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notesSlides/notesSlide2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23"/>
  </p:notesMasterIdLst>
  <p:handoutMasterIdLst>
    <p:handoutMasterId r:id="rId24"/>
  </p:handoutMasterIdLst>
  <p:sldIdLst>
    <p:sldId id="256" r:id="rId2"/>
    <p:sldId id="280" r:id="rId3"/>
    <p:sldId id="279" r:id="rId4"/>
    <p:sldId id="258" r:id="rId5"/>
    <p:sldId id="259" r:id="rId6"/>
    <p:sldId id="271" r:id="rId7"/>
    <p:sldId id="262" r:id="rId8"/>
    <p:sldId id="263" r:id="rId9"/>
    <p:sldId id="273" r:id="rId10"/>
    <p:sldId id="264" r:id="rId11"/>
    <p:sldId id="260" r:id="rId12"/>
    <p:sldId id="266" r:id="rId13"/>
    <p:sldId id="267" r:id="rId14"/>
    <p:sldId id="274" r:id="rId15"/>
    <p:sldId id="268" r:id="rId16"/>
    <p:sldId id="269" r:id="rId17"/>
    <p:sldId id="265" r:id="rId18"/>
    <p:sldId id="270" r:id="rId19"/>
    <p:sldId id="276" r:id="rId20"/>
    <p:sldId id="272" r:id="rId21"/>
    <p:sldId id="275" r:id="rId22"/>
  </p:sldIdLst>
  <p:sldSz cx="12192000" cy="6858000"/>
  <p:notesSz cx="6858000" cy="9144000"/>
  <p:custDataLst>
    <p:tags r:id="rId25"/>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C4A26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8003" autoAdjust="0"/>
    <p:restoredTop sz="94660"/>
  </p:normalViewPr>
  <p:slideViewPr>
    <p:cSldViewPr snapToGrid="0" showGuides="1">
      <p:cViewPr varScale="1">
        <p:scale>
          <a:sx n="92" d="100"/>
          <a:sy n="92" d="100"/>
        </p:scale>
        <p:origin x="354" y="84"/>
      </p:cViewPr>
      <p:guideLst>
        <p:guide orient="horz" pos="2160"/>
        <p:guide pos="3840"/>
      </p:guideLst>
    </p:cSldViewPr>
  </p:slideViewPr>
  <p:notesTextViewPr>
    <p:cViewPr>
      <p:scale>
        <a:sx n="1" d="1"/>
        <a:sy n="1" d="1"/>
      </p:scale>
      <p:origin x="0" y="0"/>
    </p:cViewPr>
  </p:notesTextViewPr>
  <p:sorterViewPr>
    <p:cViewPr>
      <p:scale>
        <a:sx n="80" d="100"/>
        <a:sy n="80" d="100"/>
      </p:scale>
      <p:origin x="0" y="0"/>
    </p:cViewPr>
  </p:sorterViewPr>
  <p:notesViewPr>
    <p:cSldViewPr snapToGrid="0">
      <p:cViewPr varScale="1">
        <p:scale>
          <a:sx n="86" d="100"/>
          <a:sy n="86" d="100"/>
        </p:scale>
        <p:origin x="-3846" y="-90"/>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gs" Target="tags/tag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handoutMaster" Target="handoutMasters/handout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notesMaster" Target="notesMasters/notesMaster1.xml"/><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viewProps" Target="viewProp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___1.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___2.xlsx"/><Relationship Id="rId2" Type="http://schemas.microsoft.com/office/2011/relationships/chartColorStyle" Target="colors2.xml"/><Relationship Id="rId1" Type="http://schemas.microsoft.com/office/2011/relationships/chartStyle" Target="style2.xm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系列 1</c:v>
                </c:pt>
              </c:strCache>
            </c:strRef>
          </c:tx>
          <c:spPr>
            <a:solidFill>
              <a:srgbClr val="C4A263"/>
            </a:solidFill>
            <a:ln>
              <a:noFill/>
            </a:ln>
            <a:effectLst/>
          </c:spPr>
          <c:invertIfNegative val="0"/>
          <c:dPt>
            <c:idx val="0"/>
            <c:invertIfNegative val="0"/>
            <c:bubble3D val="0"/>
          </c:dPt>
          <c:dPt>
            <c:idx val="1"/>
            <c:invertIfNegative val="0"/>
            <c:bubble3D val="0"/>
          </c:dPt>
          <c:dPt>
            <c:idx val="2"/>
            <c:invertIfNegative val="0"/>
            <c:bubble3D val="0"/>
          </c:dPt>
          <c:dPt>
            <c:idx val="3"/>
            <c:invertIfNegative val="0"/>
            <c:bubble3D val="0"/>
          </c:dPt>
          <c:cat>
            <c:strRef>
              <c:f>Sheet1!$A$2:$A$5</c:f>
              <c:strCache>
                <c:ptCount val="4"/>
                <c:pt idx="0">
                  <c:v>TEXT</c:v>
                </c:pt>
                <c:pt idx="1">
                  <c:v>TEXT</c:v>
                </c:pt>
                <c:pt idx="2">
                  <c:v>TEXT</c:v>
                </c:pt>
                <c:pt idx="3">
                  <c:v>TEXT</c:v>
                </c:pt>
              </c:strCache>
            </c:strRef>
          </c:cat>
          <c:val>
            <c:numRef>
              <c:f>Sheet1!$B$2:$B$5</c:f>
              <c:numCache>
                <c:formatCode>General</c:formatCode>
                <c:ptCount val="4"/>
                <c:pt idx="0">
                  <c:v>5</c:v>
                </c:pt>
                <c:pt idx="1">
                  <c:v>3</c:v>
                </c:pt>
                <c:pt idx="2">
                  <c:v>2</c:v>
                </c:pt>
                <c:pt idx="3">
                  <c:v>3</c:v>
                </c:pt>
              </c:numCache>
            </c:numRef>
          </c:val>
        </c:ser>
        <c:dLbls>
          <c:showLegendKey val="0"/>
          <c:showVal val="0"/>
          <c:showCatName val="0"/>
          <c:showSerName val="0"/>
          <c:showPercent val="0"/>
          <c:showBubbleSize val="0"/>
        </c:dLbls>
        <c:gapWidth val="182"/>
        <c:axId val="-1092931808"/>
        <c:axId val="-1092942144"/>
      </c:barChart>
      <c:catAx>
        <c:axId val="-1092931808"/>
        <c:scaling>
          <c:orientation val="minMax"/>
        </c:scaling>
        <c:delete val="0"/>
        <c:axPos val="l"/>
        <c:numFmt formatCode="General" sourceLinked="1"/>
        <c:majorTickMark val="out"/>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lang="zh-CN" sz="1195" b="0" i="0" u="none" strike="noStrike" kern="1200" baseline="0">
                <a:solidFill>
                  <a:schemeClr val="tx1">
                    <a:lumMod val="65000"/>
                    <a:lumOff val="35000"/>
                  </a:schemeClr>
                </a:solidFill>
                <a:latin typeface="+mn-lt"/>
                <a:ea typeface="+mn-ea"/>
                <a:cs typeface="+mn-cs"/>
              </a:defRPr>
            </a:pPr>
            <a:endParaRPr lang="zh-CN"/>
          </a:p>
        </c:txPr>
        <c:crossAx val="-1092942144"/>
        <c:crosses val="autoZero"/>
        <c:auto val="1"/>
        <c:lblAlgn val="ctr"/>
        <c:lblOffset val="100"/>
        <c:noMultiLvlLbl val="0"/>
      </c:catAx>
      <c:valAx>
        <c:axId val="-1092942144"/>
        <c:scaling>
          <c:orientation val="minMax"/>
        </c:scaling>
        <c:delete val="1"/>
        <c:axPos val="b"/>
        <c:numFmt formatCode="General" sourceLinked="1"/>
        <c:majorTickMark val="out"/>
        <c:minorTickMark val="none"/>
        <c:tickLblPos val="nextTo"/>
        <c:crossAx val="-1092931808"/>
        <c:crosses val="autoZero"/>
        <c:crossBetween val="between"/>
      </c:valAx>
      <c:spPr>
        <a:noFill/>
        <a:ln>
          <a:noFill/>
        </a:ln>
        <a:effectLst/>
      </c:spPr>
    </c:plotArea>
    <c:plotVisOnly val="1"/>
    <c:dispBlanksAs val="gap"/>
    <c:showDLblsOverMax val="0"/>
  </c:chart>
  <c:spPr>
    <a:noFill/>
    <a:ln>
      <a:noFill/>
    </a:ln>
    <a:effectLst/>
  </c:spPr>
  <c:txPr>
    <a:bodyPr/>
    <a:lstStyle/>
    <a:p>
      <a:pPr>
        <a:defRPr lang="zh-CN"/>
      </a:pPr>
      <a:endParaRPr lang="zh-CN"/>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系列 1</c:v>
                </c:pt>
              </c:strCache>
            </c:strRef>
          </c:tx>
          <c:spPr>
            <a:solidFill>
              <a:srgbClr val="C4A263"/>
            </a:solidFill>
            <a:ln>
              <a:noFill/>
            </a:ln>
            <a:effectLst/>
          </c:spPr>
          <c:invertIfNegative val="0"/>
          <c:dPt>
            <c:idx val="13"/>
            <c:invertIfNegative val="0"/>
            <c:bubble3D val="0"/>
            <c:spPr>
              <a:solidFill>
                <a:srgbClr val="C4A263"/>
              </a:solidFill>
              <a:ln>
                <a:noFill/>
              </a:ln>
              <a:effectLst/>
            </c:spPr>
          </c:dPt>
          <c:dPt>
            <c:idx val="14"/>
            <c:invertIfNegative val="0"/>
            <c:bubble3D val="0"/>
            <c:spPr>
              <a:solidFill>
                <a:srgbClr val="C4A263"/>
              </a:solidFill>
              <a:ln>
                <a:noFill/>
              </a:ln>
              <a:effectLst/>
            </c:spPr>
          </c:dPt>
          <c:dPt>
            <c:idx val="15"/>
            <c:invertIfNegative val="0"/>
            <c:bubble3D val="0"/>
            <c:spPr>
              <a:solidFill>
                <a:srgbClr val="C4A263"/>
              </a:solidFill>
              <a:ln>
                <a:noFill/>
              </a:ln>
              <a:effectLst/>
            </c:spPr>
          </c:dPt>
          <c:dPt>
            <c:idx val="16"/>
            <c:invertIfNegative val="0"/>
            <c:bubble3D val="0"/>
            <c:spPr>
              <a:solidFill>
                <a:srgbClr val="C4A263"/>
              </a:solidFill>
              <a:ln>
                <a:noFill/>
              </a:ln>
              <a:effectLst/>
            </c:spPr>
          </c:dPt>
          <c:cat>
            <c:numRef>
              <c:f>Sheet1!$A$2:$A$18</c:f>
              <c:numCache>
                <c:formatCode>General</c:formatCode>
                <c:ptCount val="17"/>
                <c:pt idx="0">
                  <c:v>1</c:v>
                </c:pt>
                <c:pt idx="1">
                  <c:v>2</c:v>
                </c:pt>
                <c:pt idx="2">
                  <c:v>3</c:v>
                </c:pt>
                <c:pt idx="3">
                  <c:v>4</c:v>
                </c:pt>
                <c:pt idx="4">
                  <c:v>5</c:v>
                </c:pt>
                <c:pt idx="5">
                  <c:v>6</c:v>
                </c:pt>
                <c:pt idx="6">
                  <c:v>7</c:v>
                </c:pt>
                <c:pt idx="7">
                  <c:v>8</c:v>
                </c:pt>
                <c:pt idx="8">
                  <c:v>9</c:v>
                </c:pt>
                <c:pt idx="9">
                  <c:v>10</c:v>
                </c:pt>
                <c:pt idx="10">
                  <c:v>11</c:v>
                </c:pt>
                <c:pt idx="11">
                  <c:v>12</c:v>
                </c:pt>
                <c:pt idx="12">
                  <c:v>13</c:v>
                </c:pt>
                <c:pt idx="13">
                  <c:v>14</c:v>
                </c:pt>
                <c:pt idx="14">
                  <c:v>15</c:v>
                </c:pt>
                <c:pt idx="15">
                  <c:v>16</c:v>
                </c:pt>
                <c:pt idx="16">
                  <c:v>17</c:v>
                </c:pt>
              </c:numCache>
            </c:numRef>
          </c:cat>
          <c:val>
            <c:numRef>
              <c:f>Sheet1!$B$2:$B$18</c:f>
              <c:numCache>
                <c:formatCode>General</c:formatCode>
                <c:ptCount val="17"/>
                <c:pt idx="0">
                  <c:v>0.2</c:v>
                </c:pt>
                <c:pt idx="1">
                  <c:v>0.5</c:v>
                </c:pt>
                <c:pt idx="2">
                  <c:v>0.8</c:v>
                </c:pt>
                <c:pt idx="3">
                  <c:v>1.2</c:v>
                </c:pt>
                <c:pt idx="4">
                  <c:v>1.5</c:v>
                </c:pt>
                <c:pt idx="5">
                  <c:v>2</c:v>
                </c:pt>
                <c:pt idx="6">
                  <c:v>3.2</c:v>
                </c:pt>
                <c:pt idx="7">
                  <c:v>5</c:v>
                </c:pt>
                <c:pt idx="8">
                  <c:v>8</c:v>
                </c:pt>
                <c:pt idx="9">
                  <c:v>5</c:v>
                </c:pt>
                <c:pt idx="10">
                  <c:v>3.2</c:v>
                </c:pt>
                <c:pt idx="11">
                  <c:v>2</c:v>
                </c:pt>
                <c:pt idx="12">
                  <c:v>1.5</c:v>
                </c:pt>
                <c:pt idx="13">
                  <c:v>1.2</c:v>
                </c:pt>
                <c:pt idx="14">
                  <c:v>0.8</c:v>
                </c:pt>
                <c:pt idx="15">
                  <c:v>0.5</c:v>
                </c:pt>
                <c:pt idx="16">
                  <c:v>0.2</c:v>
                </c:pt>
              </c:numCache>
            </c:numRef>
          </c:val>
        </c:ser>
        <c:dLbls>
          <c:showLegendKey val="0"/>
          <c:showVal val="0"/>
          <c:showCatName val="0"/>
          <c:showSerName val="0"/>
          <c:showPercent val="0"/>
          <c:showBubbleSize val="0"/>
        </c:dLbls>
        <c:gapWidth val="90"/>
        <c:overlap val="-27"/>
        <c:axId val="-1319265936"/>
        <c:axId val="-1319264848"/>
      </c:barChart>
      <c:catAx>
        <c:axId val="-131926593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lang="zh-CN" sz="1195" b="0" i="0" u="none" strike="noStrike" kern="1200" baseline="0">
                <a:solidFill>
                  <a:srgbClr val="715337"/>
                </a:solidFill>
                <a:latin typeface="+mn-lt"/>
                <a:ea typeface="+mn-ea"/>
                <a:cs typeface="+mn-cs"/>
              </a:defRPr>
            </a:pPr>
            <a:endParaRPr lang="zh-CN"/>
          </a:p>
        </c:txPr>
        <c:crossAx val="-1319264848"/>
        <c:crosses val="autoZero"/>
        <c:auto val="1"/>
        <c:lblAlgn val="ctr"/>
        <c:lblOffset val="100"/>
        <c:noMultiLvlLbl val="0"/>
      </c:catAx>
      <c:valAx>
        <c:axId val="-1319264848"/>
        <c:scaling>
          <c:orientation val="minMax"/>
        </c:scaling>
        <c:delete val="0"/>
        <c:axPos val="l"/>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lang="zh-CN" sz="1195" b="0" i="0" u="none" strike="noStrike" kern="1200" baseline="0">
                <a:solidFill>
                  <a:srgbClr val="715337"/>
                </a:solidFill>
                <a:latin typeface="+mn-lt"/>
                <a:ea typeface="+mn-ea"/>
                <a:cs typeface="+mn-cs"/>
              </a:defRPr>
            </a:pPr>
            <a:endParaRPr lang="zh-CN"/>
          </a:p>
        </c:txPr>
        <c:crossAx val="-1319265936"/>
        <c:crosses val="autoZero"/>
        <c:crossBetween val="between"/>
      </c:valAx>
      <c:spPr>
        <a:noFill/>
        <a:ln w="25400">
          <a:noFill/>
        </a:ln>
        <a:effectLst/>
      </c:spPr>
    </c:plotArea>
    <c:plotVisOnly val="1"/>
    <c:dispBlanksAs val="gap"/>
    <c:showDLblsOverMax val="0"/>
  </c:chart>
  <c:spPr>
    <a:noFill/>
    <a:ln>
      <a:noFill/>
    </a:ln>
    <a:effectLst/>
  </c:spPr>
  <c:txPr>
    <a:bodyPr/>
    <a:lstStyle/>
    <a:p>
      <a:pPr>
        <a:defRPr lang="zh-CN"/>
      </a:pPr>
      <a:endParaRPr lang="zh-CN"/>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5"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5"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5"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5"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5"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5"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5"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5"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5"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5"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5"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5"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5"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5"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5"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5" kern="1200"/>
  </cs:valueAxis>
  <cs:wall>
    <cs:lnRef idx="0"/>
    <cs:fillRef idx="0"/>
    <cs:effectRef idx="0"/>
    <cs:fontRef idx="minor">
      <a:schemeClr val="tx1"/>
    </cs:fontRef>
    <cs:spPr>
      <a:noFill/>
      <a:ln>
        <a:noFill/>
      </a:ln>
    </cs:spPr>
  </cs:wall>
</cs:chartStyle>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65897D85-B250-428C-B17C-36484957D732}" type="datetimeFigureOut">
              <a:rPr lang="zh-CN" altLang="en-US" smtClean="0"/>
              <a:t>2019/3/22</a:t>
            </a:fld>
            <a:endParaRPr lang="zh-CN" altLang="en-US"/>
          </a:p>
        </p:txBody>
      </p:sp>
      <p:sp>
        <p:nvSpPr>
          <p:cNvPr id="4" name="页脚占位符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zh-CN" altLang="en-US"/>
          </a:p>
        </p:txBody>
      </p:sp>
      <p:sp>
        <p:nvSpPr>
          <p:cNvPr id="5" name="灯片编号占位符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7FB6D213-C4AA-45D7-8C7F-14DB87519756}" type="slidenum">
              <a:rPr lang="zh-CN" altLang="en-US" smtClean="0"/>
              <a:t>‹#›</a:t>
            </a:fld>
            <a:endParaRPr lang="zh-CN" altLang="en-US"/>
          </a:p>
        </p:txBody>
      </p:sp>
    </p:spTree>
    <p:extLst>
      <p:ext uri="{BB962C8B-B14F-4D97-AF65-F5344CB8AC3E}">
        <p14:creationId xmlns:p14="http://schemas.microsoft.com/office/powerpoint/2010/main" val="1833130911"/>
      </p:ext>
    </p:extLst>
  </p:cSld>
  <p:clrMap bg1="lt1" tx1="dk1" bg2="lt2" tx2="dk2" accent1="accent1" accent2="accent2" accent3="accent3" accent4="accent4" accent5="accent5" accent6="accent6" hlink="hlink" folHlink="folHlink"/>
  <p:hf sldNum="0"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BA97CD4-F646-4BB9-9919-E959CC826545}" type="datetimeFigureOut">
              <a:rPr lang="zh-CN" altLang="en-US" smtClean="0"/>
              <a:t>2019/3/22</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FE0D533-0B45-413E-8569-DF1C5D7C4111}" type="slidenum">
              <a:rPr lang="zh-CN" altLang="en-US" smtClean="0"/>
              <a:t>‹#›</a:t>
            </a:fld>
            <a:endParaRPr lang="zh-CN" altLang="en-US"/>
          </a:p>
        </p:txBody>
      </p:sp>
    </p:spTree>
    <p:extLst>
      <p:ext uri="{BB962C8B-B14F-4D97-AF65-F5344CB8AC3E}">
        <p14:creationId xmlns:p14="http://schemas.microsoft.com/office/powerpoint/2010/main" val="1128043312"/>
      </p:ext>
    </p:extLst>
  </p:cSld>
  <p:clrMap bg1="lt1" tx1="dk1" bg2="lt2" tx2="dk2" accent1="accent1" accent2="accent2" accent3="accent3" accent4="accent4" accent5="accent5" accent6="accent6" hlink="hlink" folHlink="folHlink"/>
  <p:hf sldNum="0" hdr="0" ft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Tree>
    <p:extLst>
      <p:ext uri="{BB962C8B-B14F-4D97-AF65-F5344CB8AC3E}">
        <p14:creationId xmlns:p14="http://schemas.microsoft.com/office/powerpoint/2010/main" val="208275254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Tree>
    <p:extLst>
      <p:ext uri="{BB962C8B-B14F-4D97-AF65-F5344CB8AC3E}">
        <p14:creationId xmlns:p14="http://schemas.microsoft.com/office/powerpoint/2010/main" val="341092625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Tree>
    <p:extLst>
      <p:ext uri="{BB962C8B-B14F-4D97-AF65-F5344CB8AC3E}">
        <p14:creationId xmlns:p14="http://schemas.microsoft.com/office/powerpoint/2010/main" val="228977925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Tree>
    <p:extLst>
      <p:ext uri="{BB962C8B-B14F-4D97-AF65-F5344CB8AC3E}">
        <p14:creationId xmlns:p14="http://schemas.microsoft.com/office/powerpoint/2010/main" val="320872955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Tree>
    <p:extLst>
      <p:ext uri="{BB962C8B-B14F-4D97-AF65-F5344CB8AC3E}">
        <p14:creationId xmlns:p14="http://schemas.microsoft.com/office/powerpoint/2010/main" val="336276698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Tree>
    <p:extLst>
      <p:ext uri="{BB962C8B-B14F-4D97-AF65-F5344CB8AC3E}">
        <p14:creationId xmlns:p14="http://schemas.microsoft.com/office/powerpoint/2010/main" val="51071521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Tree>
    <p:extLst>
      <p:ext uri="{BB962C8B-B14F-4D97-AF65-F5344CB8AC3E}">
        <p14:creationId xmlns:p14="http://schemas.microsoft.com/office/powerpoint/2010/main" val="321472244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Tree>
    <p:extLst>
      <p:ext uri="{BB962C8B-B14F-4D97-AF65-F5344CB8AC3E}">
        <p14:creationId xmlns:p14="http://schemas.microsoft.com/office/powerpoint/2010/main" val="302216014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Tree>
    <p:extLst>
      <p:ext uri="{BB962C8B-B14F-4D97-AF65-F5344CB8AC3E}">
        <p14:creationId xmlns:p14="http://schemas.microsoft.com/office/powerpoint/2010/main" val="119189397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Tree>
    <p:extLst>
      <p:ext uri="{BB962C8B-B14F-4D97-AF65-F5344CB8AC3E}">
        <p14:creationId xmlns:p14="http://schemas.microsoft.com/office/powerpoint/2010/main" val="213779562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Tree>
    <p:extLst>
      <p:ext uri="{BB962C8B-B14F-4D97-AF65-F5344CB8AC3E}">
        <p14:creationId xmlns:p14="http://schemas.microsoft.com/office/powerpoint/2010/main" val="167012268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Tree>
    <p:extLst>
      <p:ext uri="{BB962C8B-B14F-4D97-AF65-F5344CB8AC3E}">
        <p14:creationId xmlns:p14="http://schemas.microsoft.com/office/powerpoint/2010/main" val="125163808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Tree>
    <p:extLst>
      <p:ext uri="{BB962C8B-B14F-4D97-AF65-F5344CB8AC3E}">
        <p14:creationId xmlns:p14="http://schemas.microsoft.com/office/powerpoint/2010/main" val="173755439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Tree>
    <p:extLst>
      <p:ext uri="{BB962C8B-B14F-4D97-AF65-F5344CB8AC3E}">
        <p14:creationId xmlns:p14="http://schemas.microsoft.com/office/powerpoint/2010/main" val="20771897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Tree>
    <p:extLst>
      <p:ext uri="{BB962C8B-B14F-4D97-AF65-F5344CB8AC3E}">
        <p14:creationId xmlns:p14="http://schemas.microsoft.com/office/powerpoint/2010/main" val="409515445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Tree>
    <p:extLst>
      <p:ext uri="{BB962C8B-B14F-4D97-AF65-F5344CB8AC3E}">
        <p14:creationId xmlns:p14="http://schemas.microsoft.com/office/powerpoint/2010/main" val="240808584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Tree>
    <p:extLst>
      <p:ext uri="{BB962C8B-B14F-4D97-AF65-F5344CB8AC3E}">
        <p14:creationId xmlns:p14="http://schemas.microsoft.com/office/powerpoint/2010/main" val="21319653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Tree>
    <p:extLst>
      <p:ext uri="{BB962C8B-B14F-4D97-AF65-F5344CB8AC3E}">
        <p14:creationId xmlns:p14="http://schemas.microsoft.com/office/powerpoint/2010/main" val="63172585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Tree>
    <p:extLst>
      <p:ext uri="{BB962C8B-B14F-4D97-AF65-F5344CB8AC3E}">
        <p14:creationId xmlns:p14="http://schemas.microsoft.com/office/powerpoint/2010/main" val="274881208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Tree>
    <p:extLst>
      <p:ext uri="{BB962C8B-B14F-4D97-AF65-F5344CB8AC3E}">
        <p14:creationId xmlns:p14="http://schemas.microsoft.com/office/powerpoint/2010/main" val="272603271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Tree>
    <p:extLst>
      <p:ext uri="{BB962C8B-B14F-4D97-AF65-F5344CB8AC3E}">
        <p14:creationId xmlns:p14="http://schemas.microsoft.com/office/powerpoint/2010/main" val="269259869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标题幻灯片">
    <p:spTree>
      <p:nvGrpSpPr>
        <p:cNvPr id="1" name=""/>
        <p:cNvGrpSpPr/>
        <p:nvPr/>
      </p:nvGrpSpPr>
      <p:grpSpPr>
        <a:xfrm>
          <a:off x="0" y="0"/>
          <a:ext cx="0" cy="0"/>
          <a:chOff x="0" y="0"/>
          <a:chExt cx="0" cy="0"/>
        </a:xfrm>
      </p:grpSpPr>
      <p:sp>
        <p:nvSpPr>
          <p:cNvPr id="7" name="圆: 空心 21"/>
          <p:cNvSpPr/>
          <p:nvPr userDrawn="1"/>
        </p:nvSpPr>
        <p:spPr>
          <a:xfrm>
            <a:off x="1029224" y="1169991"/>
            <a:ext cx="3186113" cy="3186113"/>
          </a:xfrm>
          <a:prstGeom prst="donut">
            <a:avLst>
              <a:gd name="adj" fmla="val 3386"/>
            </a:avLst>
          </a:prstGeom>
          <a:solidFill>
            <a:srgbClr val="C4A26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useBgFill="1">
        <p:nvSpPr>
          <p:cNvPr id="8" name="矩形 7"/>
          <p:cNvSpPr/>
          <p:nvPr userDrawn="1"/>
        </p:nvSpPr>
        <p:spPr>
          <a:xfrm>
            <a:off x="3124724" y="2093123"/>
            <a:ext cx="8105775" cy="1883578"/>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useBgFill="1">
        <p:nvSpPr>
          <p:cNvPr id="9" name="平行四边形 8"/>
          <p:cNvSpPr/>
          <p:nvPr userDrawn="1"/>
        </p:nvSpPr>
        <p:spPr>
          <a:xfrm>
            <a:off x="483923" y="565940"/>
            <a:ext cx="2812251" cy="4394213"/>
          </a:xfrm>
          <a:prstGeom prst="parallelogram">
            <a:avLst>
              <a:gd name="adj" fmla="val 76803"/>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节标题">
    <p:spTree>
      <p:nvGrpSpPr>
        <p:cNvPr id="1" name=""/>
        <p:cNvGrpSpPr/>
        <p:nvPr/>
      </p:nvGrpSpPr>
      <p:grpSpPr>
        <a:xfrm>
          <a:off x="0" y="0"/>
          <a:ext cx="0" cy="0"/>
          <a:chOff x="0" y="0"/>
          <a:chExt cx="0" cy="0"/>
        </a:xfrm>
      </p:grpSpPr>
      <p:sp>
        <p:nvSpPr>
          <p:cNvPr id="22" name="圆: 空心 21"/>
          <p:cNvSpPr/>
          <p:nvPr userDrawn="1"/>
        </p:nvSpPr>
        <p:spPr>
          <a:xfrm>
            <a:off x="1314450" y="2153443"/>
            <a:ext cx="3186113" cy="3186113"/>
          </a:xfrm>
          <a:prstGeom prst="donut">
            <a:avLst>
              <a:gd name="adj" fmla="val 3386"/>
            </a:avLst>
          </a:prstGeom>
          <a:solidFill>
            <a:srgbClr val="C4A26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useBgFill="1">
        <p:nvSpPr>
          <p:cNvPr id="24" name="矩形 23"/>
          <p:cNvSpPr/>
          <p:nvPr userDrawn="1"/>
        </p:nvSpPr>
        <p:spPr>
          <a:xfrm>
            <a:off x="3409950" y="3076575"/>
            <a:ext cx="8105775" cy="1883578"/>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useBgFill="1">
        <p:nvSpPr>
          <p:cNvPr id="23" name="平行四边形 22"/>
          <p:cNvSpPr/>
          <p:nvPr userDrawn="1"/>
        </p:nvSpPr>
        <p:spPr>
          <a:xfrm>
            <a:off x="769149" y="1549392"/>
            <a:ext cx="2812251" cy="4394213"/>
          </a:xfrm>
          <a:prstGeom prst="parallelogram">
            <a:avLst>
              <a:gd name="adj" fmla="val 76803"/>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标题 1"/>
          <p:cNvSpPr>
            <a:spLocks noGrp="1"/>
          </p:cNvSpPr>
          <p:nvPr>
            <p:ph type="title"/>
          </p:nvPr>
        </p:nvSpPr>
        <p:spPr>
          <a:xfrm>
            <a:off x="3409950" y="1393031"/>
            <a:ext cx="7937500" cy="2852737"/>
          </a:xfrm>
        </p:spPr>
        <p:txBody>
          <a:bodyPr anchor="b"/>
          <a:lstStyle>
            <a:lvl1pPr>
              <a:defRPr sz="6000">
                <a:solidFill>
                  <a:schemeClr val="bg1"/>
                </a:solidFill>
              </a:defRPr>
            </a:lvl1pPr>
          </a:lstStyle>
          <a:p>
            <a:r>
              <a:rPr lang="zh-CN" altLang="en-US" dirty="0"/>
              <a:t>单击此处编辑母版标题样式</a:t>
            </a:r>
          </a:p>
        </p:txBody>
      </p:sp>
      <p:sp>
        <p:nvSpPr>
          <p:cNvPr id="3" name="文本占位符 2"/>
          <p:cNvSpPr>
            <a:spLocks noGrp="1"/>
          </p:cNvSpPr>
          <p:nvPr>
            <p:ph type="body" idx="1" hasCustomPrompt="1"/>
          </p:nvPr>
        </p:nvSpPr>
        <p:spPr>
          <a:xfrm>
            <a:off x="3409950" y="4272756"/>
            <a:ext cx="7937500" cy="1500187"/>
          </a:xfrm>
        </p:spPr>
        <p:txBody>
          <a:bodyPr/>
          <a:lstStyle>
            <a:lvl1pPr marL="0" indent="0">
              <a:buNone/>
              <a:defRPr sz="2400">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编辑母版文本样式</a:t>
            </a:r>
          </a:p>
        </p:txBody>
      </p:sp>
      <p:sp>
        <p:nvSpPr>
          <p:cNvPr id="4" name="日期占位符 3"/>
          <p:cNvSpPr>
            <a:spLocks noGrp="1"/>
          </p:cNvSpPr>
          <p:nvPr>
            <p:ph type="dt" sz="half" idx="10"/>
          </p:nvPr>
        </p:nvSpPr>
        <p:spPr/>
        <p:txBody>
          <a:bodyPr/>
          <a:lstStyle/>
          <a:p>
            <a:fld id="{D0C46420-223B-4BAA-8F2E-83C09DE63E34}" type="datetimeFigureOut">
              <a:rPr lang="zh-CN" altLang="en-US" smtClean="0"/>
              <a:t>2019/3/22</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9CA54AC7-8B74-4520-B1EE-E45E3D31081A}" type="slidenum">
              <a:rPr lang="zh-CN" altLang="en-US" smtClean="0"/>
              <a:t>‹#›</a:t>
            </a:fld>
            <a:endParaRPr lang="zh-CN" altLang="en-US"/>
          </a:p>
        </p:txBody>
      </p:sp>
      <p:sp>
        <p:nvSpPr>
          <p:cNvPr id="19" name="文本占位符 18"/>
          <p:cNvSpPr>
            <a:spLocks noGrp="1"/>
          </p:cNvSpPr>
          <p:nvPr>
            <p:ph type="body" sz="quarter" idx="13" hasCustomPrompt="1"/>
          </p:nvPr>
        </p:nvSpPr>
        <p:spPr>
          <a:xfrm>
            <a:off x="804862" y="2263776"/>
            <a:ext cx="2809876" cy="2809876"/>
          </a:xfrm>
        </p:spPr>
        <p:txBody>
          <a:bodyPr anchor="ctr">
            <a:noAutofit/>
          </a:bodyPr>
          <a:lstStyle>
            <a:lvl1pPr marL="0" indent="0" algn="ctr">
              <a:buNone/>
              <a:defRPr sz="16600" i="1">
                <a:solidFill>
                  <a:srgbClr val="C4A263"/>
                </a:solidFill>
                <a:latin typeface="+mj-lt"/>
              </a:defRPr>
            </a:lvl1pPr>
          </a:lstStyle>
          <a:p>
            <a:pPr lvl="0"/>
            <a:r>
              <a:rPr lang="en-US" altLang="zh-CN" dirty="0"/>
              <a:t>#</a:t>
            </a:r>
            <a:endParaRPr lang="zh-CN" alt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lvl1pPr>
              <a:defRPr>
                <a:solidFill>
                  <a:srgbClr val="C4A263"/>
                </a:solidFill>
              </a:defRPr>
            </a:lvl1pPr>
          </a:lstStyle>
          <a:p>
            <a:r>
              <a:rPr lang="zh-CN" altLang="en-US"/>
              <a:t>单击此处编辑母版标题样式</a:t>
            </a:r>
          </a:p>
        </p:txBody>
      </p:sp>
      <p:sp>
        <p:nvSpPr>
          <p:cNvPr id="3" name="日期占位符 2"/>
          <p:cNvSpPr>
            <a:spLocks noGrp="1"/>
          </p:cNvSpPr>
          <p:nvPr>
            <p:ph type="dt" sz="half" idx="10"/>
          </p:nvPr>
        </p:nvSpPr>
        <p:spPr/>
        <p:txBody>
          <a:bodyPr/>
          <a:lstStyle/>
          <a:p>
            <a:fld id="{D0C46420-223B-4BAA-8F2E-83C09DE63E34}" type="datetimeFigureOut">
              <a:rPr lang="zh-CN" altLang="en-US" smtClean="0"/>
              <a:t>2019/3/22</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endParaRPr lang="zh-CN" altLang="en-US" dirty="0"/>
          </a:p>
        </p:txBody>
      </p:sp>
      <p:sp>
        <p:nvSpPr>
          <p:cNvPr id="8" name="任意多边形: 形状 7"/>
          <p:cNvSpPr/>
          <p:nvPr userDrawn="1"/>
        </p:nvSpPr>
        <p:spPr>
          <a:xfrm>
            <a:off x="0" y="742950"/>
            <a:ext cx="771525" cy="520700"/>
          </a:xfrm>
          <a:custGeom>
            <a:avLst/>
            <a:gdLst>
              <a:gd name="connsiteX0" fmla="*/ 0 w 771525"/>
              <a:gd name="connsiteY0" fmla="*/ 0 h 520700"/>
              <a:gd name="connsiteX1" fmla="*/ 771525 w 771525"/>
              <a:gd name="connsiteY1" fmla="*/ 0 h 520700"/>
              <a:gd name="connsiteX2" fmla="*/ 534627 w 771525"/>
              <a:gd name="connsiteY2" fmla="*/ 520700 h 520700"/>
              <a:gd name="connsiteX3" fmla="*/ 0 w 771525"/>
              <a:gd name="connsiteY3" fmla="*/ 520700 h 520700"/>
              <a:gd name="connsiteX4" fmla="*/ 0 w 771525"/>
              <a:gd name="connsiteY4" fmla="*/ 0 h 5207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71525" h="520700">
                <a:moveTo>
                  <a:pt x="0" y="0"/>
                </a:moveTo>
                <a:lnTo>
                  <a:pt x="771525" y="0"/>
                </a:lnTo>
                <a:lnTo>
                  <a:pt x="534627" y="520700"/>
                </a:lnTo>
                <a:lnTo>
                  <a:pt x="0" y="520700"/>
                </a:lnTo>
                <a:lnTo>
                  <a:pt x="0" y="0"/>
                </a:lnTo>
                <a:close/>
              </a:path>
            </a:pathLst>
          </a:custGeom>
          <a:solidFill>
            <a:srgbClr val="C4A26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矩形 10"/>
          <p:cNvSpPr/>
          <p:nvPr userDrawn="1"/>
        </p:nvSpPr>
        <p:spPr>
          <a:xfrm>
            <a:off x="123908" y="818634"/>
            <a:ext cx="453970" cy="369332"/>
          </a:xfrm>
          <a:prstGeom prst="rect">
            <a:avLst/>
          </a:prstGeom>
        </p:spPr>
        <p:txBody>
          <a:bodyPr wrap="none">
            <a:spAutoFit/>
          </a:bodyPr>
          <a:lstStyle/>
          <a:p>
            <a:fld id="{9CA54AC7-8B74-4520-B1EE-E45E3D31081A}" type="slidenum">
              <a:rPr lang="zh-CN" altLang="en-US" smtClean="0">
                <a:solidFill>
                  <a:schemeClr val="bg2">
                    <a:lumMod val="25000"/>
                  </a:schemeClr>
                </a:solidFill>
              </a:rPr>
              <a:t>‹#›</a:t>
            </a:fld>
            <a:endParaRPr lang="zh-CN" altLang="en-US" dirty="0">
              <a:solidFill>
                <a:schemeClr val="bg2">
                  <a:lumMod val="25000"/>
                </a:schemeClr>
              </a:solidFill>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D0C46420-223B-4BAA-8F2E-83C09DE63E34}" type="datetimeFigureOut">
              <a:rPr lang="zh-CN" altLang="en-US" smtClean="0"/>
              <a:t>2019/3/22</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9CA54AC7-8B74-4520-B1EE-E45E3D31081A}" type="slidenum">
              <a:rPr lang="zh-CN" altLang="en-US" smtClean="0"/>
              <a:t>‹#›</a:t>
            </a:fld>
            <a:endParaRPr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idx="1" hasCustomPrompt="1"/>
          </p:nvPr>
        </p:nvSpPr>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D0C46420-223B-4BAA-8F2E-83C09DE63E34}" type="datetimeFigureOut">
              <a:rPr lang="zh-CN" altLang="en-US" smtClean="0"/>
              <a:t>2019/3/22</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9CA54AC7-8B74-4520-B1EE-E45E3D31081A}" type="slidenum">
              <a:rPr lang="zh-CN" altLang="en-US" smtClean="0"/>
              <a:t>‹#›</a:t>
            </a:fld>
            <a:endParaRPr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sz="half" idx="1" hasCustomPrompt="1"/>
          </p:nvPr>
        </p:nvSpPr>
        <p:spPr>
          <a:xfrm>
            <a:off x="838200" y="1825625"/>
            <a:ext cx="5181600" cy="435133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p:cNvSpPr>
            <a:spLocks noGrp="1"/>
          </p:cNvSpPr>
          <p:nvPr>
            <p:ph sz="half" idx="2" hasCustomPrompt="1"/>
          </p:nvPr>
        </p:nvSpPr>
        <p:spPr>
          <a:xfrm>
            <a:off x="6172200" y="1825625"/>
            <a:ext cx="5181600" cy="435133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日期占位符 4"/>
          <p:cNvSpPr>
            <a:spLocks noGrp="1"/>
          </p:cNvSpPr>
          <p:nvPr>
            <p:ph type="dt" sz="half" idx="10"/>
          </p:nvPr>
        </p:nvSpPr>
        <p:spPr/>
        <p:txBody>
          <a:bodyPr/>
          <a:lstStyle/>
          <a:p>
            <a:fld id="{D0C46420-223B-4BAA-8F2E-83C09DE63E34}" type="datetimeFigureOut">
              <a:rPr lang="zh-CN" altLang="en-US" smtClean="0"/>
              <a:t>2019/3/22</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9CA54AC7-8B74-4520-B1EE-E45E3D31081A}" type="slidenum">
              <a:rPr lang="zh-CN" altLang="en-US" smtClean="0"/>
              <a:t>‹#›</a:t>
            </a:fld>
            <a:endParaRPr lang="zh-CN"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a:t>单击此处编辑母版标题样式</a:t>
            </a:r>
          </a:p>
        </p:txBody>
      </p:sp>
      <p:sp>
        <p:nvSpPr>
          <p:cNvPr id="3" name="文本占位符 2"/>
          <p:cNvSpPr>
            <a:spLocks noGrp="1"/>
          </p:cNvSpPr>
          <p:nvPr>
            <p:ph type="body" idx="1" hasCustomPrompt="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p>
        </p:txBody>
      </p:sp>
      <p:sp>
        <p:nvSpPr>
          <p:cNvPr id="4" name="内容占位符 3"/>
          <p:cNvSpPr>
            <a:spLocks noGrp="1"/>
          </p:cNvSpPr>
          <p:nvPr>
            <p:ph sz="half" idx="2" hasCustomPrompt="1"/>
          </p:nvPr>
        </p:nvSpPr>
        <p:spPr>
          <a:xfrm>
            <a:off x="839788" y="2505075"/>
            <a:ext cx="5157787" cy="368458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p:cNvSpPr>
            <a:spLocks noGrp="1"/>
          </p:cNvSpPr>
          <p:nvPr>
            <p:ph type="body" sz="quarter" idx="3" hasCustomPrompt="1"/>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p>
        </p:txBody>
      </p:sp>
      <p:sp>
        <p:nvSpPr>
          <p:cNvPr id="6" name="内容占位符 5"/>
          <p:cNvSpPr>
            <a:spLocks noGrp="1"/>
          </p:cNvSpPr>
          <p:nvPr>
            <p:ph sz="quarter" idx="4" hasCustomPrompt="1"/>
          </p:nvPr>
        </p:nvSpPr>
        <p:spPr>
          <a:xfrm>
            <a:off x="6172200" y="2505075"/>
            <a:ext cx="5183188" cy="368458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7" name="日期占位符 6"/>
          <p:cNvSpPr>
            <a:spLocks noGrp="1"/>
          </p:cNvSpPr>
          <p:nvPr>
            <p:ph type="dt" sz="half" idx="10"/>
          </p:nvPr>
        </p:nvSpPr>
        <p:spPr/>
        <p:txBody>
          <a:bodyPr/>
          <a:lstStyle/>
          <a:p>
            <a:fld id="{D0C46420-223B-4BAA-8F2E-83C09DE63E34}" type="datetimeFigureOut">
              <a:rPr lang="zh-CN" altLang="en-US" smtClean="0"/>
              <a:t>2019/3/22</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9CA54AC7-8B74-4520-B1EE-E45E3D31081A}" type="slidenum">
              <a:rPr lang="zh-CN" altLang="en-US" smtClean="0"/>
              <a:t>‹#›</a:t>
            </a:fld>
            <a:endParaRPr lang="zh-CN"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内容占位符 2"/>
          <p:cNvSpPr>
            <a:spLocks noGrp="1"/>
          </p:cNvSpPr>
          <p:nvPr>
            <p:ph idx="1" hasCustomPrompt="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文本占位符 3"/>
          <p:cNvSpPr>
            <a:spLocks noGrp="1"/>
          </p:cNvSpPr>
          <p:nvPr>
            <p:ph type="body" sz="half" idx="2" hasCustomPrompt="1"/>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p>
        </p:txBody>
      </p:sp>
      <p:sp>
        <p:nvSpPr>
          <p:cNvPr id="5" name="日期占位符 4"/>
          <p:cNvSpPr>
            <a:spLocks noGrp="1"/>
          </p:cNvSpPr>
          <p:nvPr>
            <p:ph type="dt" sz="half" idx="10"/>
          </p:nvPr>
        </p:nvSpPr>
        <p:spPr/>
        <p:txBody>
          <a:bodyPr/>
          <a:lstStyle/>
          <a:p>
            <a:fld id="{D0C46420-223B-4BAA-8F2E-83C09DE63E34}" type="datetimeFigureOut">
              <a:rPr lang="zh-CN" altLang="en-US" smtClean="0"/>
              <a:t>2019/3/22</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9CA54AC7-8B74-4520-B1EE-E45E3D31081A}" type="slidenum">
              <a:rPr lang="zh-CN" altLang="en-US" smtClean="0"/>
              <a:t>‹#›</a:t>
            </a:fld>
            <a:endParaRPr lang="zh-CN"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hasCustomPrompt="1"/>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p>
        </p:txBody>
      </p:sp>
      <p:sp>
        <p:nvSpPr>
          <p:cNvPr id="5" name="日期占位符 4"/>
          <p:cNvSpPr>
            <a:spLocks noGrp="1"/>
          </p:cNvSpPr>
          <p:nvPr>
            <p:ph type="dt" sz="half" idx="10"/>
          </p:nvPr>
        </p:nvSpPr>
        <p:spPr/>
        <p:txBody>
          <a:bodyPr/>
          <a:lstStyle/>
          <a:p>
            <a:fld id="{D0C46420-223B-4BAA-8F2E-83C09DE63E34}" type="datetimeFigureOut">
              <a:rPr lang="zh-CN" altLang="en-US" smtClean="0"/>
              <a:t>2019/3/22</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9CA54AC7-8B74-4520-B1EE-E45E3D31081A}" type="slidenum">
              <a:rPr lang="zh-CN" altLang="en-US" smtClean="0"/>
              <a:t>‹#›</a:t>
            </a:fld>
            <a:endParaRPr lang="zh-CN"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竖排文字占位符 2"/>
          <p:cNvSpPr>
            <a:spLocks noGrp="1"/>
          </p:cNvSpPr>
          <p:nvPr>
            <p:ph type="body" orient="vert" idx="1" hasCustomPrompt="1"/>
          </p:nvPr>
        </p:nvSpPr>
        <p:spPr/>
        <p:txBody>
          <a:bodyPr vert="eaVert"/>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D0C46420-223B-4BAA-8F2E-83C09DE63E34}" type="datetimeFigureOut">
              <a:rPr lang="zh-CN" altLang="en-US" smtClean="0"/>
              <a:t>2019/3/22</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9CA54AC7-8B74-4520-B1EE-E45E3D31081A}" type="slidenum">
              <a:rPr lang="zh-CN" altLang="en-US" smtClean="0"/>
              <a:t>‹#›</a:t>
            </a:fld>
            <a:endParaRPr lang="zh-CN"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a:t>单击此处编辑母版标题样式</a:t>
            </a:r>
          </a:p>
        </p:txBody>
      </p:sp>
      <p:sp>
        <p:nvSpPr>
          <p:cNvPr id="3" name="竖排文字占位符 2"/>
          <p:cNvSpPr>
            <a:spLocks noGrp="1"/>
          </p:cNvSpPr>
          <p:nvPr>
            <p:ph type="body" orient="vert" idx="1" hasCustomPrompt="1"/>
          </p:nvPr>
        </p:nvSpPr>
        <p:spPr>
          <a:xfrm>
            <a:off x="838200" y="365125"/>
            <a:ext cx="7734300" cy="5811838"/>
          </a:xfrm>
        </p:spPr>
        <p:txBody>
          <a:bodyPr vert="eaVert"/>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D0C46420-223B-4BAA-8F2E-83C09DE63E34}" type="datetimeFigureOut">
              <a:rPr lang="zh-CN" altLang="en-US" smtClean="0"/>
              <a:t>2019/3/22</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9CA54AC7-8B74-4520-B1EE-E45E3D31081A}" type="slidenum">
              <a:rPr lang="zh-CN" altLang="en-US" smtClean="0"/>
              <a:t>‹#›</a:t>
            </a:fld>
            <a:endParaRPr lang="zh-CN" alt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3">
            <a:lum/>
          </a:blip>
          <a:srcRect/>
          <a:stretch>
            <a:fillRect t="-39000" b="-39000"/>
          </a:stretch>
        </a:blipFill>
        <a:effectLst/>
      </p:bgPr>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a:t>单击此处编辑母版标题样式</a:t>
            </a:r>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0C46420-223B-4BAA-8F2E-83C09DE63E34}" type="datetimeFigureOut">
              <a:rPr lang="zh-CN" altLang="en-US" smtClean="0"/>
              <a:t>2019/3/22</a:t>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CA54AC7-8B74-4520-B1EE-E45E3D31081A}" type="slidenum">
              <a:rPr lang="zh-CN" altLang="en-US" smtClean="0"/>
              <a:t>‹#›</a:t>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8.xml"/><Relationship Id="rId1" Type="http://schemas.openxmlformats.org/officeDocument/2006/relationships/slideLayout" Target="../slideLayouts/slideLayout3.xml"/><Relationship Id="rId5" Type="http://schemas.openxmlformats.org/officeDocument/2006/relationships/image" Target="../media/image6.jpeg"/><Relationship Id="rId4" Type="http://schemas.openxmlformats.org/officeDocument/2006/relationships/image" Target="../media/image5.jpeg"/></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11.xml"/><Relationship Id="rId1" Type="http://schemas.openxmlformats.org/officeDocument/2006/relationships/slideLayout" Target="../slideLayouts/slideLayout3.xml"/><Relationship Id="rId6" Type="http://schemas.openxmlformats.org/officeDocument/2006/relationships/image" Target="../media/image10.jpeg"/><Relationship Id="rId5" Type="http://schemas.openxmlformats.org/officeDocument/2006/relationships/image" Target="../media/image9.jpeg"/><Relationship Id="rId4" Type="http://schemas.openxmlformats.org/officeDocument/2006/relationships/image" Target="../media/image8.jpeg"/></Relationships>
</file>

<file path=ppt/slides/_rels/slide12.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2.xml"/><Relationship Id="rId1" Type="http://schemas.openxmlformats.org/officeDocument/2006/relationships/slideLayout" Target="../slideLayouts/slideLayout3.xml"/><Relationship Id="rId6" Type="http://schemas.openxmlformats.org/officeDocument/2006/relationships/image" Target="../media/image14.jpeg"/><Relationship Id="rId5" Type="http://schemas.openxmlformats.org/officeDocument/2006/relationships/image" Target="../media/image13.jpeg"/><Relationship Id="rId4" Type="http://schemas.openxmlformats.org/officeDocument/2006/relationships/image" Target="../media/image12.jpeg"/></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16.xml"/><Relationship Id="rId1" Type="http://schemas.openxmlformats.org/officeDocument/2006/relationships/slideLayout" Target="../slideLayouts/slideLayout3.xml"/><Relationship Id="rId4" Type="http://schemas.openxmlformats.org/officeDocument/2006/relationships/image" Target="../media/image4.jpeg"/></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8.xml"/><Relationship Id="rId1" Type="http://schemas.openxmlformats.org/officeDocument/2006/relationships/slideLayout" Target="../slideLayouts/slideLayout3.xml"/><Relationship Id="rId6" Type="http://schemas.openxmlformats.org/officeDocument/2006/relationships/chart" Target="../charts/chart1.xml"/><Relationship Id="rId5" Type="http://schemas.openxmlformats.org/officeDocument/2006/relationships/image" Target="../media/image16.jpeg"/><Relationship Id="rId4" Type="http://schemas.openxmlformats.org/officeDocument/2006/relationships/image" Target="../media/image15.jpeg"/></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notesSlide" Target="../notesSlides/notesSlide20.xml"/><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ctrTitle" idx="4294967295"/>
          </p:nvPr>
        </p:nvSpPr>
        <p:spPr>
          <a:xfrm>
            <a:off x="2177552" y="1548827"/>
            <a:ext cx="7208837" cy="2387600"/>
          </a:xfrm>
        </p:spPr>
        <p:txBody>
          <a:bodyPr>
            <a:normAutofit/>
          </a:bodyPr>
          <a:lstStyle/>
          <a:p>
            <a:r>
              <a:rPr lang="zh-CN" altLang="en-US" b="1" i="1"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mn-ea"/>
                <a:sym typeface="+mn-lt"/>
              </a:rPr>
              <a:t>广告视频策划方案</a:t>
            </a:r>
            <a:r>
              <a:rPr lang="en-US" altLang="zh-CN" b="1" i="1" dirty="0" err="1">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mn-ea"/>
                <a:sym typeface="+mn-lt"/>
              </a:rPr>
              <a:t>ppt</a:t>
            </a:r>
            <a:r>
              <a:rPr lang="zh-CN" altLang="en-US" b="1" i="1"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mn-ea"/>
                <a:sym typeface="+mn-lt"/>
              </a:rPr>
              <a:t>模板</a:t>
            </a:r>
          </a:p>
        </p:txBody>
      </p:sp>
      <p:sp>
        <p:nvSpPr>
          <p:cNvPr id="3" name="副标题 2"/>
          <p:cNvSpPr>
            <a:spLocks noGrp="1"/>
          </p:cNvSpPr>
          <p:nvPr>
            <p:ph type="subTitle" idx="4294967295"/>
          </p:nvPr>
        </p:nvSpPr>
        <p:spPr>
          <a:xfrm>
            <a:off x="2261442" y="3113903"/>
            <a:ext cx="7208837" cy="1655762"/>
          </a:xfrm>
        </p:spPr>
        <p:txBody>
          <a:bodyPr>
            <a:normAutofit/>
          </a:bodyPr>
          <a:lstStyle/>
          <a:p>
            <a:r>
              <a:rPr lang="zh-CN" altLang="en-US" sz="2800" i="1" dirty="0">
                <a:solidFill>
                  <a:schemeClr val="bg1"/>
                </a:solidFill>
                <a:latin typeface="微软雅黑" panose="020B0503020204020204" pitchFamily="34" charset="-122"/>
                <a:ea typeface="微软雅黑" panose="020B0503020204020204" pitchFamily="34" charset="-122"/>
                <a:cs typeface="+mn-ea"/>
                <a:sym typeface="+mn-lt"/>
              </a:rPr>
              <a:t>请在此输入公司名称</a:t>
            </a:r>
          </a:p>
        </p:txBody>
      </p:sp>
      <p:pic>
        <p:nvPicPr>
          <p:cNvPr id="8" name="Picture 4"/>
          <p:cNvPicPr>
            <a:picLocks noChangeAspect="1" noChangeArrowheads="1"/>
          </p:cNvPicPr>
          <p:nvPr/>
        </p:nvPicPr>
        <p:blipFill rotWithShape="1">
          <a:blip r:embed="rId3" cstate="print">
            <a:duotone>
              <a:prstClr val="black"/>
              <a:schemeClr val="tx2">
                <a:tint val="45000"/>
                <a:satMod val="400000"/>
              </a:schemeClr>
            </a:duotone>
            <a:extLst>
              <a:ext uri="{BEBA8EAE-BF5A-486C-A8C5-ECC9F3942E4B}">
                <a14:imgProps xmlns:a14="http://schemas.microsoft.com/office/drawing/2010/main">
                  <a14:imgLayer>
                    <a14:imgEffect>
                      <a14:colorTemperature colorTemp="4700"/>
                    </a14:imgEffect>
                    <a14:imgEffect>
                      <a14:saturation sat="0"/>
                    </a14:imgEffect>
                  </a14:imgLayer>
                </a14:imgProps>
              </a:ext>
              <a:ext uri="{28A0092B-C50C-407E-A947-70E740481C1C}">
                <a14:useLocalDpi xmlns:a14="http://schemas.microsoft.com/office/drawing/2010/main" val="0"/>
              </a:ext>
            </a:extLst>
          </a:blip>
          <a:srcRect/>
          <a:stretch>
            <a:fillRect/>
          </a:stretch>
        </p:blipFill>
        <p:spPr bwMode="auto">
          <a:xfrm>
            <a:off x="9470279" y="558920"/>
            <a:ext cx="2046135" cy="68207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p:cTn id="7" dur="500" fill="hold"/>
                                        <p:tgtEl>
                                          <p:spTgt spid="8"/>
                                        </p:tgtEl>
                                        <p:attrNameLst>
                                          <p:attrName>ppt_w</p:attrName>
                                        </p:attrNameLst>
                                      </p:cBhvr>
                                      <p:tavLst>
                                        <p:tav tm="0">
                                          <p:val>
                                            <p:fltVal val="0"/>
                                          </p:val>
                                        </p:tav>
                                        <p:tav tm="100000">
                                          <p:val>
                                            <p:strVal val="#ppt_w"/>
                                          </p:val>
                                        </p:tav>
                                      </p:tavLst>
                                    </p:anim>
                                    <p:anim calcmode="lin" valueType="num">
                                      <p:cBhvr>
                                        <p:cTn id="8" dur="500" fill="hold"/>
                                        <p:tgtEl>
                                          <p:spTgt spid="8"/>
                                        </p:tgtEl>
                                        <p:attrNameLst>
                                          <p:attrName>ppt_h</p:attrName>
                                        </p:attrNameLst>
                                      </p:cBhvr>
                                      <p:tavLst>
                                        <p:tav tm="0">
                                          <p:val>
                                            <p:fltVal val="0"/>
                                          </p:val>
                                        </p:tav>
                                        <p:tav tm="100000">
                                          <p:val>
                                            <p:strVal val="#ppt_h"/>
                                          </p:val>
                                        </p:tav>
                                      </p:tavLst>
                                    </p:anim>
                                    <p:animEffect transition="in" filter="fade">
                                      <p:cBhvr>
                                        <p:cTn id="9"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标题 3"/>
          <p:cNvSpPr>
            <a:spLocks noGrp="1"/>
          </p:cNvSpPr>
          <p:nvPr>
            <p:ph type="title"/>
          </p:nvPr>
        </p:nvSpPr>
        <p:spPr>
          <a:xfrm>
            <a:off x="2889250" y="4178300"/>
            <a:ext cx="2571750" cy="765968"/>
          </a:xfrm>
        </p:spPr>
        <p:txBody>
          <a:bodyPr>
            <a:normAutofit/>
          </a:bodyPr>
          <a:lstStyle/>
          <a:p>
            <a:r>
              <a:rPr lang="en-US" altLang="zh-CN" sz="4000" dirty="0"/>
              <a:t>CONCENTS</a:t>
            </a:r>
            <a:endParaRPr lang="zh-CN" altLang="en-US" sz="4000" dirty="0"/>
          </a:p>
        </p:txBody>
      </p:sp>
      <p:sp>
        <p:nvSpPr>
          <p:cNvPr id="6" name="文本占位符 5"/>
          <p:cNvSpPr>
            <a:spLocks noGrp="1"/>
          </p:cNvSpPr>
          <p:nvPr>
            <p:ph type="body" sz="quarter" idx="13"/>
          </p:nvPr>
        </p:nvSpPr>
        <p:spPr>
          <a:xfrm>
            <a:off x="1706562" y="2454276"/>
            <a:ext cx="2809876" cy="2809876"/>
          </a:xfrm>
        </p:spPr>
        <p:txBody>
          <a:bodyPr/>
          <a:lstStyle/>
          <a:p>
            <a:r>
              <a:rPr lang="zh-CN" altLang="en-US" sz="9600" dirty="0" smtClean="0">
                <a:latin typeface="方正综艺_GBK" panose="03000509000000000000" pitchFamily="65" charset="-122"/>
                <a:ea typeface="方正综艺_GBK" panose="03000509000000000000" pitchFamily="65" charset="-122"/>
              </a:rPr>
              <a:t>目录</a:t>
            </a:r>
            <a:endParaRPr lang="zh-CN" altLang="en-US" sz="9600" dirty="0">
              <a:latin typeface="方正综艺_GBK" panose="03000509000000000000" pitchFamily="65" charset="-122"/>
              <a:ea typeface="方正综艺_GBK" panose="03000509000000000000" pitchFamily="65" charset="-122"/>
            </a:endParaRPr>
          </a:p>
        </p:txBody>
      </p:sp>
      <p:sp>
        <p:nvSpPr>
          <p:cNvPr id="7" name="文本框 33"/>
          <p:cNvSpPr txBox="1"/>
          <p:nvPr/>
        </p:nvSpPr>
        <p:spPr>
          <a:xfrm>
            <a:off x="7026954" y="1425706"/>
            <a:ext cx="2339102" cy="523220"/>
          </a:xfrm>
          <a:prstGeom prst="rect">
            <a:avLst/>
          </a:prstGeom>
          <a:noFill/>
        </p:spPr>
        <p:txBody>
          <a:bodyPr wrap="none" rtlCol="0">
            <a:spAutoFit/>
          </a:bodyPr>
          <a:lstStyle/>
          <a:p>
            <a:r>
              <a:rPr lang="zh-CN" altLang="en-US" sz="2800" b="1" dirty="0">
                <a:solidFill>
                  <a:schemeClr val="bg1"/>
                </a:solidFill>
                <a:latin typeface="Arial" panose="020B0604020202020204" pitchFamily="34" charset="0"/>
                <a:ea typeface="微软雅黑" panose="020B0503020204020204" pitchFamily="34" charset="-122"/>
                <a:cs typeface="Arial" panose="020B0604020202020204" pitchFamily="34" charset="0"/>
                <a:sym typeface="+mn-lt"/>
              </a:rPr>
              <a:t>年度工作概述</a:t>
            </a:r>
          </a:p>
        </p:txBody>
      </p:sp>
      <p:sp>
        <p:nvSpPr>
          <p:cNvPr id="8" name="文本框 34"/>
          <p:cNvSpPr txBox="1"/>
          <p:nvPr/>
        </p:nvSpPr>
        <p:spPr>
          <a:xfrm>
            <a:off x="7026954" y="3204828"/>
            <a:ext cx="2339102" cy="523220"/>
          </a:xfrm>
          <a:prstGeom prst="rect">
            <a:avLst/>
          </a:prstGeom>
          <a:noFill/>
        </p:spPr>
        <p:txBody>
          <a:bodyPr wrap="none" rtlCol="0">
            <a:spAutoFit/>
          </a:bodyPr>
          <a:lstStyle/>
          <a:p>
            <a:r>
              <a:rPr lang="zh-CN" altLang="en-US" sz="2800" b="1" dirty="0">
                <a:solidFill>
                  <a:schemeClr val="bg1"/>
                </a:solidFill>
                <a:latin typeface="Arial" panose="020B0604020202020204" pitchFamily="34" charset="0"/>
                <a:ea typeface="微软雅黑" panose="020B0503020204020204" pitchFamily="34" charset="-122"/>
                <a:cs typeface="Arial" panose="020B0604020202020204" pitchFamily="34" charset="0"/>
                <a:sym typeface="+mn-lt"/>
              </a:rPr>
              <a:t>工作成果展示</a:t>
            </a:r>
          </a:p>
        </p:txBody>
      </p:sp>
      <p:sp>
        <p:nvSpPr>
          <p:cNvPr id="9" name="文本框 35"/>
          <p:cNvSpPr txBox="1"/>
          <p:nvPr/>
        </p:nvSpPr>
        <p:spPr>
          <a:xfrm>
            <a:off x="7026954" y="2313902"/>
            <a:ext cx="2339102" cy="523220"/>
          </a:xfrm>
          <a:prstGeom prst="rect">
            <a:avLst/>
          </a:prstGeom>
          <a:noFill/>
        </p:spPr>
        <p:txBody>
          <a:bodyPr wrap="none" rtlCol="0">
            <a:spAutoFit/>
          </a:bodyPr>
          <a:lstStyle/>
          <a:p>
            <a:r>
              <a:rPr lang="zh-CN" altLang="en-US" sz="2800" b="1" dirty="0">
                <a:solidFill>
                  <a:schemeClr val="bg1"/>
                </a:solidFill>
                <a:latin typeface="Arial" panose="020B0604020202020204" pitchFamily="34" charset="0"/>
                <a:ea typeface="微软雅黑" panose="020B0503020204020204" pitchFamily="34" charset="-122"/>
                <a:cs typeface="Arial" panose="020B0604020202020204" pitchFamily="34" charset="0"/>
                <a:sym typeface="+mn-lt"/>
              </a:rPr>
              <a:t>工作完成情况</a:t>
            </a:r>
          </a:p>
        </p:txBody>
      </p:sp>
      <p:sp>
        <p:nvSpPr>
          <p:cNvPr id="10" name="文本框 36"/>
          <p:cNvSpPr txBox="1"/>
          <p:nvPr/>
        </p:nvSpPr>
        <p:spPr>
          <a:xfrm>
            <a:off x="7026954" y="4978257"/>
            <a:ext cx="2339102" cy="523220"/>
          </a:xfrm>
          <a:prstGeom prst="rect">
            <a:avLst/>
          </a:prstGeom>
          <a:noFill/>
        </p:spPr>
        <p:txBody>
          <a:bodyPr wrap="none" rtlCol="0">
            <a:spAutoFit/>
          </a:bodyPr>
          <a:lstStyle/>
          <a:p>
            <a:r>
              <a:rPr lang="zh-CN" altLang="en-US" sz="2800" b="1" dirty="0">
                <a:solidFill>
                  <a:schemeClr val="bg1"/>
                </a:solidFill>
                <a:latin typeface="Arial" panose="020B0604020202020204" pitchFamily="34" charset="0"/>
                <a:ea typeface="微软雅黑" panose="020B0503020204020204" pitchFamily="34" charset="-122"/>
                <a:cs typeface="Arial" panose="020B0604020202020204" pitchFamily="34" charset="0"/>
                <a:sym typeface="+mn-lt"/>
              </a:rPr>
              <a:t>明年工作计划</a:t>
            </a:r>
          </a:p>
        </p:txBody>
      </p:sp>
      <p:sp>
        <p:nvSpPr>
          <p:cNvPr id="11" name="椭圆 10"/>
          <p:cNvSpPr/>
          <p:nvPr/>
        </p:nvSpPr>
        <p:spPr>
          <a:xfrm>
            <a:off x="6491403" y="1493842"/>
            <a:ext cx="493174" cy="493172"/>
          </a:xfrm>
          <a:prstGeom prst="ellipse">
            <a:avLst/>
          </a:prstGeom>
          <a:no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n w="38100">
                <a:solidFill>
                  <a:schemeClr val="tx1"/>
                </a:solidFill>
              </a:ln>
              <a:latin typeface="微软雅黑" panose="020B0503020204020204" pitchFamily="34" charset="-122"/>
              <a:ea typeface="微软雅黑" panose="020B0503020204020204" pitchFamily="34" charset="-122"/>
              <a:cs typeface="+mn-ea"/>
              <a:sym typeface="+mn-lt"/>
            </a:endParaRPr>
          </a:p>
        </p:txBody>
      </p:sp>
      <p:sp>
        <p:nvSpPr>
          <p:cNvPr id="12" name="文本框 33"/>
          <p:cNvSpPr txBox="1"/>
          <p:nvPr/>
        </p:nvSpPr>
        <p:spPr>
          <a:xfrm>
            <a:off x="6480548" y="1524985"/>
            <a:ext cx="514885" cy="430887"/>
          </a:xfrm>
          <a:prstGeom prst="rect">
            <a:avLst/>
          </a:prstGeom>
          <a:noFill/>
        </p:spPr>
        <p:txBody>
          <a:bodyPr wrap="none" rtlCol="0">
            <a:spAutoFit/>
          </a:bodyPr>
          <a:lstStyle/>
          <a:p>
            <a:r>
              <a:rPr lang="en-US" altLang="zh-CN" sz="2200" dirty="0" smtClean="0">
                <a:solidFill>
                  <a:schemeClr val="bg1"/>
                </a:solidFill>
                <a:latin typeface="微软雅黑" panose="020B0503020204020204" pitchFamily="34" charset="-122"/>
                <a:ea typeface="微软雅黑" panose="020B0503020204020204" pitchFamily="34" charset="-122"/>
                <a:cs typeface="+mn-ea"/>
                <a:sym typeface="+mn-lt"/>
              </a:rPr>
              <a:t>01</a:t>
            </a:r>
            <a:endParaRPr lang="zh-CN" altLang="en-US" sz="2200" dirty="0">
              <a:solidFill>
                <a:schemeClr val="bg1"/>
              </a:solidFill>
              <a:latin typeface="微软雅黑" panose="020B0503020204020204" pitchFamily="34" charset="-122"/>
              <a:ea typeface="微软雅黑" panose="020B0503020204020204" pitchFamily="34" charset="-122"/>
              <a:cs typeface="+mn-ea"/>
              <a:sym typeface="+mn-lt"/>
            </a:endParaRPr>
          </a:p>
        </p:txBody>
      </p:sp>
      <p:sp>
        <p:nvSpPr>
          <p:cNvPr id="13" name="椭圆 12"/>
          <p:cNvSpPr/>
          <p:nvPr/>
        </p:nvSpPr>
        <p:spPr>
          <a:xfrm>
            <a:off x="6491403" y="2356871"/>
            <a:ext cx="493174" cy="493172"/>
          </a:xfrm>
          <a:prstGeom prst="ellipse">
            <a:avLst/>
          </a:prstGeom>
          <a:no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cs typeface="+mn-ea"/>
              <a:sym typeface="+mn-lt"/>
            </a:endParaRPr>
          </a:p>
        </p:txBody>
      </p:sp>
      <p:sp>
        <p:nvSpPr>
          <p:cNvPr id="14" name="文本框 33"/>
          <p:cNvSpPr txBox="1"/>
          <p:nvPr/>
        </p:nvSpPr>
        <p:spPr>
          <a:xfrm>
            <a:off x="6480548" y="2388014"/>
            <a:ext cx="514885" cy="430887"/>
          </a:xfrm>
          <a:prstGeom prst="rect">
            <a:avLst/>
          </a:prstGeom>
          <a:noFill/>
        </p:spPr>
        <p:txBody>
          <a:bodyPr wrap="none" rtlCol="0">
            <a:spAutoFit/>
          </a:bodyPr>
          <a:lstStyle/>
          <a:p>
            <a:r>
              <a:rPr lang="en-US" altLang="zh-CN" sz="2200" dirty="0">
                <a:solidFill>
                  <a:schemeClr val="bg1"/>
                </a:solidFill>
                <a:latin typeface="微软雅黑" panose="020B0503020204020204" pitchFamily="34" charset="-122"/>
                <a:ea typeface="微软雅黑" panose="020B0503020204020204" pitchFamily="34" charset="-122"/>
                <a:cs typeface="+mn-ea"/>
                <a:sym typeface="+mn-lt"/>
              </a:rPr>
              <a:t>02</a:t>
            </a:r>
            <a:endParaRPr lang="zh-CN" altLang="en-US" sz="2200" dirty="0">
              <a:solidFill>
                <a:schemeClr val="bg1"/>
              </a:solidFill>
              <a:latin typeface="微软雅黑" panose="020B0503020204020204" pitchFamily="34" charset="-122"/>
              <a:ea typeface="微软雅黑" panose="020B0503020204020204" pitchFamily="34" charset="-122"/>
              <a:cs typeface="+mn-ea"/>
              <a:sym typeface="+mn-lt"/>
            </a:endParaRPr>
          </a:p>
        </p:txBody>
      </p:sp>
      <p:sp>
        <p:nvSpPr>
          <p:cNvPr id="15" name="椭圆 14"/>
          <p:cNvSpPr/>
          <p:nvPr/>
        </p:nvSpPr>
        <p:spPr>
          <a:xfrm>
            <a:off x="6491403" y="3256186"/>
            <a:ext cx="493174" cy="493172"/>
          </a:xfrm>
          <a:prstGeom prst="ellipse">
            <a:avLst/>
          </a:prstGeom>
          <a:no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cs typeface="+mn-ea"/>
              <a:sym typeface="+mn-lt"/>
            </a:endParaRPr>
          </a:p>
        </p:txBody>
      </p:sp>
      <p:sp>
        <p:nvSpPr>
          <p:cNvPr id="16" name="文本框 33"/>
          <p:cNvSpPr txBox="1"/>
          <p:nvPr/>
        </p:nvSpPr>
        <p:spPr>
          <a:xfrm>
            <a:off x="6480548" y="3287329"/>
            <a:ext cx="514885" cy="430887"/>
          </a:xfrm>
          <a:prstGeom prst="rect">
            <a:avLst/>
          </a:prstGeom>
          <a:noFill/>
        </p:spPr>
        <p:txBody>
          <a:bodyPr wrap="none" rtlCol="0">
            <a:spAutoFit/>
          </a:bodyPr>
          <a:lstStyle/>
          <a:p>
            <a:r>
              <a:rPr lang="en-US" altLang="zh-CN" sz="2200" dirty="0">
                <a:solidFill>
                  <a:schemeClr val="bg1"/>
                </a:solidFill>
                <a:latin typeface="微软雅黑" panose="020B0503020204020204" pitchFamily="34" charset="-122"/>
                <a:ea typeface="微软雅黑" panose="020B0503020204020204" pitchFamily="34" charset="-122"/>
                <a:cs typeface="+mn-ea"/>
                <a:sym typeface="+mn-lt"/>
              </a:rPr>
              <a:t>03</a:t>
            </a:r>
            <a:endParaRPr lang="zh-CN" altLang="en-US" sz="2200" dirty="0">
              <a:solidFill>
                <a:schemeClr val="bg1"/>
              </a:solidFill>
              <a:latin typeface="微软雅黑" panose="020B0503020204020204" pitchFamily="34" charset="-122"/>
              <a:ea typeface="微软雅黑" panose="020B0503020204020204" pitchFamily="34" charset="-122"/>
              <a:cs typeface="+mn-ea"/>
              <a:sym typeface="+mn-lt"/>
            </a:endParaRPr>
          </a:p>
        </p:txBody>
      </p:sp>
      <p:sp>
        <p:nvSpPr>
          <p:cNvPr id="17" name="椭圆 16"/>
          <p:cNvSpPr/>
          <p:nvPr/>
        </p:nvSpPr>
        <p:spPr>
          <a:xfrm>
            <a:off x="6491403" y="5021226"/>
            <a:ext cx="493174" cy="493172"/>
          </a:xfrm>
          <a:prstGeom prst="ellipse">
            <a:avLst/>
          </a:prstGeom>
          <a:no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cs typeface="+mn-ea"/>
              <a:sym typeface="+mn-lt"/>
            </a:endParaRPr>
          </a:p>
        </p:txBody>
      </p:sp>
      <p:sp>
        <p:nvSpPr>
          <p:cNvPr id="18" name="文本框 33"/>
          <p:cNvSpPr txBox="1"/>
          <p:nvPr/>
        </p:nvSpPr>
        <p:spPr>
          <a:xfrm>
            <a:off x="6480548" y="5052369"/>
            <a:ext cx="514885" cy="430887"/>
          </a:xfrm>
          <a:prstGeom prst="rect">
            <a:avLst/>
          </a:prstGeom>
          <a:noFill/>
        </p:spPr>
        <p:txBody>
          <a:bodyPr wrap="none" rtlCol="0">
            <a:spAutoFit/>
          </a:bodyPr>
          <a:lstStyle/>
          <a:p>
            <a:r>
              <a:rPr lang="en-US" altLang="zh-CN" sz="2200" dirty="0">
                <a:solidFill>
                  <a:schemeClr val="bg1"/>
                </a:solidFill>
                <a:latin typeface="微软雅黑" panose="020B0503020204020204" pitchFamily="34" charset="-122"/>
                <a:ea typeface="微软雅黑" panose="020B0503020204020204" pitchFamily="34" charset="-122"/>
                <a:cs typeface="+mn-ea"/>
                <a:sym typeface="+mn-lt"/>
              </a:rPr>
              <a:t>05</a:t>
            </a:r>
            <a:endParaRPr lang="zh-CN" altLang="en-US" sz="2200" dirty="0">
              <a:solidFill>
                <a:schemeClr val="bg1"/>
              </a:solidFill>
              <a:latin typeface="微软雅黑" panose="020B0503020204020204" pitchFamily="34" charset="-122"/>
              <a:ea typeface="微软雅黑" panose="020B0503020204020204" pitchFamily="34" charset="-122"/>
              <a:cs typeface="+mn-ea"/>
              <a:sym typeface="+mn-lt"/>
            </a:endParaRPr>
          </a:p>
        </p:txBody>
      </p:sp>
      <p:sp>
        <p:nvSpPr>
          <p:cNvPr id="19" name="文本框 34"/>
          <p:cNvSpPr txBox="1"/>
          <p:nvPr/>
        </p:nvSpPr>
        <p:spPr>
          <a:xfrm>
            <a:off x="7026954" y="4102140"/>
            <a:ext cx="2339102" cy="523220"/>
          </a:xfrm>
          <a:prstGeom prst="rect">
            <a:avLst/>
          </a:prstGeom>
          <a:noFill/>
        </p:spPr>
        <p:txBody>
          <a:bodyPr wrap="none" rtlCol="0">
            <a:spAutoFit/>
          </a:bodyPr>
          <a:lstStyle/>
          <a:p>
            <a:r>
              <a:rPr lang="zh-CN" altLang="en-US" sz="2800" b="1" dirty="0">
                <a:solidFill>
                  <a:schemeClr val="bg1"/>
                </a:solidFill>
                <a:latin typeface="Arial" panose="020B0604020202020204" pitchFamily="34" charset="0"/>
                <a:ea typeface="微软雅黑" panose="020B0503020204020204" pitchFamily="34" charset="-122"/>
                <a:cs typeface="Arial" panose="020B0604020202020204" pitchFamily="34" charset="0"/>
                <a:sym typeface="+mn-lt"/>
              </a:rPr>
              <a:t>工作存在不足</a:t>
            </a:r>
          </a:p>
        </p:txBody>
      </p:sp>
      <p:sp>
        <p:nvSpPr>
          <p:cNvPr id="20" name="椭圆 19"/>
          <p:cNvSpPr/>
          <p:nvPr/>
        </p:nvSpPr>
        <p:spPr>
          <a:xfrm>
            <a:off x="6491403" y="4153498"/>
            <a:ext cx="493174" cy="493172"/>
          </a:xfrm>
          <a:prstGeom prst="ellipse">
            <a:avLst/>
          </a:prstGeom>
          <a:no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cs typeface="+mn-ea"/>
              <a:sym typeface="+mn-lt"/>
            </a:endParaRPr>
          </a:p>
        </p:txBody>
      </p:sp>
      <p:sp>
        <p:nvSpPr>
          <p:cNvPr id="21" name="文本框 33"/>
          <p:cNvSpPr txBox="1"/>
          <p:nvPr/>
        </p:nvSpPr>
        <p:spPr>
          <a:xfrm>
            <a:off x="6480548" y="4184641"/>
            <a:ext cx="514885" cy="430887"/>
          </a:xfrm>
          <a:prstGeom prst="rect">
            <a:avLst/>
          </a:prstGeom>
          <a:noFill/>
        </p:spPr>
        <p:txBody>
          <a:bodyPr wrap="none" rtlCol="0">
            <a:spAutoFit/>
          </a:bodyPr>
          <a:lstStyle/>
          <a:p>
            <a:r>
              <a:rPr lang="en-US" altLang="zh-CN" sz="2200" dirty="0">
                <a:solidFill>
                  <a:schemeClr val="bg1"/>
                </a:solidFill>
                <a:latin typeface="微软雅黑" panose="020B0503020204020204" pitchFamily="34" charset="-122"/>
                <a:ea typeface="微软雅黑" panose="020B0503020204020204" pitchFamily="34" charset="-122"/>
                <a:cs typeface="+mn-ea"/>
                <a:sym typeface="+mn-lt"/>
              </a:rPr>
              <a:t>04</a:t>
            </a:r>
            <a:endParaRPr lang="zh-CN" altLang="en-US" sz="2200" dirty="0">
              <a:solidFill>
                <a:schemeClr val="bg1"/>
              </a:solidFill>
              <a:latin typeface="微软雅黑" panose="020B0503020204020204" pitchFamily="34" charset="-122"/>
              <a:ea typeface="微软雅黑" panose="020B0503020204020204" pitchFamily="34" charset="-122"/>
              <a:cs typeface="+mn-ea"/>
              <a:sym typeface="+mn-lt"/>
            </a:endParaRPr>
          </a:p>
        </p:txBody>
      </p:sp>
    </p:spTree>
    <p:extLst>
      <p:ext uri="{BB962C8B-B14F-4D97-AF65-F5344CB8AC3E}">
        <p14:creationId xmlns:p14="http://schemas.microsoft.com/office/powerpoint/2010/main" val="34198270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after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fill="hold"/>
                                        <p:tgtEl>
                                          <p:spTgt spid="7"/>
                                        </p:tgtEl>
                                        <p:attrNameLst>
                                          <p:attrName>ppt_x</p:attrName>
                                        </p:attrNameLst>
                                      </p:cBhvr>
                                      <p:tavLst>
                                        <p:tav tm="0">
                                          <p:val>
                                            <p:strVal val="1+#ppt_w/2"/>
                                          </p:val>
                                        </p:tav>
                                        <p:tav tm="100000">
                                          <p:val>
                                            <p:strVal val="#ppt_x"/>
                                          </p:val>
                                        </p:tav>
                                      </p:tavLst>
                                    </p:anim>
                                    <p:anim calcmode="lin" valueType="num">
                                      <p:cBhvr additive="base">
                                        <p:cTn id="8" dur="500" fill="hold"/>
                                        <p:tgtEl>
                                          <p:spTgt spid="7"/>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2" fill="hold" grpId="0" nodeType="afterEffect">
                                  <p:stCondLst>
                                    <p:cond delay="0"/>
                                  </p:stCondLst>
                                  <p:childTnLst>
                                    <p:set>
                                      <p:cBhvr>
                                        <p:cTn id="11" dur="1" fill="hold">
                                          <p:stCondLst>
                                            <p:cond delay="0"/>
                                          </p:stCondLst>
                                        </p:cTn>
                                        <p:tgtEl>
                                          <p:spTgt spid="9"/>
                                        </p:tgtEl>
                                        <p:attrNameLst>
                                          <p:attrName>style.visibility</p:attrName>
                                        </p:attrNameLst>
                                      </p:cBhvr>
                                      <p:to>
                                        <p:strVal val="visible"/>
                                      </p:to>
                                    </p:set>
                                    <p:anim calcmode="lin" valueType="num">
                                      <p:cBhvr additive="base">
                                        <p:cTn id="12" dur="500" fill="hold"/>
                                        <p:tgtEl>
                                          <p:spTgt spid="9"/>
                                        </p:tgtEl>
                                        <p:attrNameLst>
                                          <p:attrName>ppt_x</p:attrName>
                                        </p:attrNameLst>
                                      </p:cBhvr>
                                      <p:tavLst>
                                        <p:tav tm="0">
                                          <p:val>
                                            <p:strVal val="1+#ppt_w/2"/>
                                          </p:val>
                                        </p:tav>
                                        <p:tav tm="100000">
                                          <p:val>
                                            <p:strVal val="#ppt_x"/>
                                          </p:val>
                                        </p:tav>
                                      </p:tavLst>
                                    </p:anim>
                                    <p:anim calcmode="lin" valueType="num">
                                      <p:cBhvr additive="base">
                                        <p:cTn id="13" dur="500" fill="hold"/>
                                        <p:tgtEl>
                                          <p:spTgt spid="9"/>
                                        </p:tgtEl>
                                        <p:attrNameLst>
                                          <p:attrName>ppt_y</p:attrName>
                                        </p:attrNameLst>
                                      </p:cBhvr>
                                      <p:tavLst>
                                        <p:tav tm="0">
                                          <p:val>
                                            <p:strVal val="#ppt_y"/>
                                          </p:val>
                                        </p:tav>
                                        <p:tav tm="100000">
                                          <p:val>
                                            <p:strVal val="#ppt_y"/>
                                          </p:val>
                                        </p:tav>
                                      </p:tavLst>
                                    </p:anim>
                                  </p:childTnLst>
                                </p:cTn>
                              </p:par>
                            </p:childTnLst>
                          </p:cTn>
                        </p:par>
                        <p:par>
                          <p:cTn id="14" fill="hold">
                            <p:stCondLst>
                              <p:cond delay="1000"/>
                            </p:stCondLst>
                            <p:childTnLst>
                              <p:par>
                                <p:cTn id="15" presetID="2" presetClass="entr" presetSubtype="2" fill="hold" grpId="0" nodeType="afterEffect">
                                  <p:stCondLst>
                                    <p:cond delay="0"/>
                                  </p:stCondLst>
                                  <p:childTnLst>
                                    <p:set>
                                      <p:cBhvr>
                                        <p:cTn id="16" dur="1" fill="hold">
                                          <p:stCondLst>
                                            <p:cond delay="0"/>
                                          </p:stCondLst>
                                        </p:cTn>
                                        <p:tgtEl>
                                          <p:spTgt spid="8"/>
                                        </p:tgtEl>
                                        <p:attrNameLst>
                                          <p:attrName>style.visibility</p:attrName>
                                        </p:attrNameLst>
                                      </p:cBhvr>
                                      <p:to>
                                        <p:strVal val="visible"/>
                                      </p:to>
                                    </p:set>
                                    <p:anim calcmode="lin" valueType="num">
                                      <p:cBhvr additive="base">
                                        <p:cTn id="17" dur="500" fill="hold"/>
                                        <p:tgtEl>
                                          <p:spTgt spid="8"/>
                                        </p:tgtEl>
                                        <p:attrNameLst>
                                          <p:attrName>ppt_x</p:attrName>
                                        </p:attrNameLst>
                                      </p:cBhvr>
                                      <p:tavLst>
                                        <p:tav tm="0">
                                          <p:val>
                                            <p:strVal val="1+#ppt_w/2"/>
                                          </p:val>
                                        </p:tav>
                                        <p:tav tm="100000">
                                          <p:val>
                                            <p:strVal val="#ppt_x"/>
                                          </p:val>
                                        </p:tav>
                                      </p:tavLst>
                                    </p:anim>
                                    <p:anim calcmode="lin" valueType="num">
                                      <p:cBhvr additive="base">
                                        <p:cTn id="18" dur="500" fill="hold"/>
                                        <p:tgtEl>
                                          <p:spTgt spid="8"/>
                                        </p:tgtEl>
                                        <p:attrNameLst>
                                          <p:attrName>ppt_y</p:attrName>
                                        </p:attrNameLst>
                                      </p:cBhvr>
                                      <p:tavLst>
                                        <p:tav tm="0">
                                          <p:val>
                                            <p:strVal val="#ppt_y"/>
                                          </p:val>
                                        </p:tav>
                                        <p:tav tm="100000">
                                          <p:val>
                                            <p:strVal val="#ppt_y"/>
                                          </p:val>
                                        </p:tav>
                                      </p:tavLst>
                                    </p:anim>
                                  </p:childTnLst>
                                </p:cTn>
                              </p:par>
                            </p:childTnLst>
                          </p:cTn>
                        </p:par>
                        <p:par>
                          <p:cTn id="19" fill="hold">
                            <p:stCondLst>
                              <p:cond delay="1500"/>
                            </p:stCondLst>
                            <p:childTnLst>
                              <p:par>
                                <p:cTn id="20" presetID="2" presetClass="entr" presetSubtype="2" fill="hold" grpId="0" nodeType="afterEffect">
                                  <p:stCondLst>
                                    <p:cond delay="0"/>
                                  </p:stCondLst>
                                  <p:childTnLst>
                                    <p:set>
                                      <p:cBhvr>
                                        <p:cTn id="21" dur="1" fill="hold">
                                          <p:stCondLst>
                                            <p:cond delay="0"/>
                                          </p:stCondLst>
                                        </p:cTn>
                                        <p:tgtEl>
                                          <p:spTgt spid="19"/>
                                        </p:tgtEl>
                                        <p:attrNameLst>
                                          <p:attrName>style.visibility</p:attrName>
                                        </p:attrNameLst>
                                      </p:cBhvr>
                                      <p:to>
                                        <p:strVal val="visible"/>
                                      </p:to>
                                    </p:set>
                                    <p:anim calcmode="lin" valueType="num">
                                      <p:cBhvr additive="base">
                                        <p:cTn id="22" dur="500" fill="hold"/>
                                        <p:tgtEl>
                                          <p:spTgt spid="19"/>
                                        </p:tgtEl>
                                        <p:attrNameLst>
                                          <p:attrName>ppt_x</p:attrName>
                                        </p:attrNameLst>
                                      </p:cBhvr>
                                      <p:tavLst>
                                        <p:tav tm="0">
                                          <p:val>
                                            <p:strVal val="1+#ppt_w/2"/>
                                          </p:val>
                                        </p:tav>
                                        <p:tav tm="100000">
                                          <p:val>
                                            <p:strVal val="#ppt_x"/>
                                          </p:val>
                                        </p:tav>
                                      </p:tavLst>
                                    </p:anim>
                                    <p:anim calcmode="lin" valueType="num">
                                      <p:cBhvr additive="base">
                                        <p:cTn id="23" dur="500" fill="hold"/>
                                        <p:tgtEl>
                                          <p:spTgt spid="19"/>
                                        </p:tgtEl>
                                        <p:attrNameLst>
                                          <p:attrName>ppt_y</p:attrName>
                                        </p:attrNameLst>
                                      </p:cBhvr>
                                      <p:tavLst>
                                        <p:tav tm="0">
                                          <p:val>
                                            <p:strVal val="#ppt_y"/>
                                          </p:val>
                                        </p:tav>
                                        <p:tav tm="100000">
                                          <p:val>
                                            <p:strVal val="#ppt_y"/>
                                          </p:val>
                                        </p:tav>
                                      </p:tavLst>
                                    </p:anim>
                                  </p:childTnLst>
                                </p:cTn>
                              </p:par>
                            </p:childTnLst>
                          </p:cTn>
                        </p:par>
                        <p:par>
                          <p:cTn id="24" fill="hold">
                            <p:stCondLst>
                              <p:cond delay="2000"/>
                            </p:stCondLst>
                            <p:childTnLst>
                              <p:par>
                                <p:cTn id="25" presetID="2" presetClass="entr" presetSubtype="2" fill="hold" grpId="0" nodeType="afterEffect">
                                  <p:stCondLst>
                                    <p:cond delay="0"/>
                                  </p:stCondLst>
                                  <p:childTnLst>
                                    <p:set>
                                      <p:cBhvr>
                                        <p:cTn id="26" dur="1" fill="hold">
                                          <p:stCondLst>
                                            <p:cond delay="0"/>
                                          </p:stCondLst>
                                        </p:cTn>
                                        <p:tgtEl>
                                          <p:spTgt spid="10"/>
                                        </p:tgtEl>
                                        <p:attrNameLst>
                                          <p:attrName>style.visibility</p:attrName>
                                        </p:attrNameLst>
                                      </p:cBhvr>
                                      <p:to>
                                        <p:strVal val="visible"/>
                                      </p:to>
                                    </p:set>
                                    <p:anim calcmode="lin" valueType="num">
                                      <p:cBhvr additive="base">
                                        <p:cTn id="27" dur="500" fill="hold"/>
                                        <p:tgtEl>
                                          <p:spTgt spid="10"/>
                                        </p:tgtEl>
                                        <p:attrNameLst>
                                          <p:attrName>ppt_x</p:attrName>
                                        </p:attrNameLst>
                                      </p:cBhvr>
                                      <p:tavLst>
                                        <p:tav tm="0">
                                          <p:val>
                                            <p:strVal val="1+#ppt_w/2"/>
                                          </p:val>
                                        </p:tav>
                                        <p:tav tm="100000">
                                          <p:val>
                                            <p:strVal val="#ppt_x"/>
                                          </p:val>
                                        </p:tav>
                                      </p:tavLst>
                                    </p:anim>
                                    <p:anim calcmode="lin" valueType="num">
                                      <p:cBhvr additive="base">
                                        <p:cTn id="28" dur="500" fill="hold"/>
                                        <p:tgtEl>
                                          <p:spTgt spid="10"/>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p:bldP spid="9" grpId="0"/>
      <p:bldP spid="10" grpId="0"/>
      <p:bldP spid="19"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标题 3"/>
          <p:cNvSpPr>
            <a:spLocks noGrp="1"/>
          </p:cNvSpPr>
          <p:nvPr>
            <p:ph type="title"/>
          </p:nvPr>
        </p:nvSpPr>
        <p:spPr/>
        <p:txBody>
          <a:bodyPr/>
          <a:lstStyle/>
          <a:p>
            <a:r>
              <a:rPr lang="zh-CN" altLang="en-US" b="1" dirty="0">
                <a:latin typeface="Arial" panose="020B0604020202020204" pitchFamily="34" charset="0"/>
                <a:ea typeface="微软雅黑" panose="020B0503020204020204" pitchFamily="34" charset="-122"/>
                <a:cs typeface="Arial" panose="020B0604020202020204" pitchFamily="34" charset="0"/>
                <a:sym typeface="+mn-lt"/>
              </a:rPr>
              <a:t>年度工作概述</a:t>
            </a:r>
          </a:p>
        </p:txBody>
      </p:sp>
      <p:sp>
        <p:nvSpPr>
          <p:cNvPr id="5" name="文本占位符 4"/>
          <p:cNvSpPr>
            <a:spLocks noGrp="1"/>
          </p:cNvSpPr>
          <p:nvPr>
            <p:ph type="body" idx="1"/>
          </p:nvPr>
        </p:nvSpPr>
        <p:spPr>
          <a:xfrm>
            <a:off x="3409950" y="4272756"/>
            <a:ext cx="5553075" cy="1500187"/>
          </a:xfrm>
        </p:spPr>
        <p:txBody>
          <a:bodyPr>
            <a:normAutofit/>
          </a:bodyPr>
          <a:lstStyle/>
          <a:p>
            <a:r>
              <a:rPr lang="en-US" altLang="zh-CN" sz="1400" dirty="0" err="1"/>
              <a:t>Vestibulum</a:t>
            </a:r>
            <a:r>
              <a:rPr lang="en-US" altLang="zh-CN" sz="1400" dirty="0"/>
              <a:t> ante ipsum </a:t>
            </a:r>
            <a:r>
              <a:rPr lang="en-US" altLang="zh-CN" sz="1400" dirty="0" err="1"/>
              <a:t>primis</a:t>
            </a:r>
            <a:r>
              <a:rPr lang="en-US" altLang="zh-CN" sz="1400" dirty="0"/>
              <a:t> in </a:t>
            </a:r>
            <a:r>
              <a:rPr lang="en-US" altLang="zh-CN" sz="1400" dirty="0" err="1"/>
              <a:t>faucibus</a:t>
            </a:r>
            <a:r>
              <a:rPr lang="en-US" altLang="zh-CN" sz="1400" dirty="0"/>
              <a:t> </a:t>
            </a:r>
            <a:r>
              <a:rPr lang="en-US" altLang="zh-CN" sz="1400" dirty="0" err="1"/>
              <a:t>orci</a:t>
            </a:r>
            <a:r>
              <a:rPr lang="en-US" altLang="zh-CN" sz="1400" dirty="0"/>
              <a:t> </a:t>
            </a:r>
            <a:r>
              <a:rPr lang="en-US" altLang="zh-CN" sz="1400" dirty="0" err="1"/>
              <a:t>luctus</a:t>
            </a:r>
            <a:r>
              <a:rPr lang="en-US" altLang="zh-CN" sz="1400" dirty="0"/>
              <a:t> et </a:t>
            </a:r>
            <a:r>
              <a:rPr lang="en-US" altLang="zh-CN" sz="1400" dirty="0" err="1"/>
              <a:t>ultrices</a:t>
            </a:r>
            <a:r>
              <a:rPr lang="en-US" altLang="zh-CN" sz="1400" dirty="0"/>
              <a:t> </a:t>
            </a:r>
            <a:r>
              <a:rPr lang="en-US" altLang="zh-CN" sz="1400" dirty="0" err="1"/>
              <a:t>Vestibulum</a:t>
            </a:r>
            <a:r>
              <a:rPr lang="en-US" altLang="zh-CN" sz="1400" dirty="0"/>
              <a:t> ante ipsum </a:t>
            </a:r>
            <a:r>
              <a:rPr lang="en-US" altLang="zh-CN" sz="1400" dirty="0" err="1"/>
              <a:t>primis</a:t>
            </a:r>
            <a:r>
              <a:rPr lang="en-US" altLang="zh-CN" sz="1400" dirty="0"/>
              <a:t> in </a:t>
            </a:r>
            <a:r>
              <a:rPr lang="en-US" altLang="zh-CN" sz="1400" dirty="0" err="1"/>
              <a:t>faucibus</a:t>
            </a:r>
            <a:r>
              <a:rPr lang="en-US" altLang="zh-CN" sz="1400" dirty="0"/>
              <a:t> </a:t>
            </a:r>
            <a:r>
              <a:rPr lang="en-US" altLang="zh-CN" sz="1400" dirty="0" err="1"/>
              <a:t>orci</a:t>
            </a:r>
            <a:r>
              <a:rPr lang="en-US" altLang="zh-CN" sz="1400" dirty="0"/>
              <a:t> </a:t>
            </a:r>
            <a:r>
              <a:rPr lang="en-US" altLang="zh-CN" sz="1400" dirty="0" err="1"/>
              <a:t>luctus</a:t>
            </a:r>
            <a:r>
              <a:rPr lang="en-US" altLang="zh-CN" sz="1400" dirty="0"/>
              <a:t> et </a:t>
            </a:r>
            <a:r>
              <a:rPr lang="en-US" altLang="zh-CN" sz="1400" dirty="0" err="1"/>
              <a:t>ultrices</a:t>
            </a:r>
            <a:r>
              <a:rPr lang="en-US" altLang="zh-CN" sz="1400" dirty="0"/>
              <a:t> </a:t>
            </a:r>
            <a:endParaRPr lang="zh-CN" altLang="en-US" sz="1400" dirty="0"/>
          </a:p>
        </p:txBody>
      </p:sp>
      <p:sp>
        <p:nvSpPr>
          <p:cNvPr id="6" name="文本占位符 5"/>
          <p:cNvSpPr>
            <a:spLocks noGrp="1"/>
          </p:cNvSpPr>
          <p:nvPr>
            <p:ph type="body" sz="quarter" idx="13"/>
          </p:nvPr>
        </p:nvSpPr>
        <p:spPr/>
        <p:txBody>
          <a:bodyPr/>
          <a:lstStyle/>
          <a:p>
            <a:r>
              <a:rPr lang="en-US" altLang="zh-CN" dirty="0"/>
              <a:t>1</a:t>
            </a:r>
            <a:endParaRPr lang="zh-CN" altLang="en-US" dirty="0"/>
          </a:p>
        </p:txBody>
      </p:sp>
    </p:spTree>
    <p:extLst>
      <p:ext uri="{BB962C8B-B14F-4D97-AF65-F5344CB8AC3E}">
        <p14:creationId xmlns:p14="http://schemas.microsoft.com/office/powerpoint/2010/main" val="9556175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标题 4"/>
          <p:cNvSpPr>
            <a:spLocks noGrp="1"/>
          </p:cNvSpPr>
          <p:nvPr>
            <p:ph type="title"/>
          </p:nvPr>
        </p:nvSpPr>
        <p:spPr/>
        <p:txBody>
          <a:bodyPr/>
          <a:lstStyle/>
          <a:p>
            <a:r>
              <a:rPr lang="zh-CN" altLang="en-US" b="1" dirty="0">
                <a:solidFill>
                  <a:schemeClr val="bg1"/>
                </a:solidFill>
                <a:latin typeface="Arial" panose="020B0604020202020204" pitchFamily="34" charset="0"/>
                <a:ea typeface="微软雅黑" panose="020B0503020204020204" pitchFamily="34" charset="-122"/>
                <a:cs typeface="Arial" panose="020B0604020202020204" pitchFamily="34" charset="0"/>
                <a:sym typeface="+mn-lt"/>
              </a:rPr>
              <a:t>年度工作概述</a:t>
            </a:r>
          </a:p>
        </p:txBody>
      </p:sp>
      <p:sp>
        <p:nvSpPr>
          <p:cNvPr id="3" name="矩形 24"/>
          <p:cNvSpPr>
            <a:spLocks noChangeArrowheads="1"/>
          </p:cNvSpPr>
          <p:nvPr/>
        </p:nvSpPr>
        <p:spPr bwMode="auto">
          <a:xfrm>
            <a:off x="737754" y="5129295"/>
            <a:ext cx="10716492" cy="954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Segoe UI" panose="020B0502040204020203" pitchFamily="34" charset="0"/>
                <a:ea typeface="微软雅黑 Light" panose="020B0502040204020203" pitchFamily="34" charset="-122"/>
              </a:defRPr>
            </a:lvl1pPr>
            <a:lvl2pPr marL="742950" indent="-285750">
              <a:defRPr>
                <a:solidFill>
                  <a:schemeClr val="tx1"/>
                </a:solidFill>
                <a:latin typeface="Segoe UI" panose="020B0502040204020203" pitchFamily="34" charset="0"/>
                <a:ea typeface="微软雅黑 Light" panose="020B0502040204020203" pitchFamily="34" charset="-122"/>
              </a:defRPr>
            </a:lvl2pPr>
            <a:lvl3pPr marL="1143000" indent="-228600">
              <a:defRPr>
                <a:solidFill>
                  <a:schemeClr val="tx1"/>
                </a:solidFill>
                <a:latin typeface="Segoe UI" panose="020B0502040204020203" pitchFamily="34" charset="0"/>
                <a:ea typeface="微软雅黑 Light" panose="020B0502040204020203" pitchFamily="34" charset="-122"/>
              </a:defRPr>
            </a:lvl3pPr>
            <a:lvl4pPr marL="1600200" indent="-228600">
              <a:defRPr>
                <a:solidFill>
                  <a:schemeClr val="tx1"/>
                </a:solidFill>
                <a:latin typeface="Segoe UI" panose="020B0502040204020203" pitchFamily="34" charset="0"/>
                <a:ea typeface="微软雅黑 Light" panose="020B0502040204020203" pitchFamily="34" charset="-122"/>
              </a:defRPr>
            </a:lvl4pPr>
            <a:lvl5pPr marL="2057400" indent="-228600">
              <a:defRPr>
                <a:solidFill>
                  <a:schemeClr val="tx1"/>
                </a:solidFill>
                <a:latin typeface="Segoe UI" panose="020B0502040204020203" pitchFamily="34" charset="0"/>
                <a:ea typeface="微软雅黑 Light" panose="020B0502040204020203" pitchFamily="34" charset="-122"/>
              </a:defRPr>
            </a:lvl5pPr>
            <a:lvl6pPr marL="2514600" indent="-228600" fontAlgn="base">
              <a:spcBef>
                <a:spcPct val="0"/>
              </a:spcBef>
              <a:spcAft>
                <a:spcPct val="0"/>
              </a:spcAft>
              <a:defRPr>
                <a:solidFill>
                  <a:schemeClr val="tx1"/>
                </a:solidFill>
                <a:latin typeface="Segoe UI" panose="020B0502040204020203" pitchFamily="34" charset="0"/>
                <a:ea typeface="微软雅黑 Light" panose="020B0502040204020203" pitchFamily="34" charset="-122"/>
              </a:defRPr>
            </a:lvl6pPr>
            <a:lvl7pPr marL="2971800" indent="-228600" fontAlgn="base">
              <a:spcBef>
                <a:spcPct val="0"/>
              </a:spcBef>
              <a:spcAft>
                <a:spcPct val="0"/>
              </a:spcAft>
              <a:defRPr>
                <a:solidFill>
                  <a:schemeClr val="tx1"/>
                </a:solidFill>
                <a:latin typeface="Segoe UI" panose="020B0502040204020203" pitchFamily="34" charset="0"/>
                <a:ea typeface="微软雅黑 Light" panose="020B0502040204020203" pitchFamily="34" charset="-122"/>
              </a:defRPr>
            </a:lvl7pPr>
            <a:lvl8pPr marL="3429000" indent="-228600" fontAlgn="base">
              <a:spcBef>
                <a:spcPct val="0"/>
              </a:spcBef>
              <a:spcAft>
                <a:spcPct val="0"/>
              </a:spcAft>
              <a:defRPr>
                <a:solidFill>
                  <a:schemeClr val="tx1"/>
                </a:solidFill>
                <a:latin typeface="Segoe UI" panose="020B0502040204020203" pitchFamily="34" charset="0"/>
                <a:ea typeface="微软雅黑 Light" panose="020B0502040204020203" pitchFamily="34" charset="-122"/>
              </a:defRPr>
            </a:lvl8pPr>
            <a:lvl9pPr marL="3886200" indent="-228600" fontAlgn="base">
              <a:spcBef>
                <a:spcPct val="0"/>
              </a:spcBef>
              <a:spcAft>
                <a:spcPct val="0"/>
              </a:spcAft>
              <a:defRPr>
                <a:solidFill>
                  <a:schemeClr val="tx1"/>
                </a:solidFill>
                <a:latin typeface="Segoe UI" panose="020B0502040204020203" pitchFamily="34" charset="0"/>
                <a:ea typeface="微软雅黑 Light" panose="020B0502040204020203" pitchFamily="34" charset="-122"/>
              </a:defRPr>
            </a:lvl9pPr>
          </a:lstStyle>
          <a:p>
            <a:pPr marL="0" marR="0" lvl="0" indent="0" algn="ctr" defTabSz="914400" eaLnBrk="1" fontAlgn="auto" latinLnBrk="0" hangingPunct="1">
              <a:lnSpc>
                <a:spcPct val="100000"/>
              </a:lnSpc>
              <a:spcBef>
                <a:spcPts val="0"/>
              </a:spcBef>
              <a:spcAft>
                <a:spcPts val="0"/>
              </a:spcAft>
              <a:buClrTx/>
              <a:buSzTx/>
              <a:buFontTx/>
              <a:buNone/>
              <a:defRPr/>
            </a:pPr>
            <a:r>
              <a:rPr kumimoji="0" lang="en-US" altLang="zh-CN" sz="1400" b="0" i="0" u="none" strike="noStrike" kern="0" cap="none" spc="0" normalizeH="0" baseline="0" noProof="0" dirty="0" err="1">
                <a:ln>
                  <a:noFill/>
                </a:ln>
                <a:solidFill>
                  <a:schemeClr val="bg1"/>
                </a:solidFill>
                <a:effectLst/>
                <a:uLnTx/>
                <a:uFillTx/>
                <a:latin typeface="Segoe UI" panose="020B0502040204020203" pitchFamily="34" charset="0"/>
                <a:ea typeface="微软雅黑 Light" panose="020B0502040204020203" pitchFamily="34" charset="-122"/>
              </a:rPr>
              <a:t>Vestibulum</a:t>
            </a:r>
            <a:r>
              <a:rPr kumimoji="0" lang="en-US" altLang="zh-CN" sz="1400" b="0" i="0" u="none" strike="noStrike" kern="0" cap="none" spc="0" normalizeH="0" baseline="0" noProof="0" dirty="0">
                <a:ln>
                  <a:noFill/>
                </a:ln>
                <a:solidFill>
                  <a:schemeClr val="bg1"/>
                </a:solidFill>
                <a:effectLst/>
                <a:uLnTx/>
                <a:uFillTx/>
                <a:latin typeface="Segoe UI" panose="020B0502040204020203" pitchFamily="34" charset="0"/>
                <a:ea typeface="微软雅黑 Light" panose="020B0502040204020203" pitchFamily="34" charset="-122"/>
              </a:rPr>
              <a:t> ante ipsum </a:t>
            </a:r>
            <a:r>
              <a:rPr kumimoji="0" lang="en-US" altLang="zh-CN" sz="1400" b="0" i="0" u="none" strike="noStrike" kern="0" cap="none" spc="0" normalizeH="0" baseline="0" noProof="0" dirty="0" err="1">
                <a:ln>
                  <a:noFill/>
                </a:ln>
                <a:solidFill>
                  <a:schemeClr val="bg1"/>
                </a:solidFill>
                <a:effectLst/>
                <a:uLnTx/>
                <a:uFillTx/>
                <a:latin typeface="Segoe UI" panose="020B0502040204020203" pitchFamily="34" charset="0"/>
                <a:ea typeface="微软雅黑 Light" panose="020B0502040204020203" pitchFamily="34" charset="-122"/>
              </a:rPr>
              <a:t>primis</a:t>
            </a:r>
            <a:r>
              <a:rPr kumimoji="0" lang="en-US" altLang="zh-CN" sz="1400" b="0" i="0" u="none" strike="noStrike" kern="0" cap="none" spc="0" normalizeH="0" baseline="0" noProof="0" dirty="0">
                <a:ln>
                  <a:noFill/>
                </a:ln>
                <a:solidFill>
                  <a:schemeClr val="bg1"/>
                </a:solidFill>
                <a:effectLst/>
                <a:uLnTx/>
                <a:uFillTx/>
                <a:latin typeface="Segoe UI" panose="020B0502040204020203" pitchFamily="34" charset="0"/>
                <a:ea typeface="微软雅黑 Light" panose="020B0502040204020203" pitchFamily="34" charset="-122"/>
              </a:rPr>
              <a:t> in </a:t>
            </a:r>
            <a:r>
              <a:rPr kumimoji="0" lang="en-US" altLang="zh-CN" sz="1400" b="0" i="0" u="none" strike="noStrike" kern="0" cap="none" spc="0" normalizeH="0" baseline="0" noProof="0" dirty="0" err="1">
                <a:ln>
                  <a:noFill/>
                </a:ln>
                <a:solidFill>
                  <a:schemeClr val="bg1"/>
                </a:solidFill>
                <a:effectLst/>
                <a:uLnTx/>
                <a:uFillTx/>
                <a:latin typeface="Segoe UI" panose="020B0502040204020203" pitchFamily="34" charset="0"/>
                <a:ea typeface="微软雅黑 Light" panose="020B0502040204020203" pitchFamily="34" charset="-122"/>
              </a:rPr>
              <a:t>faucibus</a:t>
            </a:r>
            <a:r>
              <a:rPr kumimoji="0" lang="en-US" altLang="zh-CN" sz="1400" b="0" i="0" u="none" strike="noStrike" kern="0" cap="none" spc="0" normalizeH="0" baseline="0" noProof="0" dirty="0">
                <a:ln>
                  <a:noFill/>
                </a:ln>
                <a:solidFill>
                  <a:schemeClr val="bg1"/>
                </a:solidFill>
                <a:effectLst/>
                <a:uLnTx/>
                <a:uFillTx/>
                <a:latin typeface="Segoe UI" panose="020B0502040204020203" pitchFamily="34" charset="0"/>
                <a:ea typeface="微软雅黑 Light" panose="020B0502040204020203" pitchFamily="34" charset="-122"/>
              </a:rPr>
              <a:t> </a:t>
            </a:r>
            <a:r>
              <a:rPr kumimoji="0" lang="en-US" altLang="zh-CN" sz="1400" b="0" i="0" u="none" strike="noStrike" kern="0" cap="none" spc="0" normalizeH="0" baseline="0" noProof="0" dirty="0" err="1">
                <a:ln>
                  <a:noFill/>
                </a:ln>
                <a:solidFill>
                  <a:schemeClr val="bg1"/>
                </a:solidFill>
                <a:effectLst/>
                <a:uLnTx/>
                <a:uFillTx/>
                <a:latin typeface="Segoe UI" panose="020B0502040204020203" pitchFamily="34" charset="0"/>
                <a:ea typeface="微软雅黑 Light" panose="020B0502040204020203" pitchFamily="34" charset="-122"/>
              </a:rPr>
              <a:t>orci</a:t>
            </a:r>
            <a:r>
              <a:rPr kumimoji="0" lang="en-US" altLang="zh-CN" sz="1400" b="0" i="0" u="none" strike="noStrike" kern="0" cap="none" spc="0" normalizeH="0" baseline="0" noProof="0" dirty="0">
                <a:ln>
                  <a:noFill/>
                </a:ln>
                <a:solidFill>
                  <a:schemeClr val="bg1"/>
                </a:solidFill>
                <a:effectLst/>
                <a:uLnTx/>
                <a:uFillTx/>
                <a:latin typeface="Segoe UI" panose="020B0502040204020203" pitchFamily="34" charset="0"/>
                <a:ea typeface="微软雅黑 Light" panose="020B0502040204020203" pitchFamily="34" charset="-122"/>
              </a:rPr>
              <a:t> </a:t>
            </a:r>
            <a:r>
              <a:rPr kumimoji="0" lang="en-US" altLang="zh-CN" sz="1400" b="0" i="0" u="none" strike="noStrike" kern="0" cap="none" spc="0" normalizeH="0" baseline="0" noProof="0" dirty="0" err="1">
                <a:ln>
                  <a:noFill/>
                </a:ln>
                <a:solidFill>
                  <a:schemeClr val="bg1"/>
                </a:solidFill>
                <a:effectLst/>
                <a:uLnTx/>
                <a:uFillTx/>
                <a:latin typeface="Segoe UI" panose="020B0502040204020203" pitchFamily="34" charset="0"/>
                <a:ea typeface="微软雅黑 Light" panose="020B0502040204020203" pitchFamily="34" charset="-122"/>
              </a:rPr>
              <a:t>luctus</a:t>
            </a:r>
            <a:r>
              <a:rPr kumimoji="0" lang="en-US" altLang="zh-CN" sz="1400" b="0" i="0" u="none" strike="noStrike" kern="0" cap="none" spc="0" normalizeH="0" baseline="0" noProof="0" dirty="0">
                <a:ln>
                  <a:noFill/>
                </a:ln>
                <a:solidFill>
                  <a:schemeClr val="bg1"/>
                </a:solidFill>
                <a:effectLst/>
                <a:uLnTx/>
                <a:uFillTx/>
                <a:latin typeface="Segoe UI" panose="020B0502040204020203" pitchFamily="34" charset="0"/>
                <a:ea typeface="微软雅黑 Light" panose="020B0502040204020203" pitchFamily="34" charset="-122"/>
              </a:rPr>
              <a:t> et </a:t>
            </a:r>
            <a:r>
              <a:rPr kumimoji="0" lang="en-US" altLang="zh-CN" sz="1400" b="0" i="0" u="none" strike="noStrike" kern="0" cap="none" spc="0" normalizeH="0" baseline="0" noProof="0" dirty="0" err="1">
                <a:ln>
                  <a:noFill/>
                </a:ln>
                <a:solidFill>
                  <a:schemeClr val="bg1"/>
                </a:solidFill>
                <a:effectLst/>
                <a:uLnTx/>
                <a:uFillTx/>
                <a:latin typeface="Segoe UI" panose="020B0502040204020203" pitchFamily="34" charset="0"/>
                <a:ea typeface="微软雅黑 Light" panose="020B0502040204020203" pitchFamily="34" charset="-122"/>
              </a:rPr>
              <a:t>ultrices</a:t>
            </a:r>
            <a:r>
              <a:rPr kumimoji="0" lang="en-US" altLang="zh-CN" sz="1400" b="0" i="0" u="none" strike="noStrike" kern="0" cap="none" spc="0" normalizeH="0" baseline="0" noProof="0" dirty="0">
                <a:ln>
                  <a:noFill/>
                </a:ln>
                <a:solidFill>
                  <a:schemeClr val="bg1"/>
                </a:solidFill>
                <a:effectLst/>
                <a:uLnTx/>
                <a:uFillTx/>
                <a:latin typeface="Segoe UI" panose="020B0502040204020203" pitchFamily="34" charset="0"/>
                <a:ea typeface="微软雅黑 Light" panose="020B0502040204020203" pitchFamily="34" charset="-122"/>
              </a:rPr>
              <a:t> </a:t>
            </a:r>
            <a:r>
              <a:rPr kumimoji="0" lang="en-US" altLang="zh-CN" sz="1400" b="0" i="0" u="none" strike="noStrike" kern="0" cap="none" spc="0" normalizeH="0" baseline="0" noProof="0" dirty="0" err="1">
                <a:ln>
                  <a:noFill/>
                </a:ln>
                <a:solidFill>
                  <a:schemeClr val="bg1"/>
                </a:solidFill>
                <a:effectLst/>
                <a:uLnTx/>
                <a:uFillTx/>
                <a:latin typeface="Segoe UI" panose="020B0502040204020203" pitchFamily="34" charset="0"/>
                <a:ea typeface="微软雅黑 Light" panose="020B0502040204020203" pitchFamily="34" charset="-122"/>
              </a:rPr>
              <a:t>posuere</a:t>
            </a:r>
            <a:r>
              <a:rPr kumimoji="0" lang="en-US" altLang="zh-CN" sz="1400" b="0" i="0" u="none" strike="noStrike" kern="0" cap="none" spc="0" normalizeH="0" baseline="0" noProof="0" dirty="0">
                <a:ln>
                  <a:noFill/>
                </a:ln>
                <a:solidFill>
                  <a:schemeClr val="bg1"/>
                </a:solidFill>
                <a:effectLst/>
                <a:uLnTx/>
                <a:uFillTx/>
                <a:latin typeface="Segoe UI" panose="020B0502040204020203" pitchFamily="34" charset="0"/>
                <a:ea typeface="微软雅黑 Light" panose="020B0502040204020203" pitchFamily="34" charset="-122"/>
              </a:rPr>
              <a:t> </a:t>
            </a:r>
            <a:r>
              <a:rPr kumimoji="0" lang="en-US" altLang="zh-CN" sz="1400" b="0" i="0" u="none" strike="noStrike" kern="0" cap="none" spc="0" normalizeH="0" baseline="0" noProof="0" dirty="0" err="1">
                <a:ln>
                  <a:noFill/>
                </a:ln>
                <a:solidFill>
                  <a:schemeClr val="bg1"/>
                </a:solidFill>
                <a:effectLst/>
                <a:uLnTx/>
                <a:uFillTx/>
                <a:latin typeface="Segoe UI" panose="020B0502040204020203" pitchFamily="34" charset="0"/>
                <a:ea typeface="微软雅黑 Light" panose="020B0502040204020203" pitchFamily="34" charset="-122"/>
              </a:rPr>
              <a:t>cubilia</a:t>
            </a:r>
            <a:r>
              <a:rPr kumimoji="0" lang="en-US" altLang="zh-CN" sz="1400" b="0" i="0" u="none" strike="noStrike" kern="0" cap="none" spc="0" normalizeH="0" baseline="0" noProof="0" dirty="0">
                <a:ln>
                  <a:noFill/>
                </a:ln>
                <a:solidFill>
                  <a:schemeClr val="bg1"/>
                </a:solidFill>
                <a:effectLst/>
                <a:uLnTx/>
                <a:uFillTx/>
                <a:latin typeface="Segoe UI" panose="020B0502040204020203" pitchFamily="34" charset="0"/>
                <a:ea typeface="微软雅黑 Light" panose="020B0502040204020203" pitchFamily="34" charset="-122"/>
              </a:rPr>
              <a:t> </a:t>
            </a:r>
            <a:r>
              <a:rPr kumimoji="0" lang="en-US" altLang="zh-CN" sz="1400" b="0" i="0" u="none" strike="noStrike" kern="0" cap="none" spc="0" normalizeH="0" baseline="0" noProof="0" dirty="0" err="1">
                <a:ln>
                  <a:noFill/>
                </a:ln>
                <a:solidFill>
                  <a:schemeClr val="bg1"/>
                </a:solidFill>
                <a:effectLst/>
                <a:uLnTx/>
                <a:uFillTx/>
                <a:latin typeface="Segoe UI" panose="020B0502040204020203" pitchFamily="34" charset="0"/>
                <a:ea typeface="微软雅黑 Light" panose="020B0502040204020203" pitchFamily="34" charset="-122"/>
              </a:rPr>
              <a:t>Curae</a:t>
            </a:r>
            <a:r>
              <a:rPr kumimoji="0" lang="en-US" altLang="zh-CN" sz="1400" b="0" i="0" u="none" strike="noStrike" kern="0" cap="none" spc="0" normalizeH="0" baseline="0" noProof="0" dirty="0">
                <a:ln>
                  <a:noFill/>
                </a:ln>
                <a:solidFill>
                  <a:schemeClr val="bg1"/>
                </a:solidFill>
                <a:effectLst/>
                <a:uLnTx/>
                <a:uFillTx/>
                <a:latin typeface="Segoe UI" panose="020B0502040204020203" pitchFamily="34" charset="0"/>
                <a:ea typeface="微软雅黑 Light" panose="020B0502040204020203" pitchFamily="34" charset="-122"/>
              </a:rPr>
              <a:t>; </a:t>
            </a:r>
            <a:r>
              <a:rPr kumimoji="0" lang="en-US" altLang="zh-CN" sz="1400" b="0" i="0" u="none" strike="noStrike" kern="0" cap="none" spc="0" normalizeH="0" baseline="0" noProof="0" dirty="0" err="1">
                <a:ln>
                  <a:noFill/>
                </a:ln>
                <a:solidFill>
                  <a:schemeClr val="bg1"/>
                </a:solidFill>
                <a:effectLst/>
                <a:uLnTx/>
                <a:uFillTx/>
                <a:latin typeface="Segoe UI" panose="020B0502040204020203" pitchFamily="34" charset="0"/>
                <a:ea typeface="微软雅黑 Light" panose="020B0502040204020203" pitchFamily="34" charset="-122"/>
              </a:rPr>
              <a:t>Donec</a:t>
            </a:r>
            <a:r>
              <a:rPr kumimoji="0" lang="en-US" altLang="zh-CN" sz="1400" b="0" i="0" u="none" strike="noStrike" kern="0" cap="none" spc="0" normalizeH="0" baseline="0" noProof="0" dirty="0">
                <a:ln>
                  <a:noFill/>
                </a:ln>
                <a:solidFill>
                  <a:schemeClr val="bg1"/>
                </a:solidFill>
                <a:effectLst/>
                <a:uLnTx/>
                <a:uFillTx/>
                <a:latin typeface="Segoe UI" panose="020B0502040204020203" pitchFamily="34" charset="0"/>
                <a:ea typeface="微软雅黑 Light" panose="020B0502040204020203" pitchFamily="34" charset="-122"/>
              </a:rPr>
              <a:t> </a:t>
            </a:r>
            <a:r>
              <a:rPr kumimoji="0" lang="en-US" altLang="zh-CN" sz="1400" b="0" i="0" u="none" strike="noStrike" kern="0" cap="none" spc="0" normalizeH="0" baseline="0" noProof="0" dirty="0" err="1">
                <a:ln>
                  <a:noFill/>
                </a:ln>
                <a:solidFill>
                  <a:schemeClr val="bg1"/>
                </a:solidFill>
                <a:effectLst/>
                <a:uLnTx/>
                <a:uFillTx/>
                <a:latin typeface="Segoe UI" panose="020B0502040204020203" pitchFamily="34" charset="0"/>
                <a:ea typeface="微软雅黑 Light" panose="020B0502040204020203" pitchFamily="34" charset="-122"/>
              </a:rPr>
              <a:t>velit</a:t>
            </a:r>
            <a:r>
              <a:rPr kumimoji="0" lang="en-US" altLang="zh-CN" sz="1400" b="0" i="0" u="none" strike="noStrike" kern="0" cap="none" spc="0" normalizeH="0" baseline="0" noProof="0" dirty="0">
                <a:ln>
                  <a:noFill/>
                </a:ln>
                <a:solidFill>
                  <a:schemeClr val="bg1"/>
                </a:solidFill>
                <a:effectLst/>
                <a:uLnTx/>
                <a:uFillTx/>
                <a:latin typeface="Segoe UI" panose="020B0502040204020203" pitchFamily="34" charset="0"/>
                <a:ea typeface="微软雅黑 Light" panose="020B0502040204020203" pitchFamily="34" charset="-122"/>
              </a:rPr>
              <a:t> </a:t>
            </a:r>
            <a:r>
              <a:rPr kumimoji="0" lang="en-US" altLang="zh-CN" sz="1400" b="0" i="0" u="none" strike="noStrike" kern="0" cap="none" spc="0" normalizeH="0" baseline="0" noProof="0" dirty="0" err="1">
                <a:ln>
                  <a:noFill/>
                </a:ln>
                <a:solidFill>
                  <a:schemeClr val="bg1"/>
                </a:solidFill>
                <a:effectLst/>
                <a:uLnTx/>
                <a:uFillTx/>
                <a:latin typeface="Segoe UI" panose="020B0502040204020203" pitchFamily="34" charset="0"/>
                <a:ea typeface="微软雅黑 Light" panose="020B0502040204020203" pitchFamily="34" charset="-122"/>
              </a:rPr>
              <a:t>neque</a:t>
            </a:r>
            <a:r>
              <a:rPr kumimoji="0" lang="en-US" altLang="zh-CN" sz="1400" b="0" i="0" u="none" strike="noStrike" kern="0" cap="none" spc="0" normalizeH="0" baseline="0" noProof="0" dirty="0">
                <a:ln>
                  <a:noFill/>
                </a:ln>
                <a:solidFill>
                  <a:schemeClr val="bg1"/>
                </a:solidFill>
                <a:effectLst/>
                <a:uLnTx/>
                <a:uFillTx/>
                <a:latin typeface="Segoe UI" panose="020B0502040204020203" pitchFamily="34" charset="0"/>
                <a:ea typeface="微软雅黑 Light" panose="020B0502040204020203" pitchFamily="34" charset="-122"/>
              </a:rPr>
              <a:t>, </a:t>
            </a:r>
            <a:r>
              <a:rPr kumimoji="0" lang="en-US" altLang="zh-CN" sz="1400" b="0" i="0" u="none" strike="noStrike" kern="0" cap="none" spc="0" normalizeH="0" baseline="0" noProof="0" dirty="0" err="1">
                <a:ln>
                  <a:noFill/>
                </a:ln>
                <a:solidFill>
                  <a:schemeClr val="bg1"/>
                </a:solidFill>
                <a:effectLst/>
                <a:uLnTx/>
                <a:uFillTx/>
                <a:latin typeface="Segoe UI" panose="020B0502040204020203" pitchFamily="34" charset="0"/>
                <a:ea typeface="微软雅黑 Light" panose="020B0502040204020203" pitchFamily="34" charset="-122"/>
              </a:rPr>
              <a:t>auctor</a:t>
            </a:r>
            <a:r>
              <a:rPr kumimoji="0" lang="en-US" altLang="zh-CN" sz="1400" b="0" i="0" u="none" strike="noStrike" kern="0" cap="none" spc="0" normalizeH="0" baseline="0" noProof="0" dirty="0">
                <a:ln>
                  <a:noFill/>
                </a:ln>
                <a:solidFill>
                  <a:schemeClr val="bg1"/>
                </a:solidFill>
                <a:effectLst/>
                <a:uLnTx/>
                <a:uFillTx/>
                <a:latin typeface="Segoe UI" panose="020B0502040204020203" pitchFamily="34" charset="0"/>
                <a:ea typeface="微软雅黑 Light" panose="020B0502040204020203" pitchFamily="34" charset="-122"/>
              </a:rPr>
              <a:t> sit </a:t>
            </a:r>
            <a:r>
              <a:rPr kumimoji="0" lang="en-US" altLang="zh-CN" sz="1400" b="0" i="0" u="none" strike="noStrike" kern="0" cap="none" spc="0" normalizeH="0" baseline="0" noProof="0" dirty="0" err="1">
                <a:ln>
                  <a:noFill/>
                </a:ln>
                <a:solidFill>
                  <a:schemeClr val="bg1"/>
                </a:solidFill>
                <a:effectLst/>
                <a:uLnTx/>
                <a:uFillTx/>
                <a:latin typeface="Segoe UI" panose="020B0502040204020203" pitchFamily="34" charset="0"/>
                <a:ea typeface="微软雅黑 Light" panose="020B0502040204020203" pitchFamily="34" charset="-122"/>
              </a:rPr>
              <a:t>amet</a:t>
            </a:r>
            <a:r>
              <a:rPr kumimoji="0" lang="en-US" altLang="zh-CN" sz="1400" b="0" i="0" u="none" strike="noStrike" kern="0" cap="none" spc="0" normalizeH="0" baseline="0" noProof="0" dirty="0">
                <a:ln>
                  <a:noFill/>
                </a:ln>
                <a:solidFill>
                  <a:schemeClr val="bg1"/>
                </a:solidFill>
                <a:effectLst/>
                <a:uLnTx/>
                <a:uFillTx/>
                <a:latin typeface="Segoe UI" panose="020B0502040204020203" pitchFamily="34" charset="0"/>
                <a:ea typeface="微软雅黑 Light" panose="020B0502040204020203" pitchFamily="34" charset="-122"/>
              </a:rPr>
              <a:t> </a:t>
            </a:r>
            <a:r>
              <a:rPr kumimoji="0" lang="en-US" altLang="zh-CN" sz="1400" b="0" i="0" u="none" strike="noStrike" kern="0" cap="none" spc="0" normalizeH="0" baseline="0" noProof="0" dirty="0" err="1">
                <a:ln>
                  <a:noFill/>
                </a:ln>
                <a:solidFill>
                  <a:schemeClr val="bg1"/>
                </a:solidFill>
                <a:effectLst/>
                <a:uLnTx/>
                <a:uFillTx/>
                <a:latin typeface="Segoe UI" panose="020B0502040204020203" pitchFamily="34" charset="0"/>
                <a:ea typeface="微软雅黑 Light" panose="020B0502040204020203" pitchFamily="34" charset="-122"/>
              </a:rPr>
              <a:t>aliquam</a:t>
            </a:r>
            <a:r>
              <a:rPr kumimoji="0" lang="en-US" altLang="zh-CN" sz="1400" b="0" i="0" u="none" strike="noStrike" kern="0" cap="none" spc="0" normalizeH="0" baseline="0" noProof="0" dirty="0">
                <a:ln>
                  <a:noFill/>
                </a:ln>
                <a:solidFill>
                  <a:schemeClr val="bg1"/>
                </a:solidFill>
                <a:effectLst/>
                <a:uLnTx/>
                <a:uFillTx/>
                <a:latin typeface="Segoe UI" panose="020B0502040204020203" pitchFamily="34" charset="0"/>
                <a:ea typeface="微软雅黑 Light" panose="020B0502040204020203" pitchFamily="34" charset="-122"/>
              </a:rPr>
              <a:t> </a:t>
            </a:r>
            <a:r>
              <a:rPr kumimoji="0" lang="en-US" altLang="zh-CN" sz="1400" b="0" i="0" u="none" strike="noStrike" kern="0" cap="none" spc="0" normalizeH="0" baseline="0" noProof="0" dirty="0" err="1">
                <a:ln>
                  <a:noFill/>
                </a:ln>
                <a:solidFill>
                  <a:schemeClr val="bg1"/>
                </a:solidFill>
                <a:effectLst/>
                <a:uLnTx/>
                <a:uFillTx/>
                <a:latin typeface="Segoe UI" panose="020B0502040204020203" pitchFamily="34" charset="0"/>
                <a:ea typeface="微软雅黑 Light" panose="020B0502040204020203" pitchFamily="34" charset="-122"/>
              </a:rPr>
              <a:t>vel</a:t>
            </a:r>
            <a:r>
              <a:rPr kumimoji="0" lang="en-US" altLang="zh-CN" sz="1400" b="0" i="0" u="none" strike="noStrike" kern="0" cap="none" spc="0" normalizeH="0" baseline="0" noProof="0" dirty="0">
                <a:ln>
                  <a:noFill/>
                </a:ln>
                <a:solidFill>
                  <a:schemeClr val="bg1"/>
                </a:solidFill>
                <a:effectLst/>
                <a:uLnTx/>
                <a:uFillTx/>
                <a:latin typeface="Segoe UI" panose="020B0502040204020203" pitchFamily="34" charset="0"/>
                <a:ea typeface="微软雅黑 Light" panose="020B0502040204020203" pitchFamily="34" charset="-122"/>
              </a:rPr>
              <a:t>, </a:t>
            </a:r>
            <a:r>
              <a:rPr kumimoji="0" lang="en-US" altLang="zh-CN" sz="1400" b="0" i="0" u="none" strike="noStrike" kern="0" cap="none" spc="0" normalizeH="0" baseline="0" noProof="0" dirty="0" err="1">
                <a:ln>
                  <a:noFill/>
                </a:ln>
                <a:solidFill>
                  <a:schemeClr val="bg1"/>
                </a:solidFill>
                <a:effectLst/>
                <a:uLnTx/>
                <a:uFillTx/>
                <a:latin typeface="Segoe UI" panose="020B0502040204020203" pitchFamily="34" charset="0"/>
                <a:ea typeface="微软雅黑 Light" panose="020B0502040204020203" pitchFamily="34" charset="-122"/>
              </a:rPr>
              <a:t>ullamcorper</a:t>
            </a:r>
            <a:r>
              <a:rPr kumimoji="0" lang="en-US" altLang="zh-CN" sz="1400" b="0" i="0" u="none" strike="noStrike" kern="0" cap="none" spc="0" normalizeH="0" baseline="0" noProof="0" dirty="0">
                <a:ln>
                  <a:noFill/>
                </a:ln>
                <a:solidFill>
                  <a:schemeClr val="bg1"/>
                </a:solidFill>
                <a:effectLst/>
                <a:uLnTx/>
                <a:uFillTx/>
                <a:latin typeface="Segoe UI" panose="020B0502040204020203" pitchFamily="34" charset="0"/>
                <a:ea typeface="微软雅黑 Light" panose="020B0502040204020203" pitchFamily="34" charset="-122"/>
              </a:rPr>
              <a:t> sit </a:t>
            </a:r>
            <a:r>
              <a:rPr kumimoji="0" lang="en-US" altLang="zh-CN" sz="1400" b="0" i="0" u="none" strike="noStrike" kern="0" cap="none" spc="0" normalizeH="0" baseline="0" noProof="0" dirty="0" err="1">
                <a:ln>
                  <a:noFill/>
                </a:ln>
                <a:solidFill>
                  <a:schemeClr val="bg1"/>
                </a:solidFill>
                <a:effectLst/>
                <a:uLnTx/>
                <a:uFillTx/>
                <a:latin typeface="Segoe UI" panose="020B0502040204020203" pitchFamily="34" charset="0"/>
                <a:ea typeface="微软雅黑 Light" panose="020B0502040204020203" pitchFamily="34" charset="-122"/>
              </a:rPr>
              <a:t>amet</a:t>
            </a:r>
            <a:r>
              <a:rPr kumimoji="0" lang="en-US" altLang="zh-CN" sz="1400" b="0" i="0" u="none" strike="noStrike" kern="0" cap="none" spc="0" normalizeH="0" baseline="0" noProof="0" dirty="0">
                <a:ln>
                  <a:noFill/>
                </a:ln>
                <a:solidFill>
                  <a:schemeClr val="bg1"/>
                </a:solidFill>
                <a:effectLst/>
                <a:uLnTx/>
                <a:uFillTx/>
                <a:latin typeface="Segoe UI" panose="020B0502040204020203" pitchFamily="34" charset="0"/>
                <a:ea typeface="微软雅黑 Light" panose="020B0502040204020203" pitchFamily="34" charset="-122"/>
              </a:rPr>
              <a:t> ligula. </a:t>
            </a:r>
            <a:r>
              <a:rPr kumimoji="0" lang="en-US" altLang="zh-CN" sz="1400" b="0" i="0" u="none" strike="noStrike" kern="0" cap="none" spc="0" normalizeH="0" baseline="0" noProof="0" dirty="0" err="1">
                <a:ln>
                  <a:noFill/>
                </a:ln>
                <a:solidFill>
                  <a:schemeClr val="bg1"/>
                </a:solidFill>
                <a:effectLst/>
                <a:uLnTx/>
                <a:uFillTx/>
                <a:latin typeface="Segoe UI" panose="020B0502040204020203" pitchFamily="34" charset="0"/>
                <a:ea typeface="微软雅黑 Light" panose="020B0502040204020203" pitchFamily="34" charset="-122"/>
              </a:rPr>
              <a:t>Nulla</a:t>
            </a:r>
            <a:r>
              <a:rPr kumimoji="0" lang="en-US" altLang="zh-CN" sz="1400" b="0" i="0" u="none" strike="noStrike" kern="0" cap="none" spc="0" normalizeH="0" baseline="0" noProof="0" dirty="0">
                <a:ln>
                  <a:noFill/>
                </a:ln>
                <a:solidFill>
                  <a:schemeClr val="bg1"/>
                </a:solidFill>
                <a:effectLst/>
                <a:uLnTx/>
                <a:uFillTx/>
                <a:latin typeface="Segoe UI" panose="020B0502040204020203" pitchFamily="34" charset="0"/>
                <a:ea typeface="微软雅黑 Light" panose="020B0502040204020203" pitchFamily="34" charset="-122"/>
              </a:rPr>
              <a:t> </a:t>
            </a:r>
            <a:r>
              <a:rPr kumimoji="0" lang="en-US" altLang="zh-CN" sz="1400" b="0" i="0" u="none" strike="noStrike" kern="0" cap="none" spc="0" normalizeH="0" baseline="0" noProof="0" dirty="0" err="1">
                <a:ln>
                  <a:noFill/>
                </a:ln>
                <a:solidFill>
                  <a:schemeClr val="bg1"/>
                </a:solidFill>
                <a:effectLst/>
                <a:uLnTx/>
                <a:uFillTx/>
                <a:latin typeface="Segoe UI" panose="020B0502040204020203" pitchFamily="34" charset="0"/>
                <a:ea typeface="微软雅黑 Light" panose="020B0502040204020203" pitchFamily="34" charset="-122"/>
              </a:rPr>
              <a:t>quislorem</a:t>
            </a:r>
            <a:r>
              <a:rPr kumimoji="0" lang="en-US" altLang="zh-CN" sz="1400" b="0" i="0" u="none" strike="noStrike" kern="0" cap="none" spc="0" normalizeH="0" baseline="0" noProof="0" dirty="0">
                <a:ln>
                  <a:noFill/>
                </a:ln>
                <a:solidFill>
                  <a:schemeClr val="bg1"/>
                </a:solidFill>
                <a:effectLst/>
                <a:uLnTx/>
                <a:uFillTx/>
                <a:latin typeface="Segoe UI" panose="020B0502040204020203" pitchFamily="34" charset="0"/>
                <a:ea typeface="微软雅黑 Light" panose="020B0502040204020203" pitchFamily="34" charset="-122"/>
              </a:rPr>
              <a:t> </a:t>
            </a:r>
            <a:r>
              <a:rPr kumimoji="0" lang="en-US" altLang="zh-CN" sz="1400" b="0" i="0" u="none" strike="noStrike" kern="0" cap="none" spc="0" normalizeH="0" baseline="0" noProof="0" dirty="0" err="1">
                <a:ln>
                  <a:noFill/>
                </a:ln>
                <a:solidFill>
                  <a:schemeClr val="bg1"/>
                </a:solidFill>
                <a:effectLst/>
                <a:uLnTx/>
                <a:uFillTx/>
                <a:latin typeface="Segoe UI" panose="020B0502040204020203" pitchFamily="34" charset="0"/>
                <a:ea typeface="微软雅黑 Light" panose="020B0502040204020203" pitchFamily="34" charset="-122"/>
              </a:rPr>
              <a:t>ut</a:t>
            </a:r>
            <a:r>
              <a:rPr kumimoji="0" lang="en-US" altLang="zh-CN" sz="1400" b="0" i="0" u="none" strike="noStrike" kern="0" cap="none" spc="0" normalizeH="0" baseline="0" noProof="0" dirty="0">
                <a:ln>
                  <a:noFill/>
                </a:ln>
                <a:solidFill>
                  <a:schemeClr val="bg1"/>
                </a:solidFill>
                <a:effectLst/>
                <a:uLnTx/>
                <a:uFillTx/>
                <a:latin typeface="Segoe UI" panose="020B0502040204020203" pitchFamily="34" charset="0"/>
                <a:ea typeface="微软雅黑 Light" panose="020B0502040204020203" pitchFamily="34" charset="-122"/>
              </a:rPr>
              <a:t> libero </a:t>
            </a:r>
            <a:r>
              <a:rPr kumimoji="0" lang="en-US" altLang="zh-CN" sz="1400" b="0" i="0" u="none" strike="noStrike" kern="0" cap="none" spc="0" normalizeH="0" baseline="0" noProof="0" dirty="0" err="1">
                <a:ln>
                  <a:noFill/>
                </a:ln>
                <a:solidFill>
                  <a:schemeClr val="bg1"/>
                </a:solidFill>
                <a:effectLst/>
                <a:uLnTx/>
                <a:uFillTx/>
                <a:latin typeface="Segoe UI" panose="020B0502040204020203" pitchFamily="34" charset="0"/>
                <a:ea typeface="微软雅黑 Light" panose="020B0502040204020203" pitchFamily="34" charset="-122"/>
              </a:rPr>
              <a:t>malesuada</a:t>
            </a:r>
            <a:r>
              <a:rPr kumimoji="0" lang="en-US" altLang="zh-CN" sz="1400" b="0" i="0" u="none" strike="noStrike" kern="0" cap="none" spc="0" normalizeH="0" baseline="0" noProof="0" dirty="0">
                <a:ln>
                  <a:noFill/>
                </a:ln>
                <a:solidFill>
                  <a:schemeClr val="bg1"/>
                </a:solidFill>
                <a:effectLst/>
                <a:uLnTx/>
                <a:uFillTx/>
                <a:latin typeface="Segoe UI" panose="020B0502040204020203" pitchFamily="34" charset="0"/>
                <a:ea typeface="微软雅黑 Light" panose="020B0502040204020203" pitchFamily="34" charset="-122"/>
              </a:rPr>
              <a:t> </a:t>
            </a:r>
            <a:r>
              <a:rPr kumimoji="0" lang="en-US" altLang="zh-CN" sz="1400" b="0" i="0" u="none" strike="noStrike" kern="0" cap="none" spc="0" normalizeH="0" baseline="0" noProof="0" dirty="0" err="1">
                <a:ln>
                  <a:noFill/>
                </a:ln>
                <a:solidFill>
                  <a:schemeClr val="bg1"/>
                </a:solidFill>
                <a:effectLst/>
                <a:uLnTx/>
                <a:uFillTx/>
                <a:latin typeface="Segoe UI" panose="020B0502040204020203" pitchFamily="34" charset="0"/>
                <a:ea typeface="微软雅黑 Light" panose="020B0502040204020203" pitchFamily="34" charset="-122"/>
              </a:rPr>
              <a:t>feugiat</a:t>
            </a:r>
            <a:r>
              <a:rPr kumimoji="0" lang="en-US" altLang="zh-CN" sz="1400" b="0" i="0" u="none" strike="noStrike" kern="0" cap="none" spc="0" normalizeH="0" baseline="0" noProof="0" dirty="0">
                <a:ln>
                  <a:noFill/>
                </a:ln>
                <a:solidFill>
                  <a:schemeClr val="bg1"/>
                </a:solidFill>
                <a:effectLst/>
                <a:uLnTx/>
                <a:uFillTx/>
                <a:latin typeface="Segoe UI" panose="020B0502040204020203" pitchFamily="34" charset="0"/>
                <a:ea typeface="微软雅黑 Light" panose="020B0502040204020203" pitchFamily="34" charset="-122"/>
              </a:rPr>
              <a:t>. </a:t>
            </a:r>
            <a:r>
              <a:rPr kumimoji="0" lang="en-US" altLang="zh-CN" sz="1400" b="0" i="0" u="none" strike="noStrike" kern="0" cap="none" spc="0" normalizeH="0" baseline="0" noProof="0" dirty="0" err="1">
                <a:ln>
                  <a:noFill/>
                </a:ln>
                <a:solidFill>
                  <a:schemeClr val="bg1"/>
                </a:solidFill>
                <a:effectLst/>
                <a:uLnTx/>
                <a:uFillTx/>
                <a:latin typeface="Segoe UI" panose="020B0502040204020203" pitchFamily="34" charset="0"/>
                <a:ea typeface="微软雅黑 Light" panose="020B0502040204020203" pitchFamily="34" charset="-122"/>
              </a:rPr>
              <a:t>Vestibulumvelit</a:t>
            </a:r>
            <a:r>
              <a:rPr kumimoji="0" lang="en-US" altLang="zh-CN" sz="1400" b="0" i="0" u="none" strike="noStrike" kern="0" cap="none" spc="0" normalizeH="0" baseline="0" noProof="0" dirty="0">
                <a:ln>
                  <a:noFill/>
                </a:ln>
                <a:solidFill>
                  <a:schemeClr val="bg1"/>
                </a:solidFill>
                <a:effectLst/>
                <a:uLnTx/>
                <a:uFillTx/>
                <a:latin typeface="Segoe UI" panose="020B0502040204020203" pitchFamily="34" charset="0"/>
                <a:ea typeface="微软雅黑 Light" panose="020B0502040204020203" pitchFamily="34" charset="-122"/>
              </a:rPr>
              <a:t> </a:t>
            </a:r>
            <a:r>
              <a:rPr kumimoji="0" lang="en-US" altLang="zh-CN" sz="1400" b="0" i="0" u="none" strike="noStrike" kern="0" cap="none" spc="0" normalizeH="0" baseline="0" noProof="0" dirty="0" err="1">
                <a:ln>
                  <a:noFill/>
                </a:ln>
                <a:solidFill>
                  <a:schemeClr val="bg1"/>
                </a:solidFill>
                <a:effectLst/>
                <a:uLnTx/>
                <a:uFillTx/>
                <a:latin typeface="Segoe UI" panose="020B0502040204020203" pitchFamily="34" charset="0"/>
                <a:ea typeface="微软雅黑 Light" panose="020B0502040204020203" pitchFamily="34" charset="-122"/>
              </a:rPr>
              <a:t>neque</a:t>
            </a:r>
            <a:r>
              <a:rPr kumimoji="0" lang="en-US" altLang="zh-CN" sz="1400" b="0" i="0" u="none" strike="noStrike" kern="0" cap="none" spc="0" normalizeH="0" baseline="0" noProof="0" dirty="0">
                <a:ln>
                  <a:noFill/>
                </a:ln>
                <a:solidFill>
                  <a:schemeClr val="bg1"/>
                </a:solidFill>
                <a:effectLst/>
                <a:uLnTx/>
                <a:uFillTx/>
                <a:latin typeface="Segoe UI" panose="020B0502040204020203" pitchFamily="34" charset="0"/>
                <a:ea typeface="微软雅黑 Light" panose="020B0502040204020203" pitchFamily="34" charset="-122"/>
              </a:rPr>
              <a:t>, </a:t>
            </a:r>
            <a:r>
              <a:rPr kumimoji="0" lang="en-US" altLang="zh-CN" sz="1400" b="0" i="0" u="none" strike="noStrike" kern="0" cap="none" spc="0" normalizeH="0" baseline="0" noProof="0" dirty="0" err="1">
                <a:ln>
                  <a:noFill/>
                </a:ln>
                <a:solidFill>
                  <a:schemeClr val="bg1"/>
                </a:solidFill>
                <a:effectLst/>
                <a:uLnTx/>
                <a:uFillTx/>
                <a:latin typeface="Segoe UI" panose="020B0502040204020203" pitchFamily="34" charset="0"/>
                <a:ea typeface="微软雅黑 Light" panose="020B0502040204020203" pitchFamily="34" charset="-122"/>
              </a:rPr>
              <a:t>auctor</a:t>
            </a:r>
            <a:r>
              <a:rPr kumimoji="0" lang="en-US" altLang="zh-CN" sz="1400" b="0" i="0" u="none" strike="noStrike" kern="0" cap="none" spc="0" normalizeH="0" baseline="0" noProof="0" dirty="0">
                <a:ln>
                  <a:noFill/>
                </a:ln>
                <a:solidFill>
                  <a:schemeClr val="bg1"/>
                </a:solidFill>
                <a:effectLst/>
                <a:uLnTx/>
                <a:uFillTx/>
                <a:latin typeface="Segoe UI" panose="020B0502040204020203" pitchFamily="34" charset="0"/>
                <a:ea typeface="微软雅黑 Light" panose="020B0502040204020203" pitchFamily="34" charset="-122"/>
              </a:rPr>
              <a:t> sit </a:t>
            </a:r>
            <a:r>
              <a:rPr kumimoji="0" lang="en-US" altLang="zh-CN" sz="1400" b="0" i="0" u="none" strike="noStrike" kern="0" cap="none" spc="0" normalizeH="0" baseline="0" noProof="0" dirty="0" err="1">
                <a:ln>
                  <a:noFill/>
                </a:ln>
                <a:solidFill>
                  <a:schemeClr val="bg1"/>
                </a:solidFill>
                <a:effectLst/>
                <a:uLnTx/>
                <a:uFillTx/>
                <a:latin typeface="Segoe UI" panose="020B0502040204020203" pitchFamily="34" charset="0"/>
                <a:ea typeface="微软雅黑 Light" panose="020B0502040204020203" pitchFamily="34" charset="-122"/>
              </a:rPr>
              <a:t>amet</a:t>
            </a:r>
            <a:r>
              <a:rPr kumimoji="0" lang="en-US" altLang="zh-CN" sz="1400" b="0" i="0" u="none" strike="noStrike" kern="0" cap="none" spc="0" normalizeH="0" baseline="0" noProof="0" dirty="0">
                <a:ln>
                  <a:noFill/>
                </a:ln>
                <a:solidFill>
                  <a:schemeClr val="bg1"/>
                </a:solidFill>
                <a:effectLst/>
                <a:uLnTx/>
                <a:uFillTx/>
                <a:latin typeface="Segoe UI" panose="020B0502040204020203" pitchFamily="34" charset="0"/>
                <a:ea typeface="微软雅黑 Light" panose="020B0502040204020203" pitchFamily="34" charset="-122"/>
              </a:rPr>
              <a:t> </a:t>
            </a:r>
            <a:r>
              <a:rPr kumimoji="0" lang="en-US" altLang="zh-CN" sz="1400" b="0" i="0" u="none" strike="noStrike" kern="0" cap="none" spc="0" normalizeH="0" baseline="0" noProof="0" dirty="0" err="1">
                <a:ln>
                  <a:noFill/>
                </a:ln>
                <a:solidFill>
                  <a:schemeClr val="bg1"/>
                </a:solidFill>
                <a:effectLst/>
                <a:uLnTx/>
                <a:uFillTx/>
                <a:latin typeface="Segoe UI" panose="020B0502040204020203" pitchFamily="34" charset="0"/>
                <a:ea typeface="微软雅黑 Light" panose="020B0502040204020203" pitchFamily="34" charset="-122"/>
              </a:rPr>
              <a:t>aliquam</a:t>
            </a:r>
            <a:r>
              <a:rPr kumimoji="0" lang="en-US" altLang="zh-CN" sz="1400" b="0" i="0" u="none" strike="noStrike" kern="0" cap="none" spc="0" normalizeH="0" baseline="0" noProof="0" dirty="0">
                <a:ln>
                  <a:noFill/>
                </a:ln>
                <a:solidFill>
                  <a:schemeClr val="bg1"/>
                </a:solidFill>
                <a:effectLst/>
                <a:uLnTx/>
                <a:uFillTx/>
                <a:latin typeface="Segoe UI" panose="020B0502040204020203" pitchFamily="34" charset="0"/>
                <a:ea typeface="微软雅黑 Light" panose="020B0502040204020203" pitchFamily="34" charset="-122"/>
              </a:rPr>
              <a:t> </a:t>
            </a:r>
            <a:r>
              <a:rPr kumimoji="0" lang="en-US" altLang="zh-CN" sz="1400" b="0" i="0" u="none" strike="noStrike" kern="0" cap="none" spc="0" normalizeH="0" baseline="0" noProof="0" dirty="0" err="1">
                <a:ln>
                  <a:noFill/>
                </a:ln>
                <a:solidFill>
                  <a:schemeClr val="bg1"/>
                </a:solidFill>
                <a:effectLst/>
                <a:uLnTx/>
                <a:uFillTx/>
                <a:latin typeface="Segoe UI" panose="020B0502040204020203" pitchFamily="34" charset="0"/>
                <a:ea typeface="微软雅黑 Light" panose="020B0502040204020203" pitchFamily="34" charset="-122"/>
              </a:rPr>
              <a:t>ullamcorper</a:t>
            </a:r>
            <a:r>
              <a:rPr kumimoji="0" lang="en-US" altLang="zh-CN" sz="1400" b="0" i="0" u="none" strike="noStrike" kern="0" cap="none" spc="0" normalizeH="0" baseline="0" noProof="0" dirty="0">
                <a:ln>
                  <a:noFill/>
                </a:ln>
                <a:solidFill>
                  <a:schemeClr val="bg1"/>
                </a:solidFill>
                <a:effectLst/>
                <a:uLnTx/>
                <a:uFillTx/>
                <a:latin typeface="Segoe UI" panose="020B0502040204020203" pitchFamily="34" charset="0"/>
                <a:ea typeface="微软雅黑 Light" panose="020B0502040204020203" pitchFamily="34" charset="-122"/>
              </a:rPr>
              <a:t> sit </a:t>
            </a:r>
            <a:r>
              <a:rPr kumimoji="0" lang="en-US" altLang="zh-CN" sz="1400" b="0" i="0" u="none" strike="noStrike" kern="0" cap="none" spc="0" normalizeH="0" baseline="0" noProof="0" dirty="0" err="1">
                <a:ln>
                  <a:noFill/>
                </a:ln>
                <a:solidFill>
                  <a:schemeClr val="bg1"/>
                </a:solidFill>
                <a:effectLst/>
                <a:uLnTx/>
                <a:uFillTx/>
                <a:latin typeface="Segoe UI" panose="020B0502040204020203" pitchFamily="34" charset="0"/>
                <a:ea typeface="微软雅黑 Light" panose="020B0502040204020203" pitchFamily="34" charset="-122"/>
              </a:rPr>
              <a:t>amet</a:t>
            </a:r>
            <a:r>
              <a:rPr kumimoji="0" lang="en-US" altLang="zh-CN" sz="1400" b="0" i="0" u="none" strike="noStrike" kern="0" cap="none" spc="0" normalizeH="0" baseline="0" noProof="0" dirty="0">
                <a:ln>
                  <a:noFill/>
                </a:ln>
                <a:solidFill>
                  <a:schemeClr val="bg1"/>
                </a:solidFill>
                <a:effectLst/>
                <a:uLnTx/>
                <a:uFillTx/>
                <a:latin typeface="Segoe UI" panose="020B0502040204020203" pitchFamily="34" charset="0"/>
                <a:ea typeface="微软雅黑 Light" panose="020B0502040204020203" pitchFamily="34" charset="-122"/>
              </a:rPr>
              <a:t> ligula. </a:t>
            </a:r>
            <a:r>
              <a:rPr kumimoji="0" lang="en-US" altLang="zh-CN" sz="1400" b="0" i="0" u="none" strike="noStrike" kern="0" cap="none" spc="0" normalizeH="0" baseline="0" noProof="0" dirty="0" err="1">
                <a:ln>
                  <a:noFill/>
                </a:ln>
                <a:solidFill>
                  <a:schemeClr val="bg1"/>
                </a:solidFill>
                <a:effectLst/>
                <a:uLnTx/>
                <a:uFillTx/>
                <a:latin typeface="Segoe UI" panose="020B0502040204020203" pitchFamily="34" charset="0"/>
                <a:ea typeface="微软雅黑 Light" panose="020B0502040204020203" pitchFamily="34" charset="-122"/>
              </a:rPr>
              <a:t>Nulla</a:t>
            </a:r>
            <a:r>
              <a:rPr kumimoji="0" lang="en-US" altLang="zh-CN" sz="1400" b="0" i="0" u="none" strike="noStrike" kern="0" cap="none" spc="0" normalizeH="0" baseline="0" noProof="0" dirty="0">
                <a:ln>
                  <a:noFill/>
                </a:ln>
                <a:solidFill>
                  <a:schemeClr val="bg1"/>
                </a:solidFill>
                <a:effectLst/>
                <a:uLnTx/>
                <a:uFillTx/>
                <a:latin typeface="Segoe UI" panose="020B0502040204020203" pitchFamily="34" charset="0"/>
                <a:ea typeface="微软雅黑 Light" panose="020B0502040204020203" pitchFamily="34" charset="-122"/>
              </a:rPr>
              <a:t> </a:t>
            </a:r>
            <a:r>
              <a:rPr kumimoji="0" lang="en-US" altLang="zh-CN" sz="1400" b="0" i="0" u="none" strike="noStrike" kern="0" cap="none" spc="0" normalizeH="0" baseline="0" noProof="0" dirty="0" err="1">
                <a:ln>
                  <a:noFill/>
                </a:ln>
                <a:solidFill>
                  <a:schemeClr val="bg1"/>
                </a:solidFill>
                <a:effectLst/>
                <a:uLnTx/>
                <a:uFillTx/>
                <a:latin typeface="Segoe UI" panose="020B0502040204020203" pitchFamily="34" charset="0"/>
                <a:ea typeface="微软雅黑 Light" panose="020B0502040204020203" pitchFamily="34" charset="-122"/>
              </a:rPr>
              <a:t>quislorem</a:t>
            </a:r>
            <a:r>
              <a:rPr kumimoji="0" lang="en-US" altLang="zh-CN" sz="1400" b="0" i="0" u="none" strike="noStrike" kern="0" cap="none" spc="0" normalizeH="0" baseline="0" noProof="0" dirty="0">
                <a:ln>
                  <a:noFill/>
                </a:ln>
                <a:solidFill>
                  <a:schemeClr val="bg1"/>
                </a:solidFill>
                <a:effectLst/>
                <a:uLnTx/>
                <a:uFillTx/>
                <a:latin typeface="Segoe UI" panose="020B0502040204020203" pitchFamily="34" charset="0"/>
                <a:ea typeface="微软雅黑 Light" panose="020B0502040204020203" pitchFamily="34" charset="-122"/>
              </a:rPr>
              <a:t> </a:t>
            </a:r>
            <a:r>
              <a:rPr kumimoji="0" lang="en-US" altLang="zh-CN" sz="1400" b="0" i="0" u="none" strike="noStrike" kern="0" cap="none" spc="0" normalizeH="0" baseline="0" noProof="0" dirty="0" err="1">
                <a:ln>
                  <a:noFill/>
                </a:ln>
                <a:solidFill>
                  <a:schemeClr val="bg1"/>
                </a:solidFill>
                <a:effectLst/>
                <a:uLnTx/>
                <a:uFillTx/>
                <a:latin typeface="Segoe UI" panose="020B0502040204020203" pitchFamily="34" charset="0"/>
                <a:ea typeface="微软雅黑 Light" panose="020B0502040204020203" pitchFamily="34" charset="-122"/>
              </a:rPr>
              <a:t>ut</a:t>
            </a:r>
            <a:r>
              <a:rPr kumimoji="0" lang="en-US" altLang="zh-CN" sz="1400" b="0" i="0" u="none" strike="noStrike" kern="0" cap="none" spc="0" normalizeH="0" baseline="0" noProof="0" dirty="0">
                <a:ln>
                  <a:noFill/>
                </a:ln>
                <a:solidFill>
                  <a:schemeClr val="bg1"/>
                </a:solidFill>
                <a:effectLst/>
                <a:uLnTx/>
                <a:uFillTx/>
                <a:latin typeface="Segoe UI" panose="020B0502040204020203" pitchFamily="34" charset="0"/>
                <a:ea typeface="微软雅黑 Light" panose="020B0502040204020203" pitchFamily="34" charset="-122"/>
              </a:rPr>
              <a:t> libero </a:t>
            </a:r>
            <a:r>
              <a:rPr kumimoji="0" lang="en-US" altLang="zh-CN" sz="1400" b="0" i="0" u="none" strike="noStrike" kern="0" cap="none" spc="0" normalizeH="0" baseline="0" noProof="0" dirty="0" err="1">
                <a:ln>
                  <a:noFill/>
                </a:ln>
                <a:solidFill>
                  <a:schemeClr val="bg1"/>
                </a:solidFill>
                <a:effectLst/>
                <a:uLnTx/>
                <a:uFillTx/>
                <a:latin typeface="Segoe UI" panose="020B0502040204020203" pitchFamily="34" charset="0"/>
                <a:ea typeface="微软雅黑 Light" panose="020B0502040204020203" pitchFamily="34" charset="-122"/>
              </a:rPr>
              <a:t>libero</a:t>
            </a:r>
            <a:r>
              <a:rPr kumimoji="0" lang="en-US" altLang="zh-CN" sz="1400" b="0" i="0" u="none" strike="noStrike" kern="0" cap="none" spc="0" normalizeH="0" baseline="0" noProof="0" dirty="0">
                <a:ln>
                  <a:noFill/>
                </a:ln>
                <a:solidFill>
                  <a:schemeClr val="bg1"/>
                </a:solidFill>
                <a:effectLst/>
                <a:uLnTx/>
                <a:uFillTx/>
                <a:latin typeface="Segoe UI" panose="020B0502040204020203" pitchFamily="34" charset="0"/>
                <a:ea typeface="微软雅黑 Light" panose="020B0502040204020203" pitchFamily="34" charset="-122"/>
              </a:rPr>
              <a:t> </a:t>
            </a:r>
            <a:r>
              <a:rPr kumimoji="0" lang="en-US" altLang="zh-CN" sz="1400" b="0" i="0" u="none" strike="noStrike" kern="0" cap="none" spc="0" normalizeH="0" baseline="0" noProof="0" dirty="0" err="1">
                <a:ln>
                  <a:noFill/>
                </a:ln>
                <a:solidFill>
                  <a:schemeClr val="bg1"/>
                </a:solidFill>
                <a:effectLst/>
                <a:uLnTx/>
                <a:uFillTx/>
                <a:latin typeface="Segoe UI" panose="020B0502040204020203" pitchFamily="34" charset="0"/>
                <a:ea typeface="微软雅黑 Light" panose="020B0502040204020203" pitchFamily="34" charset="-122"/>
              </a:rPr>
              <a:t>malesuada</a:t>
            </a:r>
            <a:r>
              <a:rPr kumimoji="0" lang="en-US" altLang="zh-CN" sz="1400" b="0" i="0" u="none" strike="noStrike" kern="0" cap="none" spc="0" normalizeH="0" baseline="0" noProof="0" dirty="0">
                <a:ln>
                  <a:noFill/>
                </a:ln>
                <a:solidFill>
                  <a:schemeClr val="bg1"/>
                </a:solidFill>
                <a:effectLst/>
                <a:uLnTx/>
                <a:uFillTx/>
                <a:latin typeface="Segoe UI" panose="020B0502040204020203" pitchFamily="34" charset="0"/>
                <a:ea typeface="微软雅黑 Light" panose="020B0502040204020203" pitchFamily="34" charset="-122"/>
              </a:rPr>
              <a:t> </a:t>
            </a:r>
            <a:r>
              <a:rPr kumimoji="0" lang="en-US" altLang="zh-CN" sz="1400" b="0" i="0" u="none" strike="noStrike" kern="0" cap="none" spc="0" normalizeH="0" baseline="0" noProof="0" dirty="0" err="1">
                <a:ln>
                  <a:noFill/>
                </a:ln>
                <a:solidFill>
                  <a:schemeClr val="bg1"/>
                </a:solidFill>
                <a:effectLst/>
                <a:uLnTx/>
                <a:uFillTx/>
                <a:latin typeface="Segoe UI" panose="020B0502040204020203" pitchFamily="34" charset="0"/>
                <a:ea typeface="微软雅黑 Light" panose="020B0502040204020203" pitchFamily="34" charset="-122"/>
              </a:rPr>
              <a:t>feugiat</a:t>
            </a:r>
            <a:r>
              <a:rPr kumimoji="0" lang="en-US" altLang="zh-CN" sz="1400" b="0" i="0" u="none" strike="noStrike" kern="0" cap="none" spc="0" normalizeH="0" baseline="0" noProof="0" dirty="0">
                <a:ln>
                  <a:noFill/>
                </a:ln>
                <a:solidFill>
                  <a:schemeClr val="bg1"/>
                </a:solidFill>
                <a:effectLst/>
                <a:uLnTx/>
                <a:uFillTx/>
                <a:latin typeface="Segoe UI" panose="020B0502040204020203" pitchFamily="34" charset="0"/>
                <a:ea typeface="微软雅黑 Light" panose="020B0502040204020203" pitchFamily="34" charset="-122"/>
              </a:rPr>
              <a:t>. </a:t>
            </a:r>
            <a:r>
              <a:rPr kumimoji="0" lang="en-US" altLang="zh-CN" sz="1400" b="0" i="0" u="none" strike="noStrike" kern="0" cap="none" spc="0" normalizeH="0" baseline="0" noProof="0" dirty="0" err="1">
                <a:ln>
                  <a:noFill/>
                </a:ln>
                <a:solidFill>
                  <a:schemeClr val="bg1"/>
                </a:solidFill>
                <a:effectLst/>
                <a:uLnTx/>
                <a:uFillTx/>
                <a:latin typeface="Segoe UI" panose="020B0502040204020203" pitchFamily="34" charset="0"/>
                <a:ea typeface="微软雅黑 Light" panose="020B0502040204020203" pitchFamily="34" charset="-122"/>
              </a:rPr>
              <a:t>Vestibulumlorem</a:t>
            </a:r>
            <a:r>
              <a:rPr kumimoji="0" lang="en-US" altLang="zh-CN" sz="1400" b="0" i="0" u="none" strike="noStrike" kern="0" cap="none" spc="0" normalizeH="0" baseline="0" noProof="0" dirty="0">
                <a:ln>
                  <a:noFill/>
                </a:ln>
                <a:solidFill>
                  <a:schemeClr val="bg1"/>
                </a:solidFill>
                <a:effectLst/>
                <a:uLnTx/>
                <a:uFillTx/>
                <a:latin typeface="Segoe UI" panose="020B0502040204020203" pitchFamily="34" charset="0"/>
                <a:ea typeface="微软雅黑 Light" panose="020B0502040204020203" pitchFamily="34" charset="-122"/>
              </a:rPr>
              <a:t> </a:t>
            </a:r>
            <a:r>
              <a:rPr kumimoji="0" lang="en-US" altLang="zh-CN" sz="1400" b="0" i="0" u="none" strike="noStrike" kern="0" cap="none" spc="0" normalizeH="0" baseline="0" noProof="0" dirty="0" err="1">
                <a:ln>
                  <a:noFill/>
                </a:ln>
                <a:solidFill>
                  <a:schemeClr val="bg1"/>
                </a:solidFill>
                <a:effectLst/>
                <a:uLnTx/>
                <a:uFillTx/>
                <a:latin typeface="Segoe UI" panose="020B0502040204020203" pitchFamily="34" charset="0"/>
                <a:ea typeface="微软雅黑 Light" panose="020B0502040204020203" pitchFamily="34" charset="-122"/>
              </a:rPr>
              <a:t>ut</a:t>
            </a:r>
            <a:r>
              <a:rPr kumimoji="0" lang="en-US" altLang="zh-CN" sz="1400" b="0" i="0" u="none" strike="noStrike" kern="0" cap="none" spc="0" normalizeH="0" baseline="0" noProof="0" dirty="0">
                <a:ln>
                  <a:noFill/>
                </a:ln>
                <a:solidFill>
                  <a:schemeClr val="bg1"/>
                </a:solidFill>
                <a:effectLst/>
                <a:uLnTx/>
                <a:uFillTx/>
                <a:latin typeface="Segoe UI" panose="020B0502040204020203" pitchFamily="34" charset="0"/>
                <a:ea typeface="微软雅黑 Light" panose="020B0502040204020203" pitchFamily="34" charset="-122"/>
              </a:rPr>
              <a:t> libero </a:t>
            </a:r>
            <a:r>
              <a:rPr kumimoji="0" lang="en-US" altLang="zh-CN" sz="1400" b="0" i="0" u="none" strike="noStrike" kern="0" cap="none" spc="0" normalizeH="0" baseline="0" noProof="0" dirty="0" err="1">
                <a:ln>
                  <a:noFill/>
                </a:ln>
                <a:solidFill>
                  <a:schemeClr val="bg1"/>
                </a:solidFill>
                <a:effectLst/>
                <a:uLnTx/>
                <a:uFillTx/>
                <a:latin typeface="Segoe UI" panose="020B0502040204020203" pitchFamily="34" charset="0"/>
                <a:ea typeface="微软雅黑 Light" panose="020B0502040204020203" pitchFamily="34" charset="-122"/>
              </a:rPr>
              <a:t>malesuada</a:t>
            </a:r>
            <a:r>
              <a:rPr kumimoji="0" lang="en-US" altLang="zh-CN" sz="1400" b="0" i="0" u="none" strike="noStrike" kern="0" cap="none" spc="0" normalizeH="0" baseline="0" noProof="0" dirty="0">
                <a:ln>
                  <a:noFill/>
                </a:ln>
                <a:solidFill>
                  <a:schemeClr val="bg1"/>
                </a:solidFill>
                <a:effectLst/>
                <a:uLnTx/>
                <a:uFillTx/>
                <a:latin typeface="Segoe UI" panose="020B0502040204020203" pitchFamily="34" charset="0"/>
                <a:ea typeface="微软雅黑 Light" panose="020B0502040204020203" pitchFamily="34" charset="-122"/>
              </a:rPr>
              <a:t> </a:t>
            </a:r>
            <a:r>
              <a:rPr kumimoji="0" lang="en-US" altLang="zh-CN" sz="1400" b="0" i="0" u="none" strike="noStrike" kern="0" cap="none" spc="0" normalizeH="0" baseline="0" noProof="0" dirty="0" err="1">
                <a:ln>
                  <a:noFill/>
                </a:ln>
                <a:solidFill>
                  <a:schemeClr val="bg1"/>
                </a:solidFill>
                <a:effectLst/>
                <a:uLnTx/>
                <a:uFillTx/>
                <a:latin typeface="Segoe UI" panose="020B0502040204020203" pitchFamily="34" charset="0"/>
                <a:ea typeface="微软雅黑 Light" panose="020B0502040204020203" pitchFamily="34" charset="-122"/>
              </a:rPr>
              <a:t>feugiat</a:t>
            </a:r>
            <a:r>
              <a:rPr kumimoji="0" lang="en-US" altLang="zh-CN" sz="1400" b="0" i="0" u="none" strike="noStrike" kern="0" cap="none" spc="0" normalizeH="0" baseline="0" noProof="0" dirty="0">
                <a:ln>
                  <a:noFill/>
                </a:ln>
                <a:solidFill>
                  <a:schemeClr val="bg1"/>
                </a:solidFill>
                <a:effectLst/>
                <a:uLnTx/>
                <a:uFillTx/>
                <a:latin typeface="Segoe UI" panose="020B0502040204020203" pitchFamily="34" charset="0"/>
                <a:ea typeface="微软雅黑 Light" panose="020B0502040204020203" pitchFamily="34" charset="-122"/>
              </a:rPr>
              <a:t>. </a:t>
            </a:r>
            <a:r>
              <a:rPr kumimoji="0" lang="en-US" altLang="zh-CN" sz="1400" b="0" i="0" u="none" strike="noStrike" kern="0" cap="none" spc="0" normalizeH="0" baseline="0" noProof="0" dirty="0" err="1">
                <a:ln>
                  <a:noFill/>
                </a:ln>
                <a:solidFill>
                  <a:schemeClr val="bg1"/>
                </a:solidFill>
                <a:effectLst/>
                <a:uLnTx/>
                <a:uFillTx/>
                <a:latin typeface="Segoe UI" panose="020B0502040204020203" pitchFamily="34" charset="0"/>
                <a:ea typeface="微软雅黑 Light" panose="020B0502040204020203" pitchFamily="34" charset="-122"/>
              </a:rPr>
              <a:t>Vestibulum</a:t>
            </a:r>
            <a:r>
              <a:rPr kumimoji="0" lang="en-US" altLang="zh-CN" sz="1400" b="0" i="0" u="none" strike="noStrike" kern="0" cap="none" spc="0" normalizeH="0" baseline="0" noProof="0" dirty="0">
                <a:ln>
                  <a:noFill/>
                </a:ln>
                <a:solidFill>
                  <a:schemeClr val="bg1"/>
                </a:solidFill>
                <a:effectLst/>
                <a:uLnTx/>
                <a:uFillTx/>
                <a:latin typeface="Segoe UI" panose="020B0502040204020203" pitchFamily="34" charset="0"/>
                <a:ea typeface="微软雅黑 Light" panose="020B0502040204020203" pitchFamily="34" charset="-122"/>
              </a:rPr>
              <a:t> </a:t>
            </a:r>
            <a:r>
              <a:rPr kumimoji="0" lang="en-US" altLang="zh-CN" sz="1400" b="0" i="0" u="none" strike="noStrike" kern="0" cap="none" spc="0" normalizeH="0" baseline="0" noProof="0" dirty="0" err="1">
                <a:ln>
                  <a:noFill/>
                </a:ln>
                <a:solidFill>
                  <a:schemeClr val="bg1"/>
                </a:solidFill>
                <a:effectLst/>
                <a:uLnTx/>
                <a:uFillTx/>
                <a:latin typeface="Segoe UI" panose="020B0502040204020203" pitchFamily="34" charset="0"/>
                <a:ea typeface="微软雅黑 Light" panose="020B0502040204020203" pitchFamily="34" charset="-122"/>
              </a:rPr>
              <a:t>malesuada</a:t>
            </a:r>
            <a:r>
              <a:rPr kumimoji="0" lang="en-US" altLang="zh-CN" sz="1400" b="0" i="0" u="none" strike="noStrike" kern="0" cap="none" spc="0" normalizeH="0" baseline="0" noProof="0" dirty="0">
                <a:ln>
                  <a:noFill/>
                </a:ln>
                <a:solidFill>
                  <a:schemeClr val="bg1"/>
                </a:solidFill>
                <a:effectLst/>
                <a:uLnTx/>
                <a:uFillTx/>
                <a:latin typeface="Segoe UI" panose="020B0502040204020203" pitchFamily="34" charset="0"/>
                <a:ea typeface="微软雅黑 Light" panose="020B0502040204020203" pitchFamily="34" charset="-122"/>
              </a:rPr>
              <a:t> </a:t>
            </a:r>
            <a:r>
              <a:rPr kumimoji="0" lang="en-US" altLang="zh-CN" sz="1400" b="0" i="0" u="none" strike="noStrike" kern="0" cap="none" spc="0" normalizeH="0" baseline="0" noProof="0" dirty="0" err="1">
                <a:ln>
                  <a:noFill/>
                </a:ln>
                <a:solidFill>
                  <a:schemeClr val="bg1"/>
                </a:solidFill>
                <a:effectLst/>
                <a:uLnTx/>
                <a:uFillTx/>
                <a:latin typeface="Segoe UI" panose="020B0502040204020203" pitchFamily="34" charset="0"/>
                <a:ea typeface="微软雅黑 Light" panose="020B0502040204020203" pitchFamily="34" charset="-122"/>
              </a:rPr>
              <a:t>feugiat</a:t>
            </a:r>
            <a:r>
              <a:rPr kumimoji="0" lang="en-US" altLang="zh-CN" sz="1400" b="0" i="0" u="none" strike="noStrike" kern="0" cap="none" spc="0" normalizeH="0" baseline="0" noProof="0" dirty="0">
                <a:ln>
                  <a:noFill/>
                </a:ln>
                <a:solidFill>
                  <a:schemeClr val="bg1"/>
                </a:solidFill>
                <a:effectLst/>
                <a:uLnTx/>
                <a:uFillTx/>
                <a:latin typeface="Segoe UI" panose="020B0502040204020203" pitchFamily="34" charset="0"/>
                <a:ea typeface="微软雅黑 Light" panose="020B0502040204020203" pitchFamily="34" charset="-122"/>
              </a:rPr>
              <a:t>. </a:t>
            </a:r>
            <a:r>
              <a:rPr kumimoji="0" lang="en-US" altLang="zh-CN" sz="1400" b="0" i="0" u="none" strike="noStrike" kern="0" cap="none" spc="0" normalizeH="0" baseline="0" noProof="0" dirty="0" err="1">
                <a:ln>
                  <a:noFill/>
                </a:ln>
                <a:solidFill>
                  <a:schemeClr val="bg1"/>
                </a:solidFill>
                <a:effectLst/>
                <a:uLnTx/>
                <a:uFillTx/>
                <a:latin typeface="Segoe UI" panose="020B0502040204020203" pitchFamily="34" charset="0"/>
                <a:ea typeface="微软雅黑 Light" panose="020B0502040204020203" pitchFamily="34" charset="-122"/>
              </a:rPr>
              <a:t>Vestibulumlorem</a:t>
            </a:r>
            <a:r>
              <a:rPr kumimoji="0" lang="en-US" altLang="zh-CN" sz="1400" b="0" i="0" u="none" strike="noStrike" kern="0" cap="none" spc="0" normalizeH="0" baseline="0" noProof="0" dirty="0">
                <a:ln>
                  <a:noFill/>
                </a:ln>
                <a:solidFill>
                  <a:schemeClr val="bg1"/>
                </a:solidFill>
                <a:effectLst/>
                <a:uLnTx/>
                <a:uFillTx/>
                <a:latin typeface="Segoe UI" panose="020B0502040204020203" pitchFamily="34" charset="0"/>
                <a:ea typeface="微软雅黑 Light" panose="020B0502040204020203" pitchFamily="34" charset="-122"/>
              </a:rPr>
              <a:t> </a:t>
            </a:r>
            <a:r>
              <a:rPr kumimoji="0" lang="en-US" altLang="zh-CN" sz="1400" b="0" i="0" u="none" strike="noStrike" kern="0" cap="none" spc="0" normalizeH="0" baseline="0" noProof="0" dirty="0" err="1">
                <a:ln>
                  <a:noFill/>
                </a:ln>
                <a:solidFill>
                  <a:schemeClr val="bg1"/>
                </a:solidFill>
                <a:effectLst/>
                <a:uLnTx/>
                <a:uFillTx/>
                <a:latin typeface="Segoe UI" panose="020B0502040204020203" pitchFamily="34" charset="0"/>
                <a:ea typeface="微软雅黑 Light" panose="020B0502040204020203" pitchFamily="34" charset="-122"/>
              </a:rPr>
              <a:t>ut</a:t>
            </a:r>
            <a:r>
              <a:rPr kumimoji="0" lang="en-US" altLang="zh-CN" sz="1400" b="0" i="0" u="none" strike="noStrike" kern="0" cap="none" spc="0" normalizeH="0" baseline="0" noProof="0" dirty="0">
                <a:ln>
                  <a:noFill/>
                </a:ln>
                <a:solidFill>
                  <a:schemeClr val="bg1"/>
                </a:solidFill>
                <a:effectLst/>
                <a:uLnTx/>
                <a:uFillTx/>
                <a:latin typeface="Segoe UI" panose="020B0502040204020203" pitchFamily="34" charset="0"/>
                <a:ea typeface="微软雅黑 Light" panose="020B0502040204020203" pitchFamily="34" charset="-122"/>
              </a:rPr>
              <a:t> libero </a:t>
            </a:r>
            <a:r>
              <a:rPr kumimoji="0" lang="en-US" altLang="zh-CN" sz="1400" b="0" i="0" u="none" strike="noStrike" kern="0" cap="none" spc="0" normalizeH="0" baseline="0" noProof="0" dirty="0" err="1">
                <a:ln>
                  <a:noFill/>
                </a:ln>
                <a:solidFill>
                  <a:schemeClr val="bg1"/>
                </a:solidFill>
                <a:effectLst/>
                <a:uLnTx/>
                <a:uFillTx/>
                <a:latin typeface="Segoe UI" panose="020B0502040204020203" pitchFamily="34" charset="0"/>
                <a:ea typeface="微软雅黑 Light" panose="020B0502040204020203" pitchFamily="34" charset="-122"/>
              </a:rPr>
              <a:t>malesuada</a:t>
            </a:r>
            <a:r>
              <a:rPr kumimoji="0" lang="en-US" altLang="zh-CN" sz="1400" b="0" i="0" u="none" strike="noStrike" kern="0" cap="none" spc="0" normalizeH="0" baseline="0" noProof="0" dirty="0">
                <a:ln>
                  <a:noFill/>
                </a:ln>
                <a:solidFill>
                  <a:schemeClr val="bg1"/>
                </a:solidFill>
                <a:effectLst/>
                <a:uLnTx/>
                <a:uFillTx/>
                <a:latin typeface="Segoe UI" panose="020B0502040204020203" pitchFamily="34" charset="0"/>
                <a:ea typeface="微软雅黑 Light" panose="020B0502040204020203" pitchFamily="34" charset="-122"/>
              </a:rPr>
              <a:t> </a:t>
            </a:r>
            <a:r>
              <a:rPr kumimoji="0" lang="en-US" altLang="zh-CN" sz="1400" b="0" i="0" u="none" strike="noStrike" kern="0" cap="none" spc="0" normalizeH="0" baseline="0" noProof="0" dirty="0" err="1">
                <a:ln>
                  <a:noFill/>
                </a:ln>
                <a:solidFill>
                  <a:schemeClr val="bg1"/>
                </a:solidFill>
                <a:effectLst/>
                <a:uLnTx/>
                <a:uFillTx/>
                <a:latin typeface="Segoe UI" panose="020B0502040204020203" pitchFamily="34" charset="0"/>
                <a:ea typeface="微软雅黑 Light" panose="020B0502040204020203" pitchFamily="34" charset="-122"/>
              </a:rPr>
              <a:t>feugiat</a:t>
            </a:r>
            <a:r>
              <a:rPr kumimoji="0" lang="en-US" altLang="zh-CN" sz="1400" b="0" i="0" u="none" strike="noStrike" kern="0" cap="none" spc="0" normalizeH="0" baseline="0" noProof="0" dirty="0">
                <a:ln>
                  <a:noFill/>
                </a:ln>
                <a:solidFill>
                  <a:schemeClr val="bg1"/>
                </a:solidFill>
                <a:effectLst/>
                <a:uLnTx/>
                <a:uFillTx/>
                <a:latin typeface="Segoe UI" panose="020B0502040204020203" pitchFamily="34" charset="0"/>
                <a:ea typeface="微软雅黑 Light" panose="020B0502040204020203" pitchFamily="34" charset="-122"/>
              </a:rPr>
              <a:t>. </a:t>
            </a:r>
            <a:r>
              <a:rPr kumimoji="0" lang="en-US" altLang="zh-CN" sz="1400" b="0" i="0" u="none" strike="noStrike" kern="0" cap="none" spc="0" normalizeH="0" baseline="0" noProof="0" dirty="0" err="1">
                <a:ln>
                  <a:noFill/>
                </a:ln>
                <a:solidFill>
                  <a:schemeClr val="bg1"/>
                </a:solidFill>
                <a:effectLst/>
                <a:uLnTx/>
                <a:uFillTx/>
                <a:latin typeface="Segoe UI" panose="020B0502040204020203" pitchFamily="34" charset="0"/>
                <a:ea typeface="微软雅黑 Light" panose="020B0502040204020203" pitchFamily="34" charset="-122"/>
              </a:rPr>
              <a:t>Vestibulum</a:t>
            </a:r>
            <a:endParaRPr kumimoji="0" lang="en-US" altLang="zh-CN" sz="1400" b="0" i="0" u="none" strike="noStrike" kern="0" cap="none" spc="0" normalizeH="0" baseline="0" noProof="0" dirty="0">
              <a:ln>
                <a:noFill/>
              </a:ln>
              <a:solidFill>
                <a:schemeClr val="bg1"/>
              </a:solidFill>
              <a:effectLst/>
              <a:uLnTx/>
              <a:uFillTx/>
              <a:latin typeface="Segoe UI" panose="020B0502040204020203" pitchFamily="34" charset="0"/>
              <a:ea typeface="微软雅黑 Light" panose="020B0502040204020203" pitchFamily="34" charset="-122"/>
            </a:endParaRPr>
          </a:p>
        </p:txBody>
      </p:sp>
      <p:sp>
        <p:nvSpPr>
          <p:cNvPr id="4" name="矩形 3"/>
          <p:cNvSpPr/>
          <p:nvPr/>
        </p:nvSpPr>
        <p:spPr>
          <a:xfrm>
            <a:off x="0" y="1700213"/>
            <a:ext cx="12192000" cy="3072265"/>
          </a:xfrm>
          <a:prstGeom prst="rect">
            <a:avLst/>
          </a:prstGeom>
          <a:blipFill dpi="0" rotWithShape="1">
            <a:blip r:embed="rId3">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chemeClr val="bg1"/>
              </a:solidFill>
              <a:effectLst/>
              <a:uLnTx/>
              <a:uFillTx/>
            </a:endParaRPr>
          </a:p>
        </p:txBody>
      </p:sp>
      <p:sp>
        <p:nvSpPr>
          <p:cNvPr id="6" name="矩形 5"/>
          <p:cNvSpPr/>
          <p:nvPr/>
        </p:nvSpPr>
        <p:spPr>
          <a:xfrm>
            <a:off x="8926286" y="1690687"/>
            <a:ext cx="2425927" cy="3081791"/>
          </a:xfrm>
          <a:prstGeom prst="rect">
            <a:avLst/>
          </a:prstGeom>
          <a:solidFill>
            <a:srgbClr val="C4A263">
              <a:alpha val="9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defRPr/>
            </a:pPr>
            <a:endParaRPr lang="zh-CN" altLang="en-US" kern="0" dirty="0">
              <a:solidFill>
                <a:schemeClr val="bg2">
                  <a:lumMod val="25000"/>
                </a:schemeClr>
              </a:solidFill>
            </a:endParaRPr>
          </a:p>
        </p:txBody>
      </p:sp>
      <p:sp>
        <p:nvSpPr>
          <p:cNvPr id="14" name="矩形 13"/>
          <p:cNvSpPr/>
          <p:nvPr/>
        </p:nvSpPr>
        <p:spPr>
          <a:xfrm>
            <a:off x="9201263" y="2431363"/>
            <a:ext cx="1875972" cy="1600438"/>
          </a:xfrm>
          <a:prstGeom prst="rect">
            <a:avLst/>
          </a:prstGeom>
        </p:spPr>
        <p:txBody>
          <a:bodyPr wrap="square">
            <a:spAutoFit/>
          </a:bodyPr>
          <a:lstStyle/>
          <a:p>
            <a:pPr>
              <a:defRPr/>
            </a:pPr>
            <a:r>
              <a:rPr lang="zh-CN" altLang="en-US" sz="1400" kern="0" dirty="0">
                <a:solidFill>
                  <a:schemeClr val="bg2">
                    <a:lumMod val="25000"/>
                  </a:schemeClr>
                </a:solidFill>
              </a:rPr>
              <a:t>Vestibulum ante ipsum primis inVestibulum ante ipsum primis in faucibus orciestibulum ante ipsum primis in faucibus orcaucibus orci</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标题 4"/>
          <p:cNvSpPr>
            <a:spLocks noGrp="1"/>
          </p:cNvSpPr>
          <p:nvPr>
            <p:ph type="title"/>
          </p:nvPr>
        </p:nvSpPr>
        <p:spPr/>
        <p:txBody>
          <a:bodyPr/>
          <a:lstStyle/>
          <a:p>
            <a:r>
              <a:rPr lang="zh-CN" altLang="en-US" b="1" dirty="0">
                <a:solidFill>
                  <a:schemeClr val="bg1"/>
                </a:solidFill>
                <a:latin typeface="Arial" panose="020B0604020202020204" pitchFamily="34" charset="0"/>
                <a:ea typeface="微软雅黑" panose="020B0503020204020204" pitchFamily="34" charset="-122"/>
                <a:cs typeface="Arial" panose="020B0604020202020204" pitchFamily="34" charset="0"/>
                <a:sym typeface="+mn-lt"/>
              </a:rPr>
              <a:t>年度工作概述</a:t>
            </a:r>
          </a:p>
        </p:txBody>
      </p:sp>
      <p:sp>
        <p:nvSpPr>
          <p:cNvPr id="3" name="平行四边形 2"/>
          <p:cNvSpPr/>
          <p:nvPr/>
        </p:nvSpPr>
        <p:spPr>
          <a:xfrm>
            <a:off x="1978025" y="3517717"/>
            <a:ext cx="1260000" cy="540000"/>
          </a:xfrm>
          <a:prstGeom prst="parallelogram">
            <a:avLst>
              <a:gd name="adj" fmla="val 35717"/>
            </a:avLst>
          </a:prstGeom>
          <a:solidFill>
            <a:srgbClr val="C4A26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chemeClr val="bg2">
                  <a:lumMod val="25000"/>
                </a:schemeClr>
              </a:solidFill>
              <a:effectLst/>
              <a:uLnTx/>
              <a:uFillTx/>
            </a:endParaRPr>
          </a:p>
        </p:txBody>
      </p:sp>
      <p:sp>
        <p:nvSpPr>
          <p:cNvPr id="4" name="平行四边形 3"/>
          <p:cNvSpPr/>
          <p:nvPr/>
        </p:nvSpPr>
        <p:spPr>
          <a:xfrm>
            <a:off x="3136971" y="3517717"/>
            <a:ext cx="1260000" cy="540000"/>
          </a:xfrm>
          <a:prstGeom prst="parallelogram">
            <a:avLst>
              <a:gd name="adj" fmla="val 35717"/>
            </a:avLst>
          </a:prstGeom>
          <a:solidFill>
            <a:srgbClr val="C4A26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chemeClr val="bg2">
                  <a:lumMod val="25000"/>
                </a:schemeClr>
              </a:solidFill>
              <a:effectLst/>
              <a:uLnTx/>
              <a:uFillTx/>
            </a:endParaRPr>
          </a:p>
        </p:txBody>
      </p:sp>
      <p:sp>
        <p:nvSpPr>
          <p:cNvPr id="6" name="平行四边形 5"/>
          <p:cNvSpPr/>
          <p:nvPr/>
        </p:nvSpPr>
        <p:spPr>
          <a:xfrm>
            <a:off x="4295918" y="3517717"/>
            <a:ext cx="1260000" cy="540000"/>
          </a:xfrm>
          <a:prstGeom prst="parallelogram">
            <a:avLst>
              <a:gd name="adj" fmla="val 35717"/>
            </a:avLst>
          </a:prstGeom>
          <a:solidFill>
            <a:srgbClr val="C4A26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chemeClr val="bg2">
                  <a:lumMod val="25000"/>
                </a:schemeClr>
              </a:solidFill>
              <a:effectLst/>
              <a:uLnTx/>
              <a:uFillTx/>
            </a:endParaRPr>
          </a:p>
        </p:txBody>
      </p:sp>
      <p:sp>
        <p:nvSpPr>
          <p:cNvPr id="7" name="平行四边形 6"/>
          <p:cNvSpPr/>
          <p:nvPr/>
        </p:nvSpPr>
        <p:spPr>
          <a:xfrm>
            <a:off x="5454865" y="3517717"/>
            <a:ext cx="1260000" cy="540000"/>
          </a:xfrm>
          <a:prstGeom prst="parallelogram">
            <a:avLst>
              <a:gd name="adj" fmla="val 35717"/>
            </a:avLst>
          </a:prstGeom>
          <a:solidFill>
            <a:srgbClr val="C4A26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chemeClr val="bg2">
                  <a:lumMod val="25000"/>
                </a:schemeClr>
              </a:solidFill>
              <a:effectLst/>
              <a:uLnTx/>
              <a:uFillTx/>
            </a:endParaRPr>
          </a:p>
        </p:txBody>
      </p:sp>
      <p:sp>
        <p:nvSpPr>
          <p:cNvPr id="8" name="平行四边形 7"/>
          <p:cNvSpPr/>
          <p:nvPr/>
        </p:nvSpPr>
        <p:spPr>
          <a:xfrm>
            <a:off x="6613812" y="3517717"/>
            <a:ext cx="1260000" cy="540000"/>
          </a:xfrm>
          <a:prstGeom prst="parallelogram">
            <a:avLst>
              <a:gd name="adj" fmla="val 35717"/>
            </a:avLst>
          </a:prstGeom>
          <a:solidFill>
            <a:srgbClr val="C4A26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chemeClr val="bg2">
                  <a:lumMod val="25000"/>
                </a:schemeClr>
              </a:solidFill>
              <a:effectLst/>
              <a:uLnTx/>
              <a:uFillTx/>
            </a:endParaRPr>
          </a:p>
        </p:txBody>
      </p:sp>
      <p:sp>
        <p:nvSpPr>
          <p:cNvPr id="9" name="平行四边形 8"/>
          <p:cNvSpPr/>
          <p:nvPr/>
        </p:nvSpPr>
        <p:spPr>
          <a:xfrm>
            <a:off x="7772759" y="3517717"/>
            <a:ext cx="1260000" cy="540000"/>
          </a:xfrm>
          <a:prstGeom prst="parallelogram">
            <a:avLst>
              <a:gd name="adj" fmla="val 35717"/>
            </a:avLst>
          </a:prstGeom>
          <a:solidFill>
            <a:srgbClr val="C4A26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chemeClr val="bg2">
                  <a:lumMod val="25000"/>
                </a:schemeClr>
              </a:solidFill>
              <a:effectLst/>
              <a:uLnTx/>
              <a:uFillTx/>
            </a:endParaRPr>
          </a:p>
        </p:txBody>
      </p:sp>
      <p:sp>
        <p:nvSpPr>
          <p:cNvPr id="10" name="平行四边形 9"/>
          <p:cNvSpPr/>
          <p:nvPr/>
        </p:nvSpPr>
        <p:spPr>
          <a:xfrm>
            <a:off x="8931704" y="3517717"/>
            <a:ext cx="1260000" cy="540000"/>
          </a:xfrm>
          <a:prstGeom prst="parallelogram">
            <a:avLst>
              <a:gd name="adj" fmla="val 35717"/>
            </a:avLst>
          </a:prstGeom>
          <a:solidFill>
            <a:srgbClr val="C4A26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chemeClr val="bg2">
                  <a:lumMod val="25000"/>
                </a:schemeClr>
              </a:solidFill>
              <a:effectLst/>
              <a:uLnTx/>
              <a:uFillTx/>
            </a:endParaRPr>
          </a:p>
        </p:txBody>
      </p:sp>
      <p:sp>
        <p:nvSpPr>
          <p:cNvPr id="11" name="自由: 形状 10"/>
          <p:cNvSpPr/>
          <p:nvPr/>
        </p:nvSpPr>
        <p:spPr bwMode="auto">
          <a:xfrm rot="16200000">
            <a:off x="2253446" y="3034188"/>
            <a:ext cx="709160" cy="257897"/>
          </a:xfrm>
          <a:custGeom>
            <a:avLst/>
            <a:gdLst>
              <a:gd name="connsiteX0" fmla="*/ 629751 w 709160"/>
              <a:gd name="connsiteY0" fmla="*/ 114622 h 257897"/>
              <a:gd name="connsiteX1" fmla="*/ 597001 w 709160"/>
              <a:gd name="connsiteY1" fmla="*/ 114622 h 257897"/>
              <a:gd name="connsiteX2" fmla="*/ 597001 w 709160"/>
              <a:gd name="connsiteY2" fmla="*/ 81873 h 257897"/>
              <a:gd name="connsiteX3" fmla="*/ 568346 w 709160"/>
              <a:gd name="connsiteY3" fmla="*/ 81873 h 257897"/>
              <a:gd name="connsiteX4" fmla="*/ 568346 w 709160"/>
              <a:gd name="connsiteY4" fmla="*/ 114622 h 257897"/>
              <a:gd name="connsiteX5" fmla="*/ 535597 w 709160"/>
              <a:gd name="connsiteY5" fmla="*/ 114622 h 257897"/>
              <a:gd name="connsiteX6" fmla="*/ 535597 w 709160"/>
              <a:gd name="connsiteY6" fmla="*/ 143278 h 257897"/>
              <a:gd name="connsiteX7" fmla="*/ 568346 w 709160"/>
              <a:gd name="connsiteY7" fmla="*/ 143278 h 257897"/>
              <a:gd name="connsiteX8" fmla="*/ 568346 w 709160"/>
              <a:gd name="connsiteY8" fmla="*/ 176027 h 257897"/>
              <a:gd name="connsiteX9" fmla="*/ 597001 w 709160"/>
              <a:gd name="connsiteY9" fmla="*/ 176027 h 257897"/>
              <a:gd name="connsiteX10" fmla="*/ 597001 w 709160"/>
              <a:gd name="connsiteY10" fmla="*/ 143278 h 257897"/>
              <a:gd name="connsiteX11" fmla="*/ 629751 w 709160"/>
              <a:gd name="connsiteY11" fmla="*/ 143278 h 257897"/>
              <a:gd name="connsiteX12" fmla="*/ 709081 w 709160"/>
              <a:gd name="connsiteY12" fmla="*/ 134006 h 257897"/>
              <a:gd name="connsiteX13" fmla="*/ 584559 w 709160"/>
              <a:gd name="connsiteY13" fmla="*/ 257897 h 257897"/>
              <a:gd name="connsiteX14" fmla="*/ 472744 w 709160"/>
              <a:gd name="connsiteY14" fmla="*/ 199744 h 257897"/>
              <a:gd name="connsiteX15" fmla="*/ 386341 w 709160"/>
              <a:gd name="connsiteY15" fmla="*/ 154233 h 257897"/>
              <a:gd name="connsiteX16" fmla="*/ 42006 w 709160"/>
              <a:gd name="connsiteY16" fmla="*/ 154233 h 257897"/>
              <a:gd name="connsiteX17" fmla="*/ 0 w 709160"/>
              <a:gd name="connsiteY17" fmla="*/ 154233 h 257897"/>
              <a:gd name="connsiteX18" fmla="*/ 0 w 709160"/>
              <a:gd name="connsiteY18" fmla="*/ 103665 h 257897"/>
              <a:gd name="connsiteX19" fmla="*/ 25693 w 709160"/>
              <a:gd name="connsiteY19" fmla="*/ 103665 h 257897"/>
              <a:gd name="connsiteX20" fmla="*/ 386341 w 709160"/>
              <a:gd name="connsiteY20" fmla="*/ 103665 h 257897"/>
              <a:gd name="connsiteX21" fmla="*/ 475285 w 709160"/>
              <a:gd name="connsiteY21" fmla="*/ 55625 h 257897"/>
              <a:gd name="connsiteX22" fmla="*/ 579477 w 709160"/>
              <a:gd name="connsiteY22" fmla="*/ 0 h 257897"/>
              <a:gd name="connsiteX23" fmla="*/ 709081 w 709160"/>
              <a:gd name="connsiteY23" fmla="*/ 134006 h 2578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709160" h="257897">
                <a:moveTo>
                  <a:pt x="629751" y="114622"/>
                </a:moveTo>
                <a:lnTo>
                  <a:pt x="597001" y="114622"/>
                </a:lnTo>
                <a:lnTo>
                  <a:pt x="597001" y="81873"/>
                </a:lnTo>
                <a:lnTo>
                  <a:pt x="568346" y="81873"/>
                </a:lnTo>
                <a:lnTo>
                  <a:pt x="568346" y="114622"/>
                </a:lnTo>
                <a:lnTo>
                  <a:pt x="535597" y="114622"/>
                </a:lnTo>
                <a:lnTo>
                  <a:pt x="535597" y="143278"/>
                </a:lnTo>
                <a:lnTo>
                  <a:pt x="568346" y="143278"/>
                </a:lnTo>
                <a:lnTo>
                  <a:pt x="568346" y="176027"/>
                </a:lnTo>
                <a:lnTo>
                  <a:pt x="597001" y="176027"/>
                </a:lnTo>
                <a:lnTo>
                  <a:pt x="597001" y="143278"/>
                </a:lnTo>
                <a:lnTo>
                  <a:pt x="629751" y="143278"/>
                </a:lnTo>
                <a:close/>
                <a:moveTo>
                  <a:pt x="709081" y="134006"/>
                </a:moveTo>
                <a:cubicBezTo>
                  <a:pt x="706540" y="199744"/>
                  <a:pt x="650632" y="255369"/>
                  <a:pt x="584559" y="257897"/>
                </a:cubicBezTo>
                <a:cubicBezTo>
                  <a:pt x="538817" y="257897"/>
                  <a:pt x="498157" y="235142"/>
                  <a:pt x="472744" y="199744"/>
                </a:cubicBezTo>
                <a:cubicBezTo>
                  <a:pt x="454955" y="171932"/>
                  <a:pt x="421919" y="154233"/>
                  <a:pt x="386341" y="154233"/>
                </a:cubicBezTo>
                <a:cubicBezTo>
                  <a:pt x="386341" y="154233"/>
                  <a:pt x="386341" y="154233"/>
                  <a:pt x="42006" y="154233"/>
                </a:cubicBezTo>
                <a:lnTo>
                  <a:pt x="0" y="154233"/>
                </a:lnTo>
                <a:lnTo>
                  <a:pt x="0" y="103665"/>
                </a:lnTo>
                <a:lnTo>
                  <a:pt x="25693" y="103665"/>
                </a:lnTo>
                <a:cubicBezTo>
                  <a:pt x="134287" y="103665"/>
                  <a:pt x="254116" y="103665"/>
                  <a:pt x="386341" y="103665"/>
                </a:cubicBezTo>
                <a:cubicBezTo>
                  <a:pt x="421919" y="103665"/>
                  <a:pt x="454955" y="85966"/>
                  <a:pt x="475285" y="55625"/>
                </a:cubicBezTo>
                <a:cubicBezTo>
                  <a:pt x="498157" y="22756"/>
                  <a:pt x="536275" y="0"/>
                  <a:pt x="579477" y="0"/>
                </a:cubicBezTo>
                <a:cubicBezTo>
                  <a:pt x="653173" y="0"/>
                  <a:pt x="711622" y="60682"/>
                  <a:pt x="709081" y="134006"/>
                </a:cubicBezTo>
                <a:close/>
              </a:path>
            </a:pathLst>
          </a:custGeom>
          <a:solidFill>
            <a:srgbClr val="C4A263"/>
          </a:solidFill>
          <a:ln>
            <a:noFill/>
          </a:ln>
        </p:spPr>
        <p:txBody>
          <a:bodyPr vert="horz" wrap="square" lIns="91440" tIns="45720" rIns="91440" bIns="45720" numCol="1" anchor="t" anchorCtr="0" compatLnSpc="1">
            <a:noAutofit/>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chemeClr val="bg1"/>
              </a:solidFill>
              <a:effectLst/>
              <a:uLnTx/>
              <a:uFillTx/>
            </a:endParaRPr>
          </a:p>
        </p:txBody>
      </p:sp>
      <p:sp>
        <p:nvSpPr>
          <p:cNvPr id="12" name="自由: 形状 11"/>
          <p:cNvSpPr/>
          <p:nvPr/>
        </p:nvSpPr>
        <p:spPr bwMode="auto">
          <a:xfrm rot="16200000">
            <a:off x="4571336" y="3034189"/>
            <a:ext cx="709160" cy="257897"/>
          </a:xfrm>
          <a:custGeom>
            <a:avLst/>
            <a:gdLst>
              <a:gd name="connsiteX0" fmla="*/ 629751 w 709160"/>
              <a:gd name="connsiteY0" fmla="*/ 114622 h 257897"/>
              <a:gd name="connsiteX1" fmla="*/ 597001 w 709160"/>
              <a:gd name="connsiteY1" fmla="*/ 114622 h 257897"/>
              <a:gd name="connsiteX2" fmla="*/ 597001 w 709160"/>
              <a:gd name="connsiteY2" fmla="*/ 81873 h 257897"/>
              <a:gd name="connsiteX3" fmla="*/ 568346 w 709160"/>
              <a:gd name="connsiteY3" fmla="*/ 81873 h 257897"/>
              <a:gd name="connsiteX4" fmla="*/ 568346 w 709160"/>
              <a:gd name="connsiteY4" fmla="*/ 114622 h 257897"/>
              <a:gd name="connsiteX5" fmla="*/ 535597 w 709160"/>
              <a:gd name="connsiteY5" fmla="*/ 114622 h 257897"/>
              <a:gd name="connsiteX6" fmla="*/ 535597 w 709160"/>
              <a:gd name="connsiteY6" fmla="*/ 143278 h 257897"/>
              <a:gd name="connsiteX7" fmla="*/ 568346 w 709160"/>
              <a:gd name="connsiteY7" fmla="*/ 143278 h 257897"/>
              <a:gd name="connsiteX8" fmla="*/ 568346 w 709160"/>
              <a:gd name="connsiteY8" fmla="*/ 176027 h 257897"/>
              <a:gd name="connsiteX9" fmla="*/ 597001 w 709160"/>
              <a:gd name="connsiteY9" fmla="*/ 176027 h 257897"/>
              <a:gd name="connsiteX10" fmla="*/ 597001 w 709160"/>
              <a:gd name="connsiteY10" fmla="*/ 143278 h 257897"/>
              <a:gd name="connsiteX11" fmla="*/ 629751 w 709160"/>
              <a:gd name="connsiteY11" fmla="*/ 143278 h 257897"/>
              <a:gd name="connsiteX12" fmla="*/ 709081 w 709160"/>
              <a:gd name="connsiteY12" fmla="*/ 134006 h 257897"/>
              <a:gd name="connsiteX13" fmla="*/ 584559 w 709160"/>
              <a:gd name="connsiteY13" fmla="*/ 257897 h 257897"/>
              <a:gd name="connsiteX14" fmla="*/ 472744 w 709160"/>
              <a:gd name="connsiteY14" fmla="*/ 199744 h 257897"/>
              <a:gd name="connsiteX15" fmla="*/ 386341 w 709160"/>
              <a:gd name="connsiteY15" fmla="*/ 154233 h 257897"/>
              <a:gd name="connsiteX16" fmla="*/ 42006 w 709160"/>
              <a:gd name="connsiteY16" fmla="*/ 154233 h 257897"/>
              <a:gd name="connsiteX17" fmla="*/ 0 w 709160"/>
              <a:gd name="connsiteY17" fmla="*/ 154233 h 257897"/>
              <a:gd name="connsiteX18" fmla="*/ 0 w 709160"/>
              <a:gd name="connsiteY18" fmla="*/ 103665 h 257897"/>
              <a:gd name="connsiteX19" fmla="*/ 25693 w 709160"/>
              <a:gd name="connsiteY19" fmla="*/ 103665 h 257897"/>
              <a:gd name="connsiteX20" fmla="*/ 386341 w 709160"/>
              <a:gd name="connsiteY20" fmla="*/ 103665 h 257897"/>
              <a:gd name="connsiteX21" fmla="*/ 475285 w 709160"/>
              <a:gd name="connsiteY21" fmla="*/ 55625 h 257897"/>
              <a:gd name="connsiteX22" fmla="*/ 579477 w 709160"/>
              <a:gd name="connsiteY22" fmla="*/ 0 h 257897"/>
              <a:gd name="connsiteX23" fmla="*/ 709081 w 709160"/>
              <a:gd name="connsiteY23" fmla="*/ 134006 h 2578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709160" h="257897">
                <a:moveTo>
                  <a:pt x="629751" y="114622"/>
                </a:moveTo>
                <a:lnTo>
                  <a:pt x="597001" y="114622"/>
                </a:lnTo>
                <a:lnTo>
                  <a:pt x="597001" y="81873"/>
                </a:lnTo>
                <a:lnTo>
                  <a:pt x="568346" y="81873"/>
                </a:lnTo>
                <a:lnTo>
                  <a:pt x="568346" y="114622"/>
                </a:lnTo>
                <a:lnTo>
                  <a:pt x="535597" y="114622"/>
                </a:lnTo>
                <a:lnTo>
                  <a:pt x="535597" y="143278"/>
                </a:lnTo>
                <a:lnTo>
                  <a:pt x="568346" y="143278"/>
                </a:lnTo>
                <a:lnTo>
                  <a:pt x="568346" y="176027"/>
                </a:lnTo>
                <a:lnTo>
                  <a:pt x="597001" y="176027"/>
                </a:lnTo>
                <a:lnTo>
                  <a:pt x="597001" y="143278"/>
                </a:lnTo>
                <a:lnTo>
                  <a:pt x="629751" y="143278"/>
                </a:lnTo>
                <a:close/>
                <a:moveTo>
                  <a:pt x="709081" y="134006"/>
                </a:moveTo>
                <a:cubicBezTo>
                  <a:pt x="706540" y="199744"/>
                  <a:pt x="650632" y="255369"/>
                  <a:pt x="584559" y="257897"/>
                </a:cubicBezTo>
                <a:cubicBezTo>
                  <a:pt x="538817" y="257897"/>
                  <a:pt x="498157" y="235142"/>
                  <a:pt x="472744" y="199744"/>
                </a:cubicBezTo>
                <a:cubicBezTo>
                  <a:pt x="454955" y="171932"/>
                  <a:pt x="421919" y="154233"/>
                  <a:pt x="386341" y="154233"/>
                </a:cubicBezTo>
                <a:cubicBezTo>
                  <a:pt x="386341" y="154233"/>
                  <a:pt x="386341" y="154233"/>
                  <a:pt x="42006" y="154233"/>
                </a:cubicBezTo>
                <a:lnTo>
                  <a:pt x="0" y="154233"/>
                </a:lnTo>
                <a:lnTo>
                  <a:pt x="0" y="103665"/>
                </a:lnTo>
                <a:lnTo>
                  <a:pt x="25693" y="103665"/>
                </a:lnTo>
                <a:cubicBezTo>
                  <a:pt x="134287" y="103665"/>
                  <a:pt x="254116" y="103665"/>
                  <a:pt x="386341" y="103665"/>
                </a:cubicBezTo>
                <a:cubicBezTo>
                  <a:pt x="421919" y="103665"/>
                  <a:pt x="454955" y="85966"/>
                  <a:pt x="475285" y="55625"/>
                </a:cubicBezTo>
                <a:cubicBezTo>
                  <a:pt x="498157" y="22756"/>
                  <a:pt x="536275" y="0"/>
                  <a:pt x="579477" y="0"/>
                </a:cubicBezTo>
                <a:cubicBezTo>
                  <a:pt x="653173" y="0"/>
                  <a:pt x="711622" y="60682"/>
                  <a:pt x="709081" y="134006"/>
                </a:cubicBezTo>
                <a:close/>
              </a:path>
            </a:pathLst>
          </a:custGeom>
          <a:solidFill>
            <a:srgbClr val="C4A263"/>
          </a:solidFill>
          <a:ln>
            <a:noFill/>
          </a:ln>
        </p:spPr>
        <p:txBody>
          <a:bodyPr vert="horz" wrap="square" lIns="91440" tIns="45720" rIns="91440" bIns="45720" numCol="1" anchor="t" anchorCtr="0" compatLnSpc="1">
            <a:noAutofit/>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chemeClr val="bg1"/>
              </a:solidFill>
              <a:effectLst/>
              <a:uLnTx/>
              <a:uFillTx/>
            </a:endParaRPr>
          </a:p>
        </p:txBody>
      </p:sp>
      <p:sp>
        <p:nvSpPr>
          <p:cNvPr id="13" name="自由: 形状 12"/>
          <p:cNvSpPr/>
          <p:nvPr/>
        </p:nvSpPr>
        <p:spPr bwMode="auto">
          <a:xfrm rot="16200000">
            <a:off x="6895289" y="3034190"/>
            <a:ext cx="709160" cy="257897"/>
          </a:xfrm>
          <a:custGeom>
            <a:avLst/>
            <a:gdLst>
              <a:gd name="connsiteX0" fmla="*/ 629751 w 709160"/>
              <a:gd name="connsiteY0" fmla="*/ 114622 h 257897"/>
              <a:gd name="connsiteX1" fmla="*/ 597001 w 709160"/>
              <a:gd name="connsiteY1" fmla="*/ 114622 h 257897"/>
              <a:gd name="connsiteX2" fmla="*/ 597001 w 709160"/>
              <a:gd name="connsiteY2" fmla="*/ 81873 h 257897"/>
              <a:gd name="connsiteX3" fmla="*/ 568346 w 709160"/>
              <a:gd name="connsiteY3" fmla="*/ 81873 h 257897"/>
              <a:gd name="connsiteX4" fmla="*/ 568346 w 709160"/>
              <a:gd name="connsiteY4" fmla="*/ 114622 h 257897"/>
              <a:gd name="connsiteX5" fmla="*/ 535597 w 709160"/>
              <a:gd name="connsiteY5" fmla="*/ 114622 h 257897"/>
              <a:gd name="connsiteX6" fmla="*/ 535597 w 709160"/>
              <a:gd name="connsiteY6" fmla="*/ 143278 h 257897"/>
              <a:gd name="connsiteX7" fmla="*/ 568346 w 709160"/>
              <a:gd name="connsiteY7" fmla="*/ 143278 h 257897"/>
              <a:gd name="connsiteX8" fmla="*/ 568346 w 709160"/>
              <a:gd name="connsiteY8" fmla="*/ 176027 h 257897"/>
              <a:gd name="connsiteX9" fmla="*/ 597001 w 709160"/>
              <a:gd name="connsiteY9" fmla="*/ 176027 h 257897"/>
              <a:gd name="connsiteX10" fmla="*/ 597001 w 709160"/>
              <a:gd name="connsiteY10" fmla="*/ 143278 h 257897"/>
              <a:gd name="connsiteX11" fmla="*/ 629751 w 709160"/>
              <a:gd name="connsiteY11" fmla="*/ 143278 h 257897"/>
              <a:gd name="connsiteX12" fmla="*/ 709081 w 709160"/>
              <a:gd name="connsiteY12" fmla="*/ 134006 h 257897"/>
              <a:gd name="connsiteX13" fmla="*/ 584559 w 709160"/>
              <a:gd name="connsiteY13" fmla="*/ 257897 h 257897"/>
              <a:gd name="connsiteX14" fmla="*/ 472744 w 709160"/>
              <a:gd name="connsiteY14" fmla="*/ 199744 h 257897"/>
              <a:gd name="connsiteX15" fmla="*/ 386341 w 709160"/>
              <a:gd name="connsiteY15" fmla="*/ 154233 h 257897"/>
              <a:gd name="connsiteX16" fmla="*/ 42006 w 709160"/>
              <a:gd name="connsiteY16" fmla="*/ 154233 h 257897"/>
              <a:gd name="connsiteX17" fmla="*/ 0 w 709160"/>
              <a:gd name="connsiteY17" fmla="*/ 154233 h 257897"/>
              <a:gd name="connsiteX18" fmla="*/ 0 w 709160"/>
              <a:gd name="connsiteY18" fmla="*/ 103665 h 257897"/>
              <a:gd name="connsiteX19" fmla="*/ 25693 w 709160"/>
              <a:gd name="connsiteY19" fmla="*/ 103665 h 257897"/>
              <a:gd name="connsiteX20" fmla="*/ 386341 w 709160"/>
              <a:gd name="connsiteY20" fmla="*/ 103665 h 257897"/>
              <a:gd name="connsiteX21" fmla="*/ 475285 w 709160"/>
              <a:gd name="connsiteY21" fmla="*/ 55625 h 257897"/>
              <a:gd name="connsiteX22" fmla="*/ 579477 w 709160"/>
              <a:gd name="connsiteY22" fmla="*/ 0 h 257897"/>
              <a:gd name="connsiteX23" fmla="*/ 709081 w 709160"/>
              <a:gd name="connsiteY23" fmla="*/ 134006 h 2578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709160" h="257897">
                <a:moveTo>
                  <a:pt x="629751" y="114622"/>
                </a:moveTo>
                <a:lnTo>
                  <a:pt x="597001" y="114622"/>
                </a:lnTo>
                <a:lnTo>
                  <a:pt x="597001" y="81873"/>
                </a:lnTo>
                <a:lnTo>
                  <a:pt x="568346" y="81873"/>
                </a:lnTo>
                <a:lnTo>
                  <a:pt x="568346" y="114622"/>
                </a:lnTo>
                <a:lnTo>
                  <a:pt x="535597" y="114622"/>
                </a:lnTo>
                <a:lnTo>
                  <a:pt x="535597" y="143278"/>
                </a:lnTo>
                <a:lnTo>
                  <a:pt x="568346" y="143278"/>
                </a:lnTo>
                <a:lnTo>
                  <a:pt x="568346" y="176027"/>
                </a:lnTo>
                <a:lnTo>
                  <a:pt x="597001" y="176027"/>
                </a:lnTo>
                <a:lnTo>
                  <a:pt x="597001" y="143278"/>
                </a:lnTo>
                <a:lnTo>
                  <a:pt x="629751" y="143278"/>
                </a:lnTo>
                <a:close/>
                <a:moveTo>
                  <a:pt x="709081" y="134006"/>
                </a:moveTo>
                <a:cubicBezTo>
                  <a:pt x="706540" y="199744"/>
                  <a:pt x="650632" y="255369"/>
                  <a:pt x="584559" y="257897"/>
                </a:cubicBezTo>
                <a:cubicBezTo>
                  <a:pt x="538817" y="257897"/>
                  <a:pt x="498157" y="235142"/>
                  <a:pt x="472744" y="199744"/>
                </a:cubicBezTo>
                <a:cubicBezTo>
                  <a:pt x="454955" y="171932"/>
                  <a:pt x="421919" y="154233"/>
                  <a:pt x="386341" y="154233"/>
                </a:cubicBezTo>
                <a:cubicBezTo>
                  <a:pt x="386341" y="154233"/>
                  <a:pt x="386341" y="154233"/>
                  <a:pt x="42006" y="154233"/>
                </a:cubicBezTo>
                <a:lnTo>
                  <a:pt x="0" y="154233"/>
                </a:lnTo>
                <a:lnTo>
                  <a:pt x="0" y="103665"/>
                </a:lnTo>
                <a:lnTo>
                  <a:pt x="25693" y="103665"/>
                </a:lnTo>
                <a:cubicBezTo>
                  <a:pt x="134287" y="103665"/>
                  <a:pt x="254116" y="103665"/>
                  <a:pt x="386341" y="103665"/>
                </a:cubicBezTo>
                <a:cubicBezTo>
                  <a:pt x="421919" y="103665"/>
                  <a:pt x="454955" y="85966"/>
                  <a:pt x="475285" y="55625"/>
                </a:cubicBezTo>
                <a:cubicBezTo>
                  <a:pt x="498157" y="22756"/>
                  <a:pt x="536275" y="0"/>
                  <a:pt x="579477" y="0"/>
                </a:cubicBezTo>
                <a:cubicBezTo>
                  <a:pt x="653173" y="0"/>
                  <a:pt x="711622" y="60682"/>
                  <a:pt x="709081" y="134006"/>
                </a:cubicBezTo>
                <a:close/>
              </a:path>
            </a:pathLst>
          </a:custGeom>
          <a:solidFill>
            <a:srgbClr val="C4A263"/>
          </a:solidFill>
          <a:ln>
            <a:noFill/>
          </a:ln>
        </p:spPr>
        <p:txBody>
          <a:bodyPr vert="horz" wrap="square" lIns="91440" tIns="45720" rIns="91440" bIns="45720" numCol="1" anchor="t" anchorCtr="0" compatLnSpc="1">
            <a:noAutofit/>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chemeClr val="bg1"/>
              </a:solidFill>
              <a:effectLst/>
              <a:uLnTx/>
              <a:uFillTx/>
            </a:endParaRPr>
          </a:p>
        </p:txBody>
      </p:sp>
      <p:sp>
        <p:nvSpPr>
          <p:cNvPr id="14" name="自由: 形状 13"/>
          <p:cNvSpPr/>
          <p:nvPr/>
        </p:nvSpPr>
        <p:spPr bwMode="auto">
          <a:xfrm rot="16200000">
            <a:off x="9205188" y="3034190"/>
            <a:ext cx="709160" cy="257897"/>
          </a:xfrm>
          <a:custGeom>
            <a:avLst/>
            <a:gdLst>
              <a:gd name="connsiteX0" fmla="*/ 629751 w 709160"/>
              <a:gd name="connsiteY0" fmla="*/ 114622 h 257897"/>
              <a:gd name="connsiteX1" fmla="*/ 597001 w 709160"/>
              <a:gd name="connsiteY1" fmla="*/ 114622 h 257897"/>
              <a:gd name="connsiteX2" fmla="*/ 597001 w 709160"/>
              <a:gd name="connsiteY2" fmla="*/ 81873 h 257897"/>
              <a:gd name="connsiteX3" fmla="*/ 568346 w 709160"/>
              <a:gd name="connsiteY3" fmla="*/ 81873 h 257897"/>
              <a:gd name="connsiteX4" fmla="*/ 568346 w 709160"/>
              <a:gd name="connsiteY4" fmla="*/ 114622 h 257897"/>
              <a:gd name="connsiteX5" fmla="*/ 535597 w 709160"/>
              <a:gd name="connsiteY5" fmla="*/ 114622 h 257897"/>
              <a:gd name="connsiteX6" fmla="*/ 535597 w 709160"/>
              <a:gd name="connsiteY6" fmla="*/ 143278 h 257897"/>
              <a:gd name="connsiteX7" fmla="*/ 568346 w 709160"/>
              <a:gd name="connsiteY7" fmla="*/ 143278 h 257897"/>
              <a:gd name="connsiteX8" fmla="*/ 568346 w 709160"/>
              <a:gd name="connsiteY8" fmla="*/ 176027 h 257897"/>
              <a:gd name="connsiteX9" fmla="*/ 597001 w 709160"/>
              <a:gd name="connsiteY9" fmla="*/ 176027 h 257897"/>
              <a:gd name="connsiteX10" fmla="*/ 597001 w 709160"/>
              <a:gd name="connsiteY10" fmla="*/ 143278 h 257897"/>
              <a:gd name="connsiteX11" fmla="*/ 629751 w 709160"/>
              <a:gd name="connsiteY11" fmla="*/ 143278 h 257897"/>
              <a:gd name="connsiteX12" fmla="*/ 709081 w 709160"/>
              <a:gd name="connsiteY12" fmla="*/ 134006 h 257897"/>
              <a:gd name="connsiteX13" fmla="*/ 584559 w 709160"/>
              <a:gd name="connsiteY13" fmla="*/ 257897 h 257897"/>
              <a:gd name="connsiteX14" fmla="*/ 472744 w 709160"/>
              <a:gd name="connsiteY14" fmla="*/ 199744 h 257897"/>
              <a:gd name="connsiteX15" fmla="*/ 386341 w 709160"/>
              <a:gd name="connsiteY15" fmla="*/ 154233 h 257897"/>
              <a:gd name="connsiteX16" fmla="*/ 42006 w 709160"/>
              <a:gd name="connsiteY16" fmla="*/ 154233 h 257897"/>
              <a:gd name="connsiteX17" fmla="*/ 0 w 709160"/>
              <a:gd name="connsiteY17" fmla="*/ 154233 h 257897"/>
              <a:gd name="connsiteX18" fmla="*/ 0 w 709160"/>
              <a:gd name="connsiteY18" fmla="*/ 103665 h 257897"/>
              <a:gd name="connsiteX19" fmla="*/ 25693 w 709160"/>
              <a:gd name="connsiteY19" fmla="*/ 103665 h 257897"/>
              <a:gd name="connsiteX20" fmla="*/ 386341 w 709160"/>
              <a:gd name="connsiteY20" fmla="*/ 103665 h 257897"/>
              <a:gd name="connsiteX21" fmla="*/ 475285 w 709160"/>
              <a:gd name="connsiteY21" fmla="*/ 55625 h 257897"/>
              <a:gd name="connsiteX22" fmla="*/ 579477 w 709160"/>
              <a:gd name="connsiteY22" fmla="*/ 0 h 257897"/>
              <a:gd name="connsiteX23" fmla="*/ 709081 w 709160"/>
              <a:gd name="connsiteY23" fmla="*/ 134006 h 2578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709160" h="257897">
                <a:moveTo>
                  <a:pt x="629751" y="114622"/>
                </a:moveTo>
                <a:lnTo>
                  <a:pt x="597001" y="114622"/>
                </a:lnTo>
                <a:lnTo>
                  <a:pt x="597001" y="81873"/>
                </a:lnTo>
                <a:lnTo>
                  <a:pt x="568346" y="81873"/>
                </a:lnTo>
                <a:lnTo>
                  <a:pt x="568346" y="114622"/>
                </a:lnTo>
                <a:lnTo>
                  <a:pt x="535597" y="114622"/>
                </a:lnTo>
                <a:lnTo>
                  <a:pt x="535597" y="143278"/>
                </a:lnTo>
                <a:lnTo>
                  <a:pt x="568346" y="143278"/>
                </a:lnTo>
                <a:lnTo>
                  <a:pt x="568346" y="176027"/>
                </a:lnTo>
                <a:lnTo>
                  <a:pt x="597001" y="176027"/>
                </a:lnTo>
                <a:lnTo>
                  <a:pt x="597001" y="143278"/>
                </a:lnTo>
                <a:lnTo>
                  <a:pt x="629751" y="143278"/>
                </a:lnTo>
                <a:close/>
                <a:moveTo>
                  <a:pt x="709081" y="134006"/>
                </a:moveTo>
                <a:cubicBezTo>
                  <a:pt x="706540" y="199744"/>
                  <a:pt x="650632" y="255369"/>
                  <a:pt x="584559" y="257897"/>
                </a:cubicBezTo>
                <a:cubicBezTo>
                  <a:pt x="538817" y="257897"/>
                  <a:pt x="498157" y="235142"/>
                  <a:pt x="472744" y="199744"/>
                </a:cubicBezTo>
                <a:cubicBezTo>
                  <a:pt x="454955" y="171932"/>
                  <a:pt x="421919" y="154233"/>
                  <a:pt x="386341" y="154233"/>
                </a:cubicBezTo>
                <a:cubicBezTo>
                  <a:pt x="386341" y="154233"/>
                  <a:pt x="386341" y="154233"/>
                  <a:pt x="42006" y="154233"/>
                </a:cubicBezTo>
                <a:lnTo>
                  <a:pt x="0" y="154233"/>
                </a:lnTo>
                <a:lnTo>
                  <a:pt x="0" y="103665"/>
                </a:lnTo>
                <a:lnTo>
                  <a:pt x="25693" y="103665"/>
                </a:lnTo>
                <a:cubicBezTo>
                  <a:pt x="134287" y="103665"/>
                  <a:pt x="254116" y="103665"/>
                  <a:pt x="386341" y="103665"/>
                </a:cubicBezTo>
                <a:cubicBezTo>
                  <a:pt x="421919" y="103665"/>
                  <a:pt x="454955" y="85966"/>
                  <a:pt x="475285" y="55625"/>
                </a:cubicBezTo>
                <a:cubicBezTo>
                  <a:pt x="498157" y="22756"/>
                  <a:pt x="536275" y="0"/>
                  <a:pt x="579477" y="0"/>
                </a:cubicBezTo>
                <a:cubicBezTo>
                  <a:pt x="653173" y="0"/>
                  <a:pt x="711622" y="60682"/>
                  <a:pt x="709081" y="134006"/>
                </a:cubicBezTo>
                <a:close/>
              </a:path>
            </a:pathLst>
          </a:custGeom>
          <a:solidFill>
            <a:srgbClr val="C4A263"/>
          </a:solidFill>
          <a:ln>
            <a:noFill/>
          </a:ln>
        </p:spPr>
        <p:txBody>
          <a:bodyPr vert="horz" wrap="square" lIns="91440" tIns="45720" rIns="91440" bIns="45720" numCol="1" anchor="t" anchorCtr="0" compatLnSpc="1">
            <a:noAutofit/>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chemeClr val="bg1"/>
              </a:solidFill>
              <a:effectLst/>
              <a:uLnTx/>
              <a:uFillTx/>
            </a:endParaRPr>
          </a:p>
        </p:txBody>
      </p:sp>
      <p:sp>
        <p:nvSpPr>
          <p:cNvPr id="15" name="自由: 形状 14"/>
          <p:cNvSpPr/>
          <p:nvPr/>
        </p:nvSpPr>
        <p:spPr bwMode="auto">
          <a:xfrm rot="5400000" flipV="1">
            <a:off x="3412392" y="4283349"/>
            <a:ext cx="709160" cy="257897"/>
          </a:xfrm>
          <a:custGeom>
            <a:avLst/>
            <a:gdLst>
              <a:gd name="connsiteX0" fmla="*/ 629751 w 709160"/>
              <a:gd name="connsiteY0" fmla="*/ 114622 h 257897"/>
              <a:gd name="connsiteX1" fmla="*/ 597001 w 709160"/>
              <a:gd name="connsiteY1" fmla="*/ 114622 h 257897"/>
              <a:gd name="connsiteX2" fmla="*/ 597001 w 709160"/>
              <a:gd name="connsiteY2" fmla="*/ 81873 h 257897"/>
              <a:gd name="connsiteX3" fmla="*/ 568346 w 709160"/>
              <a:gd name="connsiteY3" fmla="*/ 81873 h 257897"/>
              <a:gd name="connsiteX4" fmla="*/ 568346 w 709160"/>
              <a:gd name="connsiteY4" fmla="*/ 114622 h 257897"/>
              <a:gd name="connsiteX5" fmla="*/ 535597 w 709160"/>
              <a:gd name="connsiteY5" fmla="*/ 114622 h 257897"/>
              <a:gd name="connsiteX6" fmla="*/ 535597 w 709160"/>
              <a:gd name="connsiteY6" fmla="*/ 143278 h 257897"/>
              <a:gd name="connsiteX7" fmla="*/ 568346 w 709160"/>
              <a:gd name="connsiteY7" fmla="*/ 143278 h 257897"/>
              <a:gd name="connsiteX8" fmla="*/ 568346 w 709160"/>
              <a:gd name="connsiteY8" fmla="*/ 176027 h 257897"/>
              <a:gd name="connsiteX9" fmla="*/ 597001 w 709160"/>
              <a:gd name="connsiteY9" fmla="*/ 176027 h 257897"/>
              <a:gd name="connsiteX10" fmla="*/ 597001 w 709160"/>
              <a:gd name="connsiteY10" fmla="*/ 143278 h 257897"/>
              <a:gd name="connsiteX11" fmla="*/ 629751 w 709160"/>
              <a:gd name="connsiteY11" fmla="*/ 143278 h 257897"/>
              <a:gd name="connsiteX12" fmla="*/ 709081 w 709160"/>
              <a:gd name="connsiteY12" fmla="*/ 134006 h 257897"/>
              <a:gd name="connsiteX13" fmla="*/ 584559 w 709160"/>
              <a:gd name="connsiteY13" fmla="*/ 257897 h 257897"/>
              <a:gd name="connsiteX14" fmla="*/ 472744 w 709160"/>
              <a:gd name="connsiteY14" fmla="*/ 199744 h 257897"/>
              <a:gd name="connsiteX15" fmla="*/ 386341 w 709160"/>
              <a:gd name="connsiteY15" fmla="*/ 154233 h 257897"/>
              <a:gd name="connsiteX16" fmla="*/ 42006 w 709160"/>
              <a:gd name="connsiteY16" fmla="*/ 154233 h 257897"/>
              <a:gd name="connsiteX17" fmla="*/ 0 w 709160"/>
              <a:gd name="connsiteY17" fmla="*/ 154233 h 257897"/>
              <a:gd name="connsiteX18" fmla="*/ 0 w 709160"/>
              <a:gd name="connsiteY18" fmla="*/ 103665 h 257897"/>
              <a:gd name="connsiteX19" fmla="*/ 25693 w 709160"/>
              <a:gd name="connsiteY19" fmla="*/ 103665 h 257897"/>
              <a:gd name="connsiteX20" fmla="*/ 386341 w 709160"/>
              <a:gd name="connsiteY20" fmla="*/ 103665 h 257897"/>
              <a:gd name="connsiteX21" fmla="*/ 475285 w 709160"/>
              <a:gd name="connsiteY21" fmla="*/ 55625 h 257897"/>
              <a:gd name="connsiteX22" fmla="*/ 579477 w 709160"/>
              <a:gd name="connsiteY22" fmla="*/ 0 h 257897"/>
              <a:gd name="connsiteX23" fmla="*/ 709081 w 709160"/>
              <a:gd name="connsiteY23" fmla="*/ 134006 h 2578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709160" h="257897">
                <a:moveTo>
                  <a:pt x="629751" y="114622"/>
                </a:moveTo>
                <a:lnTo>
                  <a:pt x="597001" y="114622"/>
                </a:lnTo>
                <a:lnTo>
                  <a:pt x="597001" y="81873"/>
                </a:lnTo>
                <a:lnTo>
                  <a:pt x="568346" y="81873"/>
                </a:lnTo>
                <a:lnTo>
                  <a:pt x="568346" y="114622"/>
                </a:lnTo>
                <a:lnTo>
                  <a:pt x="535597" y="114622"/>
                </a:lnTo>
                <a:lnTo>
                  <a:pt x="535597" y="143278"/>
                </a:lnTo>
                <a:lnTo>
                  <a:pt x="568346" y="143278"/>
                </a:lnTo>
                <a:lnTo>
                  <a:pt x="568346" y="176027"/>
                </a:lnTo>
                <a:lnTo>
                  <a:pt x="597001" y="176027"/>
                </a:lnTo>
                <a:lnTo>
                  <a:pt x="597001" y="143278"/>
                </a:lnTo>
                <a:lnTo>
                  <a:pt x="629751" y="143278"/>
                </a:lnTo>
                <a:close/>
                <a:moveTo>
                  <a:pt x="709081" y="134006"/>
                </a:moveTo>
                <a:cubicBezTo>
                  <a:pt x="706540" y="199744"/>
                  <a:pt x="650632" y="255369"/>
                  <a:pt x="584559" y="257897"/>
                </a:cubicBezTo>
                <a:cubicBezTo>
                  <a:pt x="538817" y="257897"/>
                  <a:pt x="498157" y="235142"/>
                  <a:pt x="472744" y="199744"/>
                </a:cubicBezTo>
                <a:cubicBezTo>
                  <a:pt x="454955" y="171932"/>
                  <a:pt x="421919" y="154233"/>
                  <a:pt x="386341" y="154233"/>
                </a:cubicBezTo>
                <a:cubicBezTo>
                  <a:pt x="386341" y="154233"/>
                  <a:pt x="386341" y="154233"/>
                  <a:pt x="42006" y="154233"/>
                </a:cubicBezTo>
                <a:lnTo>
                  <a:pt x="0" y="154233"/>
                </a:lnTo>
                <a:lnTo>
                  <a:pt x="0" y="103665"/>
                </a:lnTo>
                <a:lnTo>
                  <a:pt x="25693" y="103665"/>
                </a:lnTo>
                <a:cubicBezTo>
                  <a:pt x="134287" y="103665"/>
                  <a:pt x="254116" y="103665"/>
                  <a:pt x="386341" y="103665"/>
                </a:cubicBezTo>
                <a:cubicBezTo>
                  <a:pt x="421919" y="103665"/>
                  <a:pt x="454955" y="85966"/>
                  <a:pt x="475285" y="55625"/>
                </a:cubicBezTo>
                <a:cubicBezTo>
                  <a:pt x="498157" y="22756"/>
                  <a:pt x="536275" y="0"/>
                  <a:pt x="579477" y="0"/>
                </a:cubicBezTo>
                <a:cubicBezTo>
                  <a:pt x="653173" y="0"/>
                  <a:pt x="711622" y="60682"/>
                  <a:pt x="709081" y="134006"/>
                </a:cubicBezTo>
                <a:close/>
              </a:path>
            </a:pathLst>
          </a:custGeom>
          <a:solidFill>
            <a:srgbClr val="C4A263"/>
          </a:solidFill>
          <a:ln>
            <a:noFill/>
          </a:ln>
        </p:spPr>
        <p:txBody>
          <a:bodyPr vert="horz" wrap="square" lIns="91440" tIns="45720" rIns="91440" bIns="45720" numCol="1" anchor="t" anchorCtr="0" compatLnSpc="1">
            <a:noAutofit/>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chemeClr val="bg1"/>
              </a:solidFill>
              <a:effectLst/>
              <a:uLnTx/>
              <a:uFillTx/>
            </a:endParaRPr>
          </a:p>
        </p:txBody>
      </p:sp>
      <p:sp>
        <p:nvSpPr>
          <p:cNvPr id="16" name="自由: 形状 15"/>
          <p:cNvSpPr/>
          <p:nvPr/>
        </p:nvSpPr>
        <p:spPr bwMode="auto">
          <a:xfrm rot="5400000" flipV="1">
            <a:off x="5733726" y="4283350"/>
            <a:ext cx="709160" cy="257897"/>
          </a:xfrm>
          <a:custGeom>
            <a:avLst/>
            <a:gdLst>
              <a:gd name="connsiteX0" fmla="*/ 629751 w 709160"/>
              <a:gd name="connsiteY0" fmla="*/ 114622 h 257897"/>
              <a:gd name="connsiteX1" fmla="*/ 597001 w 709160"/>
              <a:gd name="connsiteY1" fmla="*/ 114622 h 257897"/>
              <a:gd name="connsiteX2" fmla="*/ 597001 w 709160"/>
              <a:gd name="connsiteY2" fmla="*/ 81873 h 257897"/>
              <a:gd name="connsiteX3" fmla="*/ 568346 w 709160"/>
              <a:gd name="connsiteY3" fmla="*/ 81873 h 257897"/>
              <a:gd name="connsiteX4" fmla="*/ 568346 w 709160"/>
              <a:gd name="connsiteY4" fmla="*/ 114622 h 257897"/>
              <a:gd name="connsiteX5" fmla="*/ 535597 w 709160"/>
              <a:gd name="connsiteY5" fmla="*/ 114622 h 257897"/>
              <a:gd name="connsiteX6" fmla="*/ 535597 w 709160"/>
              <a:gd name="connsiteY6" fmla="*/ 143278 h 257897"/>
              <a:gd name="connsiteX7" fmla="*/ 568346 w 709160"/>
              <a:gd name="connsiteY7" fmla="*/ 143278 h 257897"/>
              <a:gd name="connsiteX8" fmla="*/ 568346 w 709160"/>
              <a:gd name="connsiteY8" fmla="*/ 176027 h 257897"/>
              <a:gd name="connsiteX9" fmla="*/ 597001 w 709160"/>
              <a:gd name="connsiteY9" fmla="*/ 176027 h 257897"/>
              <a:gd name="connsiteX10" fmla="*/ 597001 w 709160"/>
              <a:gd name="connsiteY10" fmla="*/ 143278 h 257897"/>
              <a:gd name="connsiteX11" fmla="*/ 629751 w 709160"/>
              <a:gd name="connsiteY11" fmla="*/ 143278 h 257897"/>
              <a:gd name="connsiteX12" fmla="*/ 709081 w 709160"/>
              <a:gd name="connsiteY12" fmla="*/ 134006 h 257897"/>
              <a:gd name="connsiteX13" fmla="*/ 584559 w 709160"/>
              <a:gd name="connsiteY13" fmla="*/ 257897 h 257897"/>
              <a:gd name="connsiteX14" fmla="*/ 472744 w 709160"/>
              <a:gd name="connsiteY14" fmla="*/ 199744 h 257897"/>
              <a:gd name="connsiteX15" fmla="*/ 386341 w 709160"/>
              <a:gd name="connsiteY15" fmla="*/ 154233 h 257897"/>
              <a:gd name="connsiteX16" fmla="*/ 42006 w 709160"/>
              <a:gd name="connsiteY16" fmla="*/ 154233 h 257897"/>
              <a:gd name="connsiteX17" fmla="*/ 0 w 709160"/>
              <a:gd name="connsiteY17" fmla="*/ 154233 h 257897"/>
              <a:gd name="connsiteX18" fmla="*/ 0 w 709160"/>
              <a:gd name="connsiteY18" fmla="*/ 103665 h 257897"/>
              <a:gd name="connsiteX19" fmla="*/ 25693 w 709160"/>
              <a:gd name="connsiteY19" fmla="*/ 103665 h 257897"/>
              <a:gd name="connsiteX20" fmla="*/ 386341 w 709160"/>
              <a:gd name="connsiteY20" fmla="*/ 103665 h 257897"/>
              <a:gd name="connsiteX21" fmla="*/ 475285 w 709160"/>
              <a:gd name="connsiteY21" fmla="*/ 55625 h 257897"/>
              <a:gd name="connsiteX22" fmla="*/ 579477 w 709160"/>
              <a:gd name="connsiteY22" fmla="*/ 0 h 257897"/>
              <a:gd name="connsiteX23" fmla="*/ 709081 w 709160"/>
              <a:gd name="connsiteY23" fmla="*/ 134006 h 2578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709160" h="257897">
                <a:moveTo>
                  <a:pt x="629751" y="114622"/>
                </a:moveTo>
                <a:lnTo>
                  <a:pt x="597001" y="114622"/>
                </a:lnTo>
                <a:lnTo>
                  <a:pt x="597001" y="81873"/>
                </a:lnTo>
                <a:lnTo>
                  <a:pt x="568346" y="81873"/>
                </a:lnTo>
                <a:lnTo>
                  <a:pt x="568346" y="114622"/>
                </a:lnTo>
                <a:lnTo>
                  <a:pt x="535597" y="114622"/>
                </a:lnTo>
                <a:lnTo>
                  <a:pt x="535597" y="143278"/>
                </a:lnTo>
                <a:lnTo>
                  <a:pt x="568346" y="143278"/>
                </a:lnTo>
                <a:lnTo>
                  <a:pt x="568346" y="176027"/>
                </a:lnTo>
                <a:lnTo>
                  <a:pt x="597001" y="176027"/>
                </a:lnTo>
                <a:lnTo>
                  <a:pt x="597001" y="143278"/>
                </a:lnTo>
                <a:lnTo>
                  <a:pt x="629751" y="143278"/>
                </a:lnTo>
                <a:close/>
                <a:moveTo>
                  <a:pt x="709081" y="134006"/>
                </a:moveTo>
                <a:cubicBezTo>
                  <a:pt x="706540" y="199744"/>
                  <a:pt x="650632" y="255369"/>
                  <a:pt x="584559" y="257897"/>
                </a:cubicBezTo>
                <a:cubicBezTo>
                  <a:pt x="538817" y="257897"/>
                  <a:pt x="498157" y="235142"/>
                  <a:pt x="472744" y="199744"/>
                </a:cubicBezTo>
                <a:cubicBezTo>
                  <a:pt x="454955" y="171932"/>
                  <a:pt x="421919" y="154233"/>
                  <a:pt x="386341" y="154233"/>
                </a:cubicBezTo>
                <a:cubicBezTo>
                  <a:pt x="386341" y="154233"/>
                  <a:pt x="386341" y="154233"/>
                  <a:pt x="42006" y="154233"/>
                </a:cubicBezTo>
                <a:lnTo>
                  <a:pt x="0" y="154233"/>
                </a:lnTo>
                <a:lnTo>
                  <a:pt x="0" y="103665"/>
                </a:lnTo>
                <a:lnTo>
                  <a:pt x="25693" y="103665"/>
                </a:lnTo>
                <a:cubicBezTo>
                  <a:pt x="134287" y="103665"/>
                  <a:pt x="254116" y="103665"/>
                  <a:pt x="386341" y="103665"/>
                </a:cubicBezTo>
                <a:cubicBezTo>
                  <a:pt x="421919" y="103665"/>
                  <a:pt x="454955" y="85966"/>
                  <a:pt x="475285" y="55625"/>
                </a:cubicBezTo>
                <a:cubicBezTo>
                  <a:pt x="498157" y="22756"/>
                  <a:pt x="536275" y="0"/>
                  <a:pt x="579477" y="0"/>
                </a:cubicBezTo>
                <a:cubicBezTo>
                  <a:pt x="653173" y="0"/>
                  <a:pt x="711622" y="60682"/>
                  <a:pt x="709081" y="134006"/>
                </a:cubicBezTo>
                <a:close/>
              </a:path>
            </a:pathLst>
          </a:custGeom>
          <a:solidFill>
            <a:srgbClr val="C4A263"/>
          </a:solidFill>
          <a:ln>
            <a:noFill/>
          </a:ln>
        </p:spPr>
        <p:txBody>
          <a:bodyPr vert="horz" wrap="square" lIns="91440" tIns="45720" rIns="91440" bIns="45720" numCol="1" anchor="t" anchorCtr="0" compatLnSpc="1">
            <a:noAutofit/>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chemeClr val="bg1"/>
              </a:solidFill>
              <a:effectLst/>
              <a:uLnTx/>
              <a:uFillTx/>
            </a:endParaRPr>
          </a:p>
        </p:txBody>
      </p:sp>
      <p:sp>
        <p:nvSpPr>
          <p:cNvPr id="17" name="自由: 形状 16"/>
          <p:cNvSpPr/>
          <p:nvPr/>
        </p:nvSpPr>
        <p:spPr bwMode="auto">
          <a:xfrm rot="5400000" flipV="1">
            <a:off x="8042122" y="4283351"/>
            <a:ext cx="709160" cy="257897"/>
          </a:xfrm>
          <a:custGeom>
            <a:avLst/>
            <a:gdLst>
              <a:gd name="connsiteX0" fmla="*/ 629751 w 709160"/>
              <a:gd name="connsiteY0" fmla="*/ 114622 h 257897"/>
              <a:gd name="connsiteX1" fmla="*/ 597001 w 709160"/>
              <a:gd name="connsiteY1" fmla="*/ 114622 h 257897"/>
              <a:gd name="connsiteX2" fmla="*/ 597001 w 709160"/>
              <a:gd name="connsiteY2" fmla="*/ 81873 h 257897"/>
              <a:gd name="connsiteX3" fmla="*/ 568346 w 709160"/>
              <a:gd name="connsiteY3" fmla="*/ 81873 h 257897"/>
              <a:gd name="connsiteX4" fmla="*/ 568346 w 709160"/>
              <a:gd name="connsiteY4" fmla="*/ 114622 h 257897"/>
              <a:gd name="connsiteX5" fmla="*/ 535597 w 709160"/>
              <a:gd name="connsiteY5" fmla="*/ 114622 h 257897"/>
              <a:gd name="connsiteX6" fmla="*/ 535597 w 709160"/>
              <a:gd name="connsiteY6" fmla="*/ 143278 h 257897"/>
              <a:gd name="connsiteX7" fmla="*/ 568346 w 709160"/>
              <a:gd name="connsiteY7" fmla="*/ 143278 h 257897"/>
              <a:gd name="connsiteX8" fmla="*/ 568346 w 709160"/>
              <a:gd name="connsiteY8" fmla="*/ 176027 h 257897"/>
              <a:gd name="connsiteX9" fmla="*/ 597001 w 709160"/>
              <a:gd name="connsiteY9" fmla="*/ 176027 h 257897"/>
              <a:gd name="connsiteX10" fmla="*/ 597001 w 709160"/>
              <a:gd name="connsiteY10" fmla="*/ 143278 h 257897"/>
              <a:gd name="connsiteX11" fmla="*/ 629751 w 709160"/>
              <a:gd name="connsiteY11" fmla="*/ 143278 h 257897"/>
              <a:gd name="connsiteX12" fmla="*/ 709081 w 709160"/>
              <a:gd name="connsiteY12" fmla="*/ 134006 h 257897"/>
              <a:gd name="connsiteX13" fmla="*/ 584559 w 709160"/>
              <a:gd name="connsiteY13" fmla="*/ 257897 h 257897"/>
              <a:gd name="connsiteX14" fmla="*/ 472744 w 709160"/>
              <a:gd name="connsiteY14" fmla="*/ 199744 h 257897"/>
              <a:gd name="connsiteX15" fmla="*/ 386341 w 709160"/>
              <a:gd name="connsiteY15" fmla="*/ 154233 h 257897"/>
              <a:gd name="connsiteX16" fmla="*/ 42006 w 709160"/>
              <a:gd name="connsiteY16" fmla="*/ 154233 h 257897"/>
              <a:gd name="connsiteX17" fmla="*/ 0 w 709160"/>
              <a:gd name="connsiteY17" fmla="*/ 154233 h 257897"/>
              <a:gd name="connsiteX18" fmla="*/ 0 w 709160"/>
              <a:gd name="connsiteY18" fmla="*/ 103665 h 257897"/>
              <a:gd name="connsiteX19" fmla="*/ 25693 w 709160"/>
              <a:gd name="connsiteY19" fmla="*/ 103665 h 257897"/>
              <a:gd name="connsiteX20" fmla="*/ 386341 w 709160"/>
              <a:gd name="connsiteY20" fmla="*/ 103665 h 257897"/>
              <a:gd name="connsiteX21" fmla="*/ 475285 w 709160"/>
              <a:gd name="connsiteY21" fmla="*/ 55625 h 257897"/>
              <a:gd name="connsiteX22" fmla="*/ 579477 w 709160"/>
              <a:gd name="connsiteY22" fmla="*/ 0 h 257897"/>
              <a:gd name="connsiteX23" fmla="*/ 709081 w 709160"/>
              <a:gd name="connsiteY23" fmla="*/ 134006 h 2578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709160" h="257897">
                <a:moveTo>
                  <a:pt x="629751" y="114622"/>
                </a:moveTo>
                <a:lnTo>
                  <a:pt x="597001" y="114622"/>
                </a:lnTo>
                <a:lnTo>
                  <a:pt x="597001" y="81873"/>
                </a:lnTo>
                <a:lnTo>
                  <a:pt x="568346" y="81873"/>
                </a:lnTo>
                <a:lnTo>
                  <a:pt x="568346" y="114622"/>
                </a:lnTo>
                <a:lnTo>
                  <a:pt x="535597" y="114622"/>
                </a:lnTo>
                <a:lnTo>
                  <a:pt x="535597" y="143278"/>
                </a:lnTo>
                <a:lnTo>
                  <a:pt x="568346" y="143278"/>
                </a:lnTo>
                <a:lnTo>
                  <a:pt x="568346" y="176027"/>
                </a:lnTo>
                <a:lnTo>
                  <a:pt x="597001" y="176027"/>
                </a:lnTo>
                <a:lnTo>
                  <a:pt x="597001" y="143278"/>
                </a:lnTo>
                <a:lnTo>
                  <a:pt x="629751" y="143278"/>
                </a:lnTo>
                <a:close/>
                <a:moveTo>
                  <a:pt x="709081" y="134006"/>
                </a:moveTo>
                <a:cubicBezTo>
                  <a:pt x="706540" y="199744"/>
                  <a:pt x="650632" y="255369"/>
                  <a:pt x="584559" y="257897"/>
                </a:cubicBezTo>
                <a:cubicBezTo>
                  <a:pt x="538817" y="257897"/>
                  <a:pt x="498157" y="235142"/>
                  <a:pt x="472744" y="199744"/>
                </a:cubicBezTo>
                <a:cubicBezTo>
                  <a:pt x="454955" y="171932"/>
                  <a:pt x="421919" y="154233"/>
                  <a:pt x="386341" y="154233"/>
                </a:cubicBezTo>
                <a:cubicBezTo>
                  <a:pt x="386341" y="154233"/>
                  <a:pt x="386341" y="154233"/>
                  <a:pt x="42006" y="154233"/>
                </a:cubicBezTo>
                <a:lnTo>
                  <a:pt x="0" y="154233"/>
                </a:lnTo>
                <a:lnTo>
                  <a:pt x="0" y="103665"/>
                </a:lnTo>
                <a:lnTo>
                  <a:pt x="25693" y="103665"/>
                </a:lnTo>
                <a:cubicBezTo>
                  <a:pt x="134287" y="103665"/>
                  <a:pt x="254116" y="103665"/>
                  <a:pt x="386341" y="103665"/>
                </a:cubicBezTo>
                <a:cubicBezTo>
                  <a:pt x="421919" y="103665"/>
                  <a:pt x="454955" y="85966"/>
                  <a:pt x="475285" y="55625"/>
                </a:cubicBezTo>
                <a:cubicBezTo>
                  <a:pt x="498157" y="22756"/>
                  <a:pt x="536275" y="0"/>
                  <a:pt x="579477" y="0"/>
                </a:cubicBezTo>
                <a:cubicBezTo>
                  <a:pt x="653173" y="0"/>
                  <a:pt x="711622" y="60682"/>
                  <a:pt x="709081" y="134006"/>
                </a:cubicBezTo>
                <a:close/>
              </a:path>
            </a:pathLst>
          </a:custGeom>
          <a:solidFill>
            <a:srgbClr val="C4A263"/>
          </a:solidFill>
          <a:ln>
            <a:noFill/>
          </a:ln>
        </p:spPr>
        <p:txBody>
          <a:bodyPr vert="horz" wrap="square" lIns="91440" tIns="45720" rIns="91440" bIns="45720" numCol="1" anchor="t" anchorCtr="0" compatLnSpc="1">
            <a:noAutofit/>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chemeClr val="bg1"/>
              </a:solidFill>
              <a:effectLst/>
              <a:uLnTx/>
              <a:uFillTx/>
            </a:endParaRPr>
          </a:p>
        </p:txBody>
      </p:sp>
      <p:sp>
        <p:nvSpPr>
          <p:cNvPr id="18" name="文本框 17"/>
          <p:cNvSpPr txBox="1"/>
          <p:nvPr/>
        </p:nvSpPr>
        <p:spPr>
          <a:xfrm>
            <a:off x="2426724" y="3519108"/>
            <a:ext cx="362600" cy="523220"/>
          </a:xfrm>
          <a:prstGeom prst="rect">
            <a:avLst/>
          </a:prstGeom>
          <a:noFill/>
        </p:spPr>
        <p:txBody>
          <a:bodyPr wrap="none" rtlCol="0" anchor="ctr">
            <a:spAutoFit/>
          </a:bodyPr>
          <a:lstStyle/>
          <a:p>
            <a:pPr marL="0" marR="0" lvl="0" indent="0" algn="ctr" defTabSz="914400" eaLnBrk="1" fontAlgn="auto" latinLnBrk="0" hangingPunct="1">
              <a:lnSpc>
                <a:spcPct val="100000"/>
              </a:lnSpc>
              <a:spcBef>
                <a:spcPts val="0"/>
              </a:spcBef>
              <a:spcAft>
                <a:spcPts val="0"/>
              </a:spcAft>
              <a:buClrTx/>
              <a:buSzTx/>
              <a:buFontTx/>
              <a:buNone/>
              <a:defRPr/>
            </a:pPr>
            <a:r>
              <a:rPr kumimoji="0" lang="en-US" altLang="zh-CN" sz="2800" b="1" i="0" u="none" strike="noStrike" kern="0" cap="none" spc="0" normalizeH="0" baseline="0" noProof="0" dirty="0">
                <a:ln>
                  <a:noFill/>
                </a:ln>
                <a:solidFill>
                  <a:schemeClr val="bg2">
                    <a:lumMod val="25000"/>
                  </a:schemeClr>
                </a:solidFill>
                <a:effectLst/>
                <a:uLnTx/>
                <a:uFillTx/>
              </a:rPr>
              <a:t>1</a:t>
            </a:r>
            <a:endParaRPr kumimoji="0" lang="zh-CN" altLang="en-US" sz="2800" b="1" i="0" u="none" strike="noStrike" kern="0" cap="none" spc="0" normalizeH="0" baseline="0" noProof="0" dirty="0">
              <a:ln>
                <a:noFill/>
              </a:ln>
              <a:solidFill>
                <a:schemeClr val="bg2">
                  <a:lumMod val="25000"/>
                </a:schemeClr>
              </a:solidFill>
              <a:effectLst/>
              <a:uLnTx/>
              <a:uFillTx/>
            </a:endParaRPr>
          </a:p>
        </p:txBody>
      </p:sp>
      <p:sp>
        <p:nvSpPr>
          <p:cNvPr id="19" name="文本框 18"/>
          <p:cNvSpPr txBox="1"/>
          <p:nvPr/>
        </p:nvSpPr>
        <p:spPr>
          <a:xfrm>
            <a:off x="3583940" y="3519108"/>
            <a:ext cx="362600" cy="523220"/>
          </a:xfrm>
          <a:prstGeom prst="rect">
            <a:avLst/>
          </a:prstGeom>
          <a:noFill/>
        </p:spPr>
        <p:txBody>
          <a:bodyPr wrap="none" rtlCol="0" anchor="ctr">
            <a:spAutoFit/>
          </a:bodyPr>
          <a:lstStyle/>
          <a:p>
            <a:pPr marL="0" marR="0" lvl="0" indent="0" algn="ctr" defTabSz="914400" eaLnBrk="1" fontAlgn="auto" latinLnBrk="0" hangingPunct="1">
              <a:lnSpc>
                <a:spcPct val="100000"/>
              </a:lnSpc>
              <a:spcBef>
                <a:spcPts val="0"/>
              </a:spcBef>
              <a:spcAft>
                <a:spcPts val="0"/>
              </a:spcAft>
              <a:buClrTx/>
              <a:buSzTx/>
              <a:buFontTx/>
              <a:buNone/>
              <a:defRPr/>
            </a:pPr>
            <a:r>
              <a:rPr kumimoji="0" lang="en-US" altLang="zh-CN" sz="2800" b="1" i="0" u="none" strike="noStrike" kern="0" cap="none" spc="0" normalizeH="0" baseline="0" noProof="0" dirty="0">
                <a:ln>
                  <a:noFill/>
                </a:ln>
                <a:solidFill>
                  <a:schemeClr val="bg2">
                    <a:lumMod val="25000"/>
                  </a:schemeClr>
                </a:solidFill>
                <a:effectLst/>
                <a:uLnTx/>
                <a:uFillTx/>
              </a:rPr>
              <a:t>2</a:t>
            </a:r>
            <a:endParaRPr kumimoji="0" lang="zh-CN" altLang="en-US" sz="2800" b="1" i="0" u="none" strike="noStrike" kern="0" cap="none" spc="0" normalizeH="0" baseline="0" noProof="0" dirty="0">
              <a:ln>
                <a:noFill/>
              </a:ln>
              <a:solidFill>
                <a:schemeClr val="bg2">
                  <a:lumMod val="25000"/>
                </a:schemeClr>
              </a:solidFill>
              <a:effectLst/>
              <a:uLnTx/>
              <a:uFillTx/>
            </a:endParaRPr>
          </a:p>
        </p:txBody>
      </p:sp>
      <p:sp>
        <p:nvSpPr>
          <p:cNvPr id="20" name="文本框 19"/>
          <p:cNvSpPr txBox="1"/>
          <p:nvPr/>
        </p:nvSpPr>
        <p:spPr>
          <a:xfrm>
            <a:off x="4742885" y="3519108"/>
            <a:ext cx="362600" cy="523220"/>
          </a:xfrm>
          <a:prstGeom prst="rect">
            <a:avLst/>
          </a:prstGeom>
          <a:noFill/>
        </p:spPr>
        <p:txBody>
          <a:bodyPr wrap="none" rtlCol="0" anchor="ctr">
            <a:spAutoFit/>
          </a:bodyPr>
          <a:lstStyle/>
          <a:p>
            <a:pPr marL="0" marR="0" lvl="0" indent="0" algn="ctr" defTabSz="914400" eaLnBrk="1" fontAlgn="auto" latinLnBrk="0" hangingPunct="1">
              <a:lnSpc>
                <a:spcPct val="100000"/>
              </a:lnSpc>
              <a:spcBef>
                <a:spcPts val="0"/>
              </a:spcBef>
              <a:spcAft>
                <a:spcPts val="0"/>
              </a:spcAft>
              <a:buClrTx/>
              <a:buSzTx/>
              <a:buFontTx/>
              <a:buNone/>
              <a:defRPr/>
            </a:pPr>
            <a:r>
              <a:rPr kumimoji="0" lang="en-US" altLang="zh-CN" sz="2800" b="1" i="0" u="none" strike="noStrike" kern="0" cap="none" spc="0" normalizeH="0" baseline="0" noProof="0" dirty="0">
                <a:ln>
                  <a:noFill/>
                </a:ln>
                <a:solidFill>
                  <a:schemeClr val="bg2">
                    <a:lumMod val="25000"/>
                  </a:schemeClr>
                </a:solidFill>
                <a:effectLst/>
                <a:uLnTx/>
                <a:uFillTx/>
              </a:rPr>
              <a:t>3</a:t>
            </a:r>
            <a:endParaRPr kumimoji="0" lang="zh-CN" altLang="en-US" sz="2800" b="1" i="0" u="none" strike="noStrike" kern="0" cap="none" spc="0" normalizeH="0" baseline="0" noProof="0" dirty="0">
              <a:ln>
                <a:noFill/>
              </a:ln>
              <a:solidFill>
                <a:schemeClr val="bg2">
                  <a:lumMod val="25000"/>
                </a:schemeClr>
              </a:solidFill>
              <a:effectLst/>
              <a:uLnTx/>
              <a:uFillTx/>
            </a:endParaRPr>
          </a:p>
        </p:txBody>
      </p:sp>
      <p:sp>
        <p:nvSpPr>
          <p:cNvPr id="21" name="文本框 20"/>
          <p:cNvSpPr txBox="1"/>
          <p:nvPr/>
        </p:nvSpPr>
        <p:spPr>
          <a:xfrm>
            <a:off x="5899565" y="3519108"/>
            <a:ext cx="362600" cy="523220"/>
          </a:xfrm>
          <a:prstGeom prst="rect">
            <a:avLst/>
          </a:prstGeom>
          <a:noFill/>
        </p:spPr>
        <p:txBody>
          <a:bodyPr wrap="none" rtlCol="0" anchor="ctr">
            <a:spAutoFit/>
          </a:bodyPr>
          <a:lstStyle/>
          <a:p>
            <a:pPr marL="0" marR="0" lvl="0" indent="0" algn="ctr" defTabSz="914400" eaLnBrk="1" fontAlgn="auto" latinLnBrk="0" hangingPunct="1">
              <a:lnSpc>
                <a:spcPct val="100000"/>
              </a:lnSpc>
              <a:spcBef>
                <a:spcPts val="0"/>
              </a:spcBef>
              <a:spcAft>
                <a:spcPts val="0"/>
              </a:spcAft>
              <a:buClrTx/>
              <a:buSzTx/>
              <a:buFontTx/>
              <a:buNone/>
              <a:defRPr/>
            </a:pPr>
            <a:r>
              <a:rPr kumimoji="0" lang="en-US" altLang="zh-CN" sz="2800" b="1" i="0" u="none" strike="noStrike" kern="0" cap="none" spc="0" normalizeH="0" baseline="0" noProof="0" dirty="0">
                <a:ln>
                  <a:noFill/>
                </a:ln>
                <a:solidFill>
                  <a:schemeClr val="bg2">
                    <a:lumMod val="25000"/>
                  </a:schemeClr>
                </a:solidFill>
                <a:effectLst/>
                <a:uLnTx/>
                <a:uFillTx/>
              </a:rPr>
              <a:t>4</a:t>
            </a:r>
            <a:endParaRPr kumimoji="0" lang="zh-CN" altLang="en-US" sz="2800" b="1" i="0" u="none" strike="noStrike" kern="0" cap="none" spc="0" normalizeH="0" baseline="0" noProof="0" dirty="0">
              <a:ln>
                <a:noFill/>
              </a:ln>
              <a:solidFill>
                <a:schemeClr val="bg2">
                  <a:lumMod val="25000"/>
                </a:schemeClr>
              </a:solidFill>
              <a:effectLst/>
              <a:uLnTx/>
              <a:uFillTx/>
            </a:endParaRPr>
          </a:p>
        </p:txBody>
      </p:sp>
      <p:sp>
        <p:nvSpPr>
          <p:cNvPr id="22" name="文本框 21"/>
          <p:cNvSpPr txBox="1"/>
          <p:nvPr/>
        </p:nvSpPr>
        <p:spPr>
          <a:xfrm>
            <a:off x="7058510" y="3519108"/>
            <a:ext cx="362600" cy="523220"/>
          </a:xfrm>
          <a:prstGeom prst="rect">
            <a:avLst/>
          </a:prstGeom>
          <a:noFill/>
        </p:spPr>
        <p:txBody>
          <a:bodyPr wrap="none" rtlCol="0" anchor="ctr">
            <a:spAutoFit/>
          </a:bodyPr>
          <a:lstStyle/>
          <a:p>
            <a:pPr marL="0" marR="0" lvl="0" indent="0" algn="ctr" defTabSz="914400" eaLnBrk="1" fontAlgn="auto" latinLnBrk="0" hangingPunct="1">
              <a:lnSpc>
                <a:spcPct val="100000"/>
              </a:lnSpc>
              <a:spcBef>
                <a:spcPts val="0"/>
              </a:spcBef>
              <a:spcAft>
                <a:spcPts val="0"/>
              </a:spcAft>
              <a:buClrTx/>
              <a:buSzTx/>
              <a:buFontTx/>
              <a:buNone/>
              <a:defRPr/>
            </a:pPr>
            <a:r>
              <a:rPr kumimoji="0" lang="en-US" altLang="zh-CN" sz="2800" b="1" i="0" u="none" strike="noStrike" kern="0" cap="none" spc="0" normalizeH="0" baseline="0" noProof="0" dirty="0">
                <a:ln>
                  <a:noFill/>
                </a:ln>
                <a:solidFill>
                  <a:schemeClr val="bg2">
                    <a:lumMod val="25000"/>
                  </a:schemeClr>
                </a:solidFill>
                <a:effectLst/>
                <a:uLnTx/>
                <a:uFillTx/>
              </a:rPr>
              <a:t>5</a:t>
            </a:r>
            <a:endParaRPr kumimoji="0" lang="zh-CN" altLang="en-US" sz="2800" b="1" i="0" u="none" strike="noStrike" kern="0" cap="none" spc="0" normalizeH="0" baseline="0" noProof="0" dirty="0">
              <a:ln>
                <a:noFill/>
              </a:ln>
              <a:solidFill>
                <a:schemeClr val="bg2">
                  <a:lumMod val="25000"/>
                </a:schemeClr>
              </a:solidFill>
              <a:effectLst/>
              <a:uLnTx/>
              <a:uFillTx/>
            </a:endParaRPr>
          </a:p>
        </p:txBody>
      </p:sp>
      <p:sp>
        <p:nvSpPr>
          <p:cNvPr id="23" name="文本框 22"/>
          <p:cNvSpPr txBox="1"/>
          <p:nvPr/>
        </p:nvSpPr>
        <p:spPr>
          <a:xfrm>
            <a:off x="8225459" y="3519108"/>
            <a:ext cx="362600" cy="523220"/>
          </a:xfrm>
          <a:prstGeom prst="rect">
            <a:avLst/>
          </a:prstGeom>
          <a:noFill/>
        </p:spPr>
        <p:txBody>
          <a:bodyPr wrap="none" rtlCol="0" anchor="ctr">
            <a:spAutoFit/>
          </a:bodyPr>
          <a:lstStyle/>
          <a:p>
            <a:pPr marL="0" marR="0" lvl="0" indent="0" algn="ctr" defTabSz="914400" eaLnBrk="1" fontAlgn="auto" latinLnBrk="0" hangingPunct="1">
              <a:lnSpc>
                <a:spcPct val="100000"/>
              </a:lnSpc>
              <a:spcBef>
                <a:spcPts val="0"/>
              </a:spcBef>
              <a:spcAft>
                <a:spcPts val="0"/>
              </a:spcAft>
              <a:buClrTx/>
              <a:buSzTx/>
              <a:buFontTx/>
              <a:buNone/>
              <a:defRPr/>
            </a:pPr>
            <a:r>
              <a:rPr kumimoji="0" lang="en-US" altLang="zh-CN" sz="2800" b="1" i="0" u="none" strike="noStrike" kern="0" cap="none" spc="0" normalizeH="0" baseline="0" noProof="0" dirty="0">
                <a:ln>
                  <a:noFill/>
                </a:ln>
                <a:solidFill>
                  <a:schemeClr val="bg2">
                    <a:lumMod val="25000"/>
                  </a:schemeClr>
                </a:solidFill>
                <a:effectLst/>
                <a:uLnTx/>
                <a:uFillTx/>
              </a:rPr>
              <a:t>6</a:t>
            </a:r>
            <a:endParaRPr kumimoji="0" lang="zh-CN" altLang="en-US" sz="2800" b="1" i="0" u="none" strike="noStrike" kern="0" cap="none" spc="0" normalizeH="0" baseline="0" noProof="0" dirty="0">
              <a:ln>
                <a:noFill/>
              </a:ln>
              <a:solidFill>
                <a:schemeClr val="bg2">
                  <a:lumMod val="25000"/>
                </a:schemeClr>
              </a:solidFill>
              <a:effectLst/>
              <a:uLnTx/>
              <a:uFillTx/>
            </a:endParaRPr>
          </a:p>
        </p:txBody>
      </p:sp>
      <p:sp>
        <p:nvSpPr>
          <p:cNvPr id="24" name="文本框 23"/>
          <p:cNvSpPr txBox="1"/>
          <p:nvPr/>
        </p:nvSpPr>
        <p:spPr>
          <a:xfrm>
            <a:off x="9384404" y="3519108"/>
            <a:ext cx="362600" cy="523220"/>
          </a:xfrm>
          <a:prstGeom prst="rect">
            <a:avLst/>
          </a:prstGeom>
          <a:noFill/>
        </p:spPr>
        <p:txBody>
          <a:bodyPr wrap="none" rtlCol="0" anchor="ctr">
            <a:spAutoFit/>
          </a:bodyPr>
          <a:lstStyle/>
          <a:p>
            <a:pPr marL="0" marR="0" lvl="0" indent="0" algn="ctr" defTabSz="914400" eaLnBrk="1" fontAlgn="auto" latinLnBrk="0" hangingPunct="1">
              <a:lnSpc>
                <a:spcPct val="100000"/>
              </a:lnSpc>
              <a:spcBef>
                <a:spcPts val="0"/>
              </a:spcBef>
              <a:spcAft>
                <a:spcPts val="0"/>
              </a:spcAft>
              <a:buClrTx/>
              <a:buSzTx/>
              <a:buFontTx/>
              <a:buNone/>
              <a:defRPr/>
            </a:pPr>
            <a:r>
              <a:rPr kumimoji="0" lang="en-US" altLang="zh-CN" sz="2800" b="1" i="0" u="none" strike="noStrike" kern="0" cap="none" spc="0" normalizeH="0" baseline="0" noProof="0" dirty="0">
                <a:ln>
                  <a:noFill/>
                </a:ln>
                <a:solidFill>
                  <a:schemeClr val="bg2">
                    <a:lumMod val="25000"/>
                  </a:schemeClr>
                </a:solidFill>
                <a:effectLst/>
                <a:uLnTx/>
                <a:uFillTx/>
              </a:rPr>
              <a:t>7</a:t>
            </a:r>
            <a:endParaRPr kumimoji="0" lang="zh-CN" altLang="en-US" sz="2800" b="1" i="0" u="none" strike="noStrike" kern="0" cap="none" spc="0" normalizeH="0" baseline="0" noProof="0" dirty="0">
              <a:ln>
                <a:noFill/>
              </a:ln>
              <a:solidFill>
                <a:schemeClr val="bg2">
                  <a:lumMod val="25000"/>
                </a:schemeClr>
              </a:solidFill>
              <a:effectLst/>
              <a:uLnTx/>
              <a:uFillTx/>
            </a:endParaRPr>
          </a:p>
        </p:txBody>
      </p:sp>
      <p:sp>
        <p:nvSpPr>
          <p:cNvPr id="25" name="矩形 24"/>
          <p:cNvSpPr/>
          <p:nvPr/>
        </p:nvSpPr>
        <p:spPr>
          <a:xfrm>
            <a:off x="2391535" y="2160161"/>
            <a:ext cx="2136015" cy="523220"/>
          </a:xfrm>
          <a:prstGeom prst="rect">
            <a:avLst/>
          </a:prstGeom>
        </p:spPr>
        <p:txBody>
          <a:bodyPr wrap="square">
            <a:spAutoFit/>
          </a:bodyPr>
          <a:lstStyle/>
          <a:p>
            <a:pPr marL="0" marR="0" lvl="0" indent="0" defTabSz="914400" eaLnBrk="1" fontAlgn="auto" latinLnBrk="0" hangingPunct="1">
              <a:lnSpc>
                <a:spcPct val="100000"/>
              </a:lnSpc>
              <a:spcBef>
                <a:spcPts val="0"/>
              </a:spcBef>
              <a:spcAft>
                <a:spcPts val="0"/>
              </a:spcAft>
              <a:buClrTx/>
              <a:buSzTx/>
              <a:buFontTx/>
              <a:buNone/>
              <a:defRPr/>
            </a:pPr>
            <a:r>
              <a:rPr kumimoji="0" lang="zh-CN" altLang="en-US" sz="1400" b="0" i="0" u="none" strike="noStrike" kern="0" cap="none" spc="0" normalizeH="0" baseline="0" noProof="0" dirty="0">
                <a:ln>
                  <a:noFill/>
                </a:ln>
                <a:solidFill>
                  <a:schemeClr val="bg1"/>
                </a:solidFill>
                <a:effectLst/>
                <a:uLnTx/>
                <a:uFillTx/>
              </a:rPr>
              <a:t>Vestibulum ante ipsum primis in faucibus orci</a:t>
            </a:r>
          </a:p>
        </p:txBody>
      </p:sp>
      <p:sp>
        <p:nvSpPr>
          <p:cNvPr id="26" name="矩形 25"/>
          <p:cNvSpPr/>
          <p:nvPr/>
        </p:nvSpPr>
        <p:spPr>
          <a:xfrm>
            <a:off x="2391535" y="1911202"/>
            <a:ext cx="1810270" cy="338554"/>
          </a:xfrm>
          <a:prstGeom prst="rect">
            <a:avLst/>
          </a:prstGeom>
          <a:noFill/>
        </p:spPr>
        <p:txBody>
          <a:bodyPr wrap="square">
            <a:spAutoFit/>
          </a:bodyPr>
          <a:lstStyle/>
          <a:p>
            <a:pPr marL="0" marR="0" lvl="0" indent="0" defTabSz="914400" eaLnBrk="1" fontAlgn="auto" latinLnBrk="0" hangingPunct="1">
              <a:lnSpc>
                <a:spcPct val="100000"/>
              </a:lnSpc>
              <a:spcBef>
                <a:spcPts val="0"/>
              </a:spcBef>
              <a:spcAft>
                <a:spcPts val="0"/>
              </a:spcAft>
              <a:buClrTx/>
              <a:buSzTx/>
              <a:buFontTx/>
              <a:buNone/>
              <a:defRPr/>
            </a:pPr>
            <a:r>
              <a:rPr kumimoji="0" lang="zh-CN" altLang="en-US" sz="1600" b="0" i="0" u="none" strike="noStrike" kern="0" cap="none" spc="0" normalizeH="0" baseline="0" noProof="0" dirty="0">
                <a:ln>
                  <a:noFill/>
                </a:ln>
                <a:solidFill>
                  <a:schemeClr val="bg1"/>
                </a:solidFill>
                <a:effectLst/>
                <a:uLnTx/>
                <a:uFillTx/>
              </a:rPr>
              <a:t>ADD YOUR TEXT</a:t>
            </a:r>
          </a:p>
        </p:txBody>
      </p:sp>
      <p:sp>
        <p:nvSpPr>
          <p:cNvPr id="27" name="矩形 26"/>
          <p:cNvSpPr/>
          <p:nvPr/>
        </p:nvSpPr>
        <p:spPr>
          <a:xfrm>
            <a:off x="4677535" y="2160161"/>
            <a:ext cx="2136015" cy="523220"/>
          </a:xfrm>
          <a:prstGeom prst="rect">
            <a:avLst/>
          </a:prstGeom>
        </p:spPr>
        <p:txBody>
          <a:bodyPr wrap="square">
            <a:spAutoFit/>
          </a:bodyPr>
          <a:lstStyle/>
          <a:p>
            <a:pPr marL="0" marR="0" lvl="0" indent="0" defTabSz="914400" eaLnBrk="1" fontAlgn="auto" latinLnBrk="0" hangingPunct="1">
              <a:lnSpc>
                <a:spcPct val="100000"/>
              </a:lnSpc>
              <a:spcBef>
                <a:spcPts val="0"/>
              </a:spcBef>
              <a:spcAft>
                <a:spcPts val="0"/>
              </a:spcAft>
              <a:buClrTx/>
              <a:buSzTx/>
              <a:buFontTx/>
              <a:buNone/>
              <a:defRPr/>
            </a:pPr>
            <a:r>
              <a:rPr kumimoji="0" lang="zh-CN" altLang="en-US" sz="1400" b="0" i="0" u="none" strike="noStrike" kern="0" cap="none" spc="0" normalizeH="0" baseline="0" noProof="0" dirty="0">
                <a:ln>
                  <a:noFill/>
                </a:ln>
                <a:solidFill>
                  <a:schemeClr val="bg1"/>
                </a:solidFill>
                <a:effectLst/>
                <a:uLnTx/>
                <a:uFillTx/>
              </a:rPr>
              <a:t>Vestibulum ante ipsum primis in faucibus orci</a:t>
            </a:r>
          </a:p>
        </p:txBody>
      </p:sp>
      <p:sp>
        <p:nvSpPr>
          <p:cNvPr id="28" name="矩形 27"/>
          <p:cNvSpPr/>
          <p:nvPr/>
        </p:nvSpPr>
        <p:spPr>
          <a:xfrm>
            <a:off x="4677535" y="1911202"/>
            <a:ext cx="1810270" cy="338554"/>
          </a:xfrm>
          <a:prstGeom prst="rect">
            <a:avLst/>
          </a:prstGeom>
          <a:noFill/>
        </p:spPr>
        <p:txBody>
          <a:bodyPr wrap="square">
            <a:spAutoFit/>
          </a:bodyPr>
          <a:lstStyle/>
          <a:p>
            <a:pPr marL="0" marR="0" lvl="0" indent="0" defTabSz="914400" eaLnBrk="1" fontAlgn="auto" latinLnBrk="0" hangingPunct="1">
              <a:lnSpc>
                <a:spcPct val="100000"/>
              </a:lnSpc>
              <a:spcBef>
                <a:spcPts val="0"/>
              </a:spcBef>
              <a:spcAft>
                <a:spcPts val="0"/>
              </a:spcAft>
              <a:buClrTx/>
              <a:buSzTx/>
              <a:buFontTx/>
              <a:buNone/>
              <a:defRPr/>
            </a:pPr>
            <a:r>
              <a:rPr kumimoji="0" lang="zh-CN" altLang="en-US" sz="1600" b="0" i="0" u="none" strike="noStrike" kern="0" cap="none" spc="0" normalizeH="0" baseline="0" noProof="0" dirty="0">
                <a:ln>
                  <a:noFill/>
                </a:ln>
                <a:solidFill>
                  <a:schemeClr val="bg1"/>
                </a:solidFill>
                <a:effectLst/>
                <a:uLnTx/>
                <a:uFillTx/>
              </a:rPr>
              <a:t>ADD YOUR TEXT</a:t>
            </a:r>
          </a:p>
        </p:txBody>
      </p:sp>
      <p:sp>
        <p:nvSpPr>
          <p:cNvPr id="29" name="矩形 28"/>
          <p:cNvSpPr/>
          <p:nvPr/>
        </p:nvSpPr>
        <p:spPr>
          <a:xfrm>
            <a:off x="6813550" y="2160161"/>
            <a:ext cx="2136015" cy="523220"/>
          </a:xfrm>
          <a:prstGeom prst="rect">
            <a:avLst/>
          </a:prstGeom>
        </p:spPr>
        <p:txBody>
          <a:bodyPr wrap="square">
            <a:spAutoFit/>
          </a:bodyPr>
          <a:lstStyle/>
          <a:p>
            <a:pPr marL="0" marR="0" lvl="0" indent="0" defTabSz="914400" eaLnBrk="1" fontAlgn="auto" latinLnBrk="0" hangingPunct="1">
              <a:lnSpc>
                <a:spcPct val="100000"/>
              </a:lnSpc>
              <a:spcBef>
                <a:spcPts val="0"/>
              </a:spcBef>
              <a:spcAft>
                <a:spcPts val="0"/>
              </a:spcAft>
              <a:buClrTx/>
              <a:buSzTx/>
              <a:buFontTx/>
              <a:buNone/>
              <a:defRPr/>
            </a:pPr>
            <a:r>
              <a:rPr kumimoji="0" lang="zh-CN" altLang="en-US" sz="1400" b="0" i="0" u="none" strike="noStrike" kern="0" cap="none" spc="0" normalizeH="0" baseline="0" noProof="0" dirty="0">
                <a:ln>
                  <a:noFill/>
                </a:ln>
                <a:solidFill>
                  <a:schemeClr val="bg1"/>
                </a:solidFill>
                <a:effectLst/>
                <a:uLnTx/>
                <a:uFillTx/>
              </a:rPr>
              <a:t>Vestibulum ante ipsum primis in faucibus orci</a:t>
            </a:r>
          </a:p>
        </p:txBody>
      </p:sp>
      <p:sp>
        <p:nvSpPr>
          <p:cNvPr id="30" name="矩形 29"/>
          <p:cNvSpPr/>
          <p:nvPr/>
        </p:nvSpPr>
        <p:spPr>
          <a:xfrm>
            <a:off x="6813550" y="1911202"/>
            <a:ext cx="1810270" cy="338554"/>
          </a:xfrm>
          <a:prstGeom prst="rect">
            <a:avLst/>
          </a:prstGeom>
          <a:noFill/>
        </p:spPr>
        <p:txBody>
          <a:bodyPr wrap="square">
            <a:spAutoFit/>
          </a:bodyPr>
          <a:lstStyle/>
          <a:p>
            <a:pPr marL="0" marR="0" lvl="0" indent="0" defTabSz="914400" eaLnBrk="1" fontAlgn="auto" latinLnBrk="0" hangingPunct="1">
              <a:lnSpc>
                <a:spcPct val="100000"/>
              </a:lnSpc>
              <a:spcBef>
                <a:spcPts val="0"/>
              </a:spcBef>
              <a:spcAft>
                <a:spcPts val="0"/>
              </a:spcAft>
              <a:buClrTx/>
              <a:buSzTx/>
              <a:buFontTx/>
              <a:buNone/>
              <a:defRPr/>
            </a:pPr>
            <a:r>
              <a:rPr kumimoji="0" lang="zh-CN" altLang="en-US" sz="1600" b="0" i="0" u="none" strike="noStrike" kern="0" cap="none" spc="0" normalizeH="0" baseline="0" noProof="0" dirty="0">
                <a:ln>
                  <a:noFill/>
                </a:ln>
                <a:solidFill>
                  <a:schemeClr val="bg1"/>
                </a:solidFill>
                <a:effectLst/>
                <a:uLnTx/>
                <a:uFillTx/>
              </a:rPr>
              <a:t>ADD YOUR TEXT</a:t>
            </a:r>
          </a:p>
        </p:txBody>
      </p:sp>
      <p:sp>
        <p:nvSpPr>
          <p:cNvPr id="31" name="矩形 30"/>
          <p:cNvSpPr/>
          <p:nvPr/>
        </p:nvSpPr>
        <p:spPr>
          <a:xfrm>
            <a:off x="9275310" y="2160161"/>
            <a:ext cx="2136015" cy="523220"/>
          </a:xfrm>
          <a:prstGeom prst="rect">
            <a:avLst/>
          </a:prstGeom>
        </p:spPr>
        <p:txBody>
          <a:bodyPr wrap="square">
            <a:spAutoFit/>
          </a:bodyPr>
          <a:lstStyle/>
          <a:p>
            <a:pPr marL="0" marR="0" lvl="0" indent="0" defTabSz="914400" eaLnBrk="1" fontAlgn="auto" latinLnBrk="0" hangingPunct="1">
              <a:lnSpc>
                <a:spcPct val="100000"/>
              </a:lnSpc>
              <a:spcBef>
                <a:spcPts val="0"/>
              </a:spcBef>
              <a:spcAft>
                <a:spcPts val="0"/>
              </a:spcAft>
              <a:buClrTx/>
              <a:buSzTx/>
              <a:buFontTx/>
              <a:buNone/>
              <a:defRPr/>
            </a:pPr>
            <a:r>
              <a:rPr kumimoji="0" lang="zh-CN" altLang="en-US" sz="1400" b="0" i="0" u="none" strike="noStrike" kern="0" cap="none" spc="0" normalizeH="0" baseline="0" noProof="0" dirty="0">
                <a:ln>
                  <a:noFill/>
                </a:ln>
                <a:solidFill>
                  <a:schemeClr val="bg1"/>
                </a:solidFill>
                <a:effectLst/>
                <a:uLnTx/>
                <a:uFillTx/>
              </a:rPr>
              <a:t>Vestibulum ante ipsum primis in faucibus orci</a:t>
            </a:r>
          </a:p>
        </p:txBody>
      </p:sp>
      <p:sp>
        <p:nvSpPr>
          <p:cNvPr id="32" name="矩形 31"/>
          <p:cNvSpPr/>
          <p:nvPr/>
        </p:nvSpPr>
        <p:spPr>
          <a:xfrm>
            <a:off x="9275310" y="1911202"/>
            <a:ext cx="1810270" cy="338554"/>
          </a:xfrm>
          <a:prstGeom prst="rect">
            <a:avLst/>
          </a:prstGeom>
          <a:noFill/>
        </p:spPr>
        <p:txBody>
          <a:bodyPr wrap="square">
            <a:spAutoFit/>
          </a:bodyPr>
          <a:lstStyle/>
          <a:p>
            <a:pPr marL="0" marR="0" lvl="0" indent="0" defTabSz="914400" eaLnBrk="1" fontAlgn="auto" latinLnBrk="0" hangingPunct="1">
              <a:lnSpc>
                <a:spcPct val="100000"/>
              </a:lnSpc>
              <a:spcBef>
                <a:spcPts val="0"/>
              </a:spcBef>
              <a:spcAft>
                <a:spcPts val="0"/>
              </a:spcAft>
              <a:buClrTx/>
              <a:buSzTx/>
              <a:buFontTx/>
              <a:buNone/>
              <a:defRPr/>
            </a:pPr>
            <a:r>
              <a:rPr kumimoji="0" lang="zh-CN" altLang="en-US" sz="1600" b="0" i="0" u="none" strike="noStrike" kern="0" cap="none" spc="0" normalizeH="0" baseline="0" noProof="0" dirty="0">
                <a:ln>
                  <a:noFill/>
                </a:ln>
                <a:solidFill>
                  <a:schemeClr val="bg1"/>
                </a:solidFill>
                <a:effectLst/>
                <a:uLnTx/>
                <a:uFillTx/>
              </a:rPr>
              <a:t>ADD YOUR TEXT</a:t>
            </a:r>
          </a:p>
        </p:txBody>
      </p:sp>
      <p:sp>
        <p:nvSpPr>
          <p:cNvPr id="33" name="矩形 32"/>
          <p:cNvSpPr/>
          <p:nvPr/>
        </p:nvSpPr>
        <p:spPr>
          <a:xfrm>
            <a:off x="8106239" y="5239911"/>
            <a:ext cx="2136015" cy="523220"/>
          </a:xfrm>
          <a:prstGeom prst="rect">
            <a:avLst/>
          </a:prstGeom>
        </p:spPr>
        <p:txBody>
          <a:bodyPr wrap="square">
            <a:spAutoFit/>
          </a:bodyPr>
          <a:lstStyle/>
          <a:p>
            <a:pPr marL="0" marR="0" lvl="0" indent="0" defTabSz="914400" eaLnBrk="1" fontAlgn="auto" latinLnBrk="0" hangingPunct="1">
              <a:lnSpc>
                <a:spcPct val="100000"/>
              </a:lnSpc>
              <a:spcBef>
                <a:spcPts val="0"/>
              </a:spcBef>
              <a:spcAft>
                <a:spcPts val="0"/>
              </a:spcAft>
              <a:buClrTx/>
              <a:buSzTx/>
              <a:buFontTx/>
              <a:buNone/>
              <a:defRPr/>
            </a:pPr>
            <a:r>
              <a:rPr kumimoji="0" lang="zh-CN" altLang="en-US" sz="1400" b="0" i="0" u="none" strike="noStrike" kern="0" cap="none" spc="0" normalizeH="0" baseline="0" noProof="0" dirty="0">
                <a:ln>
                  <a:noFill/>
                </a:ln>
                <a:solidFill>
                  <a:schemeClr val="bg1"/>
                </a:solidFill>
                <a:effectLst/>
                <a:uLnTx/>
                <a:uFillTx/>
              </a:rPr>
              <a:t>Vestibulum ante ipsum primis in faucibus orci</a:t>
            </a:r>
          </a:p>
        </p:txBody>
      </p:sp>
      <p:sp>
        <p:nvSpPr>
          <p:cNvPr id="34" name="矩形 33"/>
          <p:cNvSpPr/>
          <p:nvPr/>
        </p:nvSpPr>
        <p:spPr>
          <a:xfrm>
            <a:off x="8106239" y="4990952"/>
            <a:ext cx="1810270" cy="338554"/>
          </a:xfrm>
          <a:prstGeom prst="rect">
            <a:avLst/>
          </a:prstGeom>
          <a:noFill/>
        </p:spPr>
        <p:txBody>
          <a:bodyPr wrap="square">
            <a:spAutoFit/>
          </a:bodyPr>
          <a:lstStyle/>
          <a:p>
            <a:pPr marL="0" marR="0" lvl="0" indent="0" defTabSz="914400" eaLnBrk="1" fontAlgn="auto" latinLnBrk="0" hangingPunct="1">
              <a:lnSpc>
                <a:spcPct val="100000"/>
              </a:lnSpc>
              <a:spcBef>
                <a:spcPts val="0"/>
              </a:spcBef>
              <a:spcAft>
                <a:spcPts val="0"/>
              </a:spcAft>
              <a:buClrTx/>
              <a:buSzTx/>
              <a:buFontTx/>
              <a:buNone/>
              <a:defRPr/>
            </a:pPr>
            <a:r>
              <a:rPr kumimoji="0" lang="zh-CN" altLang="en-US" sz="1600" b="0" i="0" u="none" strike="noStrike" kern="0" cap="none" spc="0" normalizeH="0" baseline="0" noProof="0" dirty="0">
                <a:ln>
                  <a:noFill/>
                </a:ln>
                <a:solidFill>
                  <a:schemeClr val="bg1"/>
                </a:solidFill>
                <a:effectLst/>
                <a:uLnTx/>
                <a:uFillTx/>
              </a:rPr>
              <a:t>ADD YOUR TEXT</a:t>
            </a:r>
          </a:p>
        </p:txBody>
      </p:sp>
      <p:sp>
        <p:nvSpPr>
          <p:cNvPr id="35" name="矩形 34"/>
          <p:cNvSpPr/>
          <p:nvPr/>
        </p:nvSpPr>
        <p:spPr>
          <a:xfrm>
            <a:off x="5839479" y="5239911"/>
            <a:ext cx="2136015" cy="523220"/>
          </a:xfrm>
          <a:prstGeom prst="rect">
            <a:avLst/>
          </a:prstGeom>
        </p:spPr>
        <p:txBody>
          <a:bodyPr wrap="square">
            <a:spAutoFit/>
          </a:bodyPr>
          <a:lstStyle/>
          <a:p>
            <a:pPr marL="0" marR="0" lvl="0" indent="0" defTabSz="914400" eaLnBrk="1" fontAlgn="auto" latinLnBrk="0" hangingPunct="1">
              <a:lnSpc>
                <a:spcPct val="100000"/>
              </a:lnSpc>
              <a:spcBef>
                <a:spcPts val="0"/>
              </a:spcBef>
              <a:spcAft>
                <a:spcPts val="0"/>
              </a:spcAft>
              <a:buClrTx/>
              <a:buSzTx/>
              <a:buFontTx/>
              <a:buNone/>
              <a:defRPr/>
            </a:pPr>
            <a:r>
              <a:rPr kumimoji="0" lang="zh-CN" altLang="en-US" sz="1400" b="0" i="0" u="none" strike="noStrike" kern="0" cap="none" spc="0" normalizeH="0" baseline="0" noProof="0" dirty="0">
                <a:ln>
                  <a:noFill/>
                </a:ln>
                <a:solidFill>
                  <a:schemeClr val="bg1"/>
                </a:solidFill>
                <a:effectLst/>
                <a:uLnTx/>
                <a:uFillTx/>
              </a:rPr>
              <a:t>Vestibulum ante ipsum primis in faucibus orci</a:t>
            </a:r>
          </a:p>
        </p:txBody>
      </p:sp>
      <p:sp>
        <p:nvSpPr>
          <p:cNvPr id="36" name="矩形 35"/>
          <p:cNvSpPr/>
          <p:nvPr/>
        </p:nvSpPr>
        <p:spPr>
          <a:xfrm>
            <a:off x="5839479" y="4990952"/>
            <a:ext cx="1810270" cy="338554"/>
          </a:xfrm>
          <a:prstGeom prst="rect">
            <a:avLst/>
          </a:prstGeom>
          <a:noFill/>
        </p:spPr>
        <p:txBody>
          <a:bodyPr wrap="square">
            <a:spAutoFit/>
          </a:bodyPr>
          <a:lstStyle/>
          <a:p>
            <a:pPr marL="0" marR="0" lvl="0" indent="0" defTabSz="914400" eaLnBrk="1" fontAlgn="auto" latinLnBrk="0" hangingPunct="1">
              <a:lnSpc>
                <a:spcPct val="100000"/>
              </a:lnSpc>
              <a:spcBef>
                <a:spcPts val="0"/>
              </a:spcBef>
              <a:spcAft>
                <a:spcPts val="0"/>
              </a:spcAft>
              <a:buClrTx/>
              <a:buSzTx/>
              <a:buFontTx/>
              <a:buNone/>
              <a:defRPr/>
            </a:pPr>
            <a:r>
              <a:rPr kumimoji="0" lang="zh-CN" altLang="en-US" sz="1600" b="0" i="0" u="none" strike="noStrike" kern="0" cap="none" spc="0" normalizeH="0" baseline="0" noProof="0" dirty="0">
                <a:ln>
                  <a:noFill/>
                </a:ln>
                <a:solidFill>
                  <a:schemeClr val="bg1"/>
                </a:solidFill>
                <a:effectLst/>
                <a:uLnTx/>
                <a:uFillTx/>
              </a:rPr>
              <a:t>ADD YOUR TEXT</a:t>
            </a:r>
          </a:p>
        </p:txBody>
      </p:sp>
      <p:sp>
        <p:nvSpPr>
          <p:cNvPr id="37" name="矩形 36"/>
          <p:cNvSpPr/>
          <p:nvPr/>
        </p:nvSpPr>
        <p:spPr>
          <a:xfrm>
            <a:off x="3572719" y="5239911"/>
            <a:ext cx="2136015" cy="523220"/>
          </a:xfrm>
          <a:prstGeom prst="rect">
            <a:avLst/>
          </a:prstGeom>
        </p:spPr>
        <p:txBody>
          <a:bodyPr wrap="square">
            <a:spAutoFit/>
          </a:bodyPr>
          <a:lstStyle/>
          <a:p>
            <a:pPr marL="0" marR="0" lvl="0" indent="0" defTabSz="914400" eaLnBrk="1" fontAlgn="auto" latinLnBrk="0" hangingPunct="1">
              <a:lnSpc>
                <a:spcPct val="100000"/>
              </a:lnSpc>
              <a:spcBef>
                <a:spcPts val="0"/>
              </a:spcBef>
              <a:spcAft>
                <a:spcPts val="0"/>
              </a:spcAft>
              <a:buClrTx/>
              <a:buSzTx/>
              <a:buFontTx/>
              <a:buNone/>
              <a:defRPr/>
            </a:pPr>
            <a:r>
              <a:rPr kumimoji="0" lang="zh-CN" altLang="en-US" sz="1400" b="0" i="0" u="none" strike="noStrike" kern="0" cap="none" spc="0" normalizeH="0" baseline="0" noProof="0" dirty="0">
                <a:ln>
                  <a:noFill/>
                </a:ln>
                <a:solidFill>
                  <a:schemeClr val="bg1"/>
                </a:solidFill>
                <a:effectLst/>
                <a:uLnTx/>
                <a:uFillTx/>
              </a:rPr>
              <a:t>Vestibulum ante ipsum primis in faucibus orci</a:t>
            </a:r>
          </a:p>
        </p:txBody>
      </p:sp>
      <p:sp>
        <p:nvSpPr>
          <p:cNvPr id="38" name="矩形 37"/>
          <p:cNvSpPr/>
          <p:nvPr/>
        </p:nvSpPr>
        <p:spPr>
          <a:xfrm>
            <a:off x="3572719" y="4990952"/>
            <a:ext cx="1810270" cy="338554"/>
          </a:xfrm>
          <a:prstGeom prst="rect">
            <a:avLst/>
          </a:prstGeom>
          <a:noFill/>
        </p:spPr>
        <p:txBody>
          <a:bodyPr wrap="square">
            <a:spAutoFit/>
          </a:bodyPr>
          <a:lstStyle/>
          <a:p>
            <a:pPr marL="0" marR="0" lvl="0" indent="0" defTabSz="914400" eaLnBrk="1" fontAlgn="auto" latinLnBrk="0" hangingPunct="1">
              <a:lnSpc>
                <a:spcPct val="100000"/>
              </a:lnSpc>
              <a:spcBef>
                <a:spcPts val="0"/>
              </a:spcBef>
              <a:spcAft>
                <a:spcPts val="0"/>
              </a:spcAft>
              <a:buClrTx/>
              <a:buSzTx/>
              <a:buFontTx/>
              <a:buNone/>
              <a:defRPr/>
            </a:pPr>
            <a:r>
              <a:rPr kumimoji="0" lang="zh-CN" altLang="en-US" sz="1600" b="0" i="0" u="none" strike="noStrike" kern="0" cap="none" spc="0" normalizeH="0" baseline="0" noProof="0" dirty="0">
                <a:ln>
                  <a:noFill/>
                </a:ln>
                <a:solidFill>
                  <a:schemeClr val="bg1"/>
                </a:solidFill>
                <a:effectLst/>
                <a:uLnTx/>
                <a:uFillTx/>
              </a:rPr>
              <a:t>ADD YOUR TEXT</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标题 4"/>
          <p:cNvSpPr>
            <a:spLocks noGrp="1"/>
          </p:cNvSpPr>
          <p:nvPr>
            <p:ph type="title"/>
          </p:nvPr>
        </p:nvSpPr>
        <p:spPr/>
        <p:txBody>
          <a:bodyPr/>
          <a:lstStyle/>
          <a:p>
            <a:r>
              <a:rPr lang="zh-CN" altLang="en-US" b="1" dirty="0">
                <a:solidFill>
                  <a:schemeClr val="bg1"/>
                </a:solidFill>
                <a:latin typeface="Arial" panose="020B0604020202020204" pitchFamily="34" charset="0"/>
                <a:ea typeface="微软雅黑" panose="020B0503020204020204" pitchFamily="34" charset="-122"/>
                <a:cs typeface="Arial" panose="020B0604020202020204" pitchFamily="34" charset="0"/>
                <a:sym typeface="+mn-lt"/>
              </a:rPr>
              <a:t>年度工作概述</a:t>
            </a:r>
          </a:p>
        </p:txBody>
      </p:sp>
      <p:sp>
        <p:nvSpPr>
          <p:cNvPr id="3" name="矩形 2"/>
          <p:cNvSpPr/>
          <p:nvPr/>
        </p:nvSpPr>
        <p:spPr>
          <a:xfrm>
            <a:off x="836613" y="4665736"/>
            <a:ext cx="2628900" cy="620485"/>
          </a:xfrm>
          <a:prstGeom prst="rect">
            <a:avLst/>
          </a:prstGeom>
          <a:solidFill>
            <a:srgbClr val="C4A26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2">
                  <a:lumMod val="25000"/>
                </a:schemeClr>
              </a:solidFill>
            </a:endParaRPr>
          </a:p>
        </p:txBody>
      </p:sp>
      <p:sp>
        <p:nvSpPr>
          <p:cNvPr id="4" name="矩形 3"/>
          <p:cNvSpPr/>
          <p:nvPr/>
        </p:nvSpPr>
        <p:spPr>
          <a:xfrm>
            <a:off x="3465513" y="4045251"/>
            <a:ext cx="2628900" cy="620485"/>
          </a:xfrm>
          <a:prstGeom prst="rect">
            <a:avLst/>
          </a:prstGeom>
          <a:solidFill>
            <a:srgbClr val="C4A26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2">
                  <a:lumMod val="25000"/>
                </a:schemeClr>
              </a:solidFill>
            </a:endParaRPr>
          </a:p>
        </p:txBody>
      </p:sp>
      <p:sp>
        <p:nvSpPr>
          <p:cNvPr id="6" name="矩形 5"/>
          <p:cNvSpPr/>
          <p:nvPr/>
        </p:nvSpPr>
        <p:spPr>
          <a:xfrm>
            <a:off x="6094413" y="3424766"/>
            <a:ext cx="2628900" cy="620485"/>
          </a:xfrm>
          <a:prstGeom prst="rect">
            <a:avLst/>
          </a:prstGeom>
          <a:solidFill>
            <a:srgbClr val="C4A26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2">
                  <a:lumMod val="25000"/>
                </a:schemeClr>
              </a:solidFill>
            </a:endParaRPr>
          </a:p>
        </p:txBody>
      </p:sp>
      <p:sp>
        <p:nvSpPr>
          <p:cNvPr id="7" name="矩形 6"/>
          <p:cNvSpPr/>
          <p:nvPr/>
        </p:nvSpPr>
        <p:spPr>
          <a:xfrm>
            <a:off x="8723313" y="2804281"/>
            <a:ext cx="2628900" cy="620485"/>
          </a:xfrm>
          <a:prstGeom prst="rect">
            <a:avLst/>
          </a:prstGeom>
          <a:solidFill>
            <a:srgbClr val="C4A26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2">
                  <a:lumMod val="25000"/>
                </a:schemeClr>
              </a:solidFill>
            </a:endParaRPr>
          </a:p>
        </p:txBody>
      </p:sp>
      <p:sp>
        <p:nvSpPr>
          <p:cNvPr id="8" name="矩形 7"/>
          <p:cNvSpPr/>
          <p:nvPr/>
        </p:nvSpPr>
        <p:spPr>
          <a:xfrm>
            <a:off x="1396497" y="4806701"/>
            <a:ext cx="1509131" cy="338554"/>
          </a:xfrm>
          <a:prstGeom prst="rect">
            <a:avLst/>
          </a:prstGeom>
        </p:spPr>
        <p:txBody>
          <a:bodyPr wrap="none">
            <a:spAutoFit/>
          </a:bodyPr>
          <a:lstStyle/>
          <a:p>
            <a:r>
              <a:rPr lang="en-US" altLang="zh-CN" sz="1600" dirty="0">
                <a:solidFill>
                  <a:schemeClr val="bg2">
                    <a:lumMod val="25000"/>
                  </a:schemeClr>
                </a:solidFill>
                <a:latin typeface="Calibri Light" panose="020F0302020204030204"/>
              </a:rPr>
              <a:t>ADD YOUR TEXT</a:t>
            </a:r>
          </a:p>
        </p:txBody>
      </p:sp>
      <p:sp>
        <p:nvSpPr>
          <p:cNvPr id="9" name="矩形 8"/>
          <p:cNvSpPr/>
          <p:nvPr/>
        </p:nvSpPr>
        <p:spPr>
          <a:xfrm>
            <a:off x="4025397" y="4186216"/>
            <a:ext cx="1509131" cy="338554"/>
          </a:xfrm>
          <a:prstGeom prst="rect">
            <a:avLst/>
          </a:prstGeom>
        </p:spPr>
        <p:txBody>
          <a:bodyPr wrap="none">
            <a:spAutoFit/>
          </a:bodyPr>
          <a:lstStyle/>
          <a:p>
            <a:r>
              <a:rPr lang="en-US" altLang="zh-CN" sz="1600" dirty="0">
                <a:solidFill>
                  <a:schemeClr val="bg2">
                    <a:lumMod val="25000"/>
                  </a:schemeClr>
                </a:solidFill>
                <a:latin typeface="Calibri Light" panose="020F0302020204030204"/>
              </a:rPr>
              <a:t>ADD YOUR TEXT</a:t>
            </a:r>
          </a:p>
        </p:txBody>
      </p:sp>
      <p:sp>
        <p:nvSpPr>
          <p:cNvPr id="10" name="矩形 9"/>
          <p:cNvSpPr/>
          <p:nvPr/>
        </p:nvSpPr>
        <p:spPr>
          <a:xfrm>
            <a:off x="6654297" y="3565731"/>
            <a:ext cx="1509131" cy="338554"/>
          </a:xfrm>
          <a:prstGeom prst="rect">
            <a:avLst/>
          </a:prstGeom>
        </p:spPr>
        <p:txBody>
          <a:bodyPr wrap="none">
            <a:spAutoFit/>
          </a:bodyPr>
          <a:lstStyle/>
          <a:p>
            <a:r>
              <a:rPr lang="en-US" altLang="zh-CN" sz="1600" dirty="0">
                <a:solidFill>
                  <a:schemeClr val="bg2">
                    <a:lumMod val="25000"/>
                  </a:schemeClr>
                </a:solidFill>
                <a:latin typeface="Calibri Light" panose="020F0302020204030204"/>
              </a:rPr>
              <a:t>ADD YOUR TEXT</a:t>
            </a:r>
          </a:p>
        </p:txBody>
      </p:sp>
      <p:sp>
        <p:nvSpPr>
          <p:cNvPr id="11" name="矩形 10"/>
          <p:cNvSpPr/>
          <p:nvPr/>
        </p:nvSpPr>
        <p:spPr>
          <a:xfrm>
            <a:off x="9283197" y="2945246"/>
            <a:ext cx="1509131" cy="338554"/>
          </a:xfrm>
          <a:prstGeom prst="rect">
            <a:avLst/>
          </a:prstGeom>
        </p:spPr>
        <p:txBody>
          <a:bodyPr wrap="none">
            <a:spAutoFit/>
          </a:bodyPr>
          <a:lstStyle/>
          <a:p>
            <a:r>
              <a:rPr lang="en-US" altLang="zh-CN" sz="1600" dirty="0">
                <a:solidFill>
                  <a:schemeClr val="bg2">
                    <a:lumMod val="25000"/>
                  </a:schemeClr>
                </a:solidFill>
                <a:latin typeface="Calibri Light" panose="020F0302020204030204"/>
              </a:rPr>
              <a:t>ADD YOUR TEXT</a:t>
            </a:r>
          </a:p>
        </p:txBody>
      </p:sp>
      <p:sp>
        <p:nvSpPr>
          <p:cNvPr id="12" name="矩形 11"/>
          <p:cNvSpPr/>
          <p:nvPr/>
        </p:nvSpPr>
        <p:spPr>
          <a:xfrm>
            <a:off x="1396497" y="5427186"/>
            <a:ext cx="2165686" cy="738664"/>
          </a:xfrm>
          <a:prstGeom prst="rect">
            <a:avLst/>
          </a:prstGeom>
        </p:spPr>
        <p:txBody>
          <a:bodyPr wrap="square">
            <a:spAutoFit/>
          </a:bodyPr>
          <a:lstStyle/>
          <a:p>
            <a:r>
              <a:rPr lang="zh-CN" altLang="en-US" sz="1400" dirty="0">
                <a:solidFill>
                  <a:prstClr val="white"/>
                </a:solidFill>
              </a:rPr>
              <a:t>Vestibulum ante ipsum primis in faucibus orci luctus et ultrices posuere</a:t>
            </a:r>
            <a:r>
              <a:rPr lang="en-US" altLang="zh-CN" sz="1400" dirty="0">
                <a:solidFill>
                  <a:prstClr val="white"/>
                </a:solidFill>
              </a:rPr>
              <a:t>.</a:t>
            </a:r>
            <a:endParaRPr lang="zh-CN" altLang="en-US" sz="1400" dirty="0">
              <a:solidFill>
                <a:prstClr val="white"/>
              </a:solidFill>
            </a:endParaRPr>
          </a:p>
        </p:txBody>
      </p:sp>
      <p:sp>
        <p:nvSpPr>
          <p:cNvPr id="13" name="矩形 12"/>
          <p:cNvSpPr/>
          <p:nvPr/>
        </p:nvSpPr>
        <p:spPr>
          <a:xfrm>
            <a:off x="4025397" y="4869161"/>
            <a:ext cx="2165686" cy="1169551"/>
          </a:xfrm>
          <a:prstGeom prst="rect">
            <a:avLst/>
          </a:prstGeom>
        </p:spPr>
        <p:txBody>
          <a:bodyPr wrap="square">
            <a:spAutoFit/>
          </a:bodyPr>
          <a:lstStyle/>
          <a:p>
            <a:r>
              <a:rPr lang="zh-CN" altLang="en-US" sz="1400" dirty="0">
                <a:solidFill>
                  <a:prstClr val="white"/>
                </a:solidFill>
              </a:rPr>
              <a:t>Vestibulum ante ipsum primis in faucibus orci luctus et ultrices posuere cubilia CuraeDonec velit neque</a:t>
            </a:r>
            <a:r>
              <a:rPr lang="en-US" altLang="zh-CN" sz="1400" dirty="0">
                <a:solidFill>
                  <a:prstClr val="white"/>
                </a:solidFill>
              </a:rPr>
              <a:t>.</a:t>
            </a:r>
            <a:endParaRPr lang="zh-CN" altLang="en-US" sz="1400" dirty="0">
              <a:solidFill>
                <a:prstClr val="white"/>
              </a:solidFill>
            </a:endParaRPr>
          </a:p>
        </p:txBody>
      </p:sp>
      <p:sp>
        <p:nvSpPr>
          <p:cNvPr id="14" name="矩形 13"/>
          <p:cNvSpPr/>
          <p:nvPr/>
        </p:nvSpPr>
        <p:spPr>
          <a:xfrm>
            <a:off x="6654297" y="4189267"/>
            <a:ext cx="2165686" cy="1169551"/>
          </a:xfrm>
          <a:prstGeom prst="rect">
            <a:avLst/>
          </a:prstGeom>
        </p:spPr>
        <p:txBody>
          <a:bodyPr wrap="square">
            <a:spAutoFit/>
          </a:bodyPr>
          <a:lstStyle/>
          <a:p>
            <a:r>
              <a:rPr lang="zh-CN" altLang="en-US" sz="1400" dirty="0">
                <a:solidFill>
                  <a:prstClr val="white"/>
                </a:solidFill>
              </a:rPr>
              <a:t>Vestibulum ante ipsum primis in faucibus orci luctus et ultrices posuere cubilia CuraeDonec velit neque</a:t>
            </a:r>
            <a:r>
              <a:rPr lang="en-US" altLang="zh-CN" sz="1400" dirty="0">
                <a:solidFill>
                  <a:prstClr val="white"/>
                </a:solidFill>
              </a:rPr>
              <a:t>.</a:t>
            </a:r>
            <a:endParaRPr lang="zh-CN" altLang="en-US" sz="1400" dirty="0">
              <a:solidFill>
                <a:prstClr val="white"/>
              </a:solidFill>
            </a:endParaRPr>
          </a:p>
        </p:txBody>
      </p:sp>
      <p:sp>
        <p:nvSpPr>
          <p:cNvPr id="15" name="矩形 14"/>
          <p:cNvSpPr/>
          <p:nvPr/>
        </p:nvSpPr>
        <p:spPr>
          <a:xfrm>
            <a:off x="9283197" y="3540555"/>
            <a:ext cx="2165686" cy="1169551"/>
          </a:xfrm>
          <a:prstGeom prst="rect">
            <a:avLst/>
          </a:prstGeom>
        </p:spPr>
        <p:txBody>
          <a:bodyPr wrap="square">
            <a:spAutoFit/>
          </a:bodyPr>
          <a:lstStyle/>
          <a:p>
            <a:r>
              <a:rPr lang="zh-CN" altLang="en-US" sz="1400" dirty="0">
                <a:solidFill>
                  <a:prstClr val="white"/>
                </a:solidFill>
              </a:rPr>
              <a:t>Vestibulum ante ipsum primis in faucibus orci luctus et ultrices posuere cubilia CuraeDonec velit neque</a:t>
            </a:r>
            <a:r>
              <a:rPr lang="en-US" altLang="zh-CN" sz="1400" dirty="0">
                <a:solidFill>
                  <a:prstClr val="white"/>
                </a:solidFill>
              </a:rPr>
              <a:t>.</a:t>
            </a:r>
            <a:endParaRPr lang="zh-CN" altLang="en-US" sz="1400" dirty="0">
              <a:solidFill>
                <a:prstClr val="white"/>
              </a:solidFill>
            </a:endParaRPr>
          </a:p>
        </p:txBody>
      </p:sp>
      <p:sp>
        <p:nvSpPr>
          <p:cNvPr id="16" name="矩形 15"/>
          <p:cNvSpPr/>
          <p:nvPr/>
        </p:nvSpPr>
        <p:spPr>
          <a:xfrm>
            <a:off x="838200" y="1649088"/>
            <a:ext cx="10664603" cy="738664"/>
          </a:xfrm>
          <a:prstGeom prst="rect">
            <a:avLst/>
          </a:prstGeom>
        </p:spPr>
        <p:txBody>
          <a:bodyPr wrap="square">
            <a:spAutoFit/>
          </a:bodyPr>
          <a:lstStyle/>
          <a:p>
            <a:pPr marL="0" marR="0" lvl="0" indent="0" defTabSz="914400" eaLnBrk="1" fontAlgn="auto" latinLnBrk="0" hangingPunct="1">
              <a:lnSpc>
                <a:spcPct val="100000"/>
              </a:lnSpc>
              <a:spcBef>
                <a:spcPts val="0"/>
              </a:spcBef>
              <a:spcAft>
                <a:spcPts val="0"/>
              </a:spcAft>
              <a:buClrTx/>
              <a:buSzTx/>
              <a:buFontTx/>
              <a:buNone/>
              <a:defRPr/>
            </a:pPr>
            <a:r>
              <a:rPr kumimoji="0" lang="zh-CN" altLang="en-US" sz="1400" b="0" i="0" u="none" strike="noStrike" kern="0" cap="none" spc="0" normalizeH="0" baseline="0" noProof="0" dirty="0">
                <a:ln>
                  <a:noFill/>
                </a:ln>
                <a:solidFill>
                  <a:schemeClr val="bg1"/>
                </a:solidFill>
                <a:effectLst/>
                <a:uLnTx/>
                <a:uFillTx/>
              </a:rPr>
              <a:t>Nulla quis lorem ut libero malesuada feugiat. Vestibulum ac diam sit amet quam vehiculaNulla quis lorem ut libero malesuada feugiat. Vestibulum ac diam sit amet quam vehiculaNulla quis lorem ut libero malesuada feugiat. Vestibulum ac diam sit amet quam vehiculaNulla quis lorem ut libero malesuada feugia quam vehicula. </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标题 4"/>
          <p:cNvSpPr>
            <a:spLocks noGrp="1"/>
          </p:cNvSpPr>
          <p:nvPr>
            <p:ph type="title"/>
          </p:nvPr>
        </p:nvSpPr>
        <p:spPr/>
        <p:txBody>
          <a:bodyPr/>
          <a:lstStyle/>
          <a:p>
            <a:r>
              <a:rPr lang="zh-CN" altLang="en-US" b="1" dirty="0">
                <a:solidFill>
                  <a:schemeClr val="bg1"/>
                </a:solidFill>
                <a:latin typeface="Arial" panose="020B0604020202020204" pitchFamily="34" charset="0"/>
                <a:ea typeface="微软雅黑" panose="020B0503020204020204" pitchFamily="34" charset="-122"/>
                <a:cs typeface="Arial" panose="020B0604020202020204" pitchFamily="34" charset="0"/>
                <a:sym typeface="+mn-lt"/>
              </a:rPr>
              <a:t>年度工作概述</a:t>
            </a:r>
          </a:p>
        </p:txBody>
      </p:sp>
      <p:sp>
        <p:nvSpPr>
          <p:cNvPr id="3" name="Freeform 19"/>
          <p:cNvSpPr/>
          <p:nvPr/>
        </p:nvSpPr>
        <p:spPr bwMode="auto">
          <a:xfrm>
            <a:off x="5615169" y="2446819"/>
            <a:ext cx="1276917" cy="913976"/>
          </a:xfrm>
          <a:custGeom>
            <a:avLst/>
            <a:gdLst>
              <a:gd name="T0" fmla="*/ 707 w 1158"/>
              <a:gd name="T1" fmla="*/ 716 h 830"/>
              <a:gd name="T2" fmla="*/ 736 w 1158"/>
              <a:gd name="T3" fmla="*/ 684 h 830"/>
              <a:gd name="T4" fmla="*/ 684 w 1158"/>
              <a:gd name="T5" fmla="*/ 137 h 830"/>
              <a:gd name="T6" fmla="*/ 136 w 1158"/>
              <a:gd name="T7" fmla="*/ 189 h 830"/>
              <a:gd name="T8" fmla="*/ 189 w 1158"/>
              <a:gd name="T9" fmla="*/ 736 h 830"/>
              <a:gd name="T10" fmla="*/ 458 w 1158"/>
              <a:gd name="T11" fmla="*/ 824 h 830"/>
              <a:gd name="T12" fmla="*/ 1025 w 1158"/>
              <a:gd name="T13" fmla="*/ 824 h 830"/>
              <a:gd name="T14" fmla="*/ 1025 w 1158"/>
              <a:gd name="T15" fmla="*/ 824 h 830"/>
              <a:gd name="T16" fmla="*/ 1158 w 1158"/>
              <a:gd name="T17" fmla="*/ 716 h 830"/>
              <a:gd name="T18" fmla="*/ 707 w 1158"/>
              <a:gd name="T19" fmla="*/ 716 h 8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158" h="830">
                <a:moveTo>
                  <a:pt x="707" y="716"/>
                </a:moveTo>
                <a:cubicBezTo>
                  <a:pt x="717" y="706"/>
                  <a:pt x="727" y="695"/>
                  <a:pt x="736" y="684"/>
                </a:cubicBezTo>
                <a:cubicBezTo>
                  <a:pt x="873" y="518"/>
                  <a:pt x="849" y="273"/>
                  <a:pt x="684" y="137"/>
                </a:cubicBezTo>
                <a:cubicBezTo>
                  <a:pt x="518" y="0"/>
                  <a:pt x="273" y="23"/>
                  <a:pt x="136" y="189"/>
                </a:cubicBezTo>
                <a:cubicBezTo>
                  <a:pt x="0" y="354"/>
                  <a:pt x="23" y="599"/>
                  <a:pt x="189" y="736"/>
                </a:cubicBezTo>
                <a:cubicBezTo>
                  <a:pt x="267" y="801"/>
                  <a:pt x="364" y="830"/>
                  <a:pt x="458" y="824"/>
                </a:cubicBezTo>
                <a:cubicBezTo>
                  <a:pt x="1025" y="824"/>
                  <a:pt x="1025" y="824"/>
                  <a:pt x="1025" y="824"/>
                </a:cubicBezTo>
                <a:cubicBezTo>
                  <a:pt x="1025" y="824"/>
                  <a:pt x="1025" y="824"/>
                  <a:pt x="1025" y="824"/>
                </a:cubicBezTo>
                <a:cubicBezTo>
                  <a:pt x="1063" y="778"/>
                  <a:pt x="1108" y="742"/>
                  <a:pt x="1158" y="716"/>
                </a:cubicBezTo>
                <a:lnTo>
                  <a:pt x="707" y="716"/>
                </a:lnTo>
                <a:close/>
              </a:path>
            </a:pathLst>
          </a:custGeom>
          <a:solidFill>
            <a:srgbClr val="C4A263"/>
          </a:solidFill>
          <a:ln>
            <a:noFill/>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schemeClr val="bg1"/>
              </a:solidFill>
              <a:effectLst/>
              <a:uLnTx/>
              <a:uFillTx/>
              <a:latin typeface="Calibri Light" panose="020F0302020204030204"/>
              <a:ea typeface="微软雅黑 Light" panose="020B0502040204020203" pitchFamily="34" charset="-122"/>
              <a:cs typeface="+mn-cs"/>
            </a:endParaRPr>
          </a:p>
        </p:txBody>
      </p:sp>
      <p:sp useBgFill="1">
        <p:nvSpPr>
          <p:cNvPr id="4" name="Freeform 20"/>
          <p:cNvSpPr/>
          <p:nvPr/>
        </p:nvSpPr>
        <p:spPr bwMode="auto">
          <a:xfrm>
            <a:off x="5702594" y="2531594"/>
            <a:ext cx="786815" cy="786815"/>
          </a:xfrm>
          <a:custGeom>
            <a:avLst/>
            <a:gdLst>
              <a:gd name="T0" fmla="*/ 560 w 714"/>
              <a:gd name="T1" fmla="*/ 112 h 715"/>
              <a:gd name="T2" fmla="*/ 602 w 714"/>
              <a:gd name="T3" fmla="*/ 560 h 715"/>
              <a:gd name="T4" fmla="*/ 154 w 714"/>
              <a:gd name="T5" fmla="*/ 603 h 715"/>
              <a:gd name="T6" fmla="*/ 112 w 714"/>
              <a:gd name="T7" fmla="*/ 155 h 715"/>
              <a:gd name="T8" fmla="*/ 560 w 714"/>
              <a:gd name="T9" fmla="*/ 112 h 715"/>
            </a:gdLst>
            <a:ahLst/>
            <a:cxnLst>
              <a:cxn ang="0">
                <a:pos x="T0" y="T1"/>
              </a:cxn>
              <a:cxn ang="0">
                <a:pos x="T2" y="T3"/>
              </a:cxn>
              <a:cxn ang="0">
                <a:pos x="T4" y="T5"/>
              </a:cxn>
              <a:cxn ang="0">
                <a:pos x="T6" y="T7"/>
              </a:cxn>
              <a:cxn ang="0">
                <a:pos x="T8" y="T9"/>
              </a:cxn>
            </a:cxnLst>
            <a:rect l="0" t="0" r="r" b="b"/>
            <a:pathLst>
              <a:path w="714" h="715">
                <a:moveTo>
                  <a:pt x="560" y="112"/>
                </a:moveTo>
                <a:cubicBezTo>
                  <a:pt x="695" y="224"/>
                  <a:pt x="714" y="425"/>
                  <a:pt x="602" y="560"/>
                </a:cubicBezTo>
                <a:cubicBezTo>
                  <a:pt x="490" y="696"/>
                  <a:pt x="290" y="715"/>
                  <a:pt x="154" y="603"/>
                </a:cubicBezTo>
                <a:cubicBezTo>
                  <a:pt x="19" y="491"/>
                  <a:pt x="0" y="290"/>
                  <a:pt x="112" y="155"/>
                </a:cubicBezTo>
                <a:cubicBezTo>
                  <a:pt x="223" y="19"/>
                  <a:pt x="424" y="0"/>
                  <a:pt x="560" y="112"/>
                </a:cubicBezTo>
                <a:close/>
              </a:path>
            </a:pathLst>
          </a:custGeom>
          <a:ln>
            <a:noFill/>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bg1"/>
              </a:solidFill>
              <a:effectLst/>
              <a:uLnTx/>
              <a:uFillTx/>
              <a:latin typeface="Calibri Light" panose="020F0302020204030204"/>
              <a:ea typeface="微软雅黑 Light" panose="020B0502040204020203" pitchFamily="34" charset="-122"/>
              <a:cs typeface="+mn-cs"/>
            </a:endParaRPr>
          </a:p>
        </p:txBody>
      </p:sp>
      <p:sp useBgFill="1">
        <p:nvSpPr>
          <p:cNvPr id="6" name="Freeform 21"/>
          <p:cNvSpPr/>
          <p:nvPr/>
        </p:nvSpPr>
        <p:spPr bwMode="auto">
          <a:xfrm>
            <a:off x="6725186" y="3270723"/>
            <a:ext cx="786815" cy="786815"/>
          </a:xfrm>
          <a:custGeom>
            <a:avLst/>
            <a:gdLst>
              <a:gd name="T0" fmla="*/ 560 w 715"/>
              <a:gd name="T1" fmla="*/ 112 h 715"/>
              <a:gd name="T2" fmla="*/ 603 w 715"/>
              <a:gd name="T3" fmla="*/ 560 h 715"/>
              <a:gd name="T4" fmla="*/ 155 w 715"/>
              <a:gd name="T5" fmla="*/ 603 h 715"/>
              <a:gd name="T6" fmla="*/ 112 w 715"/>
              <a:gd name="T7" fmla="*/ 155 h 715"/>
              <a:gd name="T8" fmla="*/ 560 w 715"/>
              <a:gd name="T9" fmla="*/ 112 h 715"/>
            </a:gdLst>
            <a:ahLst/>
            <a:cxnLst>
              <a:cxn ang="0">
                <a:pos x="T0" y="T1"/>
              </a:cxn>
              <a:cxn ang="0">
                <a:pos x="T2" y="T3"/>
              </a:cxn>
              <a:cxn ang="0">
                <a:pos x="T4" y="T5"/>
              </a:cxn>
              <a:cxn ang="0">
                <a:pos x="T6" y="T7"/>
              </a:cxn>
              <a:cxn ang="0">
                <a:pos x="T8" y="T9"/>
              </a:cxn>
            </a:cxnLst>
            <a:rect l="0" t="0" r="r" b="b"/>
            <a:pathLst>
              <a:path w="715" h="715">
                <a:moveTo>
                  <a:pt x="560" y="112"/>
                </a:moveTo>
                <a:cubicBezTo>
                  <a:pt x="696" y="224"/>
                  <a:pt x="715" y="424"/>
                  <a:pt x="603" y="560"/>
                </a:cubicBezTo>
                <a:cubicBezTo>
                  <a:pt x="491" y="696"/>
                  <a:pt x="290" y="715"/>
                  <a:pt x="155" y="603"/>
                </a:cubicBezTo>
                <a:cubicBezTo>
                  <a:pt x="19" y="491"/>
                  <a:pt x="0" y="290"/>
                  <a:pt x="112" y="155"/>
                </a:cubicBezTo>
                <a:cubicBezTo>
                  <a:pt x="224" y="19"/>
                  <a:pt x="425" y="0"/>
                  <a:pt x="560" y="112"/>
                </a:cubicBezTo>
                <a:close/>
              </a:path>
            </a:pathLst>
          </a:custGeom>
          <a:ln>
            <a:noFill/>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bg1"/>
              </a:solidFill>
              <a:effectLst/>
              <a:uLnTx/>
              <a:uFillTx/>
              <a:latin typeface="Calibri Light" panose="020F0302020204030204"/>
              <a:ea typeface="微软雅黑 Light" panose="020B0502040204020203" pitchFamily="34" charset="-122"/>
              <a:cs typeface="+mn-cs"/>
            </a:endParaRPr>
          </a:p>
        </p:txBody>
      </p:sp>
      <p:sp useBgFill="1">
        <p:nvSpPr>
          <p:cNvPr id="8" name="Freeform 23"/>
          <p:cNvSpPr/>
          <p:nvPr/>
        </p:nvSpPr>
        <p:spPr bwMode="auto">
          <a:xfrm>
            <a:off x="6333104" y="4470811"/>
            <a:ext cx="786815" cy="789463"/>
          </a:xfrm>
          <a:custGeom>
            <a:avLst/>
            <a:gdLst>
              <a:gd name="T0" fmla="*/ 560 w 714"/>
              <a:gd name="T1" fmla="*/ 112 h 715"/>
              <a:gd name="T2" fmla="*/ 602 w 714"/>
              <a:gd name="T3" fmla="*/ 560 h 715"/>
              <a:gd name="T4" fmla="*/ 154 w 714"/>
              <a:gd name="T5" fmla="*/ 603 h 715"/>
              <a:gd name="T6" fmla="*/ 112 w 714"/>
              <a:gd name="T7" fmla="*/ 155 h 715"/>
              <a:gd name="T8" fmla="*/ 560 w 714"/>
              <a:gd name="T9" fmla="*/ 112 h 715"/>
            </a:gdLst>
            <a:ahLst/>
            <a:cxnLst>
              <a:cxn ang="0">
                <a:pos x="T0" y="T1"/>
              </a:cxn>
              <a:cxn ang="0">
                <a:pos x="T2" y="T3"/>
              </a:cxn>
              <a:cxn ang="0">
                <a:pos x="T4" y="T5"/>
              </a:cxn>
              <a:cxn ang="0">
                <a:pos x="T6" y="T7"/>
              </a:cxn>
              <a:cxn ang="0">
                <a:pos x="T8" y="T9"/>
              </a:cxn>
            </a:cxnLst>
            <a:rect l="0" t="0" r="r" b="b"/>
            <a:pathLst>
              <a:path w="714" h="715">
                <a:moveTo>
                  <a:pt x="560" y="112"/>
                </a:moveTo>
                <a:cubicBezTo>
                  <a:pt x="695" y="224"/>
                  <a:pt x="714" y="425"/>
                  <a:pt x="602" y="560"/>
                </a:cubicBezTo>
                <a:cubicBezTo>
                  <a:pt x="490" y="696"/>
                  <a:pt x="290" y="715"/>
                  <a:pt x="154" y="603"/>
                </a:cubicBezTo>
                <a:cubicBezTo>
                  <a:pt x="19" y="491"/>
                  <a:pt x="0" y="290"/>
                  <a:pt x="112" y="155"/>
                </a:cubicBezTo>
                <a:cubicBezTo>
                  <a:pt x="224" y="19"/>
                  <a:pt x="424" y="0"/>
                  <a:pt x="560" y="112"/>
                </a:cubicBezTo>
                <a:close/>
              </a:path>
            </a:pathLst>
          </a:custGeom>
          <a:ln>
            <a:noFill/>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bg1"/>
              </a:solidFill>
              <a:effectLst/>
              <a:uLnTx/>
              <a:uFillTx/>
              <a:latin typeface="Calibri Light" panose="020F0302020204030204"/>
              <a:ea typeface="微软雅黑 Light" panose="020B0502040204020203" pitchFamily="34" charset="-122"/>
              <a:cs typeface="+mn-cs"/>
            </a:endParaRPr>
          </a:p>
        </p:txBody>
      </p:sp>
      <p:sp useBgFill="1">
        <p:nvSpPr>
          <p:cNvPr id="9" name="Freeform 26"/>
          <p:cNvSpPr/>
          <p:nvPr/>
        </p:nvSpPr>
        <p:spPr bwMode="auto">
          <a:xfrm>
            <a:off x="4677351" y="3270723"/>
            <a:ext cx="789463" cy="786815"/>
          </a:xfrm>
          <a:custGeom>
            <a:avLst/>
            <a:gdLst>
              <a:gd name="T0" fmla="*/ 561 w 715"/>
              <a:gd name="T1" fmla="*/ 112 h 715"/>
              <a:gd name="T2" fmla="*/ 603 w 715"/>
              <a:gd name="T3" fmla="*/ 560 h 715"/>
              <a:gd name="T4" fmla="*/ 155 w 715"/>
              <a:gd name="T5" fmla="*/ 603 h 715"/>
              <a:gd name="T6" fmla="*/ 112 w 715"/>
              <a:gd name="T7" fmla="*/ 155 h 715"/>
              <a:gd name="T8" fmla="*/ 561 w 715"/>
              <a:gd name="T9" fmla="*/ 112 h 715"/>
            </a:gdLst>
            <a:ahLst/>
            <a:cxnLst>
              <a:cxn ang="0">
                <a:pos x="T0" y="T1"/>
              </a:cxn>
              <a:cxn ang="0">
                <a:pos x="T2" y="T3"/>
              </a:cxn>
              <a:cxn ang="0">
                <a:pos x="T4" y="T5"/>
              </a:cxn>
              <a:cxn ang="0">
                <a:pos x="T6" y="T7"/>
              </a:cxn>
              <a:cxn ang="0">
                <a:pos x="T8" y="T9"/>
              </a:cxn>
            </a:cxnLst>
            <a:rect l="0" t="0" r="r" b="b"/>
            <a:pathLst>
              <a:path w="715" h="715">
                <a:moveTo>
                  <a:pt x="561" y="112"/>
                </a:moveTo>
                <a:cubicBezTo>
                  <a:pt x="696" y="224"/>
                  <a:pt x="715" y="424"/>
                  <a:pt x="603" y="560"/>
                </a:cubicBezTo>
                <a:cubicBezTo>
                  <a:pt x="491" y="696"/>
                  <a:pt x="291" y="715"/>
                  <a:pt x="155" y="603"/>
                </a:cubicBezTo>
                <a:cubicBezTo>
                  <a:pt x="20" y="491"/>
                  <a:pt x="0" y="290"/>
                  <a:pt x="112" y="155"/>
                </a:cubicBezTo>
                <a:cubicBezTo>
                  <a:pt x="224" y="19"/>
                  <a:pt x="425" y="0"/>
                  <a:pt x="561" y="112"/>
                </a:cubicBezTo>
                <a:close/>
              </a:path>
            </a:pathLst>
          </a:custGeom>
          <a:ln>
            <a:noFill/>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bg1"/>
              </a:solidFill>
              <a:effectLst/>
              <a:uLnTx/>
              <a:uFillTx/>
              <a:latin typeface="Calibri Light" panose="020F0302020204030204"/>
              <a:ea typeface="微软雅黑 Light" panose="020B0502040204020203" pitchFamily="34" charset="-122"/>
              <a:cs typeface="+mn-cs"/>
            </a:endParaRPr>
          </a:p>
        </p:txBody>
      </p:sp>
      <p:sp>
        <p:nvSpPr>
          <p:cNvPr id="10" name="Freeform 27"/>
          <p:cNvSpPr>
            <a:spLocks noEditPoints="1"/>
          </p:cNvSpPr>
          <p:nvPr/>
        </p:nvSpPr>
        <p:spPr bwMode="auto">
          <a:xfrm>
            <a:off x="4592576" y="3016399"/>
            <a:ext cx="1091472" cy="1128561"/>
          </a:xfrm>
          <a:custGeom>
            <a:avLst/>
            <a:gdLst>
              <a:gd name="T0" fmla="*/ 929 w 992"/>
              <a:gd name="T1" fmla="*/ 0 h 1025"/>
              <a:gd name="T2" fmla="*/ 788 w 992"/>
              <a:gd name="T3" fmla="*/ 422 h 1025"/>
              <a:gd name="T4" fmla="*/ 788 w 992"/>
              <a:gd name="T5" fmla="*/ 422 h 1025"/>
              <a:gd name="T6" fmla="*/ 684 w 992"/>
              <a:gd name="T7" fmla="*/ 288 h 1025"/>
              <a:gd name="T8" fmla="*/ 137 w 992"/>
              <a:gd name="T9" fmla="*/ 341 h 1025"/>
              <a:gd name="T10" fmla="*/ 189 w 992"/>
              <a:gd name="T11" fmla="*/ 888 h 1025"/>
              <a:gd name="T12" fmla="*/ 737 w 992"/>
              <a:gd name="T13" fmla="*/ 836 h 1025"/>
              <a:gd name="T14" fmla="*/ 806 w 992"/>
              <a:gd name="T15" fmla="*/ 709 h 1025"/>
              <a:gd name="T16" fmla="*/ 806 w 992"/>
              <a:gd name="T17" fmla="*/ 709 h 1025"/>
              <a:gd name="T18" fmla="*/ 807 w 992"/>
              <a:gd name="T19" fmla="*/ 709 h 1025"/>
              <a:gd name="T20" fmla="*/ 992 w 992"/>
              <a:gd name="T21" fmla="*/ 156 h 1025"/>
              <a:gd name="T22" fmla="*/ 929 w 992"/>
              <a:gd name="T23" fmla="*/ 0 h 1025"/>
              <a:gd name="T24" fmla="*/ 682 w 992"/>
              <a:gd name="T25" fmla="*/ 791 h 1025"/>
              <a:gd name="T26" fmla="*/ 234 w 992"/>
              <a:gd name="T27" fmla="*/ 834 h 1025"/>
              <a:gd name="T28" fmla="*/ 191 w 992"/>
              <a:gd name="T29" fmla="*/ 386 h 1025"/>
              <a:gd name="T30" fmla="*/ 640 w 992"/>
              <a:gd name="T31" fmla="*/ 343 h 1025"/>
              <a:gd name="T32" fmla="*/ 682 w 992"/>
              <a:gd name="T33" fmla="*/ 791 h 10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992" h="1025">
                <a:moveTo>
                  <a:pt x="929" y="0"/>
                </a:moveTo>
                <a:cubicBezTo>
                  <a:pt x="788" y="422"/>
                  <a:pt x="788" y="422"/>
                  <a:pt x="788" y="422"/>
                </a:cubicBezTo>
                <a:cubicBezTo>
                  <a:pt x="788" y="422"/>
                  <a:pt x="788" y="422"/>
                  <a:pt x="788" y="422"/>
                </a:cubicBezTo>
                <a:cubicBezTo>
                  <a:pt x="765" y="372"/>
                  <a:pt x="730" y="326"/>
                  <a:pt x="684" y="288"/>
                </a:cubicBezTo>
                <a:cubicBezTo>
                  <a:pt x="519" y="152"/>
                  <a:pt x="274" y="175"/>
                  <a:pt x="137" y="341"/>
                </a:cubicBezTo>
                <a:cubicBezTo>
                  <a:pt x="0" y="506"/>
                  <a:pt x="24" y="751"/>
                  <a:pt x="189" y="888"/>
                </a:cubicBezTo>
                <a:cubicBezTo>
                  <a:pt x="355" y="1025"/>
                  <a:pt x="600" y="1001"/>
                  <a:pt x="737" y="836"/>
                </a:cubicBezTo>
                <a:cubicBezTo>
                  <a:pt x="769" y="797"/>
                  <a:pt x="792" y="754"/>
                  <a:pt x="806" y="709"/>
                </a:cubicBezTo>
                <a:cubicBezTo>
                  <a:pt x="806" y="709"/>
                  <a:pt x="806" y="709"/>
                  <a:pt x="806" y="709"/>
                </a:cubicBezTo>
                <a:cubicBezTo>
                  <a:pt x="807" y="709"/>
                  <a:pt x="807" y="709"/>
                  <a:pt x="807" y="709"/>
                </a:cubicBezTo>
                <a:cubicBezTo>
                  <a:pt x="992" y="156"/>
                  <a:pt x="992" y="156"/>
                  <a:pt x="992" y="156"/>
                </a:cubicBezTo>
                <a:cubicBezTo>
                  <a:pt x="961" y="108"/>
                  <a:pt x="940" y="55"/>
                  <a:pt x="929" y="0"/>
                </a:cubicBezTo>
                <a:close/>
                <a:moveTo>
                  <a:pt x="682" y="791"/>
                </a:moveTo>
                <a:cubicBezTo>
                  <a:pt x="570" y="927"/>
                  <a:pt x="370" y="946"/>
                  <a:pt x="234" y="834"/>
                </a:cubicBezTo>
                <a:cubicBezTo>
                  <a:pt x="99" y="722"/>
                  <a:pt x="79" y="521"/>
                  <a:pt x="191" y="386"/>
                </a:cubicBezTo>
                <a:cubicBezTo>
                  <a:pt x="303" y="250"/>
                  <a:pt x="504" y="231"/>
                  <a:pt x="640" y="343"/>
                </a:cubicBezTo>
                <a:cubicBezTo>
                  <a:pt x="775" y="455"/>
                  <a:pt x="794" y="655"/>
                  <a:pt x="682" y="791"/>
                </a:cubicBezTo>
                <a:close/>
              </a:path>
            </a:pathLst>
          </a:custGeom>
          <a:solidFill>
            <a:srgbClr val="C4A263"/>
          </a:solidFill>
          <a:ln>
            <a:noFill/>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bg1"/>
              </a:solidFill>
              <a:effectLst/>
              <a:uLnTx/>
              <a:uFillTx/>
              <a:latin typeface="Calibri Light" panose="020F0302020204030204"/>
              <a:ea typeface="微软雅黑 Light" panose="020B0502040204020203" pitchFamily="34" charset="-122"/>
              <a:cs typeface="+mn-cs"/>
            </a:endParaRPr>
          </a:p>
        </p:txBody>
      </p:sp>
      <p:sp>
        <p:nvSpPr>
          <p:cNvPr id="11" name="Freeform 28"/>
          <p:cNvSpPr>
            <a:spLocks noEditPoints="1"/>
          </p:cNvSpPr>
          <p:nvPr/>
        </p:nvSpPr>
        <p:spPr bwMode="auto">
          <a:xfrm>
            <a:off x="4982010" y="4131713"/>
            <a:ext cx="961662" cy="1215986"/>
          </a:xfrm>
          <a:custGeom>
            <a:avLst/>
            <a:gdLst>
              <a:gd name="T0" fmla="*/ 685 w 873"/>
              <a:gd name="T1" fmla="*/ 366 h 1102"/>
              <a:gd name="T2" fmla="*/ 652 w 873"/>
              <a:gd name="T3" fmla="*/ 341 h 1102"/>
              <a:gd name="T4" fmla="*/ 652 w 873"/>
              <a:gd name="T5" fmla="*/ 341 h 1102"/>
              <a:gd name="T6" fmla="*/ 189 w 873"/>
              <a:gd name="T7" fmla="*/ 0 h 1102"/>
              <a:gd name="T8" fmla="*/ 17 w 873"/>
              <a:gd name="T9" fmla="*/ 8 h 1102"/>
              <a:gd name="T10" fmla="*/ 386 w 873"/>
              <a:gd name="T11" fmla="*/ 280 h 1102"/>
              <a:gd name="T12" fmla="*/ 137 w 873"/>
              <a:gd name="T13" fmla="*/ 418 h 1102"/>
              <a:gd name="T14" fmla="*/ 189 w 873"/>
              <a:gd name="T15" fmla="*/ 965 h 1102"/>
              <a:gd name="T16" fmla="*/ 737 w 873"/>
              <a:gd name="T17" fmla="*/ 913 h 1102"/>
              <a:gd name="T18" fmla="*/ 685 w 873"/>
              <a:gd name="T19" fmla="*/ 366 h 1102"/>
              <a:gd name="T20" fmla="*/ 682 w 873"/>
              <a:gd name="T21" fmla="*/ 868 h 1102"/>
              <a:gd name="T22" fmla="*/ 234 w 873"/>
              <a:gd name="T23" fmla="*/ 911 h 1102"/>
              <a:gd name="T24" fmla="*/ 191 w 873"/>
              <a:gd name="T25" fmla="*/ 463 h 1102"/>
              <a:gd name="T26" fmla="*/ 640 w 873"/>
              <a:gd name="T27" fmla="*/ 420 h 1102"/>
              <a:gd name="T28" fmla="*/ 682 w 873"/>
              <a:gd name="T29" fmla="*/ 868 h 11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873" h="1102">
                <a:moveTo>
                  <a:pt x="685" y="366"/>
                </a:moveTo>
                <a:cubicBezTo>
                  <a:pt x="674" y="357"/>
                  <a:pt x="663" y="349"/>
                  <a:pt x="652" y="341"/>
                </a:cubicBezTo>
                <a:cubicBezTo>
                  <a:pt x="652" y="341"/>
                  <a:pt x="652" y="341"/>
                  <a:pt x="652" y="341"/>
                </a:cubicBezTo>
                <a:cubicBezTo>
                  <a:pt x="189" y="0"/>
                  <a:pt x="189" y="0"/>
                  <a:pt x="189" y="0"/>
                </a:cubicBezTo>
                <a:cubicBezTo>
                  <a:pt x="133" y="13"/>
                  <a:pt x="75" y="16"/>
                  <a:pt x="17" y="8"/>
                </a:cubicBezTo>
                <a:cubicBezTo>
                  <a:pt x="386" y="280"/>
                  <a:pt x="386" y="280"/>
                  <a:pt x="386" y="280"/>
                </a:cubicBezTo>
                <a:cubicBezTo>
                  <a:pt x="292" y="292"/>
                  <a:pt x="202" y="339"/>
                  <a:pt x="137" y="418"/>
                </a:cubicBezTo>
                <a:cubicBezTo>
                  <a:pt x="0" y="583"/>
                  <a:pt x="24" y="828"/>
                  <a:pt x="189" y="965"/>
                </a:cubicBezTo>
                <a:cubicBezTo>
                  <a:pt x="355" y="1102"/>
                  <a:pt x="600" y="1079"/>
                  <a:pt x="737" y="913"/>
                </a:cubicBezTo>
                <a:cubicBezTo>
                  <a:pt x="873" y="748"/>
                  <a:pt x="850" y="502"/>
                  <a:pt x="685" y="366"/>
                </a:cubicBezTo>
                <a:close/>
                <a:moveTo>
                  <a:pt x="682" y="868"/>
                </a:moveTo>
                <a:cubicBezTo>
                  <a:pt x="570" y="1004"/>
                  <a:pt x="370" y="1023"/>
                  <a:pt x="234" y="911"/>
                </a:cubicBezTo>
                <a:cubicBezTo>
                  <a:pt x="99" y="799"/>
                  <a:pt x="79" y="598"/>
                  <a:pt x="191" y="463"/>
                </a:cubicBezTo>
                <a:cubicBezTo>
                  <a:pt x="303" y="327"/>
                  <a:pt x="504" y="308"/>
                  <a:pt x="640" y="420"/>
                </a:cubicBezTo>
                <a:cubicBezTo>
                  <a:pt x="775" y="532"/>
                  <a:pt x="794" y="733"/>
                  <a:pt x="682" y="868"/>
                </a:cubicBezTo>
                <a:close/>
              </a:path>
            </a:pathLst>
          </a:custGeom>
          <a:solidFill>
            <a:srgbClr val="C4A263"/>
          </a:solidFill>
          <a:ln>
            <a:noFill/>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bg1"/>
              </a:solidFill>
              <a:effectLst/>
              <a:uLnTx/>
              <a:uFillTx/>
              <a:latin typeface="Calibri Light" panose="020F0302020204030204"/>
              <a:ea typeface="微软雅黑 Light" panose="020B0502040204020203" pitchFamily="34" charset="-122"/>
              <a:cs typeface="+mn-cs"/>
            </a:endParaRPr>
          </a:p>
        </p:txBody>
      </p:sp>
      <p:sp>
        <p:nvSpPr>
          <p:cNvPr id="12" name="Freeform 29"/>
          <p:cNvSpPr>
            <a:spLocks noEditPoints="1"/>
          </p:cNvSpPr>
          <p:nvPr/>
        </p:nvSpPr>
        <p:spPr bwMode="auto">
          <a:xfrm>
            <a:off x="5893336" y="4407230"/>
            <a:ext cx="1316655" cy="940469"/>
          </a:xfrm>
          <a:custGeom>
            <a:avLst/>
            <a:gdLst>
              <a:gd name="T0" fmla="*/ 1004 w 1193"/>
              <a:gd name="T1" fmla="*/ 118 h 854"/>
              <a:gd name="T2" fmla="*/ 520 w 1193"/>
              <a:gd name="T3" fmla="*/ 109 h 854"/>
              <a:gd name="T4" fmla="*/ 45 w 1193"/>
              <a:gd name="T5" fmla="*/ 450 h 854"/>
              <a:gd name="T6" fmla="*/ 0 w 1193"/>
              <a:gd name="T7" fmla="*/ 616 h 854"/>
              <a:gd name="T8" fmla="*/ 373 w 1193"/>
              <a:gd name="T9" fmla="*/ 347 h 854"/>
              <a:gd name="T10" fmla="*/ 508 w 1193"/>
              <a:gd name="T11" fmla="*/ 717 h 854"/>
              <a:gd name="T12" fmla="*/ 1056 w 1193"/>
              <a:gd name="T13" fmla="*/ 665 h 854"/>
              <a:gd name="T14" fmla="*/ 1004 w 1193"/>
              <a:gd name="T15" fmla="*/ 118 h 854"/>
              <a:gd name="T16" fmla="*/ 1001 w 1193"/>
              <a:gd name="T17" fmla="*/ 620 h 854"/>
              <a:gd name="T18" fmla="*/ 553 w 1193"/>
              <a:gd name="T19" fmla="*/ 663 h 854"/>
              <a:gd name="T20" fmla="*/ 511 w 1193"/>
              <a:gd name="T21" fmla="*/ 215 h 854"/>
              <a:gd name="T22" fmla="*/ 959 w 1193"/>
              <a:gd name="T23" fmla="*/ 172 h 854"/>
              <a:gd name="T24" fmla="*/ 1001 w 1193"/>
              <a:gd name="T25" fmla="*/ 620 h 8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193" h="854">
                <a:moveTo>
                  <a:pt x="1004" y="118"/>
                </a:moveTo>
                <a:cubicBezTo>
                  <a:pt x="861" y="0"/>
                  <a:pt x="660" y="1"/>
                  <a:pt x="520" y="109"/>
                </a:cubicBezTo>
                <a:cubicBezTo>
                  <a:pt x="45" y="450"/>
                  <a:pt x="45" y="450"/>
                  <a:pt x="45" y="450"/>
                </a:cubicBezTo>
                <a:cubicBezTo>
                  <a:pt x="41" y="507"/>
                  <a:pt x="26" y="563"/>
                  <a:pt x="0" y="616"/>
                </a:cubicBezTo>
                <a:cubicBezTo>
                  <a:pt x="373" y="347"/>
                  <a:pt x="373" y="347"/>
                  <a:pt x="373" y="347"/>
                </a:cubicBezTo>
                <a:cubicBezTo>
                  <a:pt x="349" y="481"/>
                  <a:pt x="396" y="624"/>
                  <a:pt x="508" y="717"/>
                </a:cubicBezTo>
                <a:cubicBezTo>
                  <a:pt x="674" y="854"/>
                  <a:pt x="919" y="831"/>
                  <a:pt x="1056" y="665"/>
                </a:cubicBezTo>
                <a:cubicBezTo>
                  <a:pt x="1193" y="500"/>
                  <a:pt x="1169" y="254"/>
                  <a:pt x="1004" y="118"/>
                </a:cubicBezTo>
                <a:close/>
                <a:moveTo>
                  <a:pt x="1001" y="620"/>
                </a:moveTo>
                <a:cubicBezTo>
                  <a:pt x="889" y="756"/>
                  <a:pt x="689" y="775"/>
                  <a:pt x="553" y="663"/>
                </a:cubicBezTo>
                <a:cubicBezTo>
                  <a:pt x="418" y="551"/>
                  <a:pt x="399" y="350"/>
                  <a:pt x="511" y="215"/>
                </a:cubicBezTo>
                <a:cubicBezTo>
                  <a:pt x="623" y="79"/>
                  <a:pt x="823" y="60"/>
                  <a:pt x="959" y="172"/>
                </a:cubicBezTo>
                <a:cubicBezTo>
                  <a:pt x="1094" y="284"/>
                  <a:pt x="1113" y="485"/>
                  <a:pt x="1001" y="620"/>
                </a:cubicBezTo>
                <a:close/>
              </a:path>
            </a:pathLst>
          </a:custGeom>
          <a:solidFill>
            <a:srgbClr val="C4A263"/>
          </a:solidFill>
          <a:ln>
            <a:noFill/>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bg1"/>
              </a:solidFill>
              <a:effectLst/>
              <a:uLnTx/>
              <a:uFillTx/>
              <a:latin typeface="Calibri Light" panose="020F0302020204030204"/>
              <a:ea typeface="微软雅黑 Light" panose="020B0502040204020203" pitchFamily="34" charset="-122"/>
              <a:cs typeface="+mn-cs"/>
            </a:endParaRPr>
          </a:p>
        </p:txBody>
      </p:sp>
      <p:sp>
        <p:nvSpPr>
          <p:cNvPr id="13" name="Freeform 30"/>
          <p:cNvSpPr>
            <a:spLocks noEditPoints="1"/>
          </p:cNvSpPr>
          <p:nvPr/>
        </p:nvSpPr>
        <p:spPr bwMode="auto">
          <a:xfrm>
            <a:off x="6666904" y="3183298"/>
            <a:ext cx="932520" cy="1337849"/>
          </a:xfrm>
          <a:custGeom>
            <a:avLst/>
            <a:gdLst>
              <a:gd name="T0" fmla="*/ 657 w 846"/>
              <a:gd name="T1" fmla="*/ 136 h 1216"/>
              <a:gd name="T2" fmla="*/ 110 w 846"/>
              <a:gd name="T3" fmla="*/ 189 h 1216"/>
              <a:gd name="T4" fmla="*/ 40 w 846"/>
              <a:gd name="T5" fmla="*/ 557 h 1216"/>
              <a:gd name="T6" fmla="*/ 219 w 846"/>
              <a:gd name="T7" fmla="*/ 1121 h 1216"/>
              <a:gd name="T8" fmla="*/ 335 w 846"/>
              <a:gd name="T9" fmla="*/ 1190 h 1216"/>
              <a:gd name="T10" fmla="*/ 364 w 846"/>
              <a:gd name="T11" fmla="*/ 1216 h 1216"/>
              <a:gd name="T12" fmla="*/ 224 w 846"/>
              <a:gd name="T13" fmla="*/ 778 h 1216"/>
              <a:gd name="T14" fmla="*/ 709 w 846"/>
              <a:gd name="T15" fmla="*/ 684 h 1216"/>
              <a:gd name="T16" fmla="*/ 657 w 846"/>
              <a:gd name="T17" fmla="*/ 136 h 1216"/>
              <a:gd name="T18" fmla="*/ 655 w 846"/>
              <a:gd name="T19" fmla="*/ 639 h 1216"/>
              <a:gd name="T20" fmla="*/ 207 w 846"/>
              <a:gd name="T21" fmla="*/ 682 h 1216"/>
              <a:gd name="T22" fmla="*/ 164 w 846"/>
              <a:gd name="T23" fmla="*/ 234 h 1216"/>
              <a:gd name="T24" fmla="*/ 612 w 846"/>
              <a:gd name="T25" fmla="*/ 191 h 1216"/>
              <a:gd name="T26" fmla="*/ 655 w 846"/>
              <a:gd name="T27" fmla="*/ 639 h 12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846" h="1216">
                <a:moveTo>
                  <a:pt x="657" y="136"/>
                </a:moveTo>
                <a:cubicBezTo>
                  <a:pt x="492" y="0"/>
                  <a:pt x="247" y="23"/>
                  <a:pt x="110" y="189"/>
                </a:cubicBezTo>
                <a:cubicBezTo>
                  <a:pt x="22" y="295"/>
                  <a:pt x="0" y="435"/>
                  <a:pt x="40" y="557"/>
                </a:cubicBezTo>
                <a:cubicBezTo>
                  <a:pt x="219" y="1121"/>
                  <a:pt x="219" y="1121"/>
                  <a:pt x="219" y="1121"/>
                </a:cubicBezTo>
                <a:cubicBezTo>
                  <a:pt x="260" y="1137"/>
                  <a:pt x="299" y="1160"/>
                  <a:pt x="335" y="1190"/>
                </a:cubicBezTo>
                <a:cubicBezTo>
                  <a:pt x="345" y="1198"/>
                  <a:pt x="354" y="1207"/>
                  <a:pt x="364" y="1216"/>
                </a:cubicBezTo>
                <a:cubicBezTo>
                  <a:pt x="224" y="778"/>
                  <a:pt x="224" y="778"/>
                  <a:pt x="224" y="778"/>
                </a:cubicBezTo>
                <a:cubicBezTo>
                  <a:pt x="385" y="865"/>
                  <a:pt x="589" y="830"/>
                  <a:pt x="709" y="684"/>
                </a:cubicBezTo>
                <a:cubicBezTo>
                  <a:pt x="846" y="518"/>
                  <a:pt x="823" y="273"/>
                  <a:pt x="657" y="136"/>
                </a:cubicBezTo>
                <a:close/>
                <a:moveTo>
                  <a:pt x="655" y="639"/>
                </a:moveTo>
                <a:cubicBezTo>
                  <a:pt x="543" y="775"/>
                  <a:pt x="342" y="794"/>
                  <a:pt x="207" y="682"/>
                </a:cubicBezTo>
                <a:cubicBezTo>
                  <a:pt x="71" y="570"/>
                  <a:pt x="52" y="369"/>
                  <a:pt x="164" y="234"/>
                </a:cubicBezTo>
                <a:cubicBezTo>
                  <a:pt x="276" y="98"/>
                  <a:pt x="477" y="79"/>
                  <a:pt x="612" y="191"/>
                </a:cubicBezTo>
                <a:cubicBezTo>
                  <a:pt x="748" y="303"/>
                  <a:pt x="767" y="503"/>
                  <a:pt x="655" y="639"/>
                </a:cubicBezTo>
                <a:close/>
              </a:path>
            </a:pathLst>
          </a:custGeom>
          <a:solidFill>
            <a:srgbClr val="C4A263"/>
          </a:solidFill>
          <a:ln>
            <a:noFill/>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bg1"/>
              </a:solidFill>
              <a:effectLst/>
              <a:uLnTx/>
              <a:uFillTx/>
              <a:latin typeface="Calibri Light" panose="020F0302020204030204"/>
              <a:ea typeface="微软雅黑 Light" panose="020B0502040204020203" pitchFamily="34" charset="-122"/>
              <a:cs typeface="+mn-cs"/>
            </a:endParaRPr>
          </a:p>
        </p:txBody>
      </p:sp>
      <p:grpSp>
        <p:nvGrpSpPr>
          <p:cNvPr id="14" name="组合 13"/>
          <p:cNvGrpSpPr>
            <a:grpSpLocks noChangeAspect="1"/>
          </p:cNvGrpSpPr>
          <p:nvPr/>
        </p:nvGrpSpPr>
        <p:grpSpPr>
          <a:xfrm>
            <a:off x="5307992" y="4708119"/>
            <a:ext cx="309696" cy="314847"/>
            <a:chOff x="5322888" y="2662238"/>
            <a:chExt cx="1527175" cy="1552575"/>
          </a:xfrm>
          <a:solidFill>
            <a:srgbClr val="C4A263"/>
          </a:solidFill>
        </p:grpSpPr>
        <p:sp>
          <p:nvSpPr>
            <p:cNvPr id="15" name="Freeform 5"/>
            <p:cNvSpPr/>
            <p:nvPr/>
          </p:nvSpPr>
          <p:spPr bwMode="auto">
            <a:xfrm>
              <a:off x="5327651" y="2662238"/>
              <a:ext cx="766763" cy="766763"/>
            </a:xfrm>
            <a:custGeom>
              <a:avLst/>
              <a:gdLst>
                <a:gd name="T0" fmla="*/ 99 w 203"/>
                <a:gd name="T1" fmla="*/ 172 h 203"/>
                <a:gd name="T2" fmla="*/ 129 w 203"/>
                <a:gd name="T3" fmla="*/ 183 h 203"/>
                <a:gd name="T4" fmla="*/ 149 w 203"/>
                <a:gd name="T5" fmla="*/ 203 h 203"/>
                <a:gd name="T6" fmla="*/ 168 w 203"/>
                <a:gd name="T7" fmla="*/ 184 h 203"/>
                <a:gd name="T8" fmla="*/ 141 w 203"/>
                <a:gd name="T9" fmla="*/ 157 h 203"/>
                <a:gd name="T10" fmla="*/ 141 w 203"/>
                <a:gd name="T11" fmla="*/ 141 h 203"/>
                <a:gd name="T12" fmla="*/ 156 w 203"/>
                <a:gd name="T13" fmla="*/ 141 h 203"/>
                <a:gd name="T14" fmla="*/ 184 w 203"/>
                <a:gd name="T15" fmla="*/ 169 h 203"/>
                <a:gd name="T16" fmla="*/ 203 w 203"/>
                <a:gd name="T17" fmla="*/ 150 h 203"/>
                <a:gd name="T18" fmla="*/ 183 w 203"/>
                <a:gd name="T19" fmla="*/ 130 h 203"/>
                <a:gd name="T20" fmla="*/ 172 w 203"/>
                <a:gd name="T21" fmla="*/ 99 h 203"/>
                <a:gd name="T22" fmla="*/ 148 w 203"/>
                <a:gd name="T23" fmla="*/ 28 h 203"/>
                <a:gd name="T24" fmla="*/ 75 w 203"/>
                <a:gd name="T25" fmla="*/ 4 h 203"/>
                <a:gd name="T26" fmla="*/ 73 w 203"/>
                <a:gd name="T27" fmla="*/ 13 h 203"/>
                <a:gd name="T28" fmla="*/ 98 w 203"/>
                <a:gd name="T29" fmla="*/ 38 h 203"/>
                <a:gd name="T30" fmla="*/ 98 w 203"/>
                <a:gd name="T31" fmla="*/ 83 h 203"/>
                <a:gd name="T32" fmla="*/ 82 w 203"/>
                <a:gd name="T33" fmla="*/ 98 h 203"/>
                <a:gd name="T34" fmla="*/ 38 w 203"/>
                <a:gd name="T35" fmla="*/ 98 h 203"/>
                <a:gd name="T36" fmla="*/ 12 w 203"/>
                <a:gd name="T37" fmla="*/ 73 h 203"/>
                <a:gd name="T38" fmla="*/ 4 w 203"/>
                <a:gd name="T39" fmla="*/ 75 h 203"/>
                <a:gd name="T40" fmla="*/ 28 w 203"/>
                <a:gd name="T41" fmla="*/ 148 h 203"/>
                <a:gd name="T42" fmla="*/ 99 w 203"/>
                <a:gd name="T43" fmla="*/ 172 h 2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03" h="203">
                  <a:moveTo>
                    <a:pt x="99" y="172"/>
                  </a:moveTo>
                  <a:cubicBezTo>
                    <a:pt x="110" y="171"/>
                    <a:pt x="121" y="175"/>
                    <a:pt x="129" y="183"/>
                  </a:cubicBezTo>
                  <a:cubicBezTo>
                    <a:pt x="149" y="203"/>
                    <a:pt x="149" y="203"/>
                    <a:pt x="149" y="203"/>
                  </a:cubicBezTo>
                  <a:cubicBezTo>
                    <a:pt x="168" y="184"/>
                    <a:pt x="168" y="184"/>
                    <a:pt x="168" y="184"/>
                  </a:cubicBezTo>
                  <a:cubicBezTo>
                    <a:pt x="141" y="157"/>
                    <a:pt x="141" y="157"/>
                    <a:pt x="141" y="157"/>
                  </a:cubicBezTo>
                  <a:cubicBezTo>
                    <a:pt x="137" y="152"/>
                    <a:pt x="137" y="145"/>
                    <a:pt x="141" y="141"/>
                  </a:cubicBezTo>
                  <a:cubicBezTo>
                    <a:pt x="145" y="137"/>
                    <a:pt x="152" y="137"/>
                    <a:pt x="156" y="141"/>
                  </a:cubicBezTo>
                  <a:cubicBezTo>
                    <a:pt x="184" y="169"/>
                    <a:pt x="184" y="169"/>
                    <a:pt x="184" y="169"/>
                  </a:cubicBezTo>
                  <a:cubicBezTo>
                    <a:pt x="203" y="150"/>
                    <a:pt x="203" y="150"/>
                    <a:pt x="203" y="150"/>
                  </a:cubicBezTo>
                  <a:cubicBezTo>
                    <a:pt x="183" y="130"/>
                    <a:pt x="183" y="130"/>
                    <a:pt x="183" y="130"/>
                  </a:cubicBezTo>
                  <a:cubicBezTo>
                    <a:pt x="175" y="122"/>
                    <a:pt x="171" y="110"/>
                    <a:pt x="172" y="99"/>
                  </a:cubicBezTo>
                  <a:cubicBezTo>
                    <a:pt x="176" y="74"/>
                    <a:pt x="168" y="47"/>
                    <a:pt x="148" y="28"/>
                  </a:cubicBezTo>
                  <a:cubicBezTo>
                    <a:pt x="128" y="8"/>
                    <a:pt x="101" y="0"/>
                    <a:pt x="75" y="4"/>
                  </a:cubicBezTo>
                  <a:cubicBezTo>
                    <a:pt x="71" y="5"/>
                    <a:pt x="70" y="10"/>
                    <a:pt x="73" y="13"/>
                  </a:cubicBezTo>
                  <a:cubicBezTo>
                    <a:pt x="98" y="38"/>
                    <a:pt x="98" y="38"/>
                    <a:pt x="98" y="38"/>
                  </a:cubicBezTo>
                  <a:cubicBezTo>
                    <a:pt x="111" y="51"/>
                    <a:pt x="111" y="70"/>
                    <a:pt x="98" y="83"/>
                  </a:cubicBezTo>
                  <a:cubicBezTo>
                    <a:pt x="82" y="98"/>
                    <a:pt x="82" y="98"/>
                    <a:pt x="82" y="98"/>
                  </a:cubicBezTo>
                  <a:cubicBezTo>
                    <a:pt x="70" y="111"/>
                    <a:pt x="50" y="111"/>
                    <a:pt x="38" y="98"/>
                  </a:cubicBezTo>
                  <a:cubicBezTo>
                    <a:pt x="12" y="73"/>
                    <a:pt x="12" y="73"/>
                    <a:pt x="12" y="73"/>
                  </a:cubicBezTo>
                  <a:cubicBezTo>
                    <a:pt x="9" y="70"/>
                    <a:pt x="4" y="71"/>
                    <a:pt x="4" y="75"/>
                  </a:cubicBezTo>
                  <a:cubicBezTo>
                    <a:pt x="0" y="101"/>
                    <a:pt x="8" y="128"/>
                    <a:pt x="28" y="148"/>
                  </a:cubicBezTo>
                  <a:cubicBezTo>
                    <a:pt x="47" y="168"/>
                    <a:pt x="74" y="176"/>
                    <a:pt x="99" y="17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chemeClr val="bg1"/>
                </a:solidFill>
                <a:effectLst/>
                <a:uLnTx/>
                <a:uFillTx/>
                <a:latin typeface="Calibri Light" panose="020F0302020204030204"/>
                <a:ea typeface="微软雅黑 Light" panose="020B0502040204020203" pitchFamily="34" charset="-122"/>
                <a:cs typeface="+mn-cs"/>
              </a:endParaRPr>
            </a:p>
          </p:txBody>
        </p:sp>
        <p:sp>
          <p:nvSpPr>
            <p:cNvPr id="16" name="Freeform 6"/>
            <p:cNvSpPr/>
            <p:nvPr/>
          </p:nvSpPr>
          <p:spPr bwMode="auto">
            <a:xfrm>
              <a:off x="6105526" y="3440113"/>
              <a:ext cx="695325" cy="695325"/>
            </a:xfrm>
            <a:custGeom>
              <a:avLst/>
              <a:gdLst>
                <a:gd name="T0" fmla="*/ 53 w 184"/>
                <a:gd name="T1" fmla="*/ 0 h 184"/>
                <a:gd name="T2" fmla="*/ 35 w 184"/>
                <a:gd name="T3" fmla="*/ 19 h 184"/>
                <a:gd name="T4" fmla="*/ 147 w 184"/>
                <a:gd name="T5" fmla="*/ 132 h 184"/>
                <a:gd name="T6" fmla="*/ 147 w 184"/>
                <a:gd name="T7" fmla="*/ 147 h 184"/>
                <a:gd name="T8" fmla="*/ 132 w 184"/>
                <a:gd name="T9" fmla="*/ 147 h 184"/>
                <a:gd name="T10" fmla="*/ 19 w 184"/>
                <a:gd name="T11" fmla="*/ 35 h 184"/>
                <a:gd name="T12" fmla="*/ 0 w 184"/>
                <a:gd name="T13" fmla="*/ 54 h 184"/>
                <a:gd name="T14" fmla="*/ 116 w 184"/>
                <a:gd name="T15" fmla="*/ 169 h 184"/>
                <a:gd name="T16" fmla="*/ 169 w 184"/>
                <a:gd name="T17" fmla="*/ 169 h 184"/>
                <a:gd name="T18" fmla="*/ 169 w 184"/>
                <a:gd name="T19" fmla="*/ 116 h 184"/>
                <a:gd name="T20" fmla="*/ 53 w 184"/>
                <a:gd name="T21" fmla="*/ 0 h 1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84" h="184">
                  <a:moveTo>
                    <a:pt x="53" y="0"/>
                  </a:moveTo>
                  <a:cubicBezTo>
                    <a:pt x="35" y="19"/>
                    <a:pt x="35" y="19"/>
                    <a:pt x="35" y="19"/>
                  </a:cubicBezTo>
                  <a:cubicBezTo>
                    <a:pt x="147" y="132"/>
                    <a:pt x="147" y="132"/>
                    <a:pt x="147" y="132"/>
                  </a:cubicBezTo>
                  <a:cubicBezTo>
                    <a:pt x="151" y="136"/>
                    <a:pt x="151" y="143"/>
                    <a:pt x="147" y="147"/>
                  </a:cubicBezTo>
                  <a:cubicBezTo>
                    <a:pt x="143" y="151"/>
                    <a:pt x="136" y="151"/>
                    <a:pt x="132" y="147"/>
                  </a:cubicBezTo>
                  <a:cubicBezTo>
                    <a:pt x="19" y="35"/>
                    <a:pt x="19" y="35"/>
                    <a:pt x="19" y="35"/>
                  </a:cubicBezTo>
                  <a:cubicBezTo>
                    <a:pt x="0" y="54"/>
                    <a:pt x="0" y="54"/>
                    <a:pt x="0" y="54"/>
                  </a:cubicBezTo>
                  <a:cubicBezTo>
                    <a:pt x="116" y="169"/>
                    <a:pt x="116" y="169"/>
                    <a:pt x="116" y="169"/>
                  </a:cubicBezTo>
                  <a:cubicBezTo>
                    <a:pt x="131" y="184"/>
                    <a:pt x="154" y="184"/>
                    <a:pt x="169" y="169"/>
                  </a:cubicBezTo>
                  <a:cubicBezTo>
                    <a:pt x="184" y="155"/>
                    <a:pt x="184" y="131"/>
                    <a:pt x="169" y="116"/>
                  </a:cubicBezTo>
                  <a:lnTo>
                    <a:pt x="53"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chemeClr val="bg1"/>
                </a:solidFill>
                <a:effectLst/>
                <a:uLnTx/>
                <a:uFillTx/>
                <a:latin typeface="Calibri Light" panose="020F0302020204030204"/>
                <a:ea typeface="微软雅黑 Light" panose="020B0502040204020203" pitchFamily="34" charset="-122"/>
                <a:cs typeface="+mn-cs"/>
              </a:endParaRPr>
            </a:p>
          </p:txBody>
        </p:sp>
        <p:sp>
          <p:nvSpPr>
            <p:cNvPr id="17" name="Freeform 7"/>
            <p:cNvSpPr/>
            <p:nvPr/>
          </p:nvSpPr>
          <p:spPr bwMode="auto">
            <a:xfrm>
              <a:off x="5322888" y="2689225"/>
              <a:ext cx="1527175" cy="1525588"/>
            </a:xfrm>
            <a:custGeom>
              <a:avLst/>
              <a:gdLst>
                <a:gd name="T0" fmla="*/ 304 w 404"/>
                <a:gd name="T1" fmla="*/ 124 h 404"/>
                <a:gd name="T2" fmla="*/ 354 w 404"/>
                <a:gd name="T3" fmla="*/ 124 h 404"/>
                <a:gd name="T4" fmla="*/ 404 w 404"/>
                <a:gd name="T5" fmla="*/ 25 h 404"/>
                <a:gd name="T6" fmla="*/ 379 w 404"/>
                <a:gd name="T7" fmla="*/ 0 h 404"/>
                <a:gd name="T8" fmla="*/ 279 w 404"/>
                <a:gd name="T9" fmla="*/ 49 h 404"/>
                <a:gd name="T10" fmla="*/ 279 w 404"/>
                <a:gd name="T11" fmla="*/ 99 h 404"/>
                <a:gd name="T12" fmla="*/ 143 w 404"/>
                <a:gd name="T13" fmla="*/ 235 h 404"/>
                <a:gd name="T14" fmla="*/ 119 w 404"/>
                <a:gd name="T15" fmla="*/ 210 h 404"/>
                <a:gd name="T16" fmla="*/ 20 w 404"/>
                <a:gd name="T17" fmla="*/ 309 h 404"/>
                <a:gd name="T18" fmla="*/ 20 w 404"/>
                <a:gd name="T19" fmla="*/ 383 h 404"/>
                <a:gd name="T20" fmla="*/ 95 w 404"/>
                <a:gd name="T21" fmla="*/ 383 h 404"/>
                <a:gd name="T22" fmla="*/ 193 w 404"/>
                <a:gd name="T23" fmla="*/ 285 h 404"/>
                <a:gd name="T24" fmla="*/ 168 w 404"/>
                <a:gd name="T25" fmla="*/ 260 h 404"/>
                <a:gd name="T26" fmla="*/ 304 w 404"/>
                <a:gd name="T27" fmla="*/ 124 h 4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04" h="404">
                  <a:moveTo>
                    <a:pt x="304" y="124"/>
                  </a:moveTo>
                  <a:cubicBezTo>
                    <a:pt x="354" y="124"/>
                    <a:pt x="354" y="124"/>
                    <a:pt x="354" y="124"/>
                  </a:cubicBezTo>
                  <a:cubicBezTo>
                    <a:pt x="404" y="25"/>
                    <a:pt x="404" y="25"/>
                    <a:pt x="404" y="25"/>
                  </a:cubicBezTo>
                  <a:cubicBezTo>
                    <a:pt x="379" y="0"/>
                    <a:pt x="379" y="0"/>
                    <a:pt x="379" y="0"/>
                  </a:cubicBezTo>
                  <a:cubicBezTo>
                    <a:pt x="279" y="49"/>
                    <a:pt x="279" y="49"/>
                    <a:pt x="279" y="49"/>
                  </a:cubicBezTo>
                  <a:cubicBezTo>
                    <a:pt x="279" y="99"/>
                    <a:pt x="279" y="99"/>
                    <a:pt x="279" y="99"/>
                  </a:cubicBezTo>
                  <a:cubicBezTo>
                    <a:pt x="143" y="235"/>
                    <a:pt x="143" y="235"/>
                    <a:pt x="143" y="235"/>
                  </a:cubicBezTo>
                  <a:cubicBezTo>
                    <a:pt x="119" y="210"/>
                    <a:pt x="119" y="210"/>
                    <a:pt x="119" y="210"/>
                  </a:cubicBezTo>
                  <a:cubicBezTo>
                    <a:pt x="20" y="309"/>
                    <a:pt x="20" y="309"/>
                    <a:pt x="20" y="309"/>
                  </a:cubicBezTo>
                  <a:cubicBezTo>
                    <a:pt x="0" y="329"/>
                    <a:pt x="0" y="363"/>
                    <a:pt x="20" y="383"/>
                  </a:cubicBezTo>
                  <a:cubicBezTo>
                    <a:pt x="41" y="404"/>
                    <a:pt x="74" y="404"/>
                    <a:pt x="95" y="383"/>
                  </a:cubicBezTo>
                  <a:cubicBezTo>
                    <a:pt x="193" y="285"/>
                    <a:pt x="193" y="285"/>
                    <a:pt x="193" y="285"/>
                  </a:cubicBezTo>
                  <a:cubicBezTo>
                    <a:pt x="168" y="260"/>
                    <a:pt x="168" y="260"/>
                    <a:pt x="168" y="260"/>
                  </a:cubicBezTo>
                  <a:lnTo>
                    <a:pt x="304" y="12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chemeClr val="bg1"/>
                </a:solidFill>
                <a:effectLst/>
                <a:uLnTx/>
                <a:uFillTx/>
                <a:latin typeface="Calibri Light" panose="020F0302020204030204"/>
                <a:ea typeface="微软雅黑 Light" panose="020B0502040204020203" pitchFamily="34" charset="-122"/>
                <a:cs typeface="+mn-cs"/>
              </a:endParaRPr>
            </a:p>
          </p:txBody>
        </p:sp>
      </p:grpSp>
      <p:grpSp>
        <p:nvGrpSpPr>
          <p:cNvPr id="18" name="组合 17"/>
          <p:cNvGrpSpPr/>
          <p:nvPr/>
        </p:nvGrpSpPr>
        <p:grpSpPr>
          <a:xfrm>
            <a:off x="6947356" y="3526752"/>
            <a:ext cx="342475" cy="274756"/>
            <a:chOff x="9876355" y="6574065"/>
            <a:chExt cx="540000" cy="433223"/>
          </a:xfrm>
          <a:solidFill>
            <a:srgbClr val="C4A263"/>
          </a:solidFill>
        </p:grpSpPr>
        <p:sp>
          <p:nvSpPr>
            <p:cNvPr id="19" name="Freeform 30"/>
            <p:cNvSpPr/>
            <p:nvPr/>
          </p:nvSpPr>
          <p:spPr bwMode="auto">
            <a:xfrm>
              <a:off x="9876355" y="6584631"/>
              <a:ext cx="390402" cy="422657"/>
            </a:xfrm>
            <a:custGeom>
              <a:avLst/>
              <a:gdLst>
                <a:gd name="T0" fmla="*/ 284 w 295"/>
                <a:gd name="T1" fmla="*/ 254 h 319"/>
                <a:gd name="T2" fmla="*/ 198 w 295"/>
                <a:gd name="T3" fmla="*/ 199 h 319"/>
                <a:gd name="T4" fmla="*/ 196 w 295"/>
                <a:gd name="T5" fmla="*/ 196 h 319"/>
                <a:gd name="T6" fmla="*/ 196 w 295"/>
                <a:gd name="T7" fmla="*/ 138 h 319"/>
                <a:gd name="T8" fmla="*/ 209 w 295"/>
                <a:gd name="T9" fmla="*/ 115 h 319"/>
                <a:gd name="T10" fmla="*/ 209 w 295"/>
                <a:gd name="T11" fmla="*/ 55 h 319"/>
                <a:gd name="T12" fmla="*/ 154 w 295"/>
                <a:gd name="T13" fmla="*/ 0 h 319"/>
                <a:gd name="T14" fmla="*/ 147 w 295"/>
                <a:gd name="T15" fmla="*/ 0 h 319"/>
                <a:gd name="T16" fmla="*/ 141 w 295"/>
                <a:gd name="T17" fmla="*/ 0 h 319"/>
                <a:gd name="T18" fmla="*/ 86 w 295"/>
                <a:gd name="T19" fmla="*/ 55 h 319"/>
                <a:gd name="T20" fmla="*/ 86 w 295"/>
                <a:gd name="T21" fmla="*/ 115 h 319"/>
                <a:gd name="T22" fmla="*/ 99 w 295"/>
                <a:gd name="T23" fmla="*/ 138 h 319"/>
                <a:gd name="T24" fmla="*/ 99 w 295"/>
                <a:gd name="T25" fmla="*/ 196 h 319"/>
                <a:gd name="T26" fmla="*/ 97 w 295"/>
                <a:gd name="T27" fmla="*/ 199 h 319"/>
                <a:gd name="T28" fmla="*/ 11 w 295"/>
                <a:gd name="T29" fmla="*/ 254 h 319"/>
                <a:gd name="T30" fmla="*/ 0 w 295"/>
                <a:gd name="T31" fmla="*/ 277 h 319"/>
                <a:gd name="T32" fmla="*/ 0 w 295"/>
                <a:gd name="T33" fmla="*/ 319 h 319"/>
                <a:gd name="T34" fmla="*/ 128 w 295"/>
                <a:gd name="T35" fmla="*/ 319 h 319"/>
                <a:gd name="T36" fmla="*/ 141 w 295"/>
                <a:gd name="T37" fmla="*/ 261 h 319"/>
                <a:gd name="T38" fmla="*/ 147 w 295"/>
                <a:gd name="T39" fmla="*/ 223 h 319"/>
                <a:gd name="T40" fmla="*/ 147 w 295"/>
                <a:gd name="T41" fmla="*/ 223 h 319"/>
                <a:gd name="T42" fmla="*/ 147 w 295"/>
                <a:gd name="T43" fmla="*/ 223 h 319"/>
                <a:gd name="T44" fmla="*/ 154 w 295"/>
                <a:gd name="T45" fmla="*/ 261 h 319"/>
                <a:gd name="T46" fmla="*/ 167 w 295"/>
                <a:gd name="T47" fmla="*/ 319 h 319"/>
                <a:gd name="T48" fmla="*/ 295 w 295"/>
                <a:gd name="T49" fmla="*/ 319 h 319"/>
                <a:gd name="T50" fmla="*/ 295 w 295"/>
                <a:gd name="T51" fmla="*/ 277 h 319"/>
                <a:gd name="T52" fmla="*/ 284 w 295"/>
                <a:gd name="T53" fmla="*/ 254 h 3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295" h="319">
                  <a:moveTo>
                    <a:pt x="284" y="254"/>
                  </a:moveTo>
                  <a:cubicBezTo>
                    <a:pt x="247" y="223"/>
                    <a:pt x="206" y="203"/>
                    <a:pt x="198" y="199"/>
                  </a:cubicBezTo>
                  <a:cubicBezTo>
                    <a:pt x="197" y="198"/>
                    <a:pt x="196" y="197"/>
                    <a:pt x="196" y="196"/>
                  </a:cubicBezTo>
                  <a:cubicBezTo>
                    <a:pt x="196" y="138"/>
                    <a:pt x="196" y="138"/>
                    <a:pt x="196" y="138"/>
                  </a:cubicBezTo>
                  <a:cubicBezTo>
                    <a:pt x="204" y="133"/>
                    <a:pt x="209" y="125"/>
                    <a:pt x="209" y="115"/>
                  </a:cubicBezTo>
                  <a:cubicBezTo>
                    <a:pt x="209" y="55"/>
                    <a:pt x="209" y="55"/>
                    <a:pt x="209" y="55"/>
                  </a:cubicBezTo>
                  <a:cubicBezTo>
                    <a:pt x="209" y="24"/>
                    <a:pt x="184" y="0"/>
                    <a:pt x="154" y="0"/>
                  </a:cubicBezTo>
                  <a:cubicBezTo>
                    <a:pt x="147" y="0"/>
                    <a:pt x="147" y="0"/>
                    <a:pt x="147" y="0"/>
                  </a:cubicBezTo>
                  <a:cubicBezTo>
                    <a:pt x="141" y="0"/>
                    <a:pt x="141" y="0"/>
                    <a:pt x="141" y="0"/>
                  </a:cubicBezTo>
                  <a:cubicBezTo>
                    <a:pt x="111" y="0"/>
                    <a:pt x="86" y="24"/>
                    <a:pt x="86" y="55"/>
                  </a:cubicBezTo>
                  <a:cubicBezTo>
                    <a:pt x="86" y="115"/>
                    <a:pt x="86" y="115"/>
                    <a:pt x="86" y="115"/>
                  </a:cubicBezTo>
                  <a:cubicBezTo>
                    <a:pt x="86" y="125"/>
                    <a:pt x="91" y="133"/>
                    <a:pt x="99" y="138"/>
                  </a:cubicBezTo>
                  <a:cubicBezTo>
                    <a:pt x="99" y="196"/>
                    <a:pt x="99" y="196"/>
                    <a:pt x="99" y="196"/>
                  </a:cubicBezTo>
                  <a:cubicBezTo>
                    <a:pt x="99" y="197"/>
                    <a:pt x="98" y="198"/>
                    <a:pt x="97" y="199"/>
                  </a:cubicBezTo>
                  <a:cubicBezTo>
                    <a:pt x="89" y="203"/>
                    <a:pt x="48" y="223"/>
                    <a:pt x="11" y="254"/>
                  </a:cubicBezTo>
                  <a:cubicBezTo>
                    <a:pt x="4" y="260"/>
                    <a:pt x="0" y="268"/>
                    <a:pt x="0" y="277"/>
                  </a:cubicBezTo>
                  <a:cubicBezTo>
                    <a:pt x="0" y="319"/>
                    <a:pt x="0" y="319"/>
                    <a:pt x="0" y="319"/>
                  </a:cubicBezTo>
                  <a:cubicBezTo>
                    <a:pt x="128" y="319"/>
                    <a:pt x="128" y="319"/>
                    <a:pt x="128" y="319"/>
                  </a:cubicBezTo>
                  <a:cubicBezTo>
                    <a:pt x="141" y="261"/>
                    <a:pt x="141" y="261"/>
                    <a:pt x="141" y="261"/>
                  </a:cubicBezTo>
                  <a:cubicBezTo>
                    <a:pt x="115" y="225"/>
                    <a:pt x="143" y="223"/>
                    <a:pt x="147" y="223"/>
                  </a:cubicBezTo>
                  <a:cubicBezTo>
                    <a:pt x="147" y="223"/>
                    <a:pt x="147" y="223"/>
                    <a:pt x="147" y="223"/>
                  </a:cubicBezTo>
                  <a:cubicBezTo>
                    <a:pt x="147" y="223"/>
                    <a:pt x="147" y="223"/>
                    <a:pt x="147" y="223"/>
                  </a:cubicBezTo>
                  <a:cubicBezTo>
                    <a:pt x="152" y="223"/>
                    <a:pt x="180" y="225"/>
                    <a:pt x="154" y="261"/>
                  </a:cubicBezTo>
                  <a:cubicBezTo>
                    <a:pt x="167" y="319"/>
                    <a:pt x="167" y="319"/>
                    <a:pt x="167" y="319"/>
                  </a:cubicBezTo>
                  <a:cubicBezTo>
                    <a:pt x="295" y="319"/>
                    <a:pt x="295" y="319"/>
                    <a:pt x="295" y="319"/>
                  </a:cubicBezTo>
                  <a:cubicBezTo>
                    <a:pt x="295" y="277"/>
                    <a:pt x="295" y="277"/>
                    <a:pt x="295" y="277"/>
                  </a:cubicBezTo>
                  <a:cubicBezTo>
                    <a:pt x="295" y="268"/>
                    <a:pt x="291" y="260"/>
                    <a:pt x="284" y="254"/>
                  </a:cubicBezTo>
                  <a:close/>
                </a:path>
              </a:pathLst>
            </a:custGeom>
            <a:grpFill/>
            <a:ln>
              <a:noFill/>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chemeClr val="bg1"/>
                </a:solidFill>
                <a:effectLst/>
                <a:uLnTx/>
                <a:uFillTx/>
                <a:latin typeface="Calibri Light" panose="020F0302020204030204"/>
                <a:ea typeface="微软雅黑 Light" panose="020B0502040204020203" pitchFamily="34" charset="-122"/>
                <a:cs typeface="+mn-cs"/>
              </a:endParaRPr>
            </a:p>
          </p:txBody>
        </p:sp>
        <p:sp>
          <p:nvSpPr>
            <p:cNvPr id="20" name="Freeform 31"/>
            <p:cNvSpPr>
              <a:spLocks noEditPoints="1"/>
            </p:cNvSpPr>
            <p:nvPr/>
          </p:nvSpPr>
          <p:spPr bwMode="auto">
            <a:xfrm>
              <a:off x="10176664" y="6574065"/>
              <a:ext cx="239691" cy="239691"/>
            </a:xfrm>
            <a:custGeom>
              <a:avLst/>
              <a:gdLst>
                <a:gd name="T0" fmla="*/ 149 w 181"/>
                <a:gd name="T1" fmla="*/ 32 h 181"/>
                <a:gd name="T2" fmla="*/ 32 w 181"/>
                <a:gd name="T3" fmla="*/ 32 h 181"/>
                <a:gd name="T4" fmla="*/ 28 w 181"/>
                <a:gd name="T5" fmla="*/ 145 h 181"/>
                <a:gd name="T6" fmla="*/ 29 w 181"/>
                <a:gd name="T7" fmla="*/ 146 h 181"/>
                <a:gd name="T8" fmla="*/ 12 w 181"/>
                <a:gd name="T9" fmla="*/ 165 h 181"/>
                <a:gd name="T10" fmla="*/ 13 w 181"/>
                <a:gd name="T11" fmla="*/ 171 h 181"/>
                <a:gd name="T12" fmla="*/ 48 w 181"/>
                <a:gd name="T13" fmla="*/ 162 h 181"/>
                <a:gd name="T14" fmla="*/ 48 w 181"/>
                <a:gd name="T15" fmla="*/ 162 h 181"/>
                <a:gd name="T16" fmla="*/ 149 w 181"/>
                <a:gd name="T17" fmla="*/ 149 h 181"/>
                <a:gd name="T18" fmla="*/ 149 w 181"/>
                <a:gd name="T19" fmla="*/ 32 h 181"/>
                <a:gd name="T20" fmla="*/ 112 w 181"/>
                <a:gd name="T21" fmla="*/ 121 h 181"/>
                <a:gd name="T22" fmla="*/ 100 w 181"/>
                <a:gd name="T23" fmla="*/ 129 h 181"/>
                <a:gd name="T24" fmla="*/ 97 w 181"/>
                <a:gd name="T25" fmla="*/ 133 h 181"/>
                <a:gd name="T26" fmla="*/ 97 w 181"/>
                <a:gd name="T27" fmla="*/ 140 h 181"/>
                <a:gd name="T28" fmla="*/ 93 w 181"/>
                <a:gd name="T29" fmla="*/ 143 h 181"/>
                <a:gd name="T30" fmla="*/ 86 w 181"/>
                <a:gd name="T31" fmla="*/ 143 h 181"/>
                <a:gd name="T32" fmla="*/ 83 w 181"/>
                <a:gd name="T33" fmla="*/ 140 h 181"/>
                <a:gd name="T34" fmla="*/ 83 w 181"/>
                <a:gd name="T35" fmla="*/ 135 h 181"/>
                <a:gd name="T36" fmla="*/ 79 w 181"/>
                <a:gd name="T37" fmla="*/ 130 h 181"/>
                <a:gd name="T38" fmla="*/ 66 w 181"/>
                <a:gd name="T39" fmla="*/ 127 h 181"/>
                <a:gd name="T40" fmla="*/ 64 w 181"/>
                <a:gd name="T41" fmla="*/ 121 h 181"/>
                <a:gd name="T42" fmla="*/ 66 w 181"/>
                <a:gd name="T43" fmla="*/ 113 h 181"/>
                <a:gd name="T44" fmla="*/ 70 w 181"/>
                <a:gd name="T45" fmla="*/ 112 h 181"/>
                <a:gd name="T46" fmla="*/ 85 w 181"/>
                <a:gd name="T47" fmla="*/ 116 h 181"/>
                <a:gd name="T48" fmla="*/ 94 w 181"/>
                <a:gd name="T49" fmla="*/ 115 h 181"/>
                <a:gd name="T50" fmla="*/ 96 w 181"/>
                <a:gd name="T51" fmla="*/ 102 h 181"/>
                <a:gd name="T52" fmla="*/ 90 w 181"/>
                <a:gd name="T53" fmla="*/ 99 h 181"/>
                <a:gd name="T54" fmla="*/ 76 w 181"/>
                <a:gd name="T55" fmla="*/ 92 h 181"/>
                <a:gd name="T56" fmla="*/ 64 w 181"/>
                <a:gd name="T57" fmla="*/ 72 h 181"/>
                <a:gd name="T58" fmla="*/ 80 w 181"/>
                <a:gd name="T59" fmla="*/ 51 h 181"/>
                <a:gd name="T60" fmla="*/ 84 w 181"/>
                <a:gd name="T61" fmla="*/ 46 h 181"/>
                <a:gd name="T62" fmla="*/ 84 w 181"/>
                <a:gd name="T63" fmla="*/ 42 h 181"/>
                <a:gd name="T64" fmla="*/ 88 w 181"/>
                <a:gd name="T65" fmla="*/ 38 h 181"/>
                <a:gd name="T66" fmla="*/ 90 w 181"/>
                <a:gd name="T67" fmla="*/ 38 h 181"/>
                <a:gd name="T68" fmla="*/ 97 w 181"/>
                <a:gd name="T69" fmla="*/ 45 h 181"/>
                <a:gd name="T70" fmla="*/ 102 w 181"/>
                <a:gd name="T71" fmla="*/ 50 h 181"/>
                <a:gd name="T72" fmla="*/ 112 w 181"/>
                <a:gd name="T73" fmla="*/ 53 h 181"/>
                <a:gd name="T74" fmla="*/ 114 w 181"/>
                <a:gd name="T75" fmla="*/ 57 h 181"/>
                <a:gd name="T76" fmla="*/ 111 w 181"/>
                <a:gd name="T77" fmla="*/ 66 h 181"/>
                <a:gd name="T78" fmla="*/ 107 w 181"/>
                <a:gd name="T79" fmla="*/ 67 h 181"/>
                <a:gd name="T80" fmla="*/ 91 w 181"/>
                <a:gd name="T81" fmla="*/ 64 h 181"/>
                <a:gd name="T82" fmla="*/ 87 w 181"/>
                <a:gd name="T83" fmla="*/ 65 h 181"/>
                <a:gd name="T84" fmla="*/ 85 w 181"/>
                <a:gd name="T85" fmla="*/ 76 h 181"/>
                <a:gd name="T86" fmla="*/ 92 w 181"/>
                <a:gd name="T87" fmla="*/ 80 h 181"/>
                <a:gd name="T88" fmla="*/ 105 w 181"/>
                <a:gd name="T89" fmla="*/ 86 h 181"/>
                <a:gd name="T90" fmla="*/ 112 w 181"/>
                <a:gd name="T91" fmla="*/ 121 h 1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181" h="181">
                  <a:moveTo>
                    <a:pt x="149" y="32"/>
                  </a:moveTo>
                  <a:cubicBezTo>
                    <a:pt x="116" y="0"/>
                    <a:pt x="64" y="0"/>
                    <a:pt x="32" y="32"/>
                  </a:cubicBezTo>
                  <a:cubicBezTo>
                    <a:pt x="1" y="63"/>
                    <a:pt x="0" y="113"/>
                    <a:pt x="28" y="145"/>
                  </a:cubicBezTo>
                  <a:cubicBezTo>
                    <a:pt x="29" y="146"/>
                    <a:pt x="29" y="146"/>
                    <a:pt x="29" y="146"/>
                  </a:cubicBezTo>
                  <a:cubicBezTo>
                    <a:pt x="26" y="153"/>
                    <a:pt x="21" y="161"/>
                    <a:pt x="12" y="165"/>
                  </a:cubicBezTo>
                  <a:cubicBezTo>
                    <a:pt x="9" y="167"/>
                    <a:pt x="10" y="171"/>
                    <a:pt x="13" y="171"/>
                  </a:cubicBezTo>
                  <a:cubicBezTo>
                    <a:pt x="22" y="173"/>
                    <a:pt x="36" y="171"/>
                    <a:pt x="48" y="162"/>
                  </a:cubicBezTo>
                  <a:cubicBezTo>
                    <a:pt x="48" y="162"/>
                    <a:pt x="48" y="162"/>
                    <a:pt x="48" y="162"/>
                  </a:cubicBezTo>
                  <a:cubicBezTo>
                    <a:pt x="80" y="181"/>
                    <a:pt x="122" y="176"/>
                    <a:pt x="149" y="149"/>
                  </a:cubicBezTo>
                  <a:cubicBezTo>
                    <a:pt x="181" y="117"/>
                    <a:pt x="181" y="64"/>
                    <a:pt x="149" y="32"/>
                  </a:cubicBezTo>
                  <a:close/>
                  <a:moveTo>
                    <a:pt x="112" y="121"/>
                  </a:moveTo>
                  <a:cubicBezTo>
                    <a:pt x="109" y="125"/>
                    <a:pt x="105" y="128"/>
                    <a:pt x="100" y="129"/>
                  </a:cubicBezTo>
                  <a:cubicBezTo>
                    <a:pt x="97" y="130"/>
                    <a:pt x="96" y="131"/>
                    <a:pt x="97" y="133"/>
                  </a:cubicBezTo>
                  <a:cubicBezTo>
                    <a:pt x="97" y="135"/>
                    <a:pt x="97" y="138"/>
                    <a:pt x="97" y="140"/>
                  </a:cubicBezTo>
                  <a:cubicBezTo>
                    <a:pt x="97" y="142"/>
                    <a:pt x="95" y="143"/>
                    <a:pt x="93" y="143"/>
                  </a:cubicBezTo>
                  <a:cubicBezTo>
                    <a:pt x="91" y="143"/>
                    <a:pt x="89" y="143"/>
                    <a:pt x="86" y="143"/>
                  </a:cubicBezTo>
                  <a:cubicBezTo>
                    <a:pt x="84" y="143"/>
                    <a:pt x="83" y="142"/>
                    <a:pt x="83" y="140"/>
                  </a:cubicBezTo>
                  <a:cubicBezTo>
                    <a:pt x="83" y="138"/>
                    <a:pt x="83" y="137"/>
                    <a:pt x="83" y="135"/>
                  </a:cubicBezTo>
                  <a:cubicBezTo>
                    <a:pt x="83" y="131"/>
                    <a:pt x="83" y="131"/>
                    <a:pt x="79" y="130"/>
                  </a:cubicBezTo>
                  <a:cubicBezTo>
                    <a:pt x="75" y="130"/>
                    <a:pt x="70" y="129"/>
                    <a:pt x="66" y="127"/>
                  </a:cubicBezTo>
                  <a:cubicBezTo>
                    <a:pt x="63" y="125"/>
                    <a:pt x="63" y="124"/>
                    <a:pt x="64" y="121"/>
                  </a:cubicBezTo>
                  <a:cubicBezTo>
                    <a:pt x="64" y="118"/>
                    <a:pt x="65" y="116"/>
                    <a:pt x="66" y="113"/>
                  </a:cubicBezTo>
                  <a:cubicBezTo>
                    <a:pt x="67" y="111"/>
                    <a:pt x="67" y="110"/>
                    <a:pt x="70" y="112"/>
                  </a:cubicBezTo>
                  <a:cubicBezTo>
                    <a:pt x="75" y="114"/>
                    <a:pt x="80" y="115"/>
                    <a:pt x="85" y="116"/>
                  </a:cubicBezTo>
                  <a:cubicBezTo>
                    <a:pt x="88" y="116"/>
                    <a:pt x="91" y="116"/>
                    <a:pt x="94" y="115"/>
                  </a:cubicBezTo>
                  <a:cubicBezTo>
                    <a:pt x="100" y="112"/>
                    <a:pt x="101" y="106"/>
                    <a:pt x="96" y="102"/>
                  </a:cubicBezTo>
                  <a:cubicBezTo>
                    <a:pt x="94" y="100"/>
                    <a:pt x="92" y="99"/>
                    <a:pt x="90" y="99"/>
                  </a:cubicBezTo>
                  <a:cubicBezTo>
                    <a:pt x="86" y="96"/>
                    <a:pt x="80" y="95"/>
                    <a:pt x="76" y="92"/>
                  </a:cubicBezTo>
                  <a:cubicBezTo>
                    <a:pt x="68" y="87"/>
                    <a:pt x="63" y="81"/>
                    <a:pt x="64" y="72"/>
                  </a:cubicBezTo>
                  <a:cubicBezTo>
                    <a:pt x="64" y="61"/>
                    <a:pt x="70" y="55"/>
                    <a:pt x="80" y="51"/>
                  </a:cubicBezTo>
                  <a:cubicBezTo>
                    <a:pt x="84" y="50"/>
                    <a:pt x="84" y="50"/>
                    <a:pt x="84" y="46"/>
                  </a:cubicBezTo>
                  <a:cubicBezTo>
                    <a:pt x="84" y="45"/>
                    <a:pt x="84" y="43"/>
                    <a:pt x="84" y="42"/>
                  </a:cubicBezTo>
                  <a:cubicBezTo>
                    <a:pt x="84" y="39"/>
                    <a:pt x="84" y="38"/>
                    <a:pt x="88" y="38"/>
                  </a:cubicBezTo>
                  <a:cubicBezTo>
                    <a:pt x="89" y="38"/>
                    <a:pt x="89" y="38"/>
                    <a:pt x="90" y="38"/>
                  </a:cubicBezTo>
                  <a:cubicBezTo>
                    <a:pt x="97" y="38"/>
                    <a:pt x="97" y="38"/>
                    <a:pt x="97" y="45"/>
                  </a:cubicBezTo>
                  <a:cubicBezTo>
                    <a:pt x="97" y="49"/>
                    <a:pt x="97" y="49"/>
                    <a:pt x="102" y="50"/>
                  </a:cubicBezTo>
                  <a:cubicBezTo>
                    <a:pt x="105" y="51"/>
                    <a:pt x="109" y="52"/>
                    <a:pt x="112" y="53"/>
                  </a:cubicBezTo>
                  <a:cubicBezTo>
                    <a:pt x="114" y="54"/>
                    <a:pt x="115" y="55"/>
                    <a:pt x="114" y="57"/>
                  </a:cubicBezTo>
                  <a:cubicBezTo>
                    <a:pt x="113" y="60"/>
                    <a:pt x="112" y="63"/>
                    <a:pt x="111" y="66"/>
                  </a:cubicBezTo>
                  <a:cubicBezTo>
                    <a:pt x="111" y="68"/>
                    <a:pt x="110" y="69"/>
                    <a:pt x="107" y="67"/>
                  </a:cubicBezTo>
                  <a:cubicBezTo>
                    <a:pt x="102" y="65"/>
                    <a:pt x="97" y="64"/>
                    <a:pt x="91" y="64"/>
                  </a:cubicBezTo>
                  <a:cubicBezTo>
                    <a:pt x="89" y="64"/>
                    <a:pt x="88" y="64"/>
                    <a:pt x="87" y="65"/>
                  </a:cubicBezTo>
                  <a:cubicBezTo>
                    <a:pt x="82" y="67"/>
                    <a:pt x="81" y="73"/>
                    <a:pt x="85" y="76"/>
                  </a:cubicBezTo>
                  <a:cubicBezTo>
                    <a:pt x="87" y="78"/>
                    <a:pt x="90" y="79"/>
                    <a:pt x="92" y="80"/>
                  </a:cubicBezTo>
                  <a:cubicBezTo>
                    <a:pt x="96" y="82"/>
                    <a:pt x="101" y="83"/>
                    <a:pt x="105" y="86"/>
                  </a:cubicBezTo>
                  <a:cubicBezTo>
                    <a:pt x="118" y="93"/>
                    <a:pt x="122" y="110"/>
                    <a:pt x="112" y="121"/>
                  </a:cubicBezTo>
                  <a:close/>
                </a:path>
              </a:pathLst>
            </a:custGeom>
            <a:grpFill/>
            <a:ln>
              <a:noFill/>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chemeClr val="bg1"/>
                </a:solidFill>
                <a:effectLst/>
                <a:uLnTx/>
                <a:uFillTx/>
                <a:latin typeface="Calibri Light" panose="020F0302020204030204"/>
                <a:ea typeface="微软雅黑 Light" panose="020B0502040204020203" pitchFamily="34" charset="-122"/>
                <a:cs typeface="+mn-cs"/>
              </a:endParaRPr>
            </a:p>
          </p:txBody>
        </p:sp>
      </p:grpSp>
      <p:grpSp>
        <p:nvGrpSpPr>
          <p:cNvPr id="21" name="稻壳儿小白白(http://dwz.cn/Wu2UP)"/>
          <p:cNvGrpSpPr>
            <a:grpSpLocks noChangeAspect="1"/>
          </p:cNvGrpSpPr>
          <p:nvPr/>
        </p:nvGrpSpPr>
        <p:grpSpPr>
          <a:xfrm>
            <a:off x="5910709" y="2739709"/>
            <a:ext cx="370584" cy="370584"/>
            <a:chOff x="8780463" y="1906588"/>
            <a:chExt cx="360363" cy="360363"/>
          </a:xfrm>
          <a:solidFill>
            <a:srgbClr val="C4A263"/>
          </a:solidFill>
        </p:grpSpPr>
        <p:sp>
          <p:nvSpPr>
            <p:cNvPr id="22" name="稻壳儿小白白(http://dwz.cn/Wu2UP)"/>
            <p:cNvSpPr>
              <a:spLocks noEditPoints="1"/>
            </p:cNvSpPr>
            <p:nvPr/>
          </p:nvSpPr>
          <p:spPr bwMode="auto">
            <a:xfrm>
              <a:off x="8780463" y="1938338"/>
              <a:ext cx="328613" cy="328613"/>
            </a:xfrm>
            <a:custGeom>
              <a:avLst/>
              <a:gdLst/>
              <a:ahLst/>
              <a:cxnLst>
                <a:cxn ang="0">
                  <a:pos x="80" y="3"/>
                </a:cxn>
                <a:cxn ang="0">
                  <a:pos x="73" y="0"/>
                </a:cxn>
                <a:cxn ang="0">
                  <a:pos x="66" y="3"/>
                </a:cxn>
                <a:cxn ang="0">
                  <a:pos x="61" y="9"/>
                </a:cxn>
                <a:cxn ang="0">
                  <a:pos x="58" y="15"/>
                </a:cxn>
                <a:cxn ang="0">
                  <a:pos x="60" y="20"/>
                </a:cxn>
                <a:cxn ang="0">
                  <a:pos x="8" y="41"/>
                </a:cxn>
                <a:cxn ang="0">
                  <a:pos x="1" y="50"/>
                </a:cxn>
                <a:cxn ang="0">
                  <a:pos x="4" y="60"/>
                </a:cxn>
                <a:cxn ang="0">
                  <a:pos x="53" y="108"/>
                </a:cxn>
                <a:cxn ang="0">
                  <a:pos x="61" y="112"/>
                </a:cxn>
                <a:cxn ang="0">
                  <a:pos x="61" y="112"/>
                </a:cxn>
                <a:cxn ang="0">
                  <a:pos x="63" y="111"/>
                </a:cxn>
                <a:cxn ang="0">
                  <a:pos x="72" y="104"/>
                </a:cxn>
                <a:cxn ang="0">
                  <a:pos x="92" y="53"/>
                </a:cxn>
                <a:cxn ang="0">
                  <a:pos x="97" y="55"/>
                </a:cxn>
                <a:cxn ang="0">
                  <a:pos x="104" y="52"/>
                </a:cxn>
                <a:cxn ang="0">
                  <a:pos x="110" y="46"/>
                </a:cxn>
                <a:cxn ang="0">
                  <a:pos x="112" y="40"/>
                </a:cxn>
                <a:cxn ang="0">
                  <a:pos x="110" y="33"/>
                </a:cxn>
                <a:cxn ang="0">
                  <a:pos x="80" y="3"/>
                </a:cxn>
                <a:cxn ang="0">
                  <a:pos x="65" y="102"/>
                </a:cxn>
                <a:cxn ang="0">
                  <a:pos x="62" y="104"/>
                </a:cxn>
                <a:cxn ang="0">
                  <a:pos x="61" y="104"/>
                </a:cxn>
                <a:cxn ang="0">
                  <a:pos x="58" y="103"/>
                </a:cxn>
                <a:cxn ang="0">
                  <a:pos x="9" y="55"/>
                </a:cxn>
                <a:cxn ang="0">
                  <a:pos x="8" y="51"/>
                </a:cxn>
                <a:cxn ang="0">
                  <a:pos x="11" y="48"/>
                </a:cxn>
                <a:cxn ang="0">
                  <a:pos x="34" y="39"/>
                </a:cxn>
                <a:cxn ang="0">
                  <a:pos x="83" y="56"/>
                </a:cxn>
                <a:cxn ang="0">
                  <a:pos x="65" y="102"/>
                </a:cxn>
                <a:cxn ang="0">
                  <a:pos x="104" y="41"/>
                </a:cxn>
                <a:cxn ang="0">
                  <a:pos x="99" y="46"/>
                </a:cxn>
                <a:cxn ang="0">
                  <a:pos x="96" y="46"/>
                </a:cxn>
                <a:cxn ang="0">
                  <a:pos x="89" y="40"/>
                </a:cxn>
                <a:cxn ang="0">
                  <a:pos x="84" y="53"/>
                </a:cxn>
                <a:cxn ang="0">
                  <a:pos x="84" y="52"/>
                </a:cxn>
                <a:cxn ang="0">
                  <a:pos x="50" y="38"/>
                </a:cxn>
                <a:cxn ang="0">
                  <a:pos x="40" y="36"/>
                </a:cxn>
                <a:cxn ang="0">
                  <a:pos x="73" y="23"/>
                </a:cxn>
                <a:cxn ang="0">
                  <a:pos x="66" y="17"/>
                </a:cxn>
                <a:cxn ang="0">
                  <a:pos x="66" y="14"/>
                </a:cxn>
                <a:cxn ang="0">
                  <a:pos x="72" y="9"/>
                </a:cxn>
                <a:cxn ang="0">
                  <a:pos x="75" y="9"/>
                </a:cxn>
                <a:cxn ang="0">
                  <a:pos x="104" y="38"/>
                </a:cxn>
                <a:cxn ang="0">
                  <a:pos x="104" y="41"/>
                </a:cxn>
                <a:cxn ang="0">
                  <a:pos x="104" y="41"/>
                </a:cxn>
                <a:cxn ang="0">
                  <a:pos x="104" y="41"/>
                </a:cxn>
              </a:cxnLst>
              <a:rect l="0" t="0" r="r" b="b"/>
              <a:pathLst>
                <a:path w="112" h="112">
                  <a:moveTo>
                    <a:pt x="80" y="3"/>
                  </a:moveTo>
                  <a:cubicBezTo>
                    <a:pt x="78" y="1"/>
                    <a:pt x="76" y="0"/>
                    <a:pt x="73" y="0"/>
                  </a:cubicBezTo>
                  <a:cubicBezTo>
                    <a:pt x="71" y="0"/>
                    <a:pt x="68" y="1"/>
                    <a:pt x="66" y="3"/>
                  </a:cubicBezTo>
                  <a:cubicBezTo>
                    <a:pt x="61" y="9"/>
                    <a:pt x="61" y="9"/>
                    <a:pt x="61" y="9"/>
                  </a:cubicBezTo>
                  <a:cubicBezTo>
                    <a:pt x="59" y="10"/>
                    <a:pt x="58" y="13"/>
                    <a:pt x="58" y="15"/>
                  </a:cubicBezTo>
                  <a:cubicBezTo>
                    <a:pt x="58" y="17"/>
                    <a:pt x="59" y="19"/>
                    <a:pt x="60" y="20"/>
                  </a:cubicBezTo>
                  <a:cubicBezTo>
                    <a:pt x="8" y="41"/>
                    <a:pt x="8" y="41"/>
                    <a:pt x="8" y="41"/>
                  </a:cubicBezTo>
                  <a:cubicBezTo>
                    <a:pt x="4" y="43"/>
                    <a:pt x="2" y="46"/>
                    <a:pt x="1" y="50"/>
                  </a:cubicBezTo>
                  <a:cubicBezTo>
                    <a:pt x="0" y="53"/>
                    <a:pt x="1" y="57"/>
                    <a:pt x="4" y="60"/>
                  </a:cubicBezTo>
                  <a:cubicBezTo>
                    <a:pt x="53" y="108"/>
                    <a:pt x="53" y="108"/>
                    <a:pt x="53" y="108"/>
                  </a:cubicBezTo>
                  <a:cubicBezTo>
                    <a:pt x="55" y="110"/>
                    <a:pt x="58" y="112"/>
                    <a:pt x="61" y="112"/>
                  </a:cubicBezTo>
                  <a:cubicBezTo>
                    <a:pt x="61" y="112"/>
                    <a:pt x="61" y="112"/>
                    <a:pt x="61" y="112"/>
                  </a:cubicBezTo>
                  <a:cubicBezTo>
                    <a:pt x="62" y="112"/>
                    <a:pt x="63" y="112"/>
                    <a:pt x="63" y="111"/>
                  </a:cubicBezTo>
                  <a:cubicBezTo>
                    <a:pt x="67" y="111"/>
                    <a:pt x="70" y="108"/>
                    <a:pt x="72" y="104"/>
                  </a:cubicBezTo>
                  <a:cubicBezTo>
                    <a:pt x="92" y="53"/>
                    <a:pt x="92" y="53"/>
                    <a:pt x="92" y="53"/>
                  </a:cubicBezTo>
                  <a:cubicBezTo>
                    <a:pt x="94" y="54"/>
                    <a:pt x="95" y="55"/>
                    <a:pt x="97" y="55"/>
                  </a:cubicBezTo>
                  <a:cubicBezTo>
                    <a:pt x="100" y="55"/>
                    <a:pt x="102" y="54"/>
                    <a:pt x="104" y="52"/>
                  </a:cubicBezTo>
                  <a:cubicBezTo>
                    <a:pt x="110" y="46"/>
                    <a:pt x="110" y="46"/>
                    <a:pt x="110" y="46"/>
                  </a:cubicBezTo>
                  <a:cubicBezTo>
                    <a:pt x="111" y="45"/>
                    <a:pt x="112" y="42"/>
                    <a:pt x="112" y="40"/>
                  </a:cubicBezTo>
                  <a:cubicBezTo>
                    <a:pt x="112" y="37"/>
                    <a:pt x="111" y="35"/>
                    <a:pt x="110" y="33"/>
                  </a:cubicBezTo>
                  <a:lnTo>
                    <a:pt x="80" y="3"/>
                  </a:lnTo>
                  <a:close/>
                  <a:moveTo>
                    <a:pt x="65" y="102"/>
                  </a:moveTo>
                  <a:cubicBezTo>
                    <a:pt x="64" y="103"/>
                    <a:pt x="63" y="104"/>
                    <a:pt x="62" y="104"/>
                  </a:cubicBezTo>
                  <a:cubicBezTo>
                    <a:pt x="61" y="104"/>
                    <a:pt x="61" y="104"/>
                    <a:pt x="61" y="104"/>
                  </a:cubicBezTo>
                  <a:cubicBezTo>
                    <a:pt x="60" y="104"/>
                    <a:pt x="59" y="104"/>
                    <a:pt x="58" y="103"/>
                  </a:cubicBezTo>
                  <a:cubicBezTo>
                    <a:pt x="9" y="55"/>
                    <a:pt x="9" y="55"/>
                    <a:pt x="9" y="55"/>
                  </a:cubicBezTo>
                  <a:cubicBezTo>
                    <a:pt x="9" y="54"/>
                    <a:pt x="8" y="52"/>
                    <a:pt x="8" y="51"/>
                  </a:cubicBezTo>
                  <a:cubicBezTo>
                    <a:pt x="9" y="50"/>
                    <a:pt x="9" y="49"/>
                    <a:pt x="11" y="48"/>
                  </a:cubicBezTo>
                  <a:cubicBezTo>
                    <a:pt x="34" y="39"/>
                    <a:pt x="34" y="39"/>
                    <a:pt x="34" y="39"/>
                  </a:cubicBezTo>
                  <a:cubicBezTo>
                    <a:pt x="51" y="44"/>
                    <a:pt x="67" y="39"/>
                    <a:pt x="83" y="56"/>
                  </a:cubicBezTo>
                  <a:lnTo>
                    <a:pt x="65" y="102"/>
                  </a:lnTo>
                  <a:close/>
                  <a:moveTo>
                    <a:pt x="104" y="41"/>
                  </a:moveTo>
                  <a:cubicBezTo>
                    <a:pt x="99" y="46"/>
                    <a:pt x="99" y="46"/>
                    <a:pt x="99" y="46"/>
                  </a:cubicBezTo>
                  <a:cubicBezTo>
                    <a:pt x="98" y="47"/>
                    <a:pt x="97" y="47"/>
                    <a:pt x="96" y="46"/>
                  </a:cubicBezTo>
                  <a:cubicBezTo>
                    <a:pt x="89" y="40"/>
                    <a:pt x="89" y="40"/>
                    <a:pt x="89" y="40"/>
                  </a:cubicBezTo>
                  <a:cubicBezTo>
                    <a:pt x="84" y="53"/>
                    <a:pt x="84" y="53"/>
                    <a:pt x="84" y="53"/>
                  </a:cubicBezTo>
                  <a:cubicBezTo>
                    <a:pt x="84" y="52"/>
                    <a:pt x="84" y="52"/>
                    <a:pt x="84" y="52"/>
                  </a:cubicBezTo>
                  <a:cubicBezTo>
                    <a:pt x="73" y="41"/>
                    <a:pt x="61" y="39"/>
                    <a:pt x="50" y="38"/>
                  </a:cubicBezTo>
                  <a:cubicBezTo>
                    <a:pt x="47" y="38"/>
                    <a:pt x="44" y="37"/>
                    <a:pt x="40" y="36"/>
                  </a:cubicBezTo>
                  <a:cubicBezTo>
                    <a:pt x="73" y="23"/>
                    <a:pt x="73" y="23"/>
                    <a:pt x="73" y="23"/>
                  </a:cubicBezTo>
                  <a:cubicBezTo>
                    <a:pt x="66" y="17"/>
                    <a:pt x="66" y="17"/>
                    <a:pt x="66" y="17"/>
                  </a:cubicBezTo>
                  <a:cubicBezTo>
                    <a:pt x="66" y="16"/>
                    <a:pt x="66" y="15"/>
                    <a:pt x="66" y="14"/>
                  </a:cubicBezTo>
                  <a:cubicBezTo>
                    <a:pt x="72" y="9"/>
                    <a:pt x="72" y="9"/>
                    <a:pt x="72" y="9"/>
                  </a:cubicBezTo>
                  <a:cubicBezTo>
                    <a:pt x="73" y="8"/>
                    <a:pt x="74" y="8"/>
                    <a:pt x="75" y="9"/>
                  </a:cubicBezTo>
                  <a:cubicBezTo>
                    <a:pt x="104" y="38"/>
                    <a:pt x="104" y="38"/>
                    <a:pt x="104" y="38"/>
                  </a:cubicBezTo>
                  <a:cubicBezTo>
                    <a:pt x="105" y="39"/>
                    <a:pt x="105" y="40"/>
                    <a:pt x="104" y="41"/>
                  </a:cubicBezTo>
                  <a:close/>
                  <a:moveTo>
                    <a:pt x="104" y="41"/>
                  </a:moveTo>
                  <a:cubicBezTo>
                    <a:pt x="104" y="41"/>
                    <a:pt x="104" y="41"/>
                    <a:pt x="104" y="41"/>
                  </a:cubicBezTo>
                </a:path>
              </a:pathLst>
            </a:custGeom>
            <a:grpFill/>
            <a:ln w="9525">
              <a:noFill/>
              <a:round/>
            </a:ln>
          </p:spPr>
          <p:txBody>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US" sz="2400" b="0" i="0" u="none" strike="noStrike" kern="0" cap="none" spc="0" normalizeH="0" baseline="0" noProof="0">
                <a:ln>
                  <a:noFill/>
                </a:ln>
                <a:solidFill>
                  <a:schemeClr val="bg1"/>
                </a:solidFill>
                <a:effectLst/>
                <a:uLnTx/>
                <a:uFillTx/>
                <a:latin typeface="Calibri Light" panose="020F0302020204030204"/>
                <a:ea typeface="微软雅黑 Light" panose="020B0502040204020203" pitchFamily="34" charset="-122"/>
                <a:cs typeface="+mn-ea"/>
                <a:sym typeface="Arial" panose="020B0604020202020204" pitchFamily="34" charset="0"/>
              </a:endParaRPr>
            </a:p>
          </p:txBody>
        </p:sp>
        <p:sp>
          <p:nvSpPr>
            <p:cNvPr id="23" name="稻壳儿小白白(http://dwz.cn/Wu2UP)"/>
            <p:cNvSpPr>
              <a:spLocks noEditPoints="1"/>
            </p:cNvSpPr>
            <p:nvPr/>
          </p:nvSpPr>
          <p:spPr bwMode="auto">
            <a:xfrm>
              <a:off x="8939213" y="2084388"/>
              <a:ext cx="55563" cy="57150"/>
            </a:xfrm>
            <a:custGeom>
              <a:avLst/>
              <a:gdLst/>
              <a:ahLst/>
              <a:cxnLst>
                <a:cxn ang="0">
                  <a:pos x="10" y="19"/>
                </a:cxn>
                <a:cxn ang="0">
                  <a:pos x="19" y="10"/>
                </a:cxn>
                <a:cxn ang="0">
                  <a:pos x="10" y="0"/>
                </a:cxn>
                <a:cxn ang="0">
                  <a:pos x="0" y="10"/>
                </a:cxn>
                <a:cxn ang="0">
                  <a:pos x="10" y="19"/>
                </a:cxn>
                <a:cxn ang="0">
                  <a:pos x="10" y="4"/>
                </a:cxn>
                <a:cxn ang="0">
                  <a:pos x="16" y="10"/>
                </a:cxn>
                <a:cxn ang="0">
                  <a:pos x="10" y="16"/>
                </a:cxn>
                <a:cxn ang="0">
                  <a:pos x="4" y="10"/>
                </a:cxn>
                <a:cxn ang="0">
                  <a:pos x="10" y="4"/>
                </a:cxn>
                <a:cxn ang="0">
                  <a:pos x="10" y="4"/>
                </a:cxn>
                <a:cxn ang="0">
                  <a:pos x="10" y="4"/>
                </a:cxn>
              </a:cxnLst>
              <a:rect l="0" t="0" r="r" b="b"/>
              <a:pathLst>
                <a:path w="19" h="19">
                  <a:moveTo>
                    <a:pt x="10" y="19"/>
                  </a:moveTo>
                  <a:cubicBezTo>
                    <a:pt x="15" y="19"/>
                    <a:pt x="19" y="15"/>
                    <a:pt x="19" y="10"/>
                  </a:cubicBezTo>
                  <a:cubicBezTo>
                    <a:pt x="19" y="5"/>
                    <a:pt x="15" y="0"/>
                    <a:pt x="10" y="0"/>
                  </a:cubicBezTo>
                  <a:cubicBezTo>
                    <a:pt x="5" y="0"/>
                    <a:pt x="0" y="5"/>
                    <a:pt x="0" y="10"/>
                  </a:cubicBezTo>
                  <a:cubicBezTo>
                    <a:pt x="0" y="15"/>
                    <a:pt x="5" y="19"/>
                    <a:pt x="10" y="19"/>
                  </a:cubicBezTo>
                  <a:close/>
                  <a:moveTo>
                    <a:pt x="10" y="4"/>
                  </a:moveTo>
                  <a:cubicBezTo>
                    <a:pt x="13" y="4"/>
                    <a:pt x="16" y="7"/>
                    <a:pt x="16" y="10"/>
                  </a:cubicBezTo>
                  <a:cubicBezTo>
                    <a:pt x="16" y="13"/>
                    <a:pt x="13" y="16"/>
                    <a:pt x="10" y="16"/>
                  </a:cubicBezTo>
                  <a:cubicBezTo>
                    <a:pt x="7" y="16"/>
                    <a:pt x="4" y="13"/>
                    <a:pt x="4" y="10"/>
                  </a:cubicBezTo>
                  <a:cubicBezTo>
                    <a:pt x="4" y="7"/>
                    <a:pt x="7" y="4"/>
                    <a:pt x="10" y="4"/>
                  </a:cubicBezTo>
                  <a:close/>
                  <a:moveTo>
                    <a:pt x="10" y="4"/>
                  </a:moveTo>
                  <a:cubicBezTo>
                    <a:pt x="10" y="4"/>
                    <a:pt x="10" y="4"/>
                    <a:pt x="10" y="4"/>
                  </a:cubicBezTo>
                </a:path>
              </a:pathLst>
            </a:custGeom>
            <a:grpFill/>
            <a:ln w="9525">
              <a:noFill/>
              <a:round/>
            </a:ln>
          </p:spPr>
          <p:txBody>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US" sz="2400" b="0" i="0" u="none" strike="noStrike" kern="0" cap="none" spc="0" normalizeH="0" baseline="0" noProof="0">
                <a:ln>
                  <a:noFill/>
                </a:ln>
                <a:solidFill>
                  <a:schemeClr val="bg1"/>
                </a:solidFill>
                <a:effectLst/>
                <a:uLnTx/>
                <a:uFillTx/>
                <a:latin typeface="Calibri Light" panose="020F0302020204030204"/>
                <a:ea typeface="微软雅黑 Light" panose="020B0502040204020203" pitchFamily="34" charset="-122"/>
                <a:cs typeface="+mn-ea"/>
                <a:sym typeface="Arial" panose="020B0604020202020204" pitchFamily="34" charset="0"/>
              </a:endParaRPr>
            </a:p>
          </p:txBody>
        </p:sp>
        <p:sp>
          <p:nvSpPr>
            <p:cNvPr id="24" name="稻壳儿小白白(http://dwz.cn/Wu2UP)"/>
            <p:cNvSpPr>
              <a:spLocks noEditPoints="1"/>
            </p:cNvSpPr>
            <p:nvPr/>
          </p:nvSpPr>
          <p:spPr bwMode="auto">
            <a:xfrm>
              <a:off x="9085263" y="1906588"/>
              <a:ext cx="55563" cy="55563"/>
            </a:xfrm>
            <a:custGeom>
              <a:avLst/>
              <a:gdLst/>
              <a:ahLst/>
              <a:cxnLst>
                <a:cxn ang="0">
                  <a:pos x="10" y="0"/>
                </a:cxn>
                <a:cxn ang="0">
                  <a:pos x="0" y="9"/>
                </a:cxn>
                <a:cxn ang="0">
                  <a:pos x="10" y="19"/>
                </a:cxn>
                <a:cxn ang="0">
                  <a:pos x="19" y="9"/>
                </a:cxn>
                <a:cxn ang="0">
                  <a:pos x="10" y="0"/>
                </a:cxn>
                <a:cxn ang="0">
                  <a:pos x="10" y="15"/>
                </a:cxn>
                <a:cxn ang="0">
                  <a:pos x="4" y="9"/>
                </a:cxn>
                <a:cxn ang="0">
                  <a:pos x="10" y="4"/>
                </a:cxn>
                <a:cxn ang="0">
                  <a:pos x="16" y="9"/>
                </a:cxn>
                <a:cxn ang="0">
                  <a:pos x="10" y="15"/>
                </a:cxn>
                <a:cxn ang="0">
                  <a:pos x="10" y="15"/>
                </a:cxn>
                <a:cxn ang="0">
                  <a:pos x="10" y="15"/>
                </a:cxn>
              </a:cxnLst>
              <a:rect l="0" t="0" r="r" b="b"/>
              <a:pathLst>
                <a:path w="19" h="19">
                  <a:moveTo>
                    <a:pt x="10" y="0"/>
                  </a:moveTo>
                  <a:cubicBezTo>
                    <a:pt x="4" y="0"/>
                    <a:pt x="0" y="4"/>
                    <a:pt x="0" y="9"/>
                  </a:cubicBezTo>
                  <a:cubicBezTo>
                    <a:pt x="0" y="15"/>
                    <a:pt x="4" y="19"/>
                    <a:pt x="10" y="19"/>
                  </a:cubicBezTo>
                  <a:cubicBezTo>
                    <a:pt x="15" y="19"/>
                    <a:pt x="19" y="15"/>
                    <a:pt x="19" y="9"/>
                  </a:cubicBezTo>
                  <a:cubicBezTo>
                    <a:pt x="19" y="4"/>
                    <a:pt x="15" y="0"/>
                    <a:pt x="10" y="0"/>
                  </a:cubicBezTo>
                  <a:close/>
                  <a:moveTo>
                    <a:pt x="10" y="15"/>
                  </a:moveTo>
                  <a:cubicBezTo>
                    <a:pt x="7" y="15"/>
                    <a:pt x="4" y="13"/>
                    <a:pt x="4" y="9"/>
                  </a:cubicBezTo>
                  <a:cubicBezTo>
                    <a:pt x="4" y="6"/>
                    <a:pt x="7" y="4"/>
                    <a:pt x="10" y="4"/>
                  </a:cubicBezTo>
                  <a:cubicBezTo>
                    <a:pt x="13" y="4"/>
                    <a:pt x="16" y="6"/>
                    <a:pt x="16" y="9"/>
                  </a:cubicBezTo>
                  <a:cubicBezTo>
                    <a:pt x="16" y="13"/>
                    <a:pt x="13" y="15"/>
                    <a:pt x="10" y="15"/>
                  </a:cubicBezTo>
                  <a:close/>
                  <a:moveTo>
                    <a:pt x="10" y="15"/>
                  </a:moveTo>
                  <a:cubicBezTo>
                    <a:pt x="10" y="15"/>
                    <a:pt x="10" y="15"/>
                    <a:pt x="10" y="15"/>
                  </a:cubicBezTo>
                </a:path>
              </a:pathLst>
            </a:custGeom>
            <a:grpFill/>
            <a:ln w="9525">
              <a:noFill/>
              <a:round/>
            </a:ln>
          </p:spPr>
          <p:txBody>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US" sz="2400" b="0" i="0" u="none" strike="noStrike" kern="0" cap="none" spc="0" normalizeH="0" baseline="0" noProof="0">
                <a:ln>
                  <a:noFill/>
                </a:ln>
                <a:solidFill>
                  <a:schemeClr val="bg1"/>
                </a:solidFill>
                <a:effectLst/>
                <a:uLnTx/>
                <a:uFillTx/>
                <a:latin typeface="Calibri Light" panose="020F0302020204030204"/>
                <a:ea typeface="微软雅黑 Light" panose="020B0502040204020203" pitchFamily="34" charset="-122"/>
                <a:cs typeface="+mn-ea"/>
                <a:sym typeface="Arial" panose="020B0604020202020204" pitchFamily="34" charset="0"/>
              </a:endParaRPr>
            </a:p>
          </p:txBody>
        </p:sp>
        <p:sp>
          <p:nvSpPr>
            <p:cNvPr id="25" name="稻壳儿小白白(http://dwz.cn/Wu2UP)"/>
            <p:cNvSpPr>
              <a:spLocks noEditPoints="1"/>
            </p:cNvSpPr>
            <p:nvPr/>
          </p:nvSpPr>
          <p:spPr bwMode="auto">
            <a:xfrm>
              <a:off x="8872538" y="2073276"/>
              <a:ext cx="46038" cy="47625"/>
            </a:xfrm>
            <a:custGeom>
              <a:avLst/>
              <a:gdLst/>
              <a:ahLst/>
              <a:cxnLst>
                <a:cxn ang="0">
                  <a:pos x="0" y="8"/>
                </a:cxn>
                <a:cxn ang="0">
                  <a:pos x="8" y="16"/>
                </a:cxn>
                <a:cxn ang="0">
                  <a:pos x="16" y="8"/>
                </a:cxn>
                <a:cxn ang="0">
                  <a:pos x="8" y="0"/>
                </a:cxn>
                <a:cxn ang="0">
                  <a:pos x="0" y="8"/>
                </a:cxn>
                <a:cxn ang="0">
                  <a:pos x="8" y="4"/>
                </a:cxn>
                <a:cxn ang="0">
                  <a:pos x="12" y="8"/>
                </a:cxn>
                <a:cxn ang="0">
                  <a:pos x="8" y="12"/>
                </a:cxn>
                <a:cxn ang="0">
                  <a:pos x="4" y="8"/>
                </a:cxn>
                <a:cxn ang="0">
                  <a:pos x="8" y="4"/>
                </a:cxn>
                <a:cxn ang="0">
                  <a:pos x="8" y="4"/>
                </a:cxn>
                <a:cxn ang="0">
                  <a:pos x="8" y="4"/>
                </a:cxn>
              </a:cxnLst>
              <a:rect l="0" t="0" r="r" b="b"/>
              <a:pathLst>
                <a:path w="16" h="16">
                  <a:moveTo>
                    <a:pt x="0" y="8"/>
                  </a:moveTo>
                  <a:cubicBezTo>
                    <a:pt x="0" y="12"/>
                    <a:pt x="4" y="16"/>
                    <a:pt x="8" y="16"/>
                  </a:cubicBezTo>
                  <a:cubicBezTo>
                    <a:pt x="12" y="16"/>
                    <a:pt x="16" y="12"/>
                    <a:pt x="16" y="8"/>
                  </a:cubicBezTo>
                  <a:cubicBezTo>
                    <a:pt x="16" y="4"/>
                    <a:pt x="12" y="0"/>
                    <a:pt x="8" y="0"/>
                  </a:cubicBezTo>
                  <a:cubicBezTo>
                    <a:pt x="4" y="0"/>
                    <a:pt x="0" y="4"/>
                    <a:pt x="0" y="8"/>
                  </a:cubicBezTo>
                  <a:close/>
                  <a:moveTo>
                    <a:pt x="8" y="4"/>
                  </a:moveTo>
                  <a:cubicBezTo>
                    <a:pt x="10" y="4"/>
                    <a:pt x="12" y="6"/>
                    <a:pt x="12" y="8"/>
                  </a:cubicBezTo>
                  <a:cubicBezTo>
                    <a:pt x="12" y="10"/>
                    <a:pt x="10" y="12"/>
                    <a:pt x="8" y="12"/>
                  </a:cubicBezTo>
                  <a:cubicBezTo>
                    <a:pt x="6" y="12"/>
                    <a:pt x="4" y="10"/>
                    <a:pt x="4" y="8"/>
                  </a:cubicBezTo>
                  <a:cubicBezTo>
                    <a:pt x="4" y="6"/>
                    <a:pt x="6" y="4"/>
                    <a:pt x="8" y="4"/>
                  </a:cubicBezTo>
                  <a:close/>
                  <a:moveTo>
                    <a:pt x="8" y="4"/>
                  </a:moveTo>
                  <a:cubicBezTo>
                    <a:pt x="8" y="4"/>
                    <a:pt x="8" y="4"/>
                    <a:pt x="8" y="4"/>
                  </a:cubicBezTo>
                </a:path>
              </a:pathLst>
            </a:custGeom>
            <a:grpFill/>
            <a:ln w="9525">
              <a:noFill/>
              <a:round/>
            </a:ln>
          </p:spPr>
          <p:txBody>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US" sz="2400" b="0" i="0" u="none" strike="noStrike" kern="0" cap="none" spc="0" normalizeH="0" baseline="0" noProof="0">
                <a:ln>
                  <a:noFill/>
                </a:ln>
                <a:solidFill>
                  <a:schemeClr val="bg1"/>
                </a:solidFill>
                <a:effectLst/>
                <a:uLnTx/>
                <a:uFillTx/>
                <a:latin typeface="Calibri Light" panose="020F0302020204030204"/>
                <a:ea typeface="微软雅黑 Light" panose="020B0502040204020203" pitchFamily="34" charset="-122"/>
                <a:cs typeface="+mn-ea"/>
                <a:sym typeface="Arial" panose="020B0604020202020204" pitchFamily="34" charset="0"/>
              </a:endParaRPr>
            </a:p>
          </p:txBody>
        </p:sp>
        <p:sp>
          <p:nvSpPr>
            <p:cNvPr id="26" name="稻壳儿小白白(http://dwz.cn/Wu2UP)"/>
            <p:cNvSpPr>
              <a:spLocks noEditPoints="1"/>
            </p:cNvSpPr>
            <p:nvPr/>
          </p:nvSpPr>
          <p:spPr bwMode="auto">
            <a:xfrm>
              <a:off x="8918575" y="2152651"/>
              <a:ext cx="20638" cy="23813"/>
            </a:xfrm>
            <a:custGeom>
              <a:avLst/>
              <a:gdLst/>
              <a:ahLst/>
              <a:cxnLst>
                <a:cxn ang="0">
                  <a:pos x="7" y="4"/>
                </a:cxn>
                <a:cxn ang="0">
                  <a:pos x="3" y="8"/>
                </a:cxn>
                <a:cxn ang="0">
                  <a:pos x="0" y="4"/>
                </a:cxn>
                <a:cxn ang="0">
                  <a:pos x="3" y="0"/>
                </a:cxn>
                <a:cxn ang="0">
                  <a:pos x="7" y="4"/>
                </a:cxn>
                <a:cxn ang="0">
                  <a:pos x="7" y="4"/>
                </a:cxn>
                <a:cxn ang="0">
                  <a:pos x="7" y="4"/>
                </a:cxn>
              </a:cxnLst>
              <a:rect l="0" t="0" r="r" b="b"/>
              <a:pathLst>
                <a:path w="7" h="8">
                  <a:moveTo>
                    <a:pt x="7" y="4"/>
                  </a:moveTo>
                  <a:cubicBezTo>
                    <a:pt x="7" y="6"/>
                    <a:pt x="6" y="8"/>
                    <a:pt x="3" y="8"/>
                  </a:cubicBezTo>
                  <a:cubicBezTo>
                    <a:pt x="1" y="8"/>
                    <a:pt x="0" y="6"/>
                    <a:pt x="0" y="4"/>
                  </a:cubicBezTo>
                  <a:cubicBezTo>
                    <a:pt x="0" y="2"/>
                    <a:pt x="1" y="0"/>
                    <a:pt x="3" y="0"/>
                  </a:cubicBezTo>
                  <a:cubicBezTo>
                    <a:pt x="6" y="0"/>
                    <a:pt x="7" y="2"/>
                    <a:pt x="7" y="4"/>
                  </a:cubicBezTo>
                  <a:close/>
                  <a:moveTo>
                    <a:pt x="7" y="4"/>
                  </a:moveTo>
                  <a:cubicBezTo>
                    <a:pt x="7" y="4"/>
                    <a:pt x="7" y="4"/>
                    <a:pt x="7" y="4"/>
                  </a:cubicBezTo>
                </a:path>
              </a:pathLst>
            </a:custGeom>
            <a:grpFill/>
            <a:ln w="9525">
              <a:noFill/>
              <a:round/>
            </a:ln>
          </p:spPr>
          <p:txBody>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US" sz="2400" b="0" i="0" u="none" strike="noStrike" kern="0" cap="none" spc="0" normalizeH="0" baseline="0" noProof="0">
                <a:ln>
                  <a:noFill/>
                </a:ln>
                <a:solidFill>
                  <a:schemeClr val="bg1"/>
                </a:solidFill>
                <a:effectLst/>
                <a:uLnTx/>
                <a:uFillTx/>
                <a:latin typeface="Calibri Light" panose="020F0302020204030204"/>
                <a:ea typeface="微软雅黑 Light" panose="020B0502040204020203" pitchFamily="34" charset="-122"/>
                <a:cs typeface="+mn-ea"/>
                <a:sym typeface="Arial" panose="020B0604020202020204" pitchFamily="34" charset="0"/>
              </a:endParaRPr>
            </a:p>
          </p:txBody>
        </p:sp>
        <p:sp>
          <p:nvSpPr>
            <p:cNvPr id="27" name="稻壳儿小白白(http://dwz.cn/Wu2UP)"/>
            <p:cNvSpPr>
              <a:spLocks noEditPoints="1"/>
            </p:cNvSpPr>
            <p:nvPr/>
          </p:nvSpPr>
          <p:spPr bwMode="auto">
            <a:xfrm>
              <a:off x="9096375" y="1985963"/>
              <a:ext cx="23813" cy="20638"/>
            </a:xfrm>
            <a:custGeom>
              <a:avLst/>
              <a:gdLst/>
              <a:ahLst/>
              <a:cxnLst>
                <a:cxn ang="0">
                  <a:pos x="8" y="4"/>
                </a:cxn>
                <a:cxn ang="0">
                  <a:pos x="4" y="7"/>
                </a:cxn>
                <a:cxn ang="0">
                  <a:pos x="0" y="4"/>
                </a:cxn>
                <a:cxn ang="0">
                  <a:pos x="4" y="0"/>
                </a:cxn>
                <a:cxn ang="0">
                  <a:pos x="8" y="4"/>
                </a:cxn>
                <a:cxn ang="0">
                  <a:pos x="8" y="4"/>
                </a:cxn>
                <a:cxn ang="0">
                  <a:pos x="8" y="4"/>
                </a:cxn>
              </a:cxnLst>
              <a:rect l="0" t="0" r="r" b="b"/>
              <a:pathLst>
                <a:path w="8" h="7">
                  <a:moveTo>
                    <a:pt x="8" y="4"/>
                  </a:moveTo>
                  <a:cubicBezTo>
                    <a:pt x="8" y="6"/>
                    <a:pt x="6" y="7"/>
                    <a:pt x="4" y="7"/>
                  </a:cubicBezTo>
                  <a:cubicBezTo>
                    <a:pt x="2" y="7"/>
                    <a:pt x="0" y="6"/>
                    <a:pt x="0" y="4"/>
                  </a:cubicBezTo>
                  <a:cubicBezTo>
                    <a:pt x="0" y="1"/>
                    <a:pt x="2" y="0"/>
                    <a:pt x="4" y="0"/>
                  </a:cubicBezTo>
                  <a:cubicBezTo>
                    <a:pt x="6" y="0"/>
                    <a:pt x="8" y="1"/>
                    <a:pt x="8" y="4"/>
                  </a:cubicBezTo>
                  <a:close/>
                  <a:moveTo>
                    <a:pt x="8" y="4"/>
                  </a:moveTo>
                  <a:cubicBezTo>
                    <a:pt x="8" y="4"/>
                    <a:pt x="8" y="4"/>
                    <a:pt x="8" y="4"/>
                  </a:cubicBezTo>
                </a:path>
              </a:pathLst>
            </a:custGeom>
            <a:grpFill/>
            <a:ln w="9525">
              <a:noFill/>
              <a:round/>
            </a:ln>
          </p:spPr>
          <p:txBody>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US" sz="2400" b="0" i="0" u="none" strike="noStrike" kern="0" cap="none" spc="0" normalizeH="0" baseline="0" noProof="0">
                <a:ln>
                  <a:noFill/>
                </a:ln>
                <a:solidFill>
                  <a:schemeClr val="bg1"/>
                </a:solidFill>
                <a:effectLst/>
                <a:uLnTx/>
                <a:uFillTx/>
                <a:latin typeface="Calibri Light" panose="020F0302020204030204"/>
                <a:ea typeface="微软雅黑 Light" panose="020B0502040204020203" pitchFamily="34" charset="-122"/>
                <a:cs typeface="+mn-ea"/>
                <a:sym typeface="Arial" panose="020B0604020202020204" pitchFamily="34" charset="0"/>
              </a:endParaRPr>
            </a:p>
          </p:txBody>
        </p:sp>
      </p:grpSp>
      <p:sp>
        <p:nvSpPr>
          <p:cNvPr id="28" name="Freeform 5"/>
          <p:cNvSpPr>
            <a:spLocks noChangeAspect="1" noEditPoints="1"/>
          </p:cNvSpPr>
          <p:nvPr/>
        </p:nvSpPr>
        <p:spPr bwMode="auto">
          <a:xfrm>
            <a:off x="4868810" y="3488313"/>
            <a:ext cx="406545" cy="351634"/>
          </a:xfrm>
          <a:custGeom>
            <a:avLst/>
            <a:gdLst>
              <a:gd name="T0" fmla="*/ 281 w 385"/>
              <a:gd name="T1" fmla="*/ 63 h 333"/>
              <a:gd name="T2" fmla="*/ 229 w 385"/>
              <a:gd name="T3" fmla="*/ 10 h 333"/>
              <a:gd name="T4" fmla="*/ 190 w 385"/>
              <a:gd name="T5" fmla="*/ 0 h 333"/>
              <a:gd name="T6" fmla="*/ 146 w 385"/>
              <a:gd name="T7" fmla="*/ 6 h 333"/>
              <a:gd name="T8" fmla="*/ 108 w 385"/>
              <a:gd name="T9" fmla="*/ 30 h 333"/>
              <a:gd name="T10" fmla="*/ 82 w 385"/>
              <a:gd name="T11" fmla="*/ 67 h 333"/>
              <a:gd name="T12" fmla="*/ 62 w 385"/>
              <a:gd name="T13" fmla="*/ 81 h 333"/>
              <a:gd name="T14" fmla="*/ 34 w 385"/>
              <a:gd name="T15" fmla="*/ 85 h 333"/>
              <a:gd name="T16" fmla="*/ 2 w 385"/>
              <a:gd name="T17" fmla="*/ 119 h 333"/>
              <a:gd name="T18" fmla="*/ 2 w 385"/>
              <a:gd name="T19" fmla="*/ 147 h 333"/>
              <a:gd name="T20" fmla="*/ 24 w 385"/>
              <a:gd name="T21" fmla="*/ 182 h 333"/>
              <a:gd name="T22" fmla="*/ 56 w 385"/>
              <a:gd name="T23" fmla="*/ 192 h 333"/>
              <a:gd name="T24" fmla="*/ 160 w 385"/>
              <a:gd name="T25" fmla="*/ 192 h 333"/>
              <a:gd name="T26" fmla="*/ 231 w 385"/>
              <a:gd name="T27" fmla="*/ 192 h 333"/>
              <a:gd name="T28" fmla="*/ 277 w 385"/>
              <a:gd name="T29" fmla="*/ 192 h 333"/>
              <a:gd name="T30" fmla="*/ 303 w 385"/>
              <a:gd name="T31" fmla="*/ 192 h 333"/>
              <a:gd name="T32" fmla="*/ 317 w 385"/>
              <a:gd name="T33" fmla="*/ 192 h 333"/>
              <a:gd name="T34" fmla="*/ 337 w 385"/>
              <a:gd name="T35" fmla="*/ 188 h 333"/>
              <a:gd name="T36" fmla="*/ 365 w 385"/>
              <a:gd name="T37" fmla="*/ 172 h 333"/>
              <a:gd name="T38" fmla="*/ 383 w 385"/>
              <a:gd name="T39" fmla="*/ 143 h 333"/>
              <a:gd name="T40" fmla="*/ 385 w 385"/>
              <a:gd name="T41" fmla="*/ 107 h 333"/>
              <a:gd name="T42" fmla="*/ 369 w 385"/>
              <a:gd name="T43" fmla="*/ 77 h 333"/>
              <a:gd name="T44" fmla="*/ 343 w 385"/>
              <a:gd name="T45" fmla="*/ 56 h 333"/>
              <a:gd name="T46" fmla="*/ 317 w 385"/>
              <a:gd name="T47" fmla="*/ 52 h 333"/>
              <a:gd name="T48" fmla="*/ 235 w 385"/>
              <a:gd name="T49" fmla="*/ 210 h 333"/>
              <a:gd name="T50" fmla="*/ 231 w 385"/>
              <a:gd name="T51" fmla="*/ 232 h 333"/>
              <a:gd name="T52" fmla="*/ 231 w 385"/>
              <a:gd name="T53" fmla="*/ 264 h 333"/>
              <a:gd name="T54" fmla="*/ 231 w 385"/>
              <a:gd name="T55" fmla="*/ 276 h 333"/>
              <a:gd name="T56" fmla="*/ 215 w 385"/>
              <a:gd name="T57" fmla="*/ 291 h 333"/>
              <a:gd name="T58" fmla="*/ 199 w 385"/>
              <a:gd name="T59" fmla="*/ 303 h 333"/>
              <a:gd name="T60" fmla="*/ 186 w 385"/>
              <a:gd name="T61" fmla="*/ 303 h 333"/>
              <a:gd name="T62" fmla="*/ 164 w 385"/>
              <a:gd name="T63" fmla="*/ 285 h 333"/>
              <a:gd name="T64" fmla="*/ 154 w 385"/>
              <a:gd name="T65" fmla="*/ 276 h 333"/>
              <a:gd name="T66" fmla="*/ 154 w 385"/>
              <a:gd name="T67" fmla="*/ 238 h 333"/>
              <a:gd name="T68" fmla="*/ 154 w 385"/>
              <a:gd name="T69" fmla="*/ 216 h 333"/>
              <a:gd name="T70" fmla="*/ 154 w 385"/>
              <a:gd name="T71" fmla="*/ 210 h 333"/>
              <a:gd name="T72" fmla="*/ 136 w 385"/>
              <a:gd name="T73" fmla="*/ 210 h 333"/>
              <a:gd name="T74" fmla="*/ 134 w 385"/>
              <a:gd name="T75" fmla="*/ 234 h 333"/>
              <a:gd name="T76" fmla="*/ 134 w 385"/>
              <a:gd name="T77" fmla="*/ 256 h 333"/>
              <a:gd name="T78" fmla="*/ 134 w 385"/>
              <a:gd name="T79" fmla="*/ 262 h 333"/>
              <a:gd name="T80" fmla="*/ 114 w 385"/>
              <a:gd name="T81" fmla="*/ 262 h 333"/>
              <a:gd name="T82" fmla="*/ 106 w 385"/>
              <a:gd name="T83" fmla="*/ 262 h 333"/>
              <a:gd name="T84" fmla="*/ 146 w 385"/>
              <a:gd name="T85" fmla="*/ 295 h 333"/>
              <a:gd name="T86" fmla="*/ 182 w 385"/>
              <a:gd name="T87" fmla="*/ 323 h 333"/>
              <a:gd name="T88" fmla="*/ 192 w 385"/>
              <a:gd name="T89" fmla="*/ 331 h 333"/>
              <a:gd name="T90" fmla="*/ 223 w 385"/>
              <a:gd name="T91" fmla="*/ 309 h 333"/>
              <a:gd name="T92" fmla="*/ 265 w 385"/>
              <a:gd name="T93" fmla="*/ 274 h 333"/>
              <a:gd name="T94" fmla="*/ 279 w 385"/>
              <a:gd name="T95" fmla="*/ 264 h 333"/>
              <a:gd name="T96" fmla="*/ 271 w 385"/>
              <a:gd name="T97" fmla="*/ 262 h 333"/>
              <a:gd name="T98" fmla="*/ 255 w 385"/>
              <a:gd name="T99" fmla="*/ 262 h 333"/>
              <a:gd name="T100" fmla="*/ 251 w 385"/>
              <a:gd name="T101" fmla="*/ 210 h 3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385" h="333">
                <a:moveTo>
                  <a:pt x="317" y="52"/>
                </a:moveTo>
                <a:lnTo>
                  <a:pt x="307" y="52"/>
                </a:lnTo>
                <a:lnTo>
                  <a:pt x="297" y="54"/>
                </a:lnTo>
                <a:lnTo>
                  <a:pt x="289" y="59"/>
                </a:lnTo>
                <a:lnTo>
                  <a:pt x="281" y="63"/>
                </a:lnTo>
                <a:lnTo>
                  <a:pt x="273" y="48"/>
                </a:lnTo>
                <a:lnTo>
                  <a:pt x="263" y="36"/>
                </a:lnTo>
                <a:lnTo>
                  <a:pt x="253" y="26"/>
                </a:lnTo>
                <a:lnTo>
                  <a:pt x="241" y="18"/>
                </a:lnTo>
                <a:lnTo>
                  <a:pt x="229" y="10"/>
                </a:lnTo>
                <a:lnTo>
                  <a:pt x="221" y="8"/>
                </a:lnTo>
                <a:lnTo>
                  <a:pt x="215" y="4"/>
                </a:lnTo>
                <a:lnTo>
                  <a:pt x="207" y="2"/>
                </a:lnTo>
                <a:lnTo>
                  <a:pt x="199" y="2"/>
                </a:lnTo>
                <a:lnTo>
                  <a:pt x="190" y="0"/>
                </a:lnTo>
                <a:lnTo>
                  <a:pt x="182" y="0"/>
                </a:lnTo>
                <a:lnTo>
                  <a:pt x="172" y="0"/>
                </a:lnTo>
                <a:lnTo>
                  <a:pt x="164" y="2"/>
                </a:lnTo>
                <a:lnTo>
                  <a:pt x="154" y="4"/>
                </a:lnTo>
                <a:lnTo>
                  <a:pt x="146" y="6"/>
                </a:lnTo>
                <a:lnTo>
                  <a:pt x="138" y="10"/>
                </a:lnTo>
                <a:lnTo>
                  <a:pt x="130" y="14"/>
                </a:lnTo>
                <a:lnTo>
                  <a:pt x="122" y="18"/>
                </a:lnTo>
                <a:lnTo>
                  <a:pt x="114" y="24"/>
                </a:lnTo>
                <a:lnTo>
                  <a:pt x="108" y="30"/>
                </a:lnTo>
                <a:lnTo>
                  <a:pt x="102" y="36"/>
                </a:lnTo>
                <a:lnTo>
                  <a:pt x="96" y="44"/>
                </a:lnTo>
                <a:lnTo>
                  <a:pt x="90" y="50"/>
                </a:lnTo>
                <a:lnTo>
                  <a:pt x="86" y="59"/>
                </a:lnTo>
                <a:lnTo>
                  <a:pt x="82" y="67"/>
                </a:lnTo>
                <a:lnTo>
                  <a:pt x="80" y="77"/>
                </a:lnTo>
                <a:lnTo>
                  <a:pt x="78" y="85"/>
                </a:lnTo>
                <a:lnTo>
                  <a:pt x="72" y="83"/>
                </a:lnTo>
                <a:lnTo>
                  <a:pt x="66" y="81"/>
                </a:lnTo>
                <a:lnTo>
                  <a:pt x="62" y="81"/>
                </a:lnTo>
                <a:lnTo>
                  <a:pt x="56" y="81"/>
                </a:lnTo>
                <a:lnTo>
                  <a:pt x="50" y="81"/>
                </a:lnTo>
                <a:lnTo>
                  <a:pt x="44" y="81"/>
                </a:lnTo>
                <a:lnTo>
                  <a:pt x="38" y="83"/>
                </a:lnTo>
                <a:lnTo>
                  <a:pt x="34" y="85"/>
                </a:lnTo>
                <a:lnTo>
                  <a:pt x="24" y="91"/>
                </a:lnTo>
                <a:lnTo>
                  <a:pt x="16" y="97"/>
                </a:lnTo>
                <a:lnTo>
                  <a:pt x="10" y="105"/>
                </a:lnTo>
                <a:lnTo>
                  <a:pt x="4" y="115"/>
                </a:lnTo>
                <a:lnTo>
                  <a:pt x="2" y="119"/>
                </a:lnTo>
                <a:lnTo>
                  <a:pt x="2" y="125"/>
                </a:lnTo>
                <a:lnTo>
                  <a:pt x="0" y="131"/>
                </a:lnTo>
                <a:lnTo>
                  <a:pt x="0" y="135"/>
                </a:lnTo>
                <a:lnTo>
                  <a:pt x="0" y="141"/>
                </a:lnTo>
                <a:lnTo>
                  <a:pt x="2" y="147"/>
                </a:lnTo>
                <a:lnTo>
                  <a:pt x="2" y="153"/>
                </a:lnTo>
                <a:lnTo>
                  <a:pt x="4" y="157"/>
                </a:lnTo>
                <a:lnTo>
                  <a:pt x="10" y="167"/>
                </a:lnTo>
                <a:lnTo>
                  <a:pt x="16" y="176"/>
                </a:lnTo>
                <a:lnTo>
                  <a:pt x="24" y="182"/>
                </a:lnTo>
                <a:lnTo>
                  <a:pt x="34" y="188"/>
                </a:lnTo>
                <a:lnTo>
                  <a:pt x="38" y="190"/>
                </a:lnTo>
                <a:lnTo>
                  <a:pt x="44" y="190"/>
                </a:lnTo>
                <a:lnTo>
                  <a:pt x="50" y="192"/>
                </a:lnTo>
                <a:lnTo>
                  <a:pt x="56" y="192"/>
                </a:lnTo>
                <a:lnTo>
                  <a:pt x="78" y="192"/>
                </a:lnTo>
                <a:lnTo>
                  <a:pt x="102" y="192"/>
                </a:lnTo>
                <a:lnTo>
                  <a:pt x="122" y="192"/>
                </a:lnTo>
                <a:lnTo>
                  <a:pt x="142" y="192"/>
                </a:lnTo>
                <a:lnTo>
                  <a:pt x="160" y="192"/>
                </a:lnTo>
                <a:lnTo>
                  <a:pt x="176" y="192"/>
                </a:lnTo>
                <a:lnTo>
                  <a:pt x="192" y="192"/>
                </a:lnTo>
                <a:lnTo>
                  <a:pt x="207" y="192"/>
                </a:lnTo>
                <a:lnTo>
                  <a:pt x="219" y="192"/>
                </a:lnTo>
                <a:lnTo>
                  <a:pt x="231" y="192"/>
                </a:lnTo>
                <a:lnTo>
                  <a:pt x="243" y="192"/>
                </a:lnTo>
                <a:lnTo>
                  <a:pt x="253" y="192"/>
                </a:lnTo>
                <a:lnTo>
                  <a:pt x="263" y="192"/>
                </a:lnTo>
                <a:lnTo>
                  <a:pt x="271" y="192"/>
                </a:lnTo>
                <a:lnTo>
                  <a:pt x="277" y="192"/>
                </a:lnTo>
                <a:lnTo>
                  <a:pt x="285" y="192"/>
                </a:lnTo>
                <a:lnTo>
                  <a:pt x="289" y="192"/>
                </a:lnTo>
                <a:lnTo>
                  <a:pt x="295" y="192"/>
                </a:lnTo>
                <a:lnTo>
                  <a:pt x="299" y="192"/>
                </a:lnTo>
                <a:lnTo>
                  <a:pt x="303" y="192"/>
                </a:lnTo>
                <a:lnTo>
                  <a:pt x="305" y="192"/>
                </a:lnTo>
                <a:lnTo>
                  <a:pt x="309" y="192"/>
                </a:lnTo>
                <a:lnTo>
                  <a:pt x="313" y="192"/>
                </a:lnTo>
                <a:lnTo>
                  <a:pt x="315" y="192"/>
                </a:lnTo>
                <a:lnTo>
                  <a:pt x="317" y="192"/>
                </a:lnTo>
                <a:lnTo>
                  <a:pt x="317" y="192"/>
                </a:lnTo>
                <a:lnTo>
                  <a:pt x="317" y="192"/>
                </a:lnTo>
                <a:lnTo>
                  <a:pt x="323" y="192"/>
                </a:lnTo>
                <a:lnTo>
                  <a:pt x="331" y="190"/>
                </a:lnTo>
                <a:lnTo>
                  <a:pt x="337" y="188"/>
                </a:lnTo>
                <a:lnTo>
                  <a:pt x="343" y="186"/>
                </a:lnTo>
                <a:lnTo>
                  <a:pt x="349" y="184"/>
                </a:lnTo>
                <a:lnTo>
                  <a:pt x="355" y="180"/>
                </a:lnTo>
                <a:lnTo>
                  <a:pt x="361" y="176"/>
                </a:lnTo>
                <a:lnTo>
                  <a:pt x="365" y="172"/>
                </a:lnTo>
                <a:lnTo>
                  <a:pt x="369" y="165"/>
                </a:lnTo>
                <a:lnTo>
                  <a:pt x="373" y="161"/>
                </a:lnTo>
                <a:lnTo>
                  <a:pt x="377" y="155"/>
                </a:lnTo>
                <a:lnTo>
                  <a:pt x="381" y="149"/>
                </a:lnTo>
                <a:lnTo>
                  <a:pt x="383" y="143"/>
                </a:lnTo>
                <a:lnTo>
                  <a:pt x="385" y="135"/>
                </a:lnTo>
                <a:lnTo>
                  <a:pt x="385" y="129"/>
                </a:lnTo>
                <a:lnTo>
                  <a:pt x="385" y="121"/>
                </a:lnTo>
                <a:lnTo>
                  <a:pt x="385" y="115"/>
                </a:lnTo>
                <a:lnTo>
                  <a:pt x="385" y="107"/>
                </a:lnTo>
                <a:lnTo>
                  <a:pt x="383" y="101"/>
                </a:lnTo>
                <a:lnTo>
                  <a:pt x="381" y="95"/>
                </a:lnTo>
                <a:lnTo>
                  <a:pt x="377" y="89"/>
                </a:lnTo>
                <a:lnTo>
                  <a:pt x="373" y="83"/>
                </a:lnTo>
                <a:lnTo>
                  <a:pt x="369" y="77"/>
                </a:lnTo>
                <a:lnTo>
                  <a:pt x="365" y="73"/>
                </a:lnTo>
                <a:lnTo>
                  <a:pt x="361" y="69"/>
                </a:lnTo>
                <a:lnTo>
                  <a:pt x="355" y="65"/>
                </a:lnTo>
                <a:lnTo>
                  <a:pt x="349" y="61"/>
                </a:lnTo>
                <a:lnTo>
                  <a:pt x="343" y="56"/>
                </a:lnTo>
                <a:lnTo>
                  <a:pt x="337" y="54"/>
                </a:lnTo>
                <a:lnTo>
                  <a:pt x="331" y="52"/>
                </a:lnTo>
                <a:lnTo>
                  <a:pt x="323" y="52"/>
                </a:lnTo>
                <a:lnTo>
                  <a:pt x="317" y="52"/>
                </a:lnTo>
                <a:lnTo>
                  <a:pt x="317" y="52"/>
                </a:lnTo>
                <a:close/>
                <a:moveTo>
                  <a:pt x="251" y="210"/>
                </a:moveTo>
                <a:lnTo>
                  <a:pt x="245" y="210"/>
                </a:lnTo>
                <a:lnTo>
                  <a:pt x="241" y="210"/>
                </a:lnTo>
                <a:lnTo>
                  <a:pt x="237" y="210"/>
                </a:lnTo>
                <a:lnTo>
                  <a:pt x="235" y="210"/>
                </a:lnTo>
                <a:lnTo>
                  <a:pt x="233" y="210"/>
                </a:lnTo>
                <a:lnTo>
                  <a:pt x="233" y="210"/>
                </a:lnTo>
                <a:lnTo>
                  <a:pt x="231" y="210"/>
                </a:lnTo>
                <a:lnTo>
                  <a:pt x="231" y="222"/>
                </a:lnTo>
                <a:lnTo>
                  <a:pt x="231" y="232"/>
                </a:lnTo>
                <a:lnTo>
                  <a:pt x="231" y="242"/>
                </a:lnTo>
                <a:lnTo>
                  <a:pt x="231" y="248"/>
                </a:lnTo>
                <a:lnTo>
                  <a:pt x="231" y="256"/>
                </a:lnTo>
                <a:lnTo>
                  <a:pt x="231" y="260"/>
                </a:lnTo>
                <a:lnTo>
                  <a:pt x="231" y="264"/>
                </a:lnTo>
                <a:lnTo>
                  <a:pt x="231" y="268"/>
                </a:lnTo>
                <a:lnTo>
                  <a:pt x="231" y="270"/>
                </a:lnTo>
                <a:lnTo>
                  <a:pt x="231" y="272"/>
                </a:lnTo>
                <a:lnTo>
                  <a:pt x="231" y="274"/>
                </a:lnTo>
                <a:lnTo>
                  <a:pt x="231" y="276"/>
                </a:lnTo>
                <a:lnTo>
                  <a:pt x="231" y="276"/>
                </a:lnTo>
                <a:lnTo>
                  <a:pt x="231" y="276"/>
                </a:lnTo>
                <a:lnTo>
                  <a:pt x="225" y="282"/>
                </a:lnTo>
                <a:lnTo>
                  <a:pt x="219" y="287"/>
                </a:lnTo>
                <a:lnTo>
                  <a:pt x="215" y="291"/>
                </a:lnTo>
                <a:lnTo>
                  <a:pt x="209" y="295"/>
                </a:lnTo>
                <a:lnTo>
                  <a:pt x="205" y="297"/>
                </a:lnTo>
                <a:lnTo>
                  <a:pt x="203" y="299"/>
                </a:lnTo>
                <a:lnTo>
                  <a:pt x="201" y="301"/>
                </a:lnTo>
                <a:lnTo>
                  <a:pt x="199" y="303"/>
                </a:lnTo>
                <a:lnTo>
                  <a:pt x="194" y="305"/>
                </a:lnTo>
                <a:lnTo>
                  <a:pt x="194" y="307"/>
                </a:lnTo>
                <a:lnTo>
                  <a:pt x="192" y="307"/>
                </a:lnTo>
                <a:lnTo>
                  <a:pt x="192" y="307"/>
                </a:lnTo>
                <a:lnTo>
                  <a:pt x="186" y="303"/>
                </a:lnTo>
                <a:lnTo>
                  <a:pt x="180" y="297"/>
                </a:lnTo>
                <a:lnTo>
                  <a:pt x="174" y="293"/>
                </a:lnTo>
                <a:lnTo>
                  <a:pt x="170" y="289"/>
                </a:lnTo>
                <a:lnTo>
                  <a:pt x="166" y="287"/>
                </a:lnTo>
                <a:lnTo>
                  <a:pt x="164" y="285"/>
                </a:lnTo>
                <a:lnTo>
                  <a:pt x="162" y="282"/>
                </a:lnTo>
                <a:lnTo>
                  <a:pt x="160" y="280"/>
                </a:lnTo>
                <a:lnTo>
                  <a:pt x="156" y="278"/>
                </a:lnTo>
                <a:lnTo>
                  <a:pt x="156" y="276"/>
                </a:lnTo>
                <a:lnTo>
                  <a:pt x="154" y="276"/>
                </a:lnTo>
                <a:lnTo>
                  <a:pt x="154" y="276"/>
                </a:lnTo>
                <a:lnTo>
                  <a:pt x="154" y="264"/>
                </a:lnTo>
                <a:lnTo>
                  <a:pt x="154" y="254"/>
                </a:lnTo>
                <a:lnTo>
                  <a:pt x="154" y="246"/>
                </a:lnTo>
                <a:lnTo>
                  <a:pt x="154" y="238"/>
                </a:lnTo>
                <a:lnTo>
                  <a:pt x="154" y="232"/>
                </a:lnTo>
                <a:lnTo>
                  <a:pt x="154" y="226"/>
                </a:lnTo>
                <a:lnTo>
                  <a:pt x="154" y="222"/>
                </a:lnTo>
                <a:lnTo>
                  <a:pt x="154" y="218"/>
                </a:lnTo>
                <a:lnTo>
                  <a:pt x="154" y="216"/>
                </a:lnTo>
                <a:lnTo>
                  <a:pt x="154" y="214"/>
                </a:lnTo>
                <a:lnTo>
                  <a:pt x="154" y="212"/>
                </a:lnTo>
                <a:lnTo>
                  <a:pt x="154" y="212"/>
                </a:lnTo>
                <a:lnTo>
                  <a:pt x="154" y="210"/>
                </a:lnTo>
                <a:lnTo>
                  <a:pt x="154" y="210"/>
                </a:lnTo>
                <a:lnTo>
                  <a:pt x="148" y="210"/>
                </a:lnTo>
                <a:lnTo>
                  <a:pt x="144" y="210"/>
                </a:lnTo>
                <a:lnTo>
                  <a:pt x="140" y="210"/>
                </a:lnTo>
                <a:lnTo>
                  <a:pt x="138" y="210"/>
                </a:lnTo>
                <a:lnTo>
                  <a:pt x="136" y="210"/>
                </a:lnTo>
                <a:lnTo>
                  <a:pt x="136" y="210"/>
                </a:lnTo>
                <a:lnTo>
                  <a:pt x="134" y="210"/>
                </a:lnTo>
                <a:lnTo>
                  <a:pt x="134" y="220"/>
                </a:lnTo>
                <a:lnTo>
                  <a:pt x="134" y="228"/>
                </a:lnTo>
                <a:lnTo>
                  <a:pt x="134" y="234"/>
                </a:lnTo>
                <a:lnTo>
                  <a:pt x="134" y="240"/>
                </a:lnTo>
                <a:lnTo>
                  <a:pt x="134" y="246"/>
                </a:lnTo>
                <a:lnTo>
                  <a:pt x="134" y="250"/>
                </a:lnTo>
                <a:lnTo>
                  <a:pt x="134" y="254"/>
                </a:lnTo>
                <a:lnTo>
                  <a:pt x="134" y="256"/>
                </a:lnTo>
                <a:lnTo>
                  <a:pt x="134" y="258"/>
                </a:lnTo>
                <a:lnTo>
                  <a:pt x="134" y="260"/>
                </a:lnTo>
                <a:lnTo>
                  <a:pt x="134" y="262"/>
                </a:lnTo>
                <a:lnTo>
                  <a:pt x="134" y="262"/>
                </a:lnTo>
                <a:lnTo>
                  <a:pt x="134" y="262"/>
                </a:lnTo>
                <a:lnTo>
                  <a:pt x="130" y="262"/>
                </a:lnTo>
                <a:lnTo>
                  <a:pt x="124" y="262"/>
                </a:lnTo>
                <a:lnTo>
                  <a:pt x="120" y="262"/>
                </a:lnTo>
                <a:lnTo>
                  <a:pt x="118" y="262"/>
                </a:lnTo>
                <a:lnTo>
                  <a:pt x="114" y="262"/>
                </a:lnTo>
                <a:lnTo>
                  <a:pt x="112" y="262"/>
                </a:lnTo>
                <a:lnTo>
                  <a:pt x="108" y="262"/>
                </a:lnTo>
                <a:lnTo>
                  <a:pt x="106" y="262"/>
                </a:lnTo>
                <a:lnTo>
                  <a:pt x="106" y="262"/>
                </a:lnTo>
                <a:lnTo>
                  <a:pt x="106" y="262"/>
                </a:lnTo>
                <a:lnTo>
                  <a:pt x="106" y="262"/>
                </a:lnTo>
                <a:lnTo>
                  <a:pt x="112" y="268"/>
                </a:lnTo>
                <a:lnTo>
                  <a:pt x="120" y="274"/>
                </a:lnTo>
                <a:lnTo>
                  <a:pt x="134" y="287"/>
                </a:lnTo>
                <a:lnTo>
                  <a:pt x="146" y="295"/>
                </a:lnTo>
                <a:lnTo>
                  <a:pt x="156" y="303"/>
                </a:lnTo>
                <a:lnTo>
                  <a:pt x="164" y="309"/>
                </a:lnTo>
                <a:lnTo>
                  <a:pt x="172" y="315"/>
                </a:lnTo>
                <a:lnTo>
                  <a:pt x="176" y="319"/>
                </a:lnTo>
                <a:lnTo>
                  <a:pt x="182" y="323"/>
                </a:lnTo>
                <a:lnTo>
                  <a:pt x="186" y="327"/>
                </a:lnTo>
                <a:lnTo>
                  <a:pt x="188" y="329"/>
                </a:lnTo>
                <a:lnTo>
                  <a:pt x="190" y="329"/>
                </a:lnTo>
                <a:lnTo>
                  <a:pt x="192" y="331"/>
                </a:lnTo>
                <a:lnTo>
                  <a:pt x="192" y="331"/>
                </a:lnTo>
                <a:lnTo>
                  <a:pt x="192" y="331"/>
                </a:lnTo>
                <a:lnTo>
                  <a:pt x="192" y="333"/>
                </a:lnTo>
                <a:lnTo>
                  <a:pt x="201" y="325"/>
                </a:lnTo>
                <a:lnTo>
                  <a:pt x="209" y="319"/>
                </a:lnTo>
                <a:lnTo>
                  <a:pt x="223" y="309"/>
                </a:lnTo>
                <a:lnTo>
                  <a:pt x="235" y="301"/>
                </a:lnTo>
                <a:lnTo>
                  <a:pt x="245" y="293"/>
                </a:lnTo>
                <a:lnTo>
                  <a:pt x="253" y="285"/>
                </a:lnTo>
                <a:lnTo>
                  <a:pt x="259" y="280"/>
                </a:lnTo>
                <a:lnTo>
                  <a:pt x="265" y="274"/>
                </a:lnTo>
                <a:lnTo>
                  <a:pt x="271" y="272"/>
                </a:lnTo>
                <a:lnTo>
                  <a:pt x="273" y="268"/>
                </a:lnTo>
                <a:lnTo>
                  <a:pt x="277" y="266"/>
                </a:lnTo>
                <a:lnTo>
                  <a:pt x="279" y="264"/>
                </a:lnTo>
                <a:lnTo>
                  <a:pt x="279" y="264"/>
                </a:lnTo>
                <a:lnTo>
                  <a:pt x="281" y="262"/>
                </a:lnTo>
                <a:lnTo>
                  <a:pt x="281" y="262"/>
                </a:lnTo>
                <a:lnTo>
                  <a:pt x="281" y="262"/>
                </a:lnTo>
                <a:lnTo>
                  <a:pt x="277" y="262"/>
                </a:lnTo>
                <a:lnTo>
                  <a:pt x="271" y="262"/>
                </a:lnTo>
                <a:lnTo>
                  <a:pt x="267" y="262"/>
                </a:lnTo>
                <a:lnTo>
                  <a:pt x="265" y="262"/>
                </a:lnTo>
                <a:lnTo>
                  <a:pt x="261" y="262"/>
                </a:lnTo>
                <a:lnTo>
                  <a:pt x="259" y="262"/>
                </a:lnTo>
                <a:lnTo>
                  <a:pt x="255" y="262"/>
                </a:lnTo>
                <a:lnTo>
                  <a:pt x="253" y="262"/>
                </a:lnTo>
                <a:lnTo>
                  <a:pt x="253" y="262"/>
                </a:lnTo>
                <a:lnTo>
                  <a:pt x="251" y="262"/>
                </a:lnTo>
                <a:lnTo>
                  <a:pt x="251" y="262"/>
                </a:lnTo>
                <a:lnTo>
                  <a:pt x="251" y="210"/>
                </a:lnTo>
                <a:lnTo>
                  <a:pt x="251" y="210"/>
                </a:lnTo>
                <a:close/>
              </a:path>
            </a:pathLst>
          </a:custGeom>
          <a:solidFill>
            <a:srgbClr val="C4A263"/>
          </a:solidFill>
          <a:ln>
            <a:noFill/>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chemeClr val="bg1"/>
              </a:solidFill>
              <a:effectLst/>
              <a:uLnTx/>
              <a:uFillTx/>
              <a:latin typeface="Calibri Light" panose="020F0302020204030204"/>
              <a:ea typeface="微软雅黑 Light" panose="020B0502040204020203" pitchFamily="34" charset="-122"/>
              <a:cs typeface="+mn-cs"/>
            </a:endParaRPr>
          </a:p>
        </p:txBody>
      </p:sp>
      <p:grpSp>
        <p:nvGrpSpPr>
          <p:cNvPr id="29" name="Group 6"/>
          <p:cNvGrpSpPr>
            <a:grpSpLocks noChangeAspect="1"/>
          </p:cNvGrpSpPr>
          <p:nvPr/>
        </p:nvGrpSpPr>
        <p:grpSpPr bwMode="white">
          <a:xfrm>
            <a:off x="6502389" y="4716021"/>
            <a:ext cx="448245" cy="299042"/>
            <a:chOff x="8672460" y="-1818199"/>
            <a:chExt cx="1811337" cy="1203325"/>
          </a:xfrm>
          <a:solidFill>
            <a:srgbClr val="C4A263"/>
          </a:solidFill>
        </p:grpSpPr>
        <p:sp>
          <p:nvSpPr>
            <p:cNvPr id="30" name="Freeform 11"/>
            <p:cNvSpPr/>
            <p:nvPr/>
          </p:nvSpPr>
          <p:spPr bwMode="white">
            <a:xfrm>
              <a:off x="8845497" y="-1576899"/>
              <a:ext cx="1592262" cy="808038"/>
            </a:xfrm>
            <a:custGeom>
              <a:avLst/>
              <a:gdLst>
                <a:gd name="T0" fmla="*/ 363 w 422"/>
                <a:gd name="T1" fmla="*/ 1 h 213"/>
                <a:gd name="T2" fmla="*/ 346 w 422"/>
                <a:gd name="T3" fmla="*/ 0 h 213"/>
                <a:gd name="T4" fmla="*/ 346 w 422"/>
                <a:gd name="T5" fmla="*/ 0 h 213"/>
                <a:gd name="T6" fmla="*/ 346 w 422"/>
                <a:gd name="T7" fmla="*/ 0 h 213"/>
                <a:gd name="T8" fmla="*/ 346 w 422"/>
                <a:gd name="T9" fmla="*/ 0 h 213"/>
                <a:gd name="T10" fmla="*/ 185 w 422"/>
                <a:gd name="T11" fmla="*/ 98 h 213"/>
                <a:gd name="T12" fmla="*/ 164 w 422"/>
                <a:gd name="T13" fmla="*/ 105 h 213"/>
                <a:gd name="T14" fmla="*/ 141 w 422"/>
                <a:gd name="T15" fmla="*/ 96 h 213"/>
                <a:gd name="T16" fmla="*/ 14 w 422"/>
                <a:gd name="T17" fmla="*/ 2 h 213"/>
                <a:gd name="T18" fmla="*/ 14 w 422"/>
                <a:gd name="T19" fmla="*/ 2 h 213"/>
                <a:gd name="T20" fmla="*/ 0 w 422"/>
                <a:gd name="T21" fmla="*/ 1 h 213"/>
                <a:gd name="T22" fmla="*/ 1 w 422"/>
                <a:gd name="T23" fmla="*/ 100 h 213"/>
                <a:gd name="T24" fmla="*/ 40 w 422"/>
                <a:gd name="T25" fmla="*/ 98 h 213"/>
                <a:gd name="T26" fmla="*/ 181 w 422"/>
                <a:gd name="T27" fmla="*/ 149 h 213"/>
                <a:gd name="T28" fmla="*/ 335 w 422"/>
                <a:gd name="T29" fmla="*/ 211 h 213"/>
                <a:gd name="T30" fmla="*/ 362 w 422"/>
                <a:gd name="T31" fmla="*/ 213 h 213"/>
                <a:gd name="T32" fmla="*/ 362 w 422"/>
                <a:gd name="T33" fmla="*/ 169 h 213"/>
                <a:gd name="T34" fmla="*/ 421 w 422"/>
                <a:gd name="T35" fmla="*/ 114 h 213"/>
                <a:gd name="T36" fmla="*/ 420 w 422"/>
                <a:gd name="T37" fmla="*/ 111 h 213"/>
                <a:gd name="T38" fmla="*/ 418 w 422"/>
                <a:gd name="T39" fmla="*/ 115 h 213"/>
                <a:gd name="T40" fmla="*/ 362 w 422"/>
                <a:gd name="T41" fmla="*/ 155 h 213"/>
                <a:gd name="T42" fmla="*/ 363 w 422"/>
                <a:gd name="T43" fmla="*/ 1 h 2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422" h="213">
                  <a:moveTo>
                    <a:pt x="363" y="1"/>
                  </a:moveTo>
                  <a:cubicBezTo>
                    <a:pt x="363" y="1"/>
                    <a:pt x="346" y="0"/>
                    <a:pt x="346" y="0"/>
                  </a:cubicBezTo>
                  <a:cubicBezTo>
                    <a:pt x="346" y="0"/>
                    <a:pt x="346" y="0"/>
                    <a:pt x="346" y="0"/>
                  </a:cubicBezTo>
                  <a:cubicBezTo>
                    <a:pt x="346" y="0"/>
                    <a:pt x="346" y="0"/>
                    <a:pt x="346" y="0"/>
                  </a:cubicBezTo>
                  <a:cubicBezTo>
                    <a:pt x="346" y="0"/>
                    <a:pt x="346" y="0"/>
                    <a:pt x="346" y="0"/>
                  </a:cubicBezTo>
                  <a:cubicBezTo>
                    <a:pt x="299" y="29"/>
                    <a:pt x="203" y="87"/>
                    <a:pt x="185" y="98"/>
                  </a:cubicBezTo>
                  <a:cubicBezTo>
                    <a:pt x="182" y="100"/>
                    <a:pt x="173" y="105"/>
                    <a:pt x="164" y="105"/>
                  </a:cubicBezTo>
                  <a:cubicBezTo>
                    <a:pt x="154" y="105"/>
                    <a:pt x="147" y="101"/>
                    <a:pt x="141" y="96"/>
                  </a:cubicBezTo>
                  <a:cubicBezTo>
                    <a:pt x="126" y="86"/>
                    <a:pt x="59" y="35"/>
                    <a:pt x="14" y="2"/>
                  </a:cubicBezTo>
                  <a:cubicBezTo>
                    <a:pt x="14" y="2"/>
                    <a:pt x="14" y="2"/>
                    <a:pt x="14" y="2"/>
                  </a:cubicBezTo>
                  <a:cubicBezTo>
                    <a:pt x="14" y="2"/>
                    <a:pt x="0" y="1"/>
                    <a:pt x="0" y="1"/>
                  </a:cubicBezTo>
                  <a:cubicBezTo>
                    <a:pt x="0" y="28"/>
                    <a:pt x="0" y="65"/>
                    <a:pt x="1" y="100"/>
                  </a:cubicBezTo>
                  <a:cubicBezTo>
                    <a:pt x="12" y="98"/>
                    <a:pt x="26" y="97"/>
                    <a:pt x="40" y="98"/>
                  </a:cubicBezTo>
                  <a:cubicBezTo>
                    <a:pt x="91" y="101"/>
                    <a:pt x="139" y="125"/>
                    <a:pt x="181" y="149"/>
                  </a:cubicBezTo>
                  <a:cubicBezTo>
                    <a:pt x="222" y="172"/>
                    <a:pt x="273" y="200"/>
                    <a:pt x="335" y="211"/>
                  </a:cubicBezTo>
                  <a:cubicBezTo>
                    <a:pt x="344" y="212"/>
                    <a:pt x="353" y="213"/>
                    <a:pt x="362" y="213"/>
                  </a:cubicBezTo>
                  <a:cubicBezTo>
                    <a:pt x="362" y="169"/>
                    <a:pt x="362" y="169"/>
                    <a:pt x="362" y="169"/>
                  </a:cubicBezTo>
                  <a:cubicBezTo>
                    <a:pt x="412" y="159"/>
                    <a:pt x="419" y="127"/>
                    <a:pt x="421" y="114"/>
                  </a:cubicBezTo>
                  <a:cubicBezTo>
                    <a:pt x="421" y="113"/>
                    <a:pt x="422" y="111"/>
                    <a:pt x="420" y="111"/>
                  </a:cubicBezTo>
                  <a:cubicBezTo>
                    <a:pt x="418" y="111"/>
                    <a:pt x="418" y="114"/>
                    <a:pt x="418" y="115"/>
                  </a:cubicBezTo>
                  <a:cubicBezTo>
                    <a:pt x="416" y="122"/>
                    <a:pt x="411" y="148"/>
                    <a:pt x="362" y="155"/>
                  </a:cubicBezTo>
                  <a:lnTo>
                    <a:pt x="363" y="1"/>
                  </a:lnTo>
                  <a:close/>
                </a:path>
              </a:pathLst>
            </a:custGeom>
            <a:grpFill/>
            <a:ln>
              <a:noFill/>
              <a:headEnd type="none" w="med" len="med"/>
              <a:tailEnd type="none" w="med" len="med"/>
            </a:ln>
            <a:extLst>
              <a:ext uri="{91240B29-F687-4F45-9708-019B960494DF}">
                <a14:hiddenLine xmlns:a14="http://schemas.microsoft.com/office/drawing/2010/main" w="9525">
                  <a:solidFill>
                    <a:srgbClr val="000000"/>
                  </a:solidFill>
                  <a:round/>
                </a14:hiddenLine>
              </a:ext>
            </a:extLst>
          </p:spPr>
          <p:style>
            <a:lnRef idx="2">
              <a:schemeClr val="accent3">
                <a:shade val="50000"/>
              </a:schemeClr>
            </a:lnRef>
            <a:fillRef idx="1">
              <a:schemeClr val="accent3"/>
            </a:fillRef>
            <a:effectRef idx="0">
              <a:schemeClr val="accent3"/>
            </a:effectRef>
            <a:fontRef idx="minor">
              <a:schemeClr val="lt1"/>
            </a:fontRef>
          </p:style>
          <p:txBody>
            <a:bodyPr vert="horz" wrap="square" lIns="93256" tIns="46629" rIns="93256" bIns="46629" numCol="1" rtlCol="0" anchor="ctr" anchorCtr="0" compatLnSpc="1"/>
            <a:lstStyle/>
            <a:p>
              <a:pPr marL="0" marR="0" lvl="0" indent="0" algn="l" defTabSz="755015" rtl="0" eaLnBrk="1" fontAlgn="auto" latinLnBrk="0" hangingPunct="1">
                <a:lnSpc>
                  <a:spcPct val="100000"/>
                </a:lnSpc>
                <a:spcBef>
                  <a:spcPts val="0"/>
                </a:spcBef>
                <a:spcAft>
                  <a:spcPts val="0"/>
                </a:spcAft>
                <a:buClrTx/>
                <a:buSzTx/>
                <a:buFontTx/>
                <a:buNone/>
                <a:defRPr/>
              </a:pPr>
              <a:endParaRPr kumimoji="0" lang="en-US" sz="1630" b="0" i="0" u="none" strike="noStrike" kern="0" cap="none" spc="-125" normalizeH="0" baseline="0" noProof="0">
                <a:ln>
                  <a:noFill/>
                </a:ln>
                <a:solidFill>
                  <a:schemeClr val="bg1"/>
                </a:solidFill>
                <a:effectLst/>
                <a:uLnTx/>
                <a:uFillTx/>
                <a:latin typeface="Impact" panose="020B0806030902050204"/>
                <a:ea typeface="微软雅黑 Light" panose="020B0502040204020203" pitchFamily="34" charset="-122"/>
                <a:cs typeface="+mn-cs"/>
              </a:endParaRPr>
            </a:p>
          </p:txBody>
        </p:sp>
        <p:sp>
          <p:nvSpPr>
            <p:cNvPr id="31" name="Freeform 12"/>
            <p:cNvSpPr>
              <a:spLocks noEditPoints="1"/>
            </p:cNvSpPr>
            <p:nvPr/>
          </p:nvSpPr>
          <p:spPr bwMode="white">
            <a:xfrm>
              <a:off x="8672460" y="-1156212"/>
              <a:ext cx="1811337" cy="541338"/>
            </a:xfrm>
            <a:custGeom>
              <a:avLst/>
              <a:gdLst>
                <a:gd name="T0" fmla="*/ 480 w 480"/>
                <a:gd name="T1" fmla="*/ 81 h 143"/>
                <a:gd name="T2" fmla="*/ 478 w 480"/>
                <a:gd name="T3" fmla="*/ 81 h 143"/>
                <a:gd name="T4" fmla="*/ 430 w 480"/>
                <a:gd name="T5" fmla="*/ 106 h 143"/>
                <a:gd name="T6" fmla="*/ 390 w 480"/>
                <a:gd name="T7" fmla="*/ 107 h 143"/>
                <a:gd name="T8" fmla="*/ 242 w 480"/>
                <a:gd name="T9" fmla="*/ 62 h 143"/>
                <a:gd name="T10" fmla="*/ 74 w 480"/>
                <a:gd name="T11" fmla="*/ 1 h 143"/>
                <a:gd name="T12" fmla="*/ 11 w 480"/>
                <a:gd name="T13" fmla="*/ 19 h 143"/>
                <a:gd name="T14" fmla="*/ 0 w 480"/>
                <a:gd name="T15" fmla="*/ 53 h 143"/>
                <a:gd name="T16" fmla="*/ 34 w 480"/>
                <a:gd name="T17" fmla="*/ 89 h 143"/>
                <a:gd name="T18" fmla="*/ 47 w 480"/>
                <a:gd name="T19" fmla="*/ 90 h 143"/>
                <a:gd name="T20" fmla="*/ 47 w 480"/>
                <a:gd name="T21" fmla="*/ 102 h 143"/>
                <a:gd name="T22" fmla="*/ 59 w 480"/>
                <a:gd name="T23" fmla="*/ 117 h 143"/>
                <a:gd name="T24" fmla="*/ 375 w 480"/>
                <a:gd name="T25" fmla="*/ 143 h 143"/>
                <a:gd name="T26" fmla="*/ 396 w 480"/>
                <a:gd name="T27" fmla="*/ 139 h 143"/>
                <a:gd name="T28" fmla="*/ 408 w 480"/>
                <a:gd name="T29" fmla="*/ 123 h 143"/>
                <a:gd name="T30" fmla="*/ 408 w 480"/>
                <a:gd name="T31" fmla="*/ 115 h 143"/>
                <a:gd name="T32" fmla="*/ 454 w 480"/>
                <a:gd name="T33" fmla="*/ 105 h 143"/>
                <a:gd name="T34" fmla="*/ 480 w 480"/>
                <a:gd name="T35" fmla="*/ 82 h 143"/>
                <a:gd name="T36" fmla="*/ 480 w 480"/>
                <a:gd name="T37" fmla="*/ 81 h 143"/>
                <a:gd name="T38" fmla="*/ 47 w 480"/>
                <a:gd name="T39" fmla="*/ 73 h 143"/>
                <a:gd name="T40" fmla="*/ 11 w 480"/>
                <a:gd name="T41" fmla="*/ 51 h 143"/>
                <a:gd name="T42" fmla="*/ 21 w 480"/>
                <a:gd name="T43" fmla="*/ 26 h 143"/>
                <a:gd name="T44" fmla="*/ 47 w 480"/>
                <a:gd name="T45" fmla="*/ 18 h 143"/>
                <a:gd name="T46" fmla="*/ 47 w 480"/>
                <a:gd name="T47" fmla="*/ 73 h 1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480" h="143">
                  <a:moveTo>
                    <a:pt x="480" y="81"/>
                  </a:moveTo>
                  <a:cubicBezTo>
                    <a:pt x="479" y="80"/>
                    <a:pt x="478" y="81"/>
                    <a:pt x="478" y="81"/>
                  </a:cubicBezTo>
                  <a:cubicBezTo>
                    <a:pt x="463" y="97"/>
                    <a:pt x="443" y="103"/>
                    <a:pt x="430" y="106"/>
                  </a:cubicBezTo>
                  <a:cubicBezTo>
                    <a:pt x="420" y="108"/>
                    <a:pt x="408" y="108"/>
                    <a:pt x="390" y="107"/>
                  </a:cubicBezTo>
                  <a:cubicBezTo>
                    <a:pt x="350" y="103"/>
                    <a:pt x="301" y="91"/>
                    <a:pt x="242" y="62"/>
                  </a:cubicBezTo>
                  <a:cubicBezTo>
                    <a:pt x="169" y="25"/>
                    <a:pt x="119" y="3"/>
                    <a:pt x="74" y="1"/>
                  </a:cubicBezTo>
                  <a:cubicBezTo>
                    <a:pt x="54" y="0"/>
                    <a:pt x="26" y="1"/>
                    <a:pt x="11" y="19"/>
                  </a:cubicBezTo>
                  <a:cubicBezTo>
                    <a:pt x="3" y="27"/>
                    <a:pt x="0" y="40"/>
                    <a:pt x="0" y="53"/>
                  </a:cubicBezTo>
                  <a:cubicBezTo>
                    <a:pt x="1" y="80"/>
                    <a:pt x="23" y="88"/>
                    <a:pt x="34" y="89"/>
                  </a:cubicBezTo>
                  <a:cubicBezTo>
                    <a:pt x="38" y="90"/>
                    <a:pt x="43" y="91"/>
                    <a:pt x="47" y="90"/>
                  </a:cubicBezTo>
                  <a:cubicBezTo>
                    <a:pt x="47" y="97"/>
                    <a:pt x="47" y="101"/>
                    <a:pt x="47" y="102"/>
                  </a:cubicBezTo>
                  <a:cubicBezTo>
                    <a:pt x="47" y="112"/>
                    <a:pt x="50" y="116"/>
                    <a:pt x="59" y="117"/>
                  </a:cubicBezTo>
                  <a:cubicBezTo>
                    <a:pt x="68" y="117"/>
                    <a:pt x="371" y="143"/>
                    <a:pt x="375" y="143"/>
                  </a:cubicBezTo>
                  <a:cubicBezTo>
                    <a:pt x="380" y="143"/>
                    <a:pt x="391" y="142"/>
                    <a:pt x="396" y="139"/>
                  </a:cubicBezTo>
                  <a:cubicBezTo>
                    <a:pt x="401" y="136"/>
                    <a:pt x="408" y="133"/>
                    <a:pt x="408" y="123"/>
                  </a:cubicBezTo>
                  <a:cubicBezTo>
                    <a:pt x="408" y="115"/>
                    <a:pt x="408" y="115"/>
                    <a:pt x="408" y="115"/>
                  </a:cubicBezTo>
                  <a:cubicBezTo>
                    <a:pt x="425" y="115"/>
                    <a:pt x="441" y="111"/>
                    <a:pt x="454" y="105"/>
                  </a:cubicBezTo>
                  <a:cubicBezTo>
                    <a:pt x="464" y="100"/>
                    <a:pt x="473" y="92"/>
                    <a:pt x="480" y="82"/>
                  </a:cubicBezTo>
                  <a:cubicBezTo>
                    <a:pt x="480" y="82"/>
                    <a:pt x="480" y="81"/>
                    <a:pt x="480" y="81"/>
                  </a:cubicBezTo>
                  <a:close/>
                  <a:moveTo>
                    <a:pt x="47" y="73"/>
                  </a:moveTo>
                  <a:cubicBezTo>
                    <a:pt x="31" y="73"/>
                    <a:pt x="12" y="69"/>
                    <a:pt x="11" y="51"/>
                  </a:cubicBezTo>
                  <a:cubicBezTo>
                    <a:pt x="10" y="41"/>
                    <a:pt x="13" y="33"/>
                    <a:pt x="21" y="26"/>
                  </a:cubicBezTo>
                  <a:cubicBezTo>
                    <a:pt x="29" y="20"/>
                    <a:pt x="37" y="19"/>
                    <a:pt x="47" y="18"/>
                  </a:cubicBezTo>
                  <a:cubicBezTo>
                    <a:pt x="47" y="39"/>
                    <a:pt x="47" y="58"/>
                    <a:pt x="47" y="73"/>
                  </a:cubicBezTo>
                  <a:close/>
                </a:path>
              </a:pathLst>
            </a:custGeom>
            <a:grpFill/>
            <a:ln>
              <a:noFill/>
              <a:headEnd type="none" w="med" len="med"/>
              <a:tailEnd type="none" w="med" len="med"/>
            </a:ln>
            <a:extLst>
              <a:ext uri="{91240B29-F687-4F45-9708-019B960494DF}">
                <a14:hiddenLine xmlns:a14="http://schemas.microsoft.com/office/drawing/2010/main" w="9525">
                  <a:solidFill>
                    <a:srgbClr val="000000"/>
                  </a:solidFill>
                  <a:round/>
                </a14:hiddenLine>
              </a:ext>
            </a:extLst>
          </p:spPr>
          <p:style>
            <a:lnRef idx="2">
              <a:schemeClr val="accent3">
                <a:shade val="50000"/>
              </a:schemeClr>
            </a:lnRef>
            <a:fillRef idx="1">
              <a:schemeClr val="accent3"/>
            </a:fillRef>
            <a:effectRef idx="0">
              <a:schemeClr val="accent3"/>
            </a:effectRef>
            <a:fontRef idx="minor">
              <a:schemeClr val="lt1"/>
            </a:fontRef>
          </p:style>
          <p:txBody>
            <a:bodyPr vert="horz" wrap="square" lIns="93256" tIns="46629" rIns="93256" bIns="46629" numCol="1" rtlCol="0" anchor="ctr" anchorCtr="0" compatLnSpc="1"/>
            <a:lstStyle/>
            <a:p>
              <a:pPr marL="0" marR="0" lvl="0" indent="0" algn="l" defTabSz="755015" rtl="0" eaLnBrk="1" fontAlgn="auto" latinLnBrk="0" hangingPunct="1">
                <a:lnSpc>
                  <a:spcPct val="100000"/>
                </a:lnSpc>
                <a:spcBef>
                  <a:spcPts val="0"/>
                </a:spcBef>
                <a:spcAft>
                  <a:spcPts val="0"/>
                </a:spcAft>
                <a:buClrTx/>
                <a:buSzTx/>
                <a:buFontTx/>
                <a:buNone/>
                <a:defRPr/>
              </a:pPr>
              <a:endParaRPr kumimoji="0" lang="en-US" sz="1630" b="0" i="0" u="none" strike="noStrike" kern="0" cap="none" spc="-125" normalizeH="0" baseline="0" noProof="0">
                <a:ln>
                  <a:noFill/>
                </a:ln>
                <a:solidFill>
                  <a:schemeClr val="bg1"/>
                </a:solidFill>
                <a:effectLst/>
                <a:uLnTx/>
                <a:uFillTx/>
                <a:latin typeface="Impact" panose="020B0806030902050204"/>
                <a:ea typeface="微软雅黑 Light" panose="020B0502040204020203" pitchFamily="34" charset="-122"/>
                <a:cs typeface="+mn-cs"/>
              </a:endParaRPr>
            </a:p>
          </p:txBody>
        </p:sp>
        <p:sp>
          <p:nvSpPr>
            <p:cNvPr id="32" name="Freeform 13"/>
            <p:cNvSpPr/>
            <p:nvPr/>
          </p:nvSpPr>
          <p:spPr bwMode="white">
            <a:xfrm>
              <a:off x="8845497" y="-1818199"/>
              <a:ext cx="1370012" cy="560388"/>
            </a:xfrm>
            <a:custGeom>
              <a:avLst/>
              <a:gdLst>
                <a:gd name="T0" fmla="*/ 137 w 363"/>
                <a:gd name="T1" fmla="*/ 138 h 148"/>
                <a:gd name="T2" fmla="*/ 163 w 363"/>
                <a:gd name="T3" fmla="*/ 148 h 148"/>
                <a:gd name="T4" fmla="*/ 189 w 363"/>
                <a:gd name="T5" fmla="*/ 140 h 148"/>
                <a:gd name="T6" fmla="*/ 363 w 363"/>
                <a:gd name="T7" fmla="*/ 32 h 148"/>
                <a:gd name="T8" fmla="*/ 363 w 363"/>
                <a:gd name="T9" fmla="*/ 19 h 148"/>
                <a:gd name="T10" fmla="*/ 348 w 363"/>
                <a:gd name="T11" fmla="*/ 3 h 148"/>
                <a:gd name="T12" fmla="*/ 335 w 363"/>
                <a:gd name="T13" fmla="*/ 0 h 148"/>
                <a:gd name="T14" fmla="*/ 330 w 363"/>
                <a:gd name="T15" fmla="*/ 0 h 148"/>
                <a:gd name="T16" fmla="*/ 13 w 363"/>
                <a:gd name="T17" fmla="*/ 14 h 148"/>
                <a:gd name="T18" fmla="*/ 0 w 363"/>
                <a:gd name="T19" fmla="*/ 27 h 148"/>
                <a:gd name="T20" fmla="*/ 0 w 363"/>
                <a:gd name="T21" fmla="*/ 38 h 148"/>
                <a:gd name="T22" fmla="*/ 137 w 363"/>
                <a:gd name="T23" fmla="*/ 138 h 1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363" h="148">
                  <a:moveTo>
                    <a:pt x="137" y="138"/>
                  </a:moveTo>
                  <a:cubicBezTo>
                    <a:pt x="146" y="145"/>
                    <a:pt x="154" y="148"/>
                    <a:pt x="163" y="148"/>
                  </a:cubicBezTo>
                  <a:cubicBezTo>
                    <a:pt x="172" y="148"/>
                    <a:pt x="181" y="145"/>
                    <a:pt x="189" y="140"/>
                  </a:cubicBezTo>
                  <a:cubicBezTo>
                    <a:pt x="202" y="132"/>
                    <a:pt x="312" y="64"/>
                    <a:pt x="363" y="32"/>
                  </a:cubicBezTo>
                  <a:cubicBezTo>
                    <a:pt x="363" y="19"/>
                    <a:pt x="363" y="19"/>
                    <a:pt x="363" y="19"/>
                  </a:cubicBezTo>
                  <a:cubicBezTo>
                    <a:pt x="363" y="9"/>
                    <a:pt x="355" y="5"/>
                    <a:pt x="348" y="3"/>
                  </a:cubicBezTo>
                  <a:cubicBezTo>
                    <a:pt x="344" y="1"/>
                    <a:pt x="339" y="1"/>
                    <a:pt x="335" y="0"/>
                  </a:cubicBezTo>
                  <a:cubicBezTo>
                    <a:pt x="334" y="0"/>
                    <a:pt x="332" y="0"/>
                    <a:pt x="330" y="0"/>
                  </a:cubicBezTo>
                  <a:cubicBezTo>
                    <a:pt x="328" y="0"/>
                    <a:pt x="22" y="14"/>
                    <a:pt x="13" y="14"/>
                  </a:cubicBezTo>
                  <a:cubicBezTo>
                    <a:pt x="4" y="14"/>
                    <a:pt x="0" y="18"/>
                    <a:pt x="0" y="27"/>
                  </a:cubicBezTo>
                  <a:cubicBezTo>
                    <a:pt x="0" y="28"/>
                    <a:pt x="0" y="30"/>
                    <a:pt x="0" y="38"/>
                  </a:cubicBezTo>
                  <a:cubicBezTo>
                    <a:pt x="40" y="66"/>
                    <a:pt x="126" y="130"/>
                    <a:pt x="137" y="138"/>
                  </a:cubicBezTo>
                  <a:close/>
                </a:path>
              </a:pathLst>
            </a:custGeom>
            <a:grpFill/>
            <a:ln>
              <a:noFill/>
              <a:headEnd type="none" w="med" len="med"/>
              <a:tailEnd type="none" w="med" len="med"/>
            </a:ln>
            <a:extLst>
              <a:ext uri="{91240B29-F687-4F45-9708-019B960494DF}">
                <a14:hiddenLine xmlns:a14="http://schemas.microsoft.com/office/drawing/2010/main" w="9525">
                  <a:solidFill>
                    <a:srgbClr val="000000"/>
                  </a:solidFill>
                  <a:round/>
                </a14:hiddenLine>
              </a:ext>
            </a:extLst>
          </p:spPr>
          <p:style>
            <a:lnRef idx="2">
              <a:schemeClr val="accent3">
                <a:shade val="50000"/>
              </a:schemeClr>
            </a:lnRef>
            <a:fillRef idx="1">
              <a:schemeClr val="accent3"/>
            </a:fillRef>
            <a:effectRef idx="0">
              <a:schemeClr val="accent3"/>
            </a:effectRef>
            <a:fontRef idx="minor">
              <a:schemeClr val="lt1"/>
            </a:fontRef>
          </p:style>
          <p:txBody>
            <a:bodyPr vert="horz" wrap="square" lIns="93256" tIns="46629" rIns="93256" bIns="46629" numCol="1" rtlCol="0" anchor="ctr" anchorCtr="0" compatLnSpc="1"/>
            <a:lstStyle/>
            <a:p>
              <a:pPr marL="0" marR="0" lvl="0" indent="0" algn="l" defTabSz="755015" rtl="0" eaLnBrk="1" fontAlgn="auto" latinLnBrk="0" hangingPunct="1">
                <a:lnSpc>
                  <a:spcPct val="100000"/>
                </a:lnSpc>
                <a:spcBef>
                  <a:spcPts val="0"/>
                </a:spcBef>
                <a:spcAft>
                  <a:spcPts val="0"/>
                </a:spcAft>
                <a:buClrTx/>
                <a:buSzTx/>
                <a:buFontTx/>
                <a:buNone/>
                <a:defRPr/>
              </a:pPr>
              <a:endParaRPr kumimoji="0" lang="en-US" sz="1630" b="0" i="0" u="none" strike="noStrike" kern="0" cap="none" spc="-125" normalizeH="0" baseline="0" noProof="0">
                <a:ln>
                  <a:noFill/>
                </a:ln>
                <a:solidFill>
                  <a:schemeClr val="bg1"/>
                </a:solidFill>
                <a:effectLst/>
                <a:uLnTx/>
                <a:uFillTx/>
                <a:latin typeface="Impact" panose="020B0806030902050204"/>
                <a:ea typeface="微软雅黑 Light" panose="020B0502040204020203" pitchFamily="34" charset="-122"/>
                <a:cs typeface="+mn-cs"/>
              </a:endParaRPr>
            </a:p>
          </p:txBody>
        </p:sp>
      </p:grpSp>
      <p:sp>
        <p:nvSpPr>
          <p:cNvPr id="33" name="矩形 32"/>
          <p:cNvSpPr/>
          <p:nvPr/>
        </p:nvSpPr>
        <p:spPr>
          <a:xfrm>
            <a:off x="6770202" y="2112533"/>
            <a:ext cx="3360117" cy="523220"/>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zh-CN" altLang="en-US" sz="1400" b="0" i="0" u="none" strike="noStrike" kern="0" cap="none" spc="0" normalizeH="0" baseline="0" noProof="0" dirty="0">
                <a:ln>
                  <a:noFill/>
                </a:ln>
                <a:solidFill>
                  <a:schemeClr val="bg1"/>
                </a:solidFill>
                <a:effectLst/>
                <a:uLnTx/>
                <a:uFillTx/>
                <a:latin typeface="Calibri Light" panose="020F0302020204030204"/>
                <a:ea typeface="微软雅黑 Light" panose="020B0502040204020203" pitchFamily="34" charset="-122"/>
                <a:cs typeface="+mn-cs"/>
              </a:rPr>
              <a:t>Vestibulum ante ipsum primis in faucibus orci luctus et ultrices posuere cubilia</a:t>
            </a:r>
          </a:p>
        </p:txBody>
      </p:sp>
      <p:sp>
        <p:nvSpPr>
          <p:cNvPr id="34" name="矩形 33"/>
          <p:cNvSpPr/>
          <p:nvPr/>
        </p:nvSpPr>
        <p:spPr>
          <a:xfrm>
            <a:off x="6770202" y="1863574"/>
            <a:ext cx="1810270" cy="338554"/>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zh-CN" altLang="en-US" sz="1600" b="0" i="0" u="none" strike="noStrike" kern="0" cap="none" spc="0" normalizeH="0" baseline="0" noProof="0" dirty="0">
                <a:ln>
                  <a:noFill/>
                </a:ln>
                <a:solidFill>
                  <a:schemeClr val="bg1"/>
                </a:solidFill>
                <a:effectLst/>
                <a:uLnTx/>
                <a:uFillTx/>
                <a:latin typeface="Calibri Light" panose="020F0302020204030204"/>
                <a:ea typeface="微软雅黑 Light" panose="020B0502040204020203" pitchFamily="34" charset="-122"/>
                <a:cs typeface="+mn-cs"/>
              </a:rPr>
              <a:t>ADD YOUR TEXT</a:t>
            </a:r>
          </a:p>
        </p:txBody>
      </p:sp>
      <p:sp>
        <p:nvSpPr>
          <p:cNvPr id="35" name="矩形 34"/>
          <p:cNvSpPr/>
          <p:nvPr/>
        </p:nvSpPr>
        <p:spPr>
          <a:xfrm>
            <a:off x="7821594" y="3519682"/>
            <a:ext cx="3360117" cy="523220"/>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zh-CN" altLang="en-US" sz="1400" b="0" i="0" u="none" strike="noStrike" kern="0" cap="none" spc="0" normalizeH="0" baseline="0" noProof="0" dirty="0">
                <a:ln>
                  <a:noFill/>
                </a:ln>
                <a:solidFill>
                  <a:schemeClr val="bg1"/>
                </a:solidFill>
                <a:effectLst/>
                <a:uLnTx/>
                <a:uFillTx/>
                <a:latin typeface="Calibri Light" panose="020F0302020204030204"/>
                <a:ea typeface="微软雅黑 Light" panose="020B0502040204020203" pitchFamily="34" charset="-122"/>
                <a:cs typeface="+mn-cs"/>
              </a:rPr>
              <a:t>Vestibulum ante ipsum primis in faucibus orci luctus et ultrices posuere cubilia</a:t>
            </a:r>
          </a:p>
        </p:txBody>
      </p:sp>
      <p:sp>
        <p:nvSpPr>
          <p:cNvPr id="36" name="矩形 35"/>
          <p:cNvSpPr/>
          <p:nvPr/>
        </p:nvSpPr>
        <p:spPr>
          <a:xfrm>
            <a:off x="7821594" y="3270723"/>
            <a:ext cx="1810270" cy="338554"/>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zh-CN" altLang="en-US" sz="1600" b="0" i="0" u="none" strike="noStrike" kern="0" cap="none" spc="0" normalizeH="0" baseline="0" noProof="0" dirty="0">
                <a:ln>
                  <a:noFill/>
                </a:ln>
                <a:solidFill>
                  <a:schemeClr val="bg1"/>
                </a:solidFill>
                <a:effectLst/>
                <a:uLnTx/>
                <a:uFillTx/>
                <a:latin typeface="Calibri Light" panose="020F0302020204030204"/>
                <a:ea typeface="微软雅黑 Light" panose="020B0502040204020203" pitchFamily="34" charset="-122"/>
                <a:cs typeface="+mn-cs"/>
              </a:rPr>
              <a:t>ADD YOUR TEXT</a:t>
            </a:r>
          </a:p>
        </p:txBody>
      </p:sp>
      <p:sp>
        <p:nvSpPr>
          <p:cNvPr id="37" name="矩形 36"/>
          <p:cNvSpPr/>
          <p:nvPr/>
        </p:nvSpPr>
        <p:spPr>
          <a:xfrm>
            <a:off x="7289831" y="5282220"/>
            <a:ext cx="3360117" cy="523220"/>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zh-CN" altLang="en-US" sz="1400" b="0" i="0" u="none" strike="noStrike" kern="0" cap="none" spc="0" normalizeH="0" baseline="0" noProof="0" dirty="0">
                <a:ln>
                  <a:noFill/>
                </a:ln>
                <a:solidFill>
                  <a:schemeClr val="bg1"/>
                </a:solidFill>
                <a:effectLst/>
                <a:uLnTx/>
                <a:uFillTx/>
                <a:latin typeface="Calibri Light" panose="020F0302020204030204"/>
                <a:ea typeface="微软雅黑 Light" panose="020B0502040204020203" pitchFamily="34" charset="-122"/>
                <a:cs typeface="+mn-cs"/>
              </a:rPr>
              <a:t>Vestibulum ante ipsum primis in faucibus orci luctus et ultrices posuere cubilia</a:t>
            </a:r>
          </a:p>
        </p:txBody>
      </p:sp>
      <p:sp>
        <p:nvSpPr>
          <p:cNvPr id="38" name="矩形 37"/>
          <p:cNvSpPr/>
          <p:nvPr/>
        </p:nvSpPr>
        <p:spPr>
          <a:xfrm>
            <a:off x="7289831" y="5033261"/>
            <a:ext cx="1810270" cy="338554"/>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zh-CN" altLang="en-US" sz="1600" b="0" i="0" u="none" strike="noStrike" kern="0" cap="none" spc="0" normalizeH="0" baseline="0" noProof="0" dirty="0">
                <a:ln>
                  <a:noFill/>
                </a:ln>
                <a:solidFill>
                  <a:schemeClr val="bg1"/>
                </a:solidFill>
                <a:effectLst/>
                <a:uLnTx/>
                <a:uFillTx/>
                <a:latin typeface="Calibri Light" panose="020F0302020204030204"/>
                <a:ea typeface="微软雅黑 Light" panose="020B0502040204020203" pitchFamily="34" charset="-122"/>
                <a:cs typeface="+mn-cs"/>
              </a:rPr>
              <a:t>ADD YOUR TEXT</a:t>
            </a:r>
          </a:p>
        </p:txBody>
      </p:sp>
      <p:sp>
        <p:nvSpPr>
          <p:cNvPr id="39" name="矩形 38"/>
          <p:cNvSpPr/>
          <p:nvPr/>
        </p:nvSpPr>
        <p:spPr>
          <a:xfrm>
            <a:off x="1028353" y="3437157"/>
            <a:ext cx="3398435" cy="523220"/>
          </a:xfrm>
          <a:prstGeom prst="rect">
            <a:avLst/>
          </a:prstGeom>
        </p:spPr>
        <p:txBody>
          <a:bodyPr wrap="square">
            <a:spAutoFit/>
          </a:bodyPr>
          <a:lstStyle/>
          <a:p>
            <a:pPr marL="0" marR="0" lvl="0" indent="0" algn="r" defTabSz="914400" rtl="0" eaLnBrk="1" fontAlgn="auto" latinLnBrk="0" hangingPunct="1">
              <a:lnSpc>
                <a:spcPct val="100000"/>
              </a:lnSpc>
              <a:spcBef>
                <a:spcPts val="0"/>
              </a:spcBef>
              <a:spcAft>
                <a:spcPts val="0"/>
              </a:spcAft>
              <a:buClrTx/>
              <a:buSzTx/>
              <a:buFontTx/>
              <a:buNone/>
              <a:defRPr/>
            </a:pPr>
            <a:r>
              <a:rPr kumimoji="0" lang="zh-CN" altLang="en-US" sz="1400" b="0" i="0" u="none" strike="noStrike" kern="0" cap="none" spc="0" normalizeH="0" baseline="0" noProof="0" dirty="0">
                <a:ln>
                  <a:noFill/>
                </a:ln>
                <a:solidFill>
                  <a:schemeClr val="bg1"/>
                </a:solidFill>
                <a:effectLst/>
                <a:uLnTx/>
                <a:uFillTx/>
                <a:latin typeface="Calibri Light" panose="020F0302020204030204"/>
                <a:ea typeface="微软雅黑 Light" panose="020B0502040204020203" pitchFamily="34" charset="-122"/>
                <a:cs typeface="+mn-cs"/>
              </a:rPr>
              <a:t>Vestibulum ante ipsum primis in faucibus orci luctus et ultrices posuere cubilia</a:t>
            </a:r>
          </a:p>
        </p:txBody>
      </p:sp>
      <p:sp>
        <p:nvSpPr>
          <p:cNvPr id="40" name="矩形 39"/>
          <p:cNvSpPr/>
          <p:nvPr/>
        </p:nvSpPr>
        <p:spPr>
          <a:xfrm>
            <a:off x="2616518" y="3188198"/>
            <a:ext cx="1810270" cy="338554"/>
          </a:xfrm>
          <a:prstGeom prst="rect">
            <a:avLst/>
          </a:prstGeom>
          <a:noFill/>
        </p:spPr>
        <p:txBody>
          <a:bodyPr wrap="square">
            <a:spAutoFit/>
          </a:bodyPr>
          <a:lstStyle/>
          <a:p>
            <a:pPr marL="0" marR="0" lvl="0" indent="0" algn="r" defTabSz="914400" rtl="0" eaLnBrk="1" fontAlgn="auto" latinLnBrk="0" hangingPunct="1">
              <a:lnSpc>
                <a:spcPct val="100000"/>
              </a:lnSpc>
              <a:spcBef>
                <a:spcPts val="0"/>
              </a:spcBef>
              <a:spcAft>
                <a:spcPts val="0"/>
              </a:spcAft>
              <a:buClrTx/>
              <a:buSzTx/>
              <a:buFontTx/>
              <a:buNone/>
              <a:defRPr/>
            </a:pPr>
            <a:r>
              <a:rPr kumimoji="0" lang="zh-CN" altLang="en-US" sz="1600" b="0" i="0" u="none" strike="noStrike" kern="0" cap="none" spc="0" normalizeH="0" baseline="0" noProof="0" dirty="0">
                <a:ln>
                  <a:noFill/>
                </a:ln>
                <a:solidFill>
                  <a:schemeClr val="bg1"/>
                </a:solidFill>
                <a:effectLst/>
                <a:uLnTx/>
                <a:uFillTx/>
                <a:latin typeface="Calibri Light" panose="020F0302020204030204"/>
                <a:ea typeface="微软雅黑 Light" panose="020B0502040204020203" pitchFamily="34" charset="-122"/>
                <a:cs typeface="+mn-cs"/>
              </a:rPr>
              <a:t>ADD YOUR TEXT</a:t>
            </a:r>
          </a:p>
        </p:txBody>
      </p:sp>
      <p:sp>
        <p:nvSpPr>
          <p:cNvPr id="41" name="矩形 40"/>
          <p:cNvSpPr/>
          <p:nvPr/>
        </p:nvSpPr>
        <p:spPr>
          <a:xfrm>
            <a:off x="1384822" y="5264022"/>
            <a:ext cx="3398435" cy="523220"/>
          </a:xfrm>
          <a:prstGeom prst="rect">
            <a:avLst/>
          </a:prstGeom>
        </p:spPr>
        <p:txBody>
          <a:bodyPr wrap="square">
            <a:spAutoFit/>
          </a:bodyPr>
          <a:lstStyle/>
          <a:p>
            <a:pPr marL="0" marR="0" lvl="0" indent="0" algn="r" defTabSz="914400" rtl="0" eaLnBrk="1" fontAlgn="auto" latinLnBrk="0" hangingPunct="1">
              <a:lnSpc>
                <a:spcPct val="100000"/>
              </a:lnSpc>
              <a:spcBef>
                <a:spcPts val="0"/>
              </a:spcBef>
              <a:spcAft>
                <a:spcPts val="0"/>
              </a:spcAft>
              <a:buClrTx/>
              <a:buSzTx/>
              <a:buFontTx/>
              <a:buNone/>
              <a:defRPr/>
            </a:pPr>
            <a:r>
              <a:rPr kumimoji="0" lang="zh-CN" altLang="en-US" sz="1400" b="0" i="0" u="none" strike="noStrike" kern="0" cap="none" spc="0" normalizeH="0" baseline="0" noProof="0" dirty="0">
                <a:ln>
                  <a:noFill/>
                </a:ln>
                <a:solidFill>
                  <a:schemeClr val="bg1"/>
                </a:solidFill>
                <a:effectLst/>
                <a:uLnTx/>
                <a:uFillTx/>
                <a:latin typeface="Calibri Light" panose="020F0302020204030204"/>
                <a:ea typeface="微软雅黑 Light" panose="020B0502040204020203" pitchFamily="34" charset="-122"/>
                <a:cs typeface="+mn-cs"/>
              </a:rPr>
              <a:t>Vestibulum ante ipsum primis in faucibus orci luctus et ultrices posuere cubilia</a:t>
            </a:r>
          </a:p>
        </p:txBody>
      </p:sp>
      <p:sp>
        <p:nvSpPr>
          <p:cNvPr id="42" name="矩形 41"/>
          <p:cNvSpPr/>
          <p:nvPr/>
        </p:nvSpPr>
        <p:spPr>
          <a:xfrm>
            <a:off x="2972987" y="5015063"/>
            <a:ext cx="1810270" cy="338554"/>
          </a:xfrm>
          <a:prstGeom prst="rect">
            <a:avLst/>
          </a:prstGeom>
          <a:noFill/>
        </p:spPr>
        <p:txBody>
          <a:bodyPr wrap="square">
            <a:spAutoFit/>
          </a:bodyPr>
          <a:lstStyle/>
          <a:p>
            <a:pPr marL="0" marR="0" lvl="0" indent="0" algn="r" defTabSz="914400" rtl="0" eaLnBrk="1" fontAlgn="auto" latinLnBrk="0" hangingPunct="1">
              <a:lnSpc>
                <a:spcPct val="100000"/>
              </a:lnSpc>
              <a:spcBef>
                <a:spcPts val="0"/>
              </a:spcBef>
              <a:spcAft>
                <a:spcPts val="0"/>
              </a:spcAft>
              <a:buClrTx/>
              <a:buSzTx/>
              <a:buFontTx/>
              <a:buNone/>
              <a:defRPr/>
            </a:pPr>
            <a:r>
              <a:rPr kumimoji="0" lang="zh-CN" altLang="en-US" sz="1600" b="0" i="0" u="none" strike="noStrike" kern="0" cap="none" spc="0" normalizeH="0" baseline="0" noProof="0" dirty="0">
                <a:ln>
                  <a:noFill/>
                </a:ln>
                <a:solidFill>
                  <a:schemeClr val="bg1"/>
                </a:solidFill>
                <a:effectLst/>
                <a:uLnTx/>
                <a:uFillTx/>
                <a:latin typeface="Calibri Light" panose="020F0302020204030204"/>
                <a:ea typeface="微软雅黑 Light" panose="020B0502040204020203" pitchFamily="34" charset="-122"/>
                <a:cs typeface="+mn-cs"/>
              </a:rPr>
              <a:t>ADD YOUR TEXT</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标题 4"/>
          <p:cNvSpPr>
            <a:spLocks noGrp="1"/>
          </p:cNvSpPr>
          <p:nvPr>
            <p:ph type="title"/>
          </p:nvPr>
        </p:nvSpPr>
        <p:spPr/>
        <p:txBody>
          <a:bodyPr/>
          <a:lstStyle/>
          <a:p>
            <a:r>
              <a:rPr lang="zh-CN" altLang="en-US" b="1" dirty="0">
                <a:solidFill>
                  <a:schemeClr val="bg1"/>
                </a:solidFill>
                <a:latin typeface="Arial" panose="020B0604020202020204" pitchFamily="34" charset="0"/>
                <a:ea typeface="微软雅黑" panose="020B0503020204020204" pitchFamily="34" charset="-122"/>
                <a:cs typeface="Arial" panose="020B0604020202020204" pitchFamily="34" charset="0"/>
                <a:sym typeface="+mn-lt"/>
              </a:rPr>
              <a:t>年度工作概述</a:t>
            </a:r>
          </a:p>
        </p:txBody>
      </p:sp>
      <p:sp>
        <p:nvSpPr>
          <p:cNvPr id="3" name="矩形 2"/>
          <p:cNvSpPr/>
          <p:nvPr/>
        </p:nvSpPr>
        <p:spPr>
          <a:xfrm>
            <a:off x="0" y="3429000"/>
            <a:ext cx="12192000" cy="3429000"/>
          </a:xfrm>
          <a:prstGeom prst="rect">
            <a:avLst/>
          </a:prstGeom>
          <a:solidFill>
            <a:srgbClr val="C4A26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chemeClr val="bg2">
                  <a:lumMod val="25000"/>
                </a:schemeClr>
              </a:solidFill>
              <a:effectLst/>
              <a:uLnTx/>
              <a:uFillTx/>
            </a:endParaRPr>
          </a:p>
        </p:txBody>
      </p:sp>
      <p:sp>
        <p:nvSpPr>
          <p:cNvPr id="4" name="矩形 3"/>
          <p:cNvSpPr/>
          <p:nvPr/>
        </p:nvSpPr>
        <p:spPr>
          <a:xfrm>
            <a:off x="1496903" y="2315262"/>
            <a:ext cx="2569029" cy="1883787"/>
          </a:xfrm>
          <a:prstGeom prst="rect">
            <a:avLst/>
          </a:prstGeom>
          <a:blipFill>
            <a:blip r:embed="rId3"/>
            <a:stretch>
              <a:fillRect/>
            </a:stretch>
          </a:blip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chemeClr val="bg2">
                  <a:lumMod val="25000"/>
                </a:schemeClr>
              </a:solidFill>
              <a:effectLst/>
              <a:uLnTx/>
              <a:uFillTx/>
            </a:endParaRPr>
          </a:p>
        </p:txBody>
      </p:sp>
      <p:sp>
        <p:nvSpPr>
          <p:cNvPr id="6" name="矩形 5"/>
          <p:cNvSpPr/>
          <p:nvPr/>
        </p:nvSpPr>
        <p:spPr>
          <a:xfrm>
            <a:off x="1488521" y="4774995"/>
            <a:ext cx="2135912" cy="954107"/>
          </a:xfrm>
          <a:prstGeom prst="rect">
            <a:avLst/>
          </a:prstGeom>
        </p:spPr>
        <p:txBody>
          <a:bodyPr wrap="square">
            <a:spAutoFit/>
          </a:bodyPr>
          <a:lstStyle/>
          <a:p>
            <a:pPr marL="0" marR="0" lvl="0" indent="0" defTabSz="914400" eaLnBrk="1" fontAlgn="auto" latinLnBrk="0" hangingPunct="1">
              <a:lnSpc>
                <a:spcPct val="100000"/>
              </a:lnSpc>
              <a:spcBef>
                <a:spcPts val="0"/>
              </a:spcBef>
              <a:spcAft>
                <a:spcPts val="0"/>
              </a:spcAft>
              <a:buClrTx/>
              <a:buSzTx/>
              <a:buFontTx/>
              <a:buNone/>
              <a:defRPr/>
            </a:pPr>
            <a:r>
              <a:rPr kumimoji="0" lang="zh-CN" altLang="en-US" sz="1400" b="0" i="0" u="none" strike="noStrike" kern="0" cap="none" spc="0" normalizeH="0" baseline="0" noProof="0" dirty="0">
                <a:ln>
                  <a:noFill/>
                </a:ln>
                <a:solidFill>
                  <a:schemeClr val="bg2">
                    <a:lumMod val="25000"/>
                  </a:schemeClr>
                </a:solidFill>
                <a:effectLst/>
                <a:uLnTx/>
                <a:uFillTx/>
              </a:rPr>
              <a:t>Vestibulum ante ipsum primis in faucibus orci luctus et ultrices posuere cubilia Curae</a:t>
            </a:r>
            <a:r>
              <a:rPr kumimoji="0" lang="en-US" altLang="zh-CN" sz="1400" b="0" i="0" u="none" strike="noStrike" kern="0" cap="none" spc="0" normalizeH="0" baseline="0" noProof="0" dirty="0">
                <a:ln>
                  <a:noFill/>
                </a:ln>
                <a:solidFill>
                  <a:schemeClr val="bg2">
                    <a:lumMod val="25000"/>
                  </a:schemeClr>
                </a:solidFill>
                <a:effectLst/>
                <a:uLnTx/>
                <a:uFillTx/>
              </a:rPr>
              <a:t>.</a:t>
            </a:r>
            <a:endParaRPr kumimoji="0" lang="zh-CN" altLang="en-US" sz="1400" b="0" i="0" u="none" strike="noStrike" kern="0" cap="none" spc="0" normalizeH="0" baseline="0" noProof="0" dirty="0">
              <a:ln>
                <a:noFill/>
              </a:ln>
              <a:solidFill>
                <a:schemeClr val="bg2">
                  <a:lumMod val="25000"/>
                </a:schemeClr>
              </a:solidFill>
              <a:effectLst/>
              <a:uLnTx/>
              <a:uFillTx/>
            </a:endParaRPr>
          </a:p>
        </p:txBody>
      </p:sp>
      <p:sp>
        <p:nvSpPr>
          <p:cNvPr id="7" name="矩形 6"/>
          <p:cNvSpPr/>
          <p:nvPr/>
        </p:nvSpPr>
        <p:spPr>
          <a:xfrm>
            <a:off x="1488521" y="4467218"/>
            <a:ext cx="1341586" cy="307777"/>
          </a:xfrm>
          <a:prstGeom prst="rect">
            <a:avLst/>
          </a:prstGeom>
        </p:spPr>
        <p:txBody>
          <a:bodyPr wrap="none">
            <a:spAutoFit/>
          </a:bodyPr>
          <a:lstStyle/>
          <a:p>
            <a:pPr marL="0" marR="0" lvl="0" indent="0" defTabSz="914400" eaLnBrk="1" fontAlgn="auto" latinLnBrk="0" hangingPunct="1">
              <a:lnSpc>
                <a:spcPct val="100000"/>
              </a:lnSpc>
              <a:spcBef>
                <a:spcPts val="0"/>
              </a:spcBef>
              <a:spcAft>
                <a:spcPts val="0"/>
              </a:spcAft>
              <a:buClrTx/>
              <a:buSzTx/>
              <a:buFontTx/>
              <a:buNone/>
              <a:defRPr/>
            </a:pPr>
            <a:r>
              <a:rPr kumimoji="0" lang="en-US" altLang="zh-CN" sz="1400" b="0" i="0" u="none" strike="noStrike" kern="0" cap="none" spc="0" normalizeH="0" baseline="0" noProof="0" dirty="0">
                <a:ln>
                  <a:noFill/>
                </a:ln>
                <a:solidFill>
                  <a:schemeClr val="bg2">
                    <a:lumMod val="25000"/>
                  </a:schemeClr>
                </a:solidFill>
                <a:effectLst/>
                <a:uLnTx/>
                <a:uFillTx/>
                <a:latin typeface="Calibri Light" panose="020F0302020204030204"/>
              </a:rPr>
              <a:t>ADD YOUR TEXT</a:t>
            </a:r>
          </a:p>
        </p:txBody>
      </p:sp>
      <p:sp>
        <p:nvSpPr>
          <p:cNvPr id="8" name="矩形 7"/>
          <p:cNvSpPr/>
          <p:nvPr/>
        </p:nvSpPr>
        <p:spPr>
          <a:xfrm>
            <a:off x="4819023" y="4774995"/>
            <a:ext cx="2135912" cy="954107"/>
          </a:xfrm>
          <a:prstGeom prst="rect">
            <a:avLst/>
          </a:prstGeom>
        </p:spPr>
        <p:txBody>
          <a:bodyPr wrap="square">
            <a:spAutoFit/>
          </a:bodyPr>
          <a:lstStyle/>
          <a:p>
            <a:pPr marL="0" marR="0" lvl="0" indent="0" defTabSz="914400" eaLnBrk="1" fontAlgn="auto" latinLnBrk="0" hangingPunct="1">
              <a:lnSpc>
                <a:spcPct val="100000"/>
              </a:lnSpc>
              <a:spcBef>
                <a:spcPts val="0"/>
              </a:spcBef>
              <a:spcAft>
                <a:spcPts val="0"/>
              </a:spcAft>
              <a:buClrTx/>
              <a:buSzTx/>
              <a:buFontTx/>
              <a:buNone/>
              <a:defRPr/>
            </a:pPr>
            <a:r>
              <a:rPr kumimoji="0" lang="zh-CN" altLang="en-US" sz="1400" b="0" i="0" u="none" strike="noStrike" kern="0" cap="none" spc="0" normalizeH="0" baseline="0" noProof="0" dirty="0">
                <a:ln>
                  <a:noFill/>
                </a:ln>
                <a:solidFill>
                  <a:schemeClr val="bg2">
                    <a:lumMod val="25000"/>
                  </a:schemeClr>
                </a:solidFill>
                <a:effectLst/>
                <a:uLnTx/>
                <a:uFillTx/>
              </a:rPr>
              <a:t>Vestibulum ante ipsum primis in faucibus orci luctus et ultrices posuere cubilia Curae</a:t>
            </a:r>
            <a:r>
              <a:rPr kumimoji="0" lang="en-US" altLang="zh-CN" sz="1400" b="0" i="0" u="none" strike="noStrike" kern="0" cap="none" spc="0" normalizeH="0" baseline="0" noProof="0" dirty="0">
                <a:ln>
                  <a:noFill/>
                </a:ln>
                <a:solidFill>
                  <a:schemeClr val="bg2">
                    <a:lumMod val="25000"/>
                  </a:schemeClr>
                </a:solidFill>
                <a:effectLst/>
                <a:uLnTx/>
                <a:uFillTx/>
              </a:rPr>
              <a:t>.</a:t>
            </a:r>
            <a:endParaRPr kumimoji="0" lang="zh-CN" altLang="en-US" sz="1400" b="0" i="0" u="none" strike="noStrike" kern="0" cap="none" spc="0" normalizeH="0" baseline="0" noProof="0" dirty="0">
              <a:ln>
                <a:noFill/>
              </a:ln>
              <a:solidFill>
                <a:schemeClr val="bg2">
                  <a:lumMod val="25000"/>
                </a:schemeClr>
              </a:solidFill>
              <a:effectLst/>
              <a:uLnTx/>
              <a:uFillTx/>
            </a:endParaRPr>
          </a:p>
        </p:txBody>
      </p:sp>
      <p:sp>
        <p:nvSpPr>
          <p:cNvPr id="9" name="矩形 8"/>
          <p:cNvSpPr/>
          <p:nvPr/>
        </p:nvSpPr>
        <p:spPr>
          <a:xfrm>
            <a:off x="4819023" y="4467218"/>
            <a:ext cx="1341586" cy="307777"/>
          </a:xfrm>
          <a:prstGeom prst="rect">
            <a:avLst/>
          </a:prstGeom>
        </p:spPr>
        <p:txBody>
          <a:bodyPr wrap="none">
            <a:spAutoFit/>
          </a:bodyPr>
          <a:lstStyle/>
          <a:p>
            <a:pPr marL="0" marR="0" lvl="0" indent="0" defTabSz="914400" eaLnBrk="1" fontAlgn="auto" latinLnBrk="0" hangingPunct="1">
              <a:lnSpc>
                <a:spcPct val="100000"/>
              </a:lnSpc>
              <a:spcBef>
                <a:spcPts val="0"/>
              </a:spcBef>
              <a:spcAft>
                <a:spcPts val="0"/>
              </a:spcAft>
              <a:buClrTx/>
              <a:buSzTx/>
              <a:buFontTx/>
              <a:buNone/>
              <a:defRPr/>
            </a:pPr>
            <a:r>
              <a:rPr kumimoji="0" lang="en-US" altLang="zh-CN" sz="1400" b="0" i="0" u="none" strike="noStrike" kern="0" cap="none" spc="0" normalizeH="0" baseline="0" noProof="0" dirty="0">
                <a:ln>
                  <a:noFill/>
                </a:ln>
                <a:solidFill>
                  <a:schemeClr val="bg2">
                    <a:lumMod val="25000"/>
                  </a:schemeClr>
                </a:solidFill>
                <a:effectLst/>
                <a:uLnTx/>
                <a:uFillTx/>
                <a:latin typeface="Calibri Light" panose="020F0302020204030204"/>
              </a:rPr>
              <a:t>ADD YOUR TEXT</a:t>
            </a:r>
          </a:p>
        </p:txBody>
      </p:sp>
      <p:sp>
        <p:nvSpPr>
          <p:cNvPr id="10" name="矩形 9"/>
          <p:cNvSpPr/>
          <p:nvPr/>
        </p:nvSpPr>
        <p:spPr>
          <a:xfrm>
            <a:off x="8098725" y="4774995"/>
            <a:ext cx="2135912" cy="954107"/>
          </a:xfrm>
          <a:prstGeom prst="rect">
            <a:avLst/>
          </a:prstGeom>
        </p:spPr>
        <p:txBody>
          <a:bodyPr wrap="square">
            <a:spAutoFit/>
          </a:bodyPr>
          <a:lstStyle/>
          <a:p>
            <a:pPr marL="0" marR="0" lvl="0" indent="0" defTabSz="914400" eaLnBrk="1" fontAlgn="auto" latinLnBrk="0" hangingPunct="1">
              <a:lnSpc>
                <a:spcPct val="100000"/>
              </a:lnSpc>
              <a:spcBef>
                <a:spcPts val="0"/>
              </a:spcBef>
              <a:spcAft>
                <a:spcPts val="0"/>
              </a:spcAft>
              <a:buClrTx/>
              <a:buSzTx/>
              <a:buFontTx/>
              <a:buNone/>
              <a:defRPr/>
            </a:pPr>
            <a:r>
              <a:rPr kumimoji="0" lang="zh-CN" altLang="en-US" sz="1400" b="0" i="0" u="none" strike="noStrike" kern="0" cap="none" spc="0" normalizeH="0" baseline="0" noProof="0" dirty="0">
                <a:ln>
                  <a:noFill/>
                </a:ln>
                <a:solidFill>
                  <a:schemeClr val="bg2">
                    <a:lumMod val="25000"/>
                  </a:schemeClr>
                </a:solidFill>
                <a:effectLst/>
                <a:uLnTx/>
                <a:uFillTx/>
              </a:rPr>
              <a:t>Vestibulum ante ipsum primis in faucibus orci luctus et ultrices posuere cubilia Curae</a:t>
            </a:r>
            <a:r>
              <a:rPr kumimoji="0" lang="en-US" altLang="zh-CN" sz="1400" b="0" i="0" u="none" strike="noStrike" kern="0" cap="none" spc="0" normalizeH="0" baseline="0" noProof="0" dirty="0">
                <a:ln>
                  <a:noFill/>
                </a:ln>
                <a:solidFill>
                  <a:schemeClr val="bg2">
                    <a:lumMod val="25000"/>
                  </a:schemeClr>
                </a:solidFill>
                <a:effectLst/>
                <a:uLnTx/>
                <a:uFillTx/>
              </a:rPr>
              <a:t>.</a:t>
            </a:r>
            <a:endParaRPr kumimoji="0" lang="zh-CN" altLang="en-US" sz="1400" b="0" i="0" u="none" strike="noStrike" kern="0" cap="none" spc="0" normalizeH="0" baseline="0" noProof="0" dirty="0">
              <a:ln>
                <a:noFill/>
              </a:ln>
              <a:solidFill>
                <a:schemeClr val="bg2">
                  <a:lumMod val="25000"/>
                </a:schemeClr>
              </a:solidFill>
              <a:effectLst/>
              <a:uLnTx/>
              <a:uFillTx/>
            </a:endParaRPr>
          </a:p>
        </p:txBody>
      </p:sp>
      <p:sp>
        <p:nvSpPr>
          <p:cNvPr id="11" name="矩形 10"/>
          <p:cNvSpPr/>
          <p:nvPr/>
        </p:nvSpPr>
        <p:spPr>
          <a:xfrm>
            <a:off x="8098725" y="4467218"/>
            <a:ext cx="1341586" cy="307777"/>
          </a:xfrm>
          <a:prstGeom prst="rect">
            <a:avLst/>
          </a:prstGeom>
        </p:spPr>
        <p:txBody>
          <a:bodyPr wrap="none">
            <a:spAutoFit/>
          </a:bodyPr>
          <a:lstStyle/>
          <a:p>
            <a:pPr marL="0" marR="0" lvl="0" indent="0" defTabSz="914400" eaLnBrk="1" fontAlgn="auto" latinLnBrk="0" hangingPunct="1">
              <a:lnSpc>
                <a:spcPct val="100000"/>
              </a:lnSpc>
              <a:spcBef>
                <a:spcPts val="0"/>
              </a:spcBef>
              <a:spcAft>
                <a:spcPts val="0"/>
              </a:spcAft>
              <a:buClrTx/>
              <a:buSzTx/>
              <a:buFontTx/>
              <a:buNone/>
              <a:defRPr/>
            </a:pPr>
            <a:r>
              <a:rPr kumimoji="0" lang="en-US" altLang="zh-CN" sz="1400" b="0" i="0" u="none" strike="noStrike" kern="0" cap="none" spc="0" normalizeH="0" baseline="0" noProof="0" dirty="0">
                <a:ln>
                  <a:noFill/>
                </a:ln>
                <a:solidFill>
                  <a:schemeClr val="bg2">
                    <a:lumMod val="25000"/>
                  </a:schemeClr>
                </a:solidFill>
                <a:effectLst/>
                <a:uLnTx/>
                <a:uFillTx/>
                <a:latin typeface="Calibri Light" panose="020F0302020204030204"/>
              </a:rPr>
              <a:t>ADD YOUR TEXT</a:t>
            </a:r>
          </a:p>
        </p:txBody>
      </p:sp>
      <p:sp>
        <p:nvSpPr>
          <p:cNvPr id="12" name="矩形 11"/>
          <p:cNvSpPr/>
          <p:nvPr/>
        </p:nvSpPr>
        <p:spPr>
          <a:xfrm>
            <a:off x="4819023" y="2315262"/>
            <a:ext cx="2569029" cy="1883787"/>
          </a:xfrm>
          <a:prstGeom prst="rect">
            <a:avLst/>
          </a:prstGeom>
          <a:blipFill>
            <a:blip r:embed="rId4"/>
            <a:stretch>
              <a:fillRect/>
            </a:stretch>
          </a:blip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chemeClr val="bg2">
                  <a:lumMod val="25000"/>
                </a:schemeClr>
              </a:solidFill>
              <a:effectLst/>
              <a:uLnTx/>
              <a:uFillTx/>
            </a:endParaRPr>
          </a:p>
        </p:txBody>
      </p:sp>
      <p:sp>
        <p:nvSpPr>
          <p:cNvPr id="13" name="矩形 12"/>
          <p:cNvSpPr/>
          <p:nvPr/>
        </p:nvSpPr>
        <p:spPr>
          <a:xfrm>
            <a:off x="8098725" y="2315262"/>
            <a:ext cx="2569029" cy="1883787"/>
          </a:xfrm>
          <a:prstGeom prst="rect">
            <a:avLst/>
          </a:prstGeom>
          <a:blipFill>
            <a:blip r:embed="rId5"/>
            <a:stretch>
              <a:fillRect/>
            </a:stretch>
          </a:blip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chemeClr val="bg2">
                  <a:lumMod val="25000"/>
                </a:schemeClr>
              </a:solidFill>
              <a:effectLst/>
              <a:uLnTx/>
              <a:uFillTx/>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标题 3"/>
          <p:cNvSpPr>
            <a:spLocks noGrp="1"/>
          </p:cNvSpPr>
          <p:nvPr>
            <p:ph type="title"/>
          </p:nvPr>
        </p:nvSpPr>
        <p:spPr/>
        <p:txBody>
          <a:bodyPr/>
          <a:lstStyle/>
          <a:p>
            <a:r>
              <a:rPr lang="zh-CN" altLang="en-US" b="1" dirty="0">
                <a:latin typeface="Arial" panose="020B0604020202020204" pitchFamily="34" charset="0"/>
                <a:ea typeface="微软雅黑" panose="020B0503020204020204" pitchFamily="34" charset="-122"/>
                <a:cs typeface="Arial" panose="020B0604020202020204" pitchFamily="34" charset="0"/>
                <a:sym typeface="+mn-lt"/>
              </a:rPr>
              <a:t>工作完成情况</a:t>
            </a:r>
          </a:p>
        </p:txBody>
      </p:sp>
      <p:sp>
        <p:nvSpPr>
          <p:cNvPr id="5" name="文本占位符 4"/>
          <p:cNvSpPr>
            <a:spLocks noGrp="1"/>
          </p:cNvSpPr>
          <p:nvPr>
            <p:ph type="body" idx="1"/>
          </p:nvPr>
        </p:nvSpPr>
        <p:spPr>
          <a:xfrm>
            <a:off x="3409950" y="4272756"/>
            <a:ext cx="5553075" cy="1500187"/>
          </a:xfrm>
        </p:spPr>
        <p:txBody>
          <a:bodyPr>
            <a:normAutofit/>
          </a:bodyPr>
          <a:lstStyle/>
          <a:p>
            <a:r>
              <a:rPr lang="en-US" altLang="zh-CN" sz="1400" dirty="0" err="1"/>
              <a:t>Vestibulum</a:t>
            </a:r>
            <a:r>
              <a:rPr lang="en-US" altLang="zh-CN" sz="1400" dirty="0"/>
              <a:t> ante ipsum </a:t>
            </a:r>
            <a:r>
              <a:rPr lang="en-US" altLang="zh-CN" sz="1400" dirty="0" err="1"/>
              <a:t>primis</a:t>
            </a:r>
            <a:r>
              <a:rPr lang="en-US" altLang="zh-CN" sz="1400" dirty="0"/>
              <a:t> in </a:t>
            </a:r>
            <a:r>
              <a:rPr lang="en-US" altLang="zh-CN" sz="1400" dirty="0" err="1"/>
              <a:t>faucibus</a:t>
            </a:r>
            <a:r>
              <a:rPr lang="en-US" altLang="zh-CN" sz="1400" dirty="0"/>
              <a:t> </a:t>
            </a:r>
            <a:r>
              <a:rPr lang="en-US" altLang="zh-CN" sz="1400" dirty="0" err="1"/>
              <a:t>orci</a:t>
            </a:r>
            <a:r>
              <a:rPr lang="en-US" altLang="zh-CN" sz="1400" dirty="0"/>
              <a:t> </a:t>
            </a:r>
            <a:r>
              <a:rPr lang="en-US" altLang="zh-CN" sz="1400" dirty="0" err="1"/>
              <a:t>luctus</a:t>
            </a:r>
            <a:r>
              <a:rPr lang="en-US" altLang="zh-CN" sz="1400" dirty="0"/>
              <a:t> et </a:t>
            </a:r>
            <a:r>
              <a:rPr lang="en-US" altLang="zh-CN" sz="1400" dirty="0" err="1"/>
              <a:t>ultrices</a:t>
            </a:r>
            <a:r>
              <a:rPr lang="en-US" altLang="zh-CN" sz="1400" dirty="0"/>
              <a:t> </a:t>
            </a:r>
            <a:r>
              <a:rPr lang="en-US" altLang="zh-CN" sz="1400" dirty="0" err="1"/>
              <a:t>Vestibulum</a:t>
            </a:r>
            <a:r>
              <a:rPr lang="en-US" altLang="zh-CN" sz="1400" dirty="0"/>
              <a:t> ante ipsum </a:t>
            </a:r>
            <a:r>
              <a:rPr lang="en-US" altLang="zh-CN" sz="1400" dirty="0" err="1"/>
              <a:t>primis</a:t>
            </a:r>
            <a:r>
              <a:rPr lang="en-US" altLang="zh-CN" sz="1400" dirty="0"/>
              <a:t> in </a:t>
            </a:r>
            <a:r>
              <a:rPr lang="en-US" altLang="zh-CN" sz="1400" dirty="0" err="1"/>
              <a:t>faucibus</a:t>
            </a:r>
            <a:r>
              <a:rPr lang="en-US" altLang="zh-CN" sz="1400" dirty="0"/>
              <a:t> </a:t>
            </a:r>
            <a:r>
              <a:rPr lang="en-US" altLang="zh-CN" sz="1400" dirty="0" err="1"/>
              <a:t>orci</a:t>
            </a:r>
            <a:r>
              <a:rPr lang="en-US" altLang="zh-CN" sz="1400" dirty="0"/>
              <a:t> </a:t>
            </a:r>
            <a:r>
              <a:rPr lang="en-US" altLang="zh-CN" sz="1400" dirty="0" err="1"/>
              <a:t>luctus</a:t>
            </a:r>
            <a:r>
              <a:rPr lang="en-US" altLang="zh-CN" sz="1400" dirty="0"/>
              <a:t> et </a:t>
            </a:r>
            <a:r>
              <a:rPr lang="en-US" altLang="zh-CN" sz="1400" dirty="0" err="1"/>
              <a:t>ultrices</a:t>
            </a:r>
            <a:r>
              <a:rPr lang="en-US" altLang="zh-CN" sz="1400" dirty="0"/>
              <a:t> </a:t>
            </a:r>
            <a:endParaRPr lang="zh-CN" altLang="en-US" sz="1400" dirty="0"/>
          </a:p>
        </p:txBody>
      </p:sp>
      <p:sp>
        <p:nvSpPr>
          <p:cNvPr id="6" name="文本占位符 5"/>
          <p:cNvSpPr>
            <a:spLocks noGrp="1"/>
          </p:cNvSpPr>
          <p:nvPr>
            <p:ph type="body" sz="quarter" idx="13"/>
          </p:nvPr>
        </p:nvSpPr>
        <p:spPr/>
        <p:txBody>
          <a:bodyPr/>
          <a:lstStyle/>
          <a:p>
            <a:r>
              <a:rPr lang="en-US" altLang="zh-CN" dirty="0"/>
              <a:t>2</a:t>
            </a:r>
            <a:endParaRPr lang="zh-CN" altLang="en-US"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标题 4"/>
          <p:cNvSpPr>
            <a:spLocks noGrp="1"/>
          </p:cNvSpPr>
          <p:nvPr>
            <p:ph type="title"/>
          </p:nvPr>
        </p:nvSpPr>
        <p:spPr/>
        <p:txBody>
          <a:bodyPr/>
          <a:lstStyle/>
          <a:p>
            <a:r>
              <a:rPr lang="zh-CN" altLang="en-US" b="1" dirty="0">
                <a:solidFill>
                  <a:schemeClr val="bg1"/>
                </a:solidFill>
                <a:latin typeface="Arial" panose="020B0604020202020204" pitchFamily="34" charset="0"/>
                <a:ea typeface="微软雅黑" panose="020B0503020204020204" pitchFamily="34" charset="-122"/>
                <a:cs typeface="Arial" panose="020B0604020202020204" pitchFamily="34" charset="0"/>
                <a:sym typeface="+mn-lt"/>
              </a:rPr>
              <a:t>工作完成情况</a:t>
            </a:r>
          </a:p>
        </p:txBody>
      </p:sp>
      <p:sp>
        <p:nvSpPr>
          <p:cNvPr id="6" name="Freeform 5"/>
          <p:cNvSpPr/>
          <p:nvPr/>
        </p:nvSpPr>
        <p:spPr bwMode="auto">
          <a:xfrm>
            <a:off x="6140451" y="3067050"/>
            <a:ext cx="884238" cy="873125"/>
          </a:xfrm>
          <a:custGeom>
            <a:avLst/>
            <a:gdLst>
              <a:gd name="T0" fmla="*/ 331 w 548"/>
              <a:gd name="T1" fmla="*/ 217 h 541"/>
              <a:gd name="T2" fmla="*/ 470 w 548"/>
              <a:gd name="T3" fmla="*/ 541 h 541"/>
              <a:gd name="T4" fmla="*/ 548 w 548"/>
              <a:gd name="T5" fmla="*/ 541 h 541"/>
              <a:gd name="T6" fmla="*/ 418 w 548"/>
              <a:gd name="T7" fmla="*/ 196 h 541"/>
              <a:gd name="T8" fmla="*/ 427 w 548"/>
              <a:gd name="T9" fmla="*/ 122 h 541"/>
              <a:gd name="T10" fmla="*/ 352 w 548"/>
              <a:gd name="T11" fmla="*/ 130 h 541"/>
              <a:gd name="T12" fmla="*/ 0 w 548"/>
              <a:gd name="T13" fmla="*/ 0 h 541"/>
              <a:gd name="T14" fmla="*/ 0 w 548"/>
              <a:gd name="T15" fmla="*/ 78 h 541"/>
              <a:gd name="T16" fmla="*/ 331 w 548"/>
              <a:gd name="T17" fmla="*/ 217 h 5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48" h="541">
                <a:moveTo>
                  <a:pt x="331" y="217"/>
                </a:moveTo>
                <a:cubicBezTo>
                  <a:pt x="421" y="307"/>
                  <a:pt x="467" y="424"/>
                  <a:pt x="470" y="541"/>
                </a:cubicBezTo>
                <a:cubicBezTo>
                  <a:pt x="498" y="541"/>
                  <a:pt x="524" y="541"/>
                  <a:pt x="548" y="541"/>
                </a:cubicBezTo>
                <a:cubicBezTo>
                  <a:pt x="546" y="418"/>
                  <a:pt x="502" y="296"/>
                  <a:pt x="418" y="196"/>
                </a:cubicBezTo>
                <a:cubicBezTo>
                  <a:pt x="427" y="122"/>
                  <a:pt x="427" y="122"/>
                  <a:pt x="427" y="122"/>
                </a:cubicBezTo>
                <a:cubicBezTo>
                  <a:pt x="352" y="130"/>
                  <a:pt x="352" y="130"/>
                  <a:pt x="352" y="130"/>
                </a:cubicBezTo>
                <a:cubicBezTo>
                  <a:pt x="250" y="44"/>
                  <a:pt x="125" y="1"/>
                  <a:pt x="0" y="0"/>
                </a:cubicBezTo>
                <a:cubicBezTo>
                  <a:pt x="0" y="24"/>
                  <a:pt x="0" y="50"/>
                  <a:pt x="0" y="78"/>
                </a:cubicBezTo>
                <a:cubicBezTo>
                  <a:pt x="120" y="79"/>
                  <a:pt x="240" y="125"/>
                  <a:pt x="331" y="217"/>
                </a:cubicBezTo>
              </a:path>
            </a:pathLst>
          </a:custGeom>
          <a:solidFill>
            <a:srgbClr val="C4A263"/>
          </a:solidFill>
          <a:ln>
            <a:noFill/>
          </a:ln>
        </p:spPr>
        <p:txBody>
          <a:bodyPr vert="horz" wrap="square" lIns="91440" tIns="45720" rIns="91440" bIns="45720" numCol="1" anchor="t" anchorCtr="0" compatLnSpc="1"/>
          <a:lstStyle/>
          <a:p>
            <a:endParaRPr lang="zh-CN" altLang="en-US"/>
          </a:p>
        </p:txBody>
      </p:sp>
      <p:sp>
        <p:nvSpPr>
          <p:cNvPr id="9" name="Freeform 8"/>
          <p:cNvSpPr/>
          <p:nvPr/>
        </p:nvSpPr>
        <p:spPr bwMode="auto">
          <a:xfrm>
            <a:off x="5235576" y="3987800"/>
            <a:ext cx="887413" cy="874713"/>
          </a:xfrm>
          <a:custGeom>
            <a:avLst/>
            <a:gdLst>
              <a:gd name="T0" fmla="*/ 217 w 549"/>
              <a:gd name="T1" fmla="*/ 324 h 542"/>
              <a:gd name="T2" fmla="*/ 78 w 549"/>
              <a:gd name="T3" fmla="*/ 0 h 542"/>
              <a:gd name="T4" fmla="*/ 0 w 549"/>
              <a:gd name="T5" fmla="*/ 0 h 542"/>
              <a:gd name="T6" fmla="*/ 131 w 549"/>
              <a:gd name="T7" fmla="*/ 345 h 542"/>
              <a:gd name="T8" fmla="*/ 122 w 549"/>
              <a:gd name="T9" fmla="*/ 420 h 542"/>
              <a:gd name="T10" fmla="*/ 197 w 549"/>
              <a:gd name="T11" fmla="*/ 411 h 542"/>
              <a:gd name="T12" fmla="*/ 549 w 549"/>
              <a:gd name="T13" fmla="*/ 542 h 542"/>
              <a:gd name="T14" fmla="*/ 549 w 549"/>
              <a:gd name="T15" fmla="*/ 464 h 542"/>
              <a:gd name="T16" fmla="*/ 217 w 549"/>
              <a:gd name="T17" fmla="*/ 324 h 5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49" h="542">
                <a:moveTo>
                  <a:pt x="217" y="324"/>
                </a:moveTo>
                <a:cubicBezTo>
                  <a:pt x="128" y="235"/>
                  <a:pt x="81" y="118"/>
                  <a:pt x="78" y="0"/>
                </a:cubicBezTo>
                <a:cubicBezTo>
                  <a:pt x="51" y="0"/>
                  <a:pt x="25" y="0"/>
                  <a:pt x="0" y="0"/>
                </a:cubicBezTo>
                <a:cubicBezTo>
                  <a:pt x="3" y="123"/>
                  <a:pt x="46" y="245"/>
                  <a:pt x="131" y="345"/>
                </a:cubicBezTo>
                <a:cubicBezTo>
                  <a:pt x="122" y="420"/>
                  <a:pt x="122" y="420"/>
                  <a:pt x="122" y="420"/>
                </a:cubicBezTo>
                <a:cubicBezTo>
                  <a:pt x="197" y="411"/>
                  <a:pt x="197" y="411"/>
                  <a:pt x="197" y="411"/>
                </a:cubicBezTo>
                <a:cubicBezTo>
                  <a:pt x="298" y="497"/>
                  <a:pt x="424" y="541"/>
                  <a:pt x="549" y="542"/>
                </a:cubicBezTo>
                <a:cubicBezTo>
                  <a:pt x="549" y="517"/>
                  <a:pt x="549" y="491"/>
                  <a:pt x="549" y="464"/>
                </a:cubicBezTo>
                <a:cubicBezTo>
                  <a:pt x="429" y="462"/>
                  <a:pt x="309" y="416"/>
                  <a:pt x="217" y="324"/>
                </a:cubicBezTo>
              </a:path>
            </a:pathLst>
          </a:custGeom>
          <a:solidFill>
            <a:srgbClr val="C4A263"/>
          </a:solidFill>
          <a:ln>
            <a:noFill/>
          </a:ln>
        </p:spPr>
        <p:txBody>
          <a:bodyPr vert="horz" wrap="square" lIns="91440" tIns="45720" rIns="91440" bIns="45720" numCol="1" anchor="t" anchorCtr="0" compatLnSpc="1"/>
          <a:lstStyle/>
          <a:p>
            <a:endParaRPr lang="zh-CN" altLang="en-US"/>
          </a:p>
        </p:txBody>
      </p:sp>
      <p:sp>
        <p:nvSpPr>
          <p:cNvPr id="12" name="Freeform 11"/>
          <p:cNvSpPr/>
          <p:nvPr/>
        </p:nvSpPr>
        <p:spPr bwMode="auto">
          <a:xfrm>
            <a:off x="6145213" y="3976688"/>
            <a:ext cx="874713" cy="885825"/>
          </a:xfrm>
          <a:custGeom>
            <a:avLst/>
            <a:gdLst>
              <a:gd name="T0" fmla="*/ 325 w 542"/>
              <a:gd name="T1" fmla="*/ 331 h 549"/>
              <a:gd name="T2" fmla="*/ 0 w 542"/>
              <a:gd name="T3" fmla="*/ 471 h 549"/>
              <a:gd name="T4" fmla="*/ 0 w 542"/>
              <a:gd name="T5" fmla="*/ 549 h 549"/>
              <a:gd name="T6" fmla="*/ 345 w 542"/>
              <a:gd name="T7" fmla="*/ 418 h 549"/>
              <a:gd name="T8" fmla="*/ 420 w 542"/>
              <a:gd name="T9" fmla="*/ 427 h 549"/>
              <a:gd name="T10" fmla="*/ 411 w 542"/>
              <a:gd name="T11" fmla="*/ 352 h 549"/>
              <a:gd name="T12" fmla="*/ 542 w 542"/>
              <a:gd name="T13" fmla="*/ 0 h 549"/>
              <a:gd name="T14" fmla="*/ 464 w 542"/>
              <a:gd name="T15" fmla="*/ 0 h 549"/>
              <a:gd name="T16" fmla="*/ 325 w 542"/>
              <a:gd name="T17" fmla="*/ 331 h 5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42" h="549">
                <a:moveTo>
                  <a:pt x="325" y="331"/>
                </a:moveTo>
                <a:cubicBezTo>
                  <a:pt x="235" y="421"/>
                  <a:pt x="118" y="468"/>
                  <a:pt x="0" y="471"/>
                </a:cubicBezTo>
                <a:cubicBezTo>
                  <a:pt x="0" y="498"/>
                  <a:pt x="0" y="524"/>
                  <a:pt x="0" y="549"/>
                </a:cubicBezTo>
                <a:cubicBezTo>
                  <a:pt x="123" y="546"/>
                  <a:pt x="246" y="503"/>
                  <a:pt x="345" y="418"/>
                </a:cubicBezTo>
                <a:cubicBezTo>
                  <a:pt x="420" y="427"/>
                  <a:pt x="420" y="427"/>
                  <a:pt x="420" y="427"/>
                </a:cubicBezTo>
                <a:cubicBezTo>
                  <a:pt x="411" y="352"/>
                  <a:pt x="411" y="352"/>
                  <a:pt x="411" y="352"/>
                </a:cubicBezTo>
                <a:cubicBezTo>
                  <a:pt x="497" y="251"/>
                  <a:pt x="541" y="125"/>
                  <a:pt x="542" y="0"/>
                </a:cubicBezTo>
                <a:cubicBezTo>
                  <a:pt x="517" y="0"/>
                  <a:pt x="491" y="0"/>
                  <a:pt x="464" y="0"/>
                </a:cubicBezTo>
                <a:cubicBezTo>
                  <a:pt x="463" y="120"/>
                  <a:pt x="416" y="240"/>
                  <a:pt x="325" y="331"/>
                </a:cubicBezTo>
              </a:path>
            </a:pathLst>
          </a:custGeom>
          <a:solidFill>
            <a:srgbClr val="C4A263"/>
          </a:solidFill>
          <a:ln>
            <a:noFill/>
          </a:ln>
        </p:spPr>
        <p:txBody>
          <a:bodyPr vert="horz" wrap="square" lIns="91440" tIns="45720" rIns="91440" bIns="45720" numCol="1" anchor="t" anchorCtr="0" compatLnSpc="1"/>
          <a:lstStyle/>
          <a:p>
            <a:endParaRPr lang="zh-CN" altLang="en-US"/>
          </a:p>
        </p:txBody>
      </p:sp>
      <p:sp>
        <p:nvSpPr>
          <p:cNvPr id="15" name="Freeform 14"/>
          <p:cNvSpPr/>
          <p:nvPr/>
        </p:nvSpPr>
        <p:spPr bwMode="auto">
          <a:xfrm>
            <a:off x="5235576" y="3067050"/>
            <a:ext cx="874713" cy="885825"/>
          </a:xfrm>
          <a:custGeom>
            <a:avLst/>
            <a:gdLst>
              <a:gd name="T0" fmla="*/ 217 w 542"/>
              <a:gd name="T1" fmla="*/ 217 h 549"/>
              <a:gd name="T2" fmla="*/ 542 w 542"/>
              <a:gd name="T3" fmla="*/ 78 h 549"/>
              <a:gd name="T4" fmla="*/ 542 w 542"/>
              <a:gd name="T5" fmla="*/ 0 h 549"/>
              <a:gd name="T6" fmla="*/ 197 w 542"/>
              <a:gd name="T7" fmla="*/ 130 h 549"/>
              <a:gd name="T8" fmla="*/ 122 w 542"/>
              <a:gd name="T9" fmla="*/ 121 h 549"/>
              <a:gd name="T10" fmla="*/ 130 w 542"/>
              <a:gd name="T11" fmla="*/ 196 h 549"/>
              <a:gd name="T12" fmla="*/ 0 w 542"/>
              <a:gd name="T13" fmla="*/ 549 h 549"/>
              <a:gd name="T14" fmla="*/ 78 w 542"/>
              <a:gd name="T15" fmla="*/ 549 h 549"/>
              <a:gd name="T16" fmla="*/ 217 w 542"/>
              <a:gd name="T17" fmla="*/ 217 h 5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42" h="549">
                <a:moveTo>
                  <a:pt x="217" y="217"/>
                </a:moveTo>
                <a:cubicBezTo>
                  <a:pt x="307" y="127"/>
                  <a:pt x="424" y="81"/>
                  <a:pt x="542" y="78"/>
                </a:cubicBezTo>
                <a:cubicBezTo>
                  <a:pt x="542" y="51"/>
                  <a:pt x="542" y="25"/>
                  <a:pt x="542" y="0"/>
                </a:cubicBezTo>
                <a:cubicBezTo>
                  <a:pt x="419" y="2"/>
                  <a:pt x="296" y="46"/>
                  <a:pt x="197" y="130"/>
                </a:cubicBezTo>
                <a:cubicBezTo>
                  <a:pt x="122" y="121"/>
                  <a:pt x="122" y="121"/>
                  <a:pt x="122" y="121"/>
                </a:cubicBezTo>
                <a:cubicBezTo>
                  <a:pt x="130" y="196"/>
                  <a:pt x="130" y="196"/>
                  <a:pt x="130" y="196"/>
                </a:cubicBezTo>
                <a:cubicBezTo>
                  <a:pt x="45" y="298"/>
                  <a:pt x="1" y="423"/>
                  <a:pt x="0" y="549"/>
                </a:cubicBezTo>
                <a:cubicBezTo>
                  <a:pt x="25" y="549"/>
                  <a:pt x="50" y="549"/>
                  <a:pt x="78" y="549"/>
                </a:cubicBezTo>
                <a:cubicBezTo>
                  <a:pt x="79" y="428"/>
                  <a:pt x="126" y="309"/>
                  <a:pt x="217" y="217"/>
                </a:cubicBezTo>
              </a:path>
            </a:pathLst>
          </a:custGeom>
          <a:solidFill>
            <a:srgbClr val="C4A263"/>
          </a:solidFill>
          <a:ln>
            <a:noFill/>
          </a:ln>
        </p:spPr>
        <p:txBody>
          <a:bodyPr vert="horz" wrap="square" lIns="91440" tIns="45720" rIns="91440" bIns="45720" numCol="1" anchor="t" anchorCtr="0" compatLnSpc="1"/>
          <a:lstStyle/>
          <a:p>
            <a:endParaRPr lang="zh-CN" altLang="en-US"/>
          </a:p>
        </p:txBody>
      </p:sp>
      <p:sp>
        <p:nvSpPr>
          <p:cNvPr id="18" name="Freeform 17"/>
          <p:cNvSpPr/>
          <p:nvPr/>
        </p:nvSpPr>
        <p:spPr bwMode="auto">
          <a:xfrm>
            <a:off x="5600701" y="3983038"/>
            <a:ext cx="511175" cy="512763"/>
          </a:xfrm>
          <a:custGeom>
            <a:avLst/>
            <a:gdLst>
              <a:gd name="T0" fmla="*/ 0 w 317"/>
              <a:gd name="T1" fmla="*/ 0 h 318"/>
              <a:gd name="T2" fmla="*/ 317 w 317"/>
              <a:gd name="T3" fmla="*/ 318 h 318"/>
              <a:gd name="T4" fmla="*/ 317 w 317"/>
              <a:gd name="T5" fmla="*/ 0 h 318"/>
              <a:gd name="T6" fmla="*/ 0 w 317"/>
              <a:gd name="T7" fmla="*/ 0 h 318"/>
            </a:gdLst>
            <a:ahLst/>
            <a:cxnLst>
              <a:cxn ang="0">
                <a:pos x="T0" y="T1"/>
              </a:cxn>
              <a:cxn ang="0">
                <a:pos x="T2" y="T3"/>
              </a:cxn>
              <a:cxn ang="0">
                <a:pos x="T4" y="T5"/>
              </a:cxn>
              <a:cxn ang="0">
                <a:pos x="T6" y="T7"/>
              </a:cxn>
            </a:cxnLst>
            <a:rect l="0" t="0" r="r" b="b"/>
            <a:pathLst>
              <a:path w="317" h="318">
                <a:moveTo>
                  <a:pt x="0" y="0"/>
                </a:moveTo>
                <a:cubicBezTo>
                  <a:pt x="5" y="173"/>
                  <a:pt x="144" y="312"/>
                  <a:pt x="317" y="318"/>
                </a:cubicBezTo>
                <a:cubicBezTo>
                  <a:pt x="317" y="0"/>
                  <a:pt x="317" y="0"/>
                  <a:pt x="317" y="0"/>
                </a:cubicBezTo>
                <a:lnTo>
                  <a:pt x="0" y="0"/>
                </a:lnTo>
                <a:close/>
              </a:path>
            </a:pathLst>
          </a:custGeom>
          <a:solidFill>
            <a:srgbClr val="C4A263"/>
          </a:solidFill>
          <a:ln>
            <a:noFill/>
          </a:ln>
        </p:spPr>
        <p:txBody>
          <a:bodyPr vert="horz" wrap="square" lIns="91440" tIns="45720" rIns="91440" bIns="45720" numCol="1" anchor="t" anchorCtr="0" compatLnSpc="1"/>
          <a:lstStyle/>
          <a:p>
            <a:endParaRPr lang="zh-CN" altLang="en-US"/>
          </a:p>
        </p:txBody>
      </p:sp>
      <p:sp>
        <p:nvSpPr>
          <p:cNvPr id="19" name="Freeform 18"/>
          <p:cNvSpPr/>
          <p:nvPr/>
        </p:nvSpPr>
        <p:spPr bwMode="auto">
          <a:xfrm>
            <a:off x="5600701" y="3435350"/>
            <a:ext cx="511175" cy="511175"/>
          </a:xfrm>
          <a:custGeom>
            <a:avLst/>
            <a:gdLst>
              <a:gd name="T0" fmla="*/ 317 w 317"/>
              <a:gd name="T1" fmla="*/ 0 h 317"/>
              <a:gd name="T2" fmla="*/ 0 w 317"/>
              <a:gd name="T3" fmla="*/ 317 h 317"/>
              <a:gd name="T4" fmla="*/ 317 w 317"/>
              <a:gd name="T5" fmla="*/ 317 h 317"/>
              <a:gd name="T6" fmla="*/ 317 w 317"/>
              <a:gd name="T7" fmla="*/ 0 h 317"/>
            </a:gdLst>
            <a:ahLst/>
            <a:cxnLst>
              <a:cxn ang="0">
                <a:pos x="T0" y="T1"/>
              </a:cxn>
              <a:cxn ang="0">
                <a:pos x="T2" y="T3"/>
              </a:cxn>
              <a:cxn ang="0">
                <a:pos x="T4" y="T5"/>
              </a:cxn>
              <a:cxn ang="0">
                <a:pos x="T6" y="T7"/>
              </a:cxn>
            </a:cxnLst>
            <a:rect l="0" t="0" r="r" b="b"/>
            <a:pathLst>
              <a:path w="317" h="317">
                <a:moveTo>
                  <a:pt x="317" y="0"/>
                </a:moveTo>
                <a:cubicBezTo>
                  <a:pt x="145" y="6"/>
                  <a:pt x="6" y="145"/>
                  <a:pt x="0" y="317"/>
                </a:cubicBezTo>
                <a:cubicBezTo>
                  <a:pt x="317" y="317"/>
                  <a:pt x="317" y="317"/>
                  <a:pt x="317" y="317"/>
                </a:cubicBezTo>
                <a:lnTo>
                  <a:pt x="317" y="0"/>
                </a:lnTo>
                <a:close/>
              </a:path>
            </a:pathLst>
          </a:custGeom>
          <a:solidFill>
            <a:srgbClr val="C4A263"/>
          </a:solidFill>
          <a:ln>
            <a:noFill/>
          </a:ln>
        </p:spPr>
        <p:txBody>
          <a:bodyPr vert="horz" wrap="square" lIns="91440" tIns="45720" rIns="91440" bIns="45720" numCol="1" anchor="t" anchorCtr="0" compatLnSpc="1"/>
          <a:lstStyle/>
          <a:p>
            <a:endParaRPr lang="zh-CN" altLang="en-US"/>
          </a:p>
        </p:txBody>
      </p:sp>
      <p:sp>
        <p:nvSpPr>
          <p:cNvPr id="20" name="Freeform 19"/>
          <p:cNvSpPr/>
          <p:nvPr/>
        </p:nvSpPr>
        <p:spPr bwMode="auto">
          <a:xfrm>
            <a:off x="6148388" y="3983038"/>
            <a:ext cx="514350" cy="514350"/>
          </a:xfrm>
          <a:custGeom>
            <a:avLst/>
            <a:gdLst>
              <a:gd name="T0" fmla="*/ 0 w 319"/>
              <a:gd name="T1" fmla="*/ 319 h 319"/>
              <a:gd name="T2" fmla="*/ 319 w 319"/>
              <a:gd name="T3" fmla="*/ 0 h 319"/>
              <a:gd name="T4" fmla="*/ 0 w 319"/>
              <a:gd name="T5" fmla="*/ 0 h 319"/>
              <a:gd name="T6" fmla="*/ 0 w 319"/>
              <a:gd name="T7" fmla="*/ 319 h 319"/>
            </a:gdLst>
            <a:ahLst/>
            <a:cxnLst>
              <a:cxn ang="0">
                <a:pos x="T0" y="T1"/>
              </a:cxn>
              <a:cxn ang="0">
                <a:pos x="T2" y="T3"/>
              </a:cxn>
              <a:cxn ang="0">
                <a:pos x="T4" y="T5"/>
              </a:cxn>
              <a:cxn ang="0">
                <a:pos x="T6" y="T7"/>
              </a:cxn>
            </a:cxnLst>
            <a:rect l="0" t="0" r="r" b="b"/>
            <a:pathLst>
              <a:path w="319" h="319">
                <a:moveTo>
                  <a:pt x="0" y="319"/>
                </a:moveTo>
                <a:cubicBezTo>
                  <a:pt x="174" y="313"/>
                  <a:pt x="314" y="174"/>
                  <a:pt x="319" y="0"/>
                </a:cubicBezTo>
                <a:cubicBezTo>
                  <a:pt x="0" y="0"/>
                  <a:pt x="0" y="0"/>
                  <a:pt x="0" y="0"/>
                </a:cubicBezTo>
                <a:lnTo>
                  <a:pt x="0" y="319"/>
                </a:lnTo>
                <a:close/>
              </a:path>
            </a:pathLst>
          </a:custGeom>
          <a:solidFill>
            <a:srgbClr val="C4A263"/>
          </a:solidFill>
          <a:ln>
            <a:noFill/>
          </a:ln>
        </p:spPr>
        <p:txBody>
          <a:bodyPr vert="horz" wrap="square" lIns="91440" tIns="45720" rIns="91440" bIns="45720" numCol="1" anchor="t" anchorCtr="0" compatLnSpc="1"/>
          <a:lstStyle/>
          <a:p>
            <a:endParaRPr lang="zh-CN" altLang="en-US"/>
          </a:p>
        </p:txBody>
      </p:sp>
      <p:sp>
        <p:nvSpPr>
          <p:cNvPr id="21" name="Freeform 20"/>
          <p:cNvSpPr/>
          <p:nvPr/>
        </p:nvSpPr>
        <p:spPr bwMode="auto">
          <a:xfrm>
            <a:off x="6148388" y="3435350"/>
            <a:ext cx="514350" cy="511175"/>
          </a:xfrm>
          <a:custGeom>
            <a:avLst/>
            <a:gdLst>
              <a:gd name="T0" fmla="*/ 319 w 319"/>
              <a:gd name="T1" fmla="*/ 317 h 317"/>
              <a:gd name="T2" fmla="*/ 0 w 319"/>
              <a:gd name="T3" fmla="*/ 0 h 317"/>
              <a:gd name="T4" fmla="*/ 0 w 319"/>
              <a:gd name="T5" fmla="*/ 317 h 317"/>
              <a:gd name="T6" fmla="*/ 319 w 319"/>
              <a:gd name="T7" fmla="*/ 317 h 317"/>
            </a:gdLst>
            <a:ahLst/>
            <a:cxnLst>
              <a:cxn ang="0">
                <a:pos x="T0" y="T1"/>
              </a:cxn>
              <a:cxn ang="0">
                <a:pos x="T2" y="T3"/>
              </a:cxn>
              <a:cxn ang="0">
                <a:pos x="T4" y="T5"/>
              </a:cxn>
              <a:cxn ang="0">
                <a:pos x="T6" y="T7"/>
              </a:cxn>
            </a:cxnLst>
            <a:rect l="0" t="0" r="r" b="b"/>
            <a:pathLst>
              <a:path w="319" h="317">
                <a:moveTo>
                  <a:pt x="319" y="317"/>
                </a:moveTo>
                <a:cubicBezTo>
                  <a:pt x="313" y="144"/>
                  <a:pt x="173" y="5"/>
                  <a:pt x="0" y="0"/>
                </a:cubicBezTo>
                <a:cubicBezTo>
                  <a:pt x="0" y="317"/>
                  <a:pt x="0" y="317"/>
                  <a:pt x="0" y="317"/>
                </a:cubicBezTo>
                <a:lnTo>
                  <a:pt x="319" y="317"/>
                </a:lnTo>
                <a:close/>
              </a:path>
            </a:pathLst>
          </a:custGeom>
          <a:solidFill>
            <a:srgbClr val="C4A263"/>
          </a:solidFill>
          <a:ln>
            <a:noFill/>
          </a:ln>
        </p:spPr>
        <p:txBody>
          <a:bodyPr vert="horz" wrap="square" lIns="91440" tIns="45720" rIns="91440" bIns="45720" numCol="1" anchor="t" anchorCtr="0" compatLnSpc="1"/>
          <a:lstStyle/>
          <a:p>
            <a:endParaRPr lang="zh-CN" altLang="en-US"/>
          </a:p>
        </p:txBody>
      </p:sp>
      <p:sp>
        <p:nvSpPr>
          <p:cNvPr id="40" name="Oval 39"/>
          <p:cNvSpPr>
            <a:spLocks noChangeArrowheads="1"/>
          </p:cNvSpPr>
          <p:nvPr/>
        </p:nvSpPr>
        <p:spPr bwMode="auto">
          <a:xfrm>
            <a:off x="5867401" y="3751263"/>
            <a:ext cx="44450" cy="46038"/>
          </a:xfrm>
          <a:prstGeom prst="ellipse">
            <a:avLst/>
          </a:prstGeom>
          <a:solidFill>
            <a:schemeClr val="bg2">
              <a:lumMod val="25000"/>
            </a:schemeClr>
          </a:solidFill>
          <a:ln>
            <a:noFill/>
          </a:ln>
        </p:spPr>
        <p:txBody>
          <a:bodyPr vert="horz" wrap="square" lIns="91440" tIns="45720" rIns="91440" bIns="45720" numCol="1" anchor="t" anchorCtr="0" compatLnSpc="1"/>
          <a:lstStyle/>
          <a:p>
            <a:endParaRPr lang="zh-CN" altLang="en-US"/>
          </a:p>
        </p:txBody>
      </p:sp>
      <p:sp>
        <p:nvSpPr>
          <p:cNvPr id="41" name="Freeform 40"/>
          <p:cNvSpPr/>
          <p:nvPr/>
        </p:nvSpPr>
        <p:spPr bwMode="auto">
          <a:xfrm>
            <a:off x="5810251" y="3695700"/>
            <a:ext cx="158750" cy="157163"/>
          </a:xfrm>
          <a:custGeom>
            <a:avLst/>
            <a:gdLst>
              <a:gd name="T0" fmla="*/ 78 w 98"/>
              <a:gd name="T1" fmla="*/ 36 h 98"/>
              <a:gd name="T2" fmla="*/ 80 w 98"/>
              <a:gd name="T3" fmla="*/ 49 h 98"/>
              <a:gd name="T4" fmla="*/ 71 w 98"/>
              <a:gd name="T5" fmla="*/ 71 h 98"/>
              <a:gd name="T6" fmla="*/ 49 w 98"/>
              <a:gd name="T7" fmla="*/ 81 h 98"/>
              <a:gd name="T8" fmla="*/ 27 w 98"/>
              <a:gd name="T9" fmla="*/ 71 h 98"/>
              <a:gd name="T10" fmla="*/ 17 w 98"/>
              <a:gd name="T11" fmla="*/ 49 h 98"/>
              <a:gd name="T12" fmla="*/ 27 w 98"/>
              <a:gd name="T13" fmla="*/ 27 h 98"/>
              <a:gd name="T14" fmla="*/ 49 w 98"/>
              <a:gd name="T15" fmla="*/ 17 h 98"/>
              <a:gd name="T16" fmla="*/ 62 w 98"/>
              <a:gd name="T17" fmla="*/ 20 h 98"/>
              <a:gd name="T18" fmla="*/ 69 w 98"/>
              <a:gd name="T19" fmla="*/ 5 h 98"/>
              <a:gd name="T20" fmla="*/ 49 w 98"/>
              <a:gd name="T21" fmla="*/ 0 h 98"/>
              <a:gd name="T22" fmla="*/ 0 w 98"/>
              <a:gd name="T23" fmla="*/ 49 h 98"/>
              <a:gd name="T24" fmla="*/ 49 w 98"/>
              <a:gd name="T25" fmla="*/ 98 h 98"/>
              <a:gd name="T26" fmla="*/ 98 w 98"/>
              <a:gd name="T27" fmla="*/ 49 h 98"/>
              <a:gd name="T28" fmla="*/ 93 w 98"/>
              <a:gd name="T29" fmla="*/ 29 h 98"/>
              <a:gd name="T30" fmla="*/ 78 w 98"/>
              <a:gd name="T31" fmla="*/ 36 h 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98" h="98">
                <a:moveTo>
                  <a:pt x="78" y="36"/>
                </a:moveTo>
                <a:cubicBezTo>
                  <a:pt x="79" y="40"/>
                  <a:pt x="80" y="44"/>
                  <a:pt x="80" y="49"/>
                </a:cubicBezTo>
                <a:cubicBezTo>
                  <a:pt x="80" y="58"/>
                  <a:pt x="77" y="66"/>
                  <a:pt x="71" y="71"/>
                </a:cubicBezTo>
                <a:cubicBezTo>
                  <a:pt x="66" y="77"/>
                  <a:pt x="58" y="81"/>
                  <a:pt x="49" y="81"/>
                </a:cubicBezTo>
                <a:cubicBezTo>
                  <a:pt x="40" y="81"/>
                  <a:pt x="32" y="77"/>
                  <a:pt x="27" y="71"/>
                </a:cubicBezTo>
                <a:cubicBezTo>
                  <a:pt x="21" y="66"/>
                  <a:pt x="17" y="58"/>
                  <a:pt x="17" y="49"/>
                </a:cubicBezTo>
                <a:cubicBezTo>
                  <a:pt x="17" y="40"/>
                  <a:pt x="21" y="32"/>
                  <a:pt x="27" y="27"/>
                </a:cubicBezTo>
                <a:cubicBezTo>
                  <a:pt x="32" y="21"/>
                  <a:pt x="40" y="17"/>
                  <a:pt x="49" y="17"/>
                </a:cubicBezTo>
                <a:cubicBezTo>
                  <a:pt x="54" y="17"/>
                  <a:pt x="58" y="19"/>
                  <a:pt x="62" y="20"/>
                </a:cubicBezTo>
                <a:cubicBezTo>
                  <a:pt x="69" y="5"/>
                  <a:pt x="69" y="5"/>
                  <a:pt x="69" y="5"/>
                </a:cubicBezTo>
                <a:cubicBezTo>
                  <a:pt x="63" y="2"/>
                  <a:pt x="56" y="0"/>
                  <a:pt x="49" y="0"/>
                </a:cubicBezTo>
                <a:cubicBezTo>
                  <a:pt x="22" y="0"/>
                  <a:pt x="0" y="22"/>
                  <a:pt x="0" y="49"/>
                </a:cubicBezTo>
                <a:cubicBezTo>
                  <a:pt x="0" y="76"/>
                  <a:pt x="22" y="98"/>
                  <a:pt x="49" y="98"/>
                </a:cubicBezTo>
                <a:cubicBezTo>
                  <a:pt x="76" y="98"/>
                  <a:pt x="98" y="76"/>
                  <a:pt x="98" y="49"/>
                </a:cubicBezTo>
                <a:cubicBezTo>
                  <a:pt x="98" y="42"/>
                  <a:pt x="96" y="35"/>
                  <a:pt x="93" y="29"/>
                </a:cubicBezTo>
                <a:lnTo>
                  <a:pt x="78" y="36"/>
                </a:lnTo>
                <a:close/>
              </a:path>
            </a:pathLst>
          </a:custGeom>
          <a:solidFill>
            <a:schemeClr val="bg2">
              <a:lumMod val="25000"/>
            </a:schemeClr>
          </a:solidFill>
          <a:ln>
            <a:noFill/>
          </a:ln>
        </p:spPr>
        <p:txBody>
          <a:bodyPr vert="horz" wrap="square" lIns="91440" tIns="45720" rIns="91440" bIns="45720" numCol="1" anchor="t" anchorCtr="0" compatLnSpc="1"/>
          <a:lstStyle/>
          <a:p>
            <a:endParaRPr lang="zh-CN" altLang="en-US"/>
          </a:p>
        </p:txBody>
      </p:sp>
      <p:sp>
        <p:nvSpPr>
          <p:cNvPr id="42" name="Freeform 41"/>
          <p:cNvSpPr/>
          <p:nvPr/>
        </p:nvSpPr>
        <p:spPr bwMode="auto">
          <a:xfrm>
            <a:off x="5768976" y="3652838"/>
            <a:ext cx="241300" cy="242888"/>
          </a:xfrm>
          <a:custGeom>
            <a:avLst/>
            <a:gdLst>
              <a:gd name="T0" fmla="*/ 125 w 150"/>
              <a:gd name="T1" fmla="*/ 47 h 150"/>
              <a:gd name="T2" fmla="*/ 133 w 150"/>
              <a:gd name="T3" fmla="*/ 75 h 150"/>
              <a:gd name="T4" fmla="*/ 116 w 150"/>
              <a:gd name="T5" fmla="*/ 116 h 150"/>
              <a:gd name="T6" fmla="*/ 75 w 150"/>
              <a:gd name="T7" fmla="*/ 133 h 150"/>
              <a:gd name="T8" fmla="*/ 34 w 150"/>
              <a:gd name="T9" fmla="*/ 116 h 150"/>
              <a:gd name="T10" fmla="*/ 17 w 150"/>
              <a:gd name="T11" fmla="*/ 75 h 150"/>
              <a:gd name="T12" fmla="*/ 34 w 150"/>
              <a:gd name="T13" fmla="*/ 34 h 150"/>
              <a:gd name="T14" fmla="*/ 75 w 150"/>
              <a:gd name="T15" fmla="*/ 17 h 150"/>
              <a:gd name="T16" fmla="*/ 103 w 150"/>
              <a:gd name="T17" fmla="*/ 25 h 150"/>
              <a:gd name="T18" fmla="*/ 112 w 150"/>
              <a:gd name="T19" fmla="*/ 10 h 150"/>
              <a:gd name="T20" fmla="*/ 75 w 150"/>
              <a:gd name="T21" fmla="*/ 0 h 150"/>
              <a:gd name="T22" fmla="*/ 0 w 150"/>
              <a:gd name="T23" fmla="*/ 75 h 150"/>
              <a:gd name="T24" fmla="*/ 75 w 150"/>
              <a:gd name="T25" fmla="*/ 150 h 150"/>
              <a:gd name="T26" fmla="*/ 150 w 150"/>
              <a:gd name="T27" fmla="*/ 75 h 150"/>
              <a:gd name="T28" fmla="*/ 140 w 150"/>
              <a:gd name="T29" fmla="*/ 38 h 150"/>
              <a:gd name="T30" fmla="*/ 125 w 150"/>
              <a:gd name="T31" fmla="*/ 47 h 1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50" h="150">
                <a:moveTo>
                  <a:pt x="125" y="47"/>
                </a:moveTo>
                <a:cubicBezTo>
                  <a:pt x="130" y="55"/>
                  <a:pt x="133" y="65"/>
                  <a:pt x="133" y="75"/>
                </a:cubicBezTo>
                <a:cubicBezTo>
                  <a:pt x="133" y="91"/>
                  <a:pt x="126" y="105"/>
                  <a:pt x="116" y="116"/>
                </a:cubicBezTo>
                <a:cubicBezTo>
                  <a:pt x="105" y="126"/>
                  <a:pt x="91" y="133"/>
                  <a:pt x="75" y="133"/>
                </a:cubicBezTo>
                <a:cubicBezTo>
                  <a:pt x="59" y="133"/>
                  <a:pt x="45" y="126"/>
                  <a:pt x="34" y="116"/>
                </a:cubicBezTo>
                <a:cubicBezTo>
                  <a:pt x="24" y="105"/>
                  <a:pt x="17" y="91"/>
                  <a:pt x="17" y="75"/>
                </a:cubicBezTo>
                <a:cubicBezTo>
                  <a:pt x="17" y="59"/>
                  <a:pt x="24" y="45"/>
                  <a:pt x="34" y="34"/>
                </a:cubicBezTo>
                <a:cubicBezTo>
                  <a:pt x="45" y="24"/>
                  <a:pt x="59" y="17"/>
                  <a:pt x="75" y="17"/>
                </a:cubicBezTo>
                <a:cubicBezTo>
                  <a:pt x="85" y="17"/>
                  <a:pt x="95" y="20"/>
                  <a:pt x="103" y="25"/>
                </a:cubicBezTo>
                <a:cubicBezTo>
                  <a:pt x="112" y="10"/>
                  <a:pt x="112" y="10"/>
                  <a:pt x="112" y="10"/>
                </a:cubicBezTo>
                <a:cubicBezTo>
                  <a:pt x="101" y="4"/>
                  <a:pt x="88" y="0"/>
                  <a:pt x="75" y="0"/>
                </a:cubicBezTo>
                <a:cubicBezTo>
                  <a:pt x="34" y="0"/>
                  <a:pt x="0" y="34"/>
                  <a:pt x="0" y="75"/>
                </a:cubicBezTo>
                <a:cubicBezTo>
                  <a:pt x="0" y="116"/>
                  <a:pt x="34" y="150"/>
                  <a:pt x="75" y="150"/>
                </a:cubicBezTo>
                <a:cubicBezTo>
                  <a:pt x="116" y="150"/>
                  <a:pt x="150" y="116"/>
                  <a:pt x="150" y="75"/>
                </a:cubicBezTo>
                <a:cubicBezTo>
                  <a:pt x="150" y="62"/>
                  <a:pt x="146" y="49"/>
                  <a:pt x="140" y="38"/>
                </a:cubicBezTo>
                <a:cubicBezTo>
                  <a:pt x="125" y="47"/>
                  <a:pt x="125" y="47"/>
                  <a:pt x="125" y="47"/>
                </a:cubicBezTo>
                <a:close/>
              </a:path>
            </a:pathLst>
          </a:custGeom>
          <a:solidFill>
            <a:schemeClr val="bg2">
              <a:lumMod val="25000"/>
            </a:schemeClr>
          </a:solidFill>
          <a:ln>
            <a:noFill/>
          </a:ln>
        </p:spPr>
        <p:txBody>
          <a:bodyPr vert="horz" wrap="square" lIns="91440" tIns="45720" rIns="91440" bIns="45720" numCol="1" anchor="t" anchorCtr="0" compatLnSpc="1"/>
          <a:lstStyle/>
          <a:p>
            <a:endParaRPr lang="zh-CN" altLang="en-US"/>
          </a:p>
        </p:txBody>
      </p:sp>
      <p:sp>
        <p:nvSpPr>
          <p:cNvPr id="43" name="Freeform 42"/>
          <p:cNvSpPr/>
          <p:nvPr/>
        </p:nvSpPr>
        <p:spPr bwMode="auto">
          <a:xfrm>
            <a:off x="5980113" y="3625850"/>
            <a:ext cx="61913" cy="58738"/>
          </a:xfrm>
          <a:custGeom>
            <a:avLst/>
            <a:gdLst>
              <a:gd name="T0" fmla="*/ 2 w 39"/>
              <a:gd name="T1" fmla="*/ 10 h 37"/>
              <a:gd name="T2" fmla="*/ 0 w 39"/>
              <a:gd name="T3" fmla="*/ 37 h 37"/>
              <a:gd name="T4" fmla="*/ 26 w 39"/>
              <a:gd name="T5" fmla="*/ 35 h 37"/>
              <a:gd name="T6" fmla="*/ 39 w 39"/>
              <a:gd name="T7" fmla="*/ 22 h 37"/>
              <a:gd name="T8" fmla="*/ 12 w 39"/>
              <a:gd name="T9" fmla="*/ 24 h 37"/>
              <a:gd name="T10" fmla="*/ 14 w 39"/>
              <a:gd name="T11" fmla="*/ 0 h 37"/>
              <a:gd name="T12" fmla="*/ 2 w 39"/>
              <a:gd name="T13" fmla="*/ 10 h 37"/>
            </a:gdLst>
            <a:ahLst/>
            <a:cxnLst>
              <a:cxn ang="0">
                <a:pos x="T0" y="T1"/>
              </a:cxn>
              <a:cxn ang="0">
                <a:pos x="T2" y="T3"/>
              </a:cxn>
              <a:cxn ang="0">
                <a:pos x="T4" y="T5"/>
              </a:cxn>
              <a:cxn ang="0">
                <a:pos x="T6" y="T7"/>
              </a:cxn>
              <a:cxn ang="0">
                <a:pos x="T8" y="T9"/>
              </a:cxn>
              <a:cxn ang="0">
                <a:pos x="T10" y="T11"/>
              </a:cxn>
              <a:cxn ang="0">
                <a:pos x="T12" y="T13"/>
              </a:cxn>
            </a:cxnLst>
            <a:rect l="0" t="0" r="r" b="b"/>
            <a:pathLst>
              <a:path w="39" h="37">
                <a:moveTo>
                  <a:pt x="2" y="10"/>
                </a:moveTo>
                <a:lnTo>
                  <a:pt x="0" y="37"/>
                </a:lnTo>
                <a:lnTo>
                  <a:pt x="26" y="35"/>
                </a:lnTo>
                <a:lnTo>
                  <a:pt x="39" y="22"/>
                </a:lnTo>
                <a:lnTo>
                  <a:pt x="12" y="24"/>
                </a:lnTo>
                <a:lnTo>
                  <a:pt x="14" y="0"/>
                </a:lnTo>
                <a:lnTo>
                  <a:pt x="2" y="10"/>
                </a:lnTo>
                <a:close/>
              </a:path>
            </a:pathLst>
          </a:custGeom>
          <a:solidFill>
            <a:schemeClr val="bg2">
              <a:lumMod val="25000"/>
            </a:schemeClr>
          </a:solidFill>
          <a:ln>
            <a:noFill/>
          </a:ln>
        </p:spPr>
        <p:txBody>
          <a:bodyPr vert="horz" wrap="square" lIns="91440" tIns="45720" rIns="91440" bIns="45720" numCol="1" anchor="t" anchorCtr="0" compatLnSpc="1"/>
          <a:lstStyle/>
          <a:p>
            <a:endParaRPr lang="zh-CN" altLang="en-US"/>
          </a:p>
        </p:txBody>
      </p:sp>
      <p:sp>
        <p:nvSpPr>
          <p:cNvPr id="44" name="Freeform 43"/>
          <p:cNvSpPr/>
          <p:nvPr/>
        </p:nvSpPr>
        <p:spPr bwMode="auto">
          <a:xfrm>
            <a:off x="6007101" y="3597275"/>
            <a:ext cx="63500" cy="58738"/>
          </a:xfrm>
          <a:custGeom>
            <a:avLst/>
            <a:gdLst>
              <a:gd name="T0" fmla="*/ 2 w 40"/>
              <a:gd name="T1" fmla="*/ 10 h 37"/>
              <a:gd name="T2" fmla="*/ 0 w 40"/>
              <a:gd name="T3" fmla="*/ 37 h 37"/>
              <a:gd name="T4" fmla="*/ 28 w 40"/>
              <a:gd name="T5" fmla="*/ 35 h 37"/>
              <a:gd name="T6" fmla="*/ 40 w 40"/>
              <a:gd name="T7" fmla="*/ 22 h 37"/>
              <a:gd name="T8" fmla="*/ 14 w 40"/>
              <a:gd name="T9" fmla="*/ 24 h 37"/>
              <a:gd name="T10" fmla="*/ 16 w 40"/>
              <a:gd name="T11" fmla="*/ 0 h 37"/>
              <a:gd name="T12" fmla="*/ 2 w 40"/>
              <a:gd name="T13" fmla="*/ 10 h 37"/>
            </a:gdLst>
            <a:ahLst/>
            <a:cxnLst>
              <a:cxn ang="0">
                <a:pos x="T0" y="T1"/>
              </a:cxn>
              <a:cxn ang="0">
                <a:pos x="T2" y="T3"/>
              </a:cxn>
              <a:cxn ang="0">
                <a:pos x="T4" y="T5"/>
              </a:cxn>
              <a:cxn ang="0">
                <a:pos x="T6" y="T7"/>
              </a:cxn>
              <a:cxn ang="0">
                <a:pos x="T8" y="T9"/>
              </a:cxn>
              <a:cxn ang="0">
                <a:pos x="T10" y="T11"/>
              </a:cxn>
              <a:cxn ang="0">
                <a:pos x="T12" y="T13"/>
              </a:cxn>
            </a:cxnLst>
            <a:rect l="0" t="0" r="r" b="b"/>
            <a:pathLst>
              <a:path w="40" h="37">
                <a:moveTo>
                  <a:pt x="2" y="10"/>
                </a:moveTo>
                <a:lnTo>
                  <a:pt x="0" y="37"/>
                </a:lnTo>
                <a:lnTo>
                  <a:pt x="28" y="35"/>
                </a:lnTo>
                <a:lnTo>
                  <a:pt x="40" y="22"/>
                </a:lnTo>
                <a:lnTo>
                  <a:pt x="14" y="24"/>
                </a:lnTo>
                <a:lnTo>
                  <a:pt x="16" y="0"/>
                </a:lnTo>
                <a:lnTo>
                  <a:pt x="2" y="10"/>
                </a:lnTo>
                <a:close/>
              </a:path>
            </a:pathLst>
          </a:custGeom>
          <a:solidFill>
            <a:schemeClr val="bg2">
              <a:lumMod val="25000"/>
            </a:schemeClr>
          </a:solidFill>
          <a:ln>
            <a:noFill/>
          </a:ln>
        </p:spPr>
        <p:txBody>
          <a:bodyPr vert="horz" wrap="square" lIns="91440" tIns="45720" rIns="91440" bIns="45720" numCol="1" anchor="t" anchorCtr="0" compatLnSpc="1"/>
          <a:lstStyle/>
          <a:p>
            <a:endParaRPr lang="zh-CN" altLang="en-US"/>
          </a:p>
        </p:txBody>
      </p:sp>
      <p:sp>
        <p:nvSpPr>
          <p:cNvPr id="45" name="Freeform 44"/>
          <p:cNvSpPr/>
          <p:nvPr/>
        </p:nvSpPr>
        <p:spPr bwMode="auto">
          <a:xfrm>
            <a:off x="5884863" y="3676650"/>
            <a:ext cx="101600" cy="103188"/>
          </a:xfrm>
          <a:custGeom>
            <a:avLst/>
            <a:gdLst>
              <a:gd name="T0" fmla="*/ 6 w 64"/>
              <a:gd name="T1" fmla="*/ 65 h 65"/>
              <a:gd name="T2" fmla="*/ 64 w 64"/>
              <a:gd name="T3" fmla="*/ 7 h 65"/>
              <a:gd name="T4" fmla="*/ 58 w 64"/>
              <a:gd name="T5" fmla="*/ 0 h 65"/>
              <a:gd name="T6" fmla="*/ 0 w 64"/>
              <a:gd name="T7" fmla="*/ 59 h 65"/>
              <a:gd name="T8" fmla="*/ 6 w 64"/>
              <a:gd name="T9" fmla="*/ 65 h 65"/>
            </a:gdLst>
            <a:ahLst/>
            <a:cxnLst>
              <a:cxn ang="0">
                <a:pos x="T0" y="T1"/>
              </a:cxn>
              <a:cxn ang="0">
                <a:pos x="T2" y="T3"/>
              </a:cxn>
              <a:cxn ang="0">
                <a:pos x="T4" y="T5"/>
              </a:cxn>
              <a:cxn ang="0">
                <a:pos x="T6" y="T7"/>
              </a:cxn>
              <a:cxn ang="0">
                <a:pos x="T8" y="T9"/>
              </a:cxn>
            </a:cxnLst>
            <a:rect l="0" t="0" r="r" b="b"/>
            <a:pathLst>
              <a:path w="64" h="65">
                <a:moveTo>
                  <a:pt x="6" y="65"/>
                </a:moveTo>
                <a:lnTo>
                  <a:pt x="64" y="7"/>
                </a:lnTo>
                <a:lnTo>
                  <a:pt x="58" y="0"/>
                </a:lnTo>
                <a:lnTo>
                  <a:pt x="0" y="59"/>
                </a:lnTo>
                <a:lnTo>
                  <a:pt x="6" y="65"/>
                </a:lnTo>
                <a:close/>
              </a:path>
            </a:pathLst>
          </a:custGeom>
          <a:solidFill>
            <a:schemeClr val="bg2">
              <a:lumMod val="25000"/>
            </a:schemeClr>
          </a:solidFill>
          <a:ln>
            <a:noFill/>
          </a:ln>
        </p:spPr>
        <p:txBody>
          <a:bodyPr vert="horz" wrap="square" lIns="91440" tIns="45720" rIns="91440" bIns="45720" numCol="1" anchor="t" anchorCtr="0" compatLnSpc="1"/>
          <a:lstStyle/>
          <a:p>
            <a:endParaRPr lang="zh-CN" altLang="en-US"/>
          </a:p>
        </p:txBody>
      </p:sp>
      <p:sp>
        <p:nvSpPr>
          <p:cNvPr id="46" name="Freeform 45"/>
          <p:cNvSpPr/>
          <p:nvPr/>
        </p:nvSpPr>
        <p:spPr bwMode="auto">
          <a:xfrm>
            <a:off x="5884863" y="3676650"/>
            <a:ext cx="101600" cy="103188"/>
          </a:xfrm>
          <a:custGeom>
            <a:avLst/>
            <a:gdLst>
              <a:gd name="T0" fmla="*/ 6 w 64"/>
              <a:gd name="T1" fmla="*/ 65 h 65"/>
              <a:gd name="T2" fmla="*/ 64 w 64"/>
              <a:gd name="T3" fmla="*/ 7 h 65"/>
              <a:gd name="T4" fmla="*/ 58 w 64"/>
              <a:gd name="T5" fmla="*/ 0 h 65"/>
              <a:gd name="T6" fmla="*/ 0 w 64"/>
              <a:gd name="T7" fmla="*/ 59 h 65"/>
            </a:gdLst>
            <a:ahLst/>
            <a:cxnLst>
              <a:cxn ang="0">
                <a:pos x="T0" y="T1"/>
              </a:cxn>
              <a:cxn ang="0">
                <a:pos x="T2" y="T3"/>
              </a:cxn>
              <a:cxn ang="0">
                <a:pos x="T4" y="T5"/>
              </a:cxn>
              <a:cxn ang="0">
                <a:pos x="T6" y="T7"/>
              </a:cxn>
            </a:cxnLst>
            <a:rect l="0" t="0" r="r" b="b"/>
            <a:pathLst>
              <a:path w="64" h="65">
                <a:moveTo>
                  <a:pt x="6" y="65"/>
                </a:moveTo>
                <a:lnTo>
                  <a:pt x="64" y="7"/>
                </a:lnTo>
                <a:lnTo>
                  <a:pt x="58" y="0"/>
                </a:lnTo>
                <a:lnTo>
                  <a:pt x="0" y="59"/>
                </a:lnTo>
              </a:path>
            </a:pathLst>
          </a:custGeom>
          <a:solidFill>
            <a:schemeClr val="bg2">
              <a:lumMod val="25000"/>
            </a:schemeClr>
          </a:solidFill>
          <a:ln>
            <a:noFill/>
          </a:ln>
        </p:spPr>
        <p:txBody>
          <a:bodyPr vert="horz" wrap="square" lIns="91440" tIns="45720" rIns="91440" bIns="45720" numCol="1" anchor="t" anchorCtr="0" compatLnSpc="1"/>
          <a:lstStyle/>
          <a:p>
            <a:endParaRPr lang="zh-CN" altLang="en-US"/>
          </a:p>
        </p:txBody>
      </p:sp>
      <p:sp>
        <p:nvSpPr>
          <p:cNvPr id="47" name="Freeform 46"/>
          <p:cNvSpPr/>
          <p:nvPr/>
        </p:nvSpPr>
        <p:spPr bwMode="auto">
          <a:xfrm>
            <a:off x="6192838" y="3646488"/>
            <a:ext cx="317500" cy="252413"/>
          </a:xfrm>
          <a:custGeom>
            <a:avLst/>
            <a:gdLst>
              <a:gd name="T0" fmla="*/ 0 w 200"/>
              <a:gd name="T1" fmla="*/ 0 h 159"/>
              <a:gd name="T2" fmla="*/ 0 w 200"/>
              <a:gd name="T3" fmla="*/ 159 h 159"/>
              <a:gd name="T4" fmla="*/ 200 w 200"/>
              <a:gd name="T5" fmla="*/ 159 h 159"/>
              <a:gd name="T6" fmla="*/ 200 w 200"/>
              <a:gd name="T7" fmla="*/ 150 h 159"/>
              <a:gd name="T8" fmla="*/ 9 w 200"/>
              <a:gd name="T9" fmla="*/ 150 h 159"/>
              <a:gd name="T10" fmla="*/ 9 w 200"/>
              <a:gd name="T11" fmla="*/ 0 h 159"/>
              <a:gd name="T12" fmla="*/ 0 w 200"/>
              <a:gd name="T13" fmla="*/ 0 h 159"/>
            </a:gdLst>
            <a:ahLst/>
            <a:cxnLst>
              <a:cxn ang="0">
                <a:pos x="T0" y="T1"/>
              </a:cxn>
              <a:cxn ang="0">
                <a:pos x="T2" y="T3"/>
              </a:cxn>
              <a:cxn ang="0">
                <a:pos x="T4" y="T5"/>
              </a:cxn>
              <a:cxn ang="0">
                <a:pos x="T6" y="T7"/>
              </a:cxn>
              <a:cxn ang="0">
                <a:pos x="T8" y="T9"/>
              </a:cxn>
              <a:cxn ang="0">
                <a:pos x="T10" y="T11"/>
              </a:cxn>
              <a:cxn ang="0">
                <a:pos x="T12" y="T13"/>
              </a:cxn>
            </a:cxnLst>
            <a:rect l="0" t="0" r="r" b="b"/>
            <a:pathLst>
              <a:path w="200" h="159">
                <a:moveTo>
                  <a:pt x="0" y="0"/>
                </a:moveTo>
                <a:lnTo>
                  <a:pt x="0" y="159"/>
                </a:lnTo>
                <a:lnTo>
                  <a:pt x="200" y="159"/>
                </a:lnTo>
                <a:lnTo>
                  <a:pt x="200" y="150"/>
                </a:lnTo>
                <a:lnTo>
                  <a:pt x="9" y="150"/>
                </a:lnTo>
                <a:lnTo>
                  <a:pt x="9" y="0"/>
                </a:lnTo>
                <a:lnTo>
                  <a:pt x="0" y="0"/>
                </a:lnTo>
                <a:close/>
              </a:path>
            </a:pathLst>
          </a:custGeom>
          <a:solidFill>
            <a:schemeClr val="bg2">
              <a:lumMod val="25000"/>
            </a:schemeClr>
          </a:solidFill>
          <a:ln>
            <a:noFill/>
          </a:ln>
        </p:spPr>
        <p:txBody>
          <a:bodyPr vert="horz" wrap="square" lIns="91440" tIns="45720" rIns="91440" bIns="45720" numCol="1" anchor="t" anchorCtr="0" compatLnSpc="1"/>
          <a:lstStyle/>
          <a:p>
            <a:endParaRPr lang="zh-CN" altLang="en-US"/>
          </a:p>
        </p:txBody>
      </p:sp>
      <p:sp>
        <p:nvSpPr>
          <p:cNvPr id="48" name="Rectangle 47"/>
          <p:cNvSpPr>
            <a:spLocks noChangeArrowheads="1"/>
          </p:cNvSpPr>
          <p:nvPr/>
        </p:nvSpPr>
        <p:spPr bwMode="auto">
          <a:xfrm>
            <a:off x="6216651" y="3702050"/>
            <a:ext cx="36513" cy="173038"/>
          </a:xfrm>
          <a:prstGeom prst="rect">
            <a:avLst/>
          </a:prstGeom>
          <a:solidFill>
            <a:schemeClr val="bg2">
              <a:lumMod val="25000"/>
            </a:schemeClr>
          </a:solidFill>
          <a:ln>
            <a:noFill/>
          </a:ln>
        </p:spPr>
        <p:txBody>
          <a:bodyPr vert="horz" wrap="square" lIns="91440" tIns="45720" rIns="91440" bIns="45720" numCol="1" anchor="t" anchorCtr="0" compatLnSpc="1"/>
          <a:lstStyle/>
          <a:p>
            <a:endParaRPr lang="zh-CN" altLang="en-US"/>
          </a:p>
        </p:txBody>
      </p:sp>
      <p:sp>
        <p:nvSpPr>
          <p:cNvPr id="49" name="Rectangle 48"/>
          <p:cNvSpPr>
            <a:spLocks noChangeArrowheads="1"/>
          </p:cNvSpPr>
          <p:nvPr/>
        </p:nvSpPr>
        <p:spPr bwMode="auto">
          <a:xfrm>
            <a:off x="6267451" y="3732213"/>
            <a:ext cx="38100" cy="142875"/>
          </a:xfrm>
          <a:prstGeom prst="rect">
            <a:avLst/>
          </a:prstGeom>
          <a:solidFill>
            <a:schemeClr val="bg2">
              <a:lumMod val="25000"/>
            </a:schemeClr>
          </a:solidFill>
          <a:ln>
            <a:noFill/>
          </a:ln>
        </p:spPr>
        <p:txBody>
          <a:bodyPr vert="horz" wrap="square" lIns="91440" tIns="45720" rIns="91440" bIns="45720" numCol="1" anchor="t" anchorCtr="0" compatLnSpc="1"/>
          <a:lstStyle/>
          <a:p>
            <a:endParaRPr lang="zh-CN" altLang="en-US"/>
          </a:p>
        </p:txBody>
      </p:sp>
      <p:sp>
        <p:nvSpPr>
          <p:cNvPr id="50" name="Rectangle 49"/>
          <p:cNvSpPr>
            <a:spLocks noChangeArrowheads="1"/>
          </p:cNvSpPr>
          <p:nvPr/>
        </p:nvSpPr>
        <p:spPr bwMode="auto">
          <a:xfrm>
            <a:off x="6319838" y="3771900"/>
            <a:ext cx="36513" cy="103188"/>
          </a:xfrm>
          <a:prstGeom prst="rect">
            <a:avLst/>
          </a:prstGeom>
          <a:solidFill>
            <a:schemeClr val="bg2">
              <a:lumMod val="25000"/>
            </a:schemeClr>
          </a:solidFill>
          <a:ln>
            <a:noFill/>
          </a:ln>
        </p:spPr>
        <p:txBody>
          <a:bodyPr vert="horz" wrap="square" lIns="91440" tIns="45720" rIns="91440" bIns="45720" numCol="1" anchor="t" anchorCtr="0" compatLnSpc="1"/>
          <a:lstStyle/>
          <a:p>
            <a:endParaRPr lang="zh-CN" altLang="en-US"/>
          </a:p>
        </p:txBody>
      </p:sp>
      <p:sp>
        <p:nvSpPr>
          <p:cNvPr id="51" name="Rectangle 50"/>
          <p:cNvSpPr>
            <a:spLocks noChangeArrowheads="1"/>
          </p:cNvSpPr>
          <p:nvPr/>
        </p:nvSpPr>
        <p:spPr bwMode="auto">
          <a:xfrm>
            <a:off x="6370638" y="3816350"/>
            <a:ext cx="38100" cy="58738"/>
          </a:xfrm>
          <a:prstGeom prst="rect">
            <a:avLst/>
          </a:prstGeom>
          <a:solidFill>
            <a:schemeClr val="bg2">
              <a:lumMod val="25000"/>
            </a:schemeClr>
          </a:solidFill>
          <a:ln>
            <a:noFill/>
          </a:ln>
        </p:spPr>
        <p:txBody>
          <a:bodyPr vert="horz" wrap="square" lIns="91440" tIns="45720" rIns="91440" bIns="45720" numCol="1" anchor="t" anchorCtr="0" compatLnSpc="1"/>
          <a:lstStyle/>
          <a:p>
            <a:endParaRPr lang="zh-CN" altLang="en-US"/>
          </a:p>
        </p:txBody>
      </p:sp>
      <p:sp>
        <p:nvSpPr>
          <p:cNvPr id="52" name="Rectangle 51"/>
          <p:cNvSpPr>
            <a:spLocks noChangeArrowheads="1"/>
          </p:cNvSpPr>
          <p:nvPr/>
        </p:nvSpPr>
        <p:spPr bwMode="auto">
          <a:xfrm>
            <a:off x="6423026" y="3851275"/>
            <a:ext cx="36513" cy="23813"/>
          </a:xfrm>
          <a:prstGeom prst="rect">
            <a:avLst/>
          </a:prstGeom>
          <a:solidFill>
            <a:schemeClr val="bg2">
              <a:lumMod val="25000"/>
            </a:schemeClr>
          </a:solidFill>
          <a:ln>
            <a:noFill/>
          </a:ln>
        </p:spPr>
        <p:txBody>
          <a:bodyPr vert="horz" wrap="square" lIns="91440" tIns="45720" rIns="91440" bIns="45720" numCol="1" anchor="t" anchorCtr="0" compatLnSpc="1"/>
          <a:lstStyle/>
          <a:p>
            <a:endParaRPr lang="zh-CN" altLang="en-US"/>
          </a:p>
        </p:txBody>
      </p:sp>
      <p:sp>
        <p:nvSpPr>
          <p:cNvPr id="53" name="Freeform 52"/>
          <p:cNvSpPr>
            <a:spLocks noEditPoints="1"/>
          </p:cNvSpPr>
          <p:nvPr/>
        </p:nvSpPr>
        <p:spPr bwMode="auto">
          <a:xfrm>
            <a:off x="5854701" y="4211638"/>
            <a:ext cx="96838" cy="96838"/>
          </a:xfrm>
          <a:custGeom>
            <a:avLst/>
            <a:gdLst>
              <a:gd name="T0" fmla="*/ 8 w 60"/>
              <a:gd name="T1" fmla="*/ 19 h 60"/>
              <a:gd name="T2" fmla="*/ 6 w 60"/>
              <a:gd name="T3" fmla="*/ 25 h 60"/>
              <a:gd name="T4" fmla="*/ 3 w 60"/>
              <a:gd name="T5" fmla="*/ 28 h 60"/>
              <a:gd name="T6" fmla="*/ 0 w 60"/>
              <a:gd name="T7" fmla="*/ 33 h 60"/>
              <a:gd name="T8" fmla="*/ 7 w 60"/>
              <a:gd name="T9" fmla="*/ 39 h 60"/>
              <a:gd name="T10" fmla="*/ 11 w 60"/>
              <a:gd name="T11" fmla="*/ 46 h 60"/>
              <a:gd name="T12" fmla="*/ 12 w 60"/>
              <a:gd name="T13" fmla="*/ 54 h 60"/>
              <a:gd name="T14" fmla="*/ 18 w 60"/>
              <a:gd name="T15" fmla="*/ 53 h 60"/>
              <a:gd name="T16" fmla="*/ 23 w 60"/>
              <a:gd name="T17" fmla="*/ 53 h 60"/>
              <a:gd name="T18" fmla="*/ 28 w 60"/>
              <a:gd name="T19" fmla="*/ 56 h 60"/>
              <a:gd name="T20" fmla="*/ 32 w 60"/>
              <a:gd name="T21" fmla="*/ 60 h 60"/>
              <a:gd name="T22" fmla="*/ 38 w 60"/>
              <a:gd name="T23" fmla="*/ 54 h 60"/>
              <a:gd name="T24" fmla="*/ 44 w 60"/>
              <a:gd name="T25" fmla="*/ 50 h 60"/>
              <a:gd name="T26" fmla="*/ 53 w 60"/>
              <a:gd name="T27" fmla="*/ 49 h 60"/>
              <a:gd name="T28" fmla="*/ 54 w 60"/>
              <a:gd name="T29" fmla="*/ 43 h 60"/>
              <a:gd name="T30" fmla="*/ 53 w 60"/>
              <a:gd name="T31" fmla="*/ 38 h 60"/>
              <a:gd name="T32" fmla="*/ 55 w 60"/>
              <a:gd name="T33" fmla="*/ 33 h 60"/>
              <a:gd name="T34" fmla="*/ 60 w 60"/>
              <a:gd name="T35" fmla="*/ 29 h 60"/>
              <a:gd name="T36" fmla="*/ 56 w 60"/>
              <a:gd name="T37" fmla="*/ 23 h 60"/>
              <a:gd name="T38" fmla="*/ 51 w 60"/>
              <a:gd name="T39" fmla="*/ 17 h 60"/>
              <a:gd name="T40" fmla="*/ 51 w 60"/>
              <a:gd name="T41" fmla="*/ 8 h 60"/>
              <a:gd name="T42" fmla="*/ 46 w 60"/>
              <a:gd name="T43" fmla="*/ 5 h 60"/>
              <a:gd name="T44" fmla="*/ 39 w 60"/>
              <a:gd name="T45" fmla="*/ 8 h 60"/>
              <a:gd name="T46" fmla="*/ 34 w 60"/>
              <a:gd name="T47" fmla="*/ 6 h 60"/>
              <a:gd name="T48" fmla="*/ 30 w 60"/>
              <a:gd name="T49" fmla="*/ 0 h 60"/>
              <a:gd name="T50" fmla="*/ 23 w 60"/>
              <a:gd name="T51" fmla="*/ 1 h 60"/>
              <a:gd name="T52" fmla="*/ 18 w 60"/>
              <a:gd name="T53" fmla="*/ 9 h 60"/>
              <a:gd name="T54" fmla="*/ 10 w 60"/>
              <a:gd name="T55" fmla="*/ 9 h 60"/>
              <a:gd name="T56" fmla="*/ 5 w 60"/>
              <a:gd name="T57" fmla="*/ 14 h 60"/>
              <a:gd name="T58" fmla="*/ 16 w 60"/>
              <a:gd name="T59" fmla="*/ 20 h 60"/>
              <a:gd name="T60" fmla="*/ 18 w 60"/>
              <a:gd name="T61" fmla="*/ 17 h 60"/>
              <a:gd name="T62" fmla="*/ 22 w 60"/>
              <a:gd name="T63" fmla="*/ 15 h 60"/>
              <a:gd name="T64" fmla="*/ 27 w 60"/>
              <a:gd name="T65" fmla="*/ 13 h 60"/>
              <a:gd name="T66" fmla="*/ 31 w 60"/>
              <a:gd name="T67" fmla="*/ 13 h 60"/>
              <a:gd name="T68" fmla="*/ 34 w 60"/>
              <a:gd name="T69" fmla="*/ 13 h 60"/>
              <a:gd name="T70" fmla="*/ 37 w 60"/>
              <a:gd name="T71" fmla="*/ 14 h 60"/>
              <a:gd name="T72" fmla="*/ 41 w 60"/>
              <a:gd name="T73" fmla="*/ 17 h 60"/>
              <a:gd name="T74" fmla="*/ 44 w 60"/>
              <a:gd name="T75" fmla="*/ 20 h 60"/>
              <a:gd name="T76" fmla="*/ 46 w 60"/>
              <a:gd name="T77" fmla="*/ 23 h 60"/>
              <a:gd name="T78" fmla="*/ 47 w 60"/>
              <a:gd name="T79" fmla="*/ 27 h 60"/>
              <a:gd name="T80" fmla="*/ 47 w 60"/>
              <a:gd name="T81" fmla="*/ 32 h 60"/>
              <a:gd name="T82" fmla="*/ 46 w 60"/>
              <a:gd name="T83" fmla="*/ 35 h 60"/>
              <a:gd name="T84" fmla="*/ 45 w 60"/>
              <a:gd name="T85" fmla="*/ 38 h 60"/>
              <a:gd name="T86" fmla="*/ 42 w 60"/>
              <a:gd name="T87" fmla="*/ 42 h 60"/>
              <a:gd name="T88" fmla="*/ 39 w 60"/>
              <a:gd name="T89" fmla="*/ 44 h 60"/>
              <a:gd name="T90" fmla="*/ 36 w 60"/>
              <a:gd name="T91" fmla="*/ 46 h 60"/>
              <a:gd name="T92" fmla="*/ 32 w 60"/>
              <a:gd name="T93" fmla="*/ 47 h 60"/>
              <a:gd name="T94" fmla="*/ 27 w 60"/>
              <a:gd name="T95" fmla="*/ 47 h 60"/>
              <a:gd name="T96" fmla="*/ 25 w 60"/>
              <a:gd name="T97" fmla="*/ 46 h 60"/>
              <a:gd name="T98" fmla="*/ 21 w 60"/>
              <a:gd name="T99" fmla="*/ 45 h 60"/>
              <a:gd name="T100" fmla="*/ 18 w 60"/>
              <a:gd name="T101" fmla="*/ 42 h 60"/>
              <a:gd name="T102" fmla="*/ 15 w 60"/>
              <a:gd name="T103" fmla="*/ 39 h 60"/>
              <a:gd name="T104" fmla="*/ 13 w 60"/>
              <a:gd name="T105" fmla="*/ 34 h 60"/>
              <a:gd name="T106" fmla="*/ 13 w 60"/>
              <a:gd name="T107" fmla="*/ 31 h 60"/>
              <a:gd name="T108" fmla="*/ 13 w 60"/>
              <a:gd name="T109" fmla="*/ 27 h 60"/>
              <a:gd name="T110" fmla="*/ 14 w 60"/>
              <a:gd name="T111" fmla="*/ 24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60" h="60">
                <a:moveTo>
                  <a:pt x="5" y="14"/>
                </a:moveTo>
                <a:cubicBezTo>
                  <a:pt x="5" y="14"/>
                  <a:pt x="5" y="14"/>
                  <a:pt x="5" y="14"/>
                </a:cubicBezTo>
                <a:cubicBezTo>
                  <a:pt x="5" y="14"/>
                  <a:pt x="6" y="16"/>
                  <a:pt x="6" y="17"/>
                </a:cubicBezTo>
                <a:cubicBezTo>
                  <a:pt x="7" y="17"/>
                  <a:pt x="7" y="18"/>
                  <a:pt x="7" y="18"/>
                </a:cubicBezTo>
                <a:cubicBezTo>
                  <a:pt x="7" y="18"/>
                  <a:pt x="8" y="19"/>
                  <a:pt x="8" y="19"/>
                </a:cubicBezTo>
                <a:cubicBezTo>
                  <a:pt x="8" y="19"/>
                  <a:pt x="8" y="20"/>
                  <a:pt x="8" y="20"/>
                </a:cubicBezTo>
                <a:cubicBezTo>
                  <a:pt x="8" y="21"/>
                  <a:pt x="8" y="21"/>
                  <a:pt x="8" y="21"/>
                </a:cubicBezTo>
                <a:cubicBezTo>
                  <a:pt x="7" y="21"/>
                  <a:pt x="7" y="21"/>
                  <a:pt x="7" y="22"/>
                </a:cubicBezTo>
                <a:cubicBezTo>
                  <a:pt x="7" y="22"/>
                  <a:pt x="7" y="23"/>
                  <a:pt x="7" y="23"/>
                </a:cubicBezTo>
                <a:cubicBezTo>
                  <a:pt x="7" y="23"/>
                  <a:pt x="6" y="24"/>
                  <a:pt x="6" y="25"/>
                </a:cubicBezTo>
                <a:cubicBezTo>
                  <a:pt x="6" y="25"/>
                  <a:pt x="6" y="25"/>
                  <a:pt x="6" y="26"/>
                </a:cubicBezTo>
                <a:cubicBezTo>
                  <a:pt x="6" y="26"/>
                  <a:pt x="6" y="26"/>
                  <a:pt x="6" y="26"/>
                </a:cubicBezTo>
                <a:cubicBezTo>
                  <a:pt x="6" y="27"/>
                  <a:pt x="6" y="27"/>
                  <a:pt x="5" y="27"/>
                </a:cubicBezTo>
                <a:cubicBezTo>
                  <a:pt x="5" y="27"/>
                  <a:pt x="5" y="27"/>
                  <a:pt x="4" y="28"/>
                </a:cubicBezTo>
                <a:cubicBezTo>
                  <a:pt x="4" y="28"/>
                  <a:pt x="3" y="28"/>
                  <a:pt x="3" y="28"/>
                </a:cubicBezTo>
                <a:cubicBezTo>
                  <a:pt x="2" y="29"/>
                  <a:pt x="1" y="30"/>
                  <a:pt x="1" y="30"/>
                </a:cubicBezTo>
                <a:cubicBezTo>
                  <a:pt x="0" y="30"/>
                  <a:pt x="0" y="30"/>
                  <a:pt x="0" y="30"/>
                </a:cubicBezTo>
                <a:cubicBezTo>
                  <a:pt x="0" y="31"/>
                  <a:pt x="0" y="31"/>
                  <a:pt x="0" y="31"/>
                </a:cubicBezTo>
                <a:cubicBezTo>
                  <a:pt x="0" y="31"/>
                  <a:pt x="0" y="31"/>
                  <a:pt x="0" y="32"/>
                </a:cubicBezTo>
                <a:cubicBezTo>
                  <a:pt x="0" y="32"/>
                  <a:pt x="0" y="33"/>
                  <a:pt x="0" y="33"/>
                </a:cubicBezTo>
                <a:cubicBezTo>
                  <a:pt x="0" y="34"/>
                  <a:pt x="1" y="35"/>
                  <a:pt x="1" y="35"/>
                </a:cubicBezTo>
                <a:cubicBezTo>
                  <a:pt x="1" y="36"/>
                  <a:pt x="1" y="36"/>
                  <a:pt x="1" y="37"/>
                </a:cubicBezTo>
                <a:cubicBezTo>
                  <a:pt x="1" y="37"/>
                  <a:pt x="3" y="37"/>
                  <a:pt x="4" y="37"/>
                </a:cubicBezTo>
                <a:cubicBezTo>
                  <a:pt x="5" y="38"/>
                  <a:pt x="6" y="38"/>
                  <a:pt x="6" y="38"/>
                </a:cubicBezTo>
                <a:cubicBezTo>
                  <a:pt x="7" y="38"/>
                  <a:pt x="7" y="38"/>
                  <a:pt x="7" y="39"/>
                </a:cubicBezTo>
                <a:cubicBezTo>
                  <a:pt x="7" y="39"/>
                  <a:pt x="8" y="39"/>
                  <a:pt x="8" y="40"/>
                </a:cubicBezTo>
                <a:cubicBezTo>
                  <a:pt x="8" y="41"/>
                  <a:pt x="9" y="42"/>
                  <a:pt x="9" y="42"/>
                </a:cubicBezTo>
                <a:cubicBezTo>
                  <a:pt x="9" y="42"/>
                  <a:pt x="9" y="42"/>
                  <a:pt x="9" y="43"/>
                </a:cubicBezTo>
                <a:cubicBezTo>
                  <a:pt x="10" y="44"/>
                  <a:pt x="10" y="44"/>
                  <a:pt x="10" y="44"/>
                </a:cubicBezTo>
                <a:cubicBezTo>
                  <a:pt x="11" y="45"/>
                  <a:pt x="11" y="45"/>
                  <a:pt x="11" y="46"/>
                </a:cubicBezTo>
                <a:cubicBezTo>
                  <a:pt x="11" y="46"/>
                  <a:pt x="10" y="47"/>
                  <a:pt x="10" y="48"/>
                </a:cubicBezTo>
                <a:cubicBezTo>
                  <a:pt x="9" y="49"/>
                  <a:pt x="9" y="50"/>
                  <a:pt x="9" y="50"/>
                </a:cubicBezTo>
                <a:cubicBezTo>
                  <a:pt x="9" y="51"/>
                  <a:pt x="9" y="51"/>
                  <a:pt x="9" y="52"/>
                </a:cubicBezTo>
                <a:cubicBezTo>
                  <a:pt x="9" y="52"/>
                  <a:pt x="10" y="53"/>
                  <a:pt x="11" y="53"/>
                </a:cubicBezTo>
                <a:cubicBezTo>
                  <a:pt x="12" y="54"/>
                  <a:pt x="12" y="54"/>
                  <a:pt x="12" y="54"/>
                </a:cubicBezTo>
                <a:cubicBezTo>
                  <a:pt x="13" y="55"/>
                  <a:pt x="13" y="55"/>
                  <a:pt x="13" y="55"/>
                </a:cubicBezTo>
                <a:cubicBezTo>
                  <a:pt x="14" y="55"/>
                  <a:pt x="14" y="55"/>
                  <a:pt x="14" y="55"/>
                </a:cubicBezTo>
                <a:cubicBezTo>
                  <a:pt x="14" y="55"/>
                  <a:pt x="14" y="55"/>
                  <a:pt x="14" y="55"/>
                </a:cubicBezTo>
                <a:cubicBezTo>
                  <a:pt x="14" y="55"/>
                  <a:pt x="16" y="54"/>
                  <a:pt x="17" y="54"/>
                </a:cubicBezTo>
                <a:cubicBezTo>
                  <a:pt x="17" y="53"/>
                  <a:pt x="18" y="53"/>
                  <a:pt x="18" y="53"/>
                </a:cubicBezTo>
                <a:cubicBezTo>
                  <a:pt x="18" y="53"/>
                  <a:pt x="19" y="52"/>
                  <a:pt x="19" y="52"/>
                </a:cubicBezTo>
                <a:cubicBezTo>
                  <a:pt x="19" y="52"/>
                  <a:pt x="20" y="52"/>
                  <a:pt x="20" y="52"/>
                </a:cubicBezTo>
                <a:cubicBezTo>
                  <a:pt x="21" y="52"/>
                  <a:pt x="21" y="52"/>
                  <a:pt x="21" y="52"/>
                </a:cubicBezTo>
                <a:cubicBezTo>
                  <a:pt x="21" y="53"/>
                  <a:pt x="21" y="53"/>
                  <a:pt x="22" y="53"/>
                </a:cubicBezTo>
                <a:cubicBezTo>
                  <a:pt x="22" y="53"/>
                  <a:pt x="23" y="53"/>
                  <a:pt x="23" y="53"/>
                </a:cubicBezTo>
                <a:cubicBezTo>
                  <a:pt x="23" y="53"/>
                  <a:pt x="24" y="54"/>
                  <a:pt x="25" y="54"/>
                </a:cubicBezTo>
                <a:cubicBezTo>
                  <a:pt x="25" y="54"/>
                  <a:pt x="25" y="54"/>
                  <a:pt x="26" y="54"/>
                </a:cubicBezTo>
                <a:cubicBezTo>
                  <a:pt x="26" y="54"/>
                  <a:pt x="26" y="54"/>
                  <a:pt x="26" y="54"/>
                </a:cubicBezTo>
                <a:cubicBezTo>
                  <a:pt x="27" y="54"/>
                  <a:pt x="27" y="54"/>
                  <a:pt x="27" y="55"/>
                </a:cubicBezTo>
                <a:cubicBezTo>
                  <a:pt x="27" y="55"/>
                  <a:pt x="27" y="55"/>
                  <a:pt x="28" y="56"/>
                </a:cubicBezTo>
                <a:cubicBezTo>
                  <a:pt x="28" y="56"/>
                  <a:pt x="28" y="57"/>
                  <a:pt x="28" y="57"/>
                </a:cubicBezTo>
                <a:cubicBezTo>
                  <a:pt x="29" y="58"/>
                  <a:pt x="30" y="59"/>
                  <a:pt x="30" y="59"/>
                </a:cubicBezTo>
                <a:cubicBezTo>
                  <a:pt x="30" y="60"/>
                  <a:pt x="30" y="60"/>
                  <a:pt x="30" y="60"/>
                </a:cubicBezTo>
                <a:cubicBezTo>
                  <a:pt x="31" y="60"/>
                  <a:pt x="31" y="60"/>
                  <a:pt x="31" y="60"/>
                </a:cubicBezTo>
                <a:cubicBezTo>
                  <a:pt x="31" y="60"/>
                  <a:pt x="31" y="60"/>
                  <a:pt x="32" y="60"/>
                </a:cubicBezTo>
                <a:cubicBezTo>
                  <a:pt x="32" y="60"/>
                  <a:pt x="33" y="60"/>
                  <a:pt x="33" y="60"/>
                </a:cubicBezTo>
                <a:cubicBezTo>
                  <a:pt x="34" y="60"/>
                  <a:pt x="35" y="60"/>
                  <a:pt x="35" y="60"/>
                </a:cubicBezTo>
                <a:cubicBezTo>
                  <a:pt x="36" y="59"/>
                  <a:pt x="36" y="59"/>
                  <a:pt x="37" y="59"/>
                </a:cubicBezTo>
                <a:cubicBezTo>
                  <a:pt x="37" y="59"/>
                  <a:pt x="37" y="57"/>
                  <a:pt x="37" y="56"/>
                </a:cubicBezTo>
                <a:cubicBezTo>
                  <a:pt x="38" y="55"/>
                  <a:pt x="38" y="54"/>
                  <a:pt x="38" y="54"/>
                </a:cubicBezTo>
                <a:cubicBezTo>
                  <a:pt x="38" y="53"/>
                  <a:pt x="38" y="53"/>
                  <a:pt x="39" y="53"/>
                </a:cubicBezTo>
                <a:cubicBezTo>
                  <a:pt x="39" y="53"/>
                  <a:pt x="39" y="53"/>
                  <a:pt x="40" y="52"/>
                </a:cubicBezTo>
                <a:cubicBezTo>
                  <a:pt x="41" y="52"/>
                  <a:pt x="42" y="51"/>
                  <a:pt x="42" y="51"/>
                </a:cubicBezTo>
                <a:cubicBezTo>
                  <a:pt x="42" y="51"/>
                  <a:pt x="42" y="51"/>
                  <a:pt x="43" y="51"/>
                </a:cubicBezTo>
                <a:cubicBezTo>
                  <a:pt x="44" y="50"/>
                  <a:pt x="44" y="50"/>
                  <a:pt x="44" y="50"/>
                </a:cubicBezTo>
                <a:cubicBezTo>
                  <a:pt x="45" y="49"/>
                  <a:pt x="45" y="49"/>
                  <a:pt x="46" y="49"/>
                </a:cubicBezTo>
                <a:cubicBezTo>
                  <a:pt x="46" y="49"/>
                  <a:pt x="47" y="50"/>
                  <a:pt x="48" y="50"/>
                </a:cubicBezTo>
                <a:cubicBezTo>
                  <a:pt x="49" y="51"/>
                  <a:pt x="50" y="51"/>
                  <a:pt x="50" y="51"/>
                </a:cubicBezTo>
                <a:cubicBezTo>
                  <a:pt x="51" y="51"/>
                  <a:pt x="52" y="51"/>
                  <a:pt x="52" y="51"/>
                </a:cubicBezTo>
                <a:cubicBezTo>
                  <a:pt x="52" y="51"/>
                  <a:pt x="53" y="50"/>
                  <a:pt x="53" y="49"/>
                </a:cubicBezTo>
                <a:cubicBezTo>
                  <a:pt x="54" y="48"/>
                  <a:pt x="54" y="48"/>
                  <a:pt x="54" y="48"/>
                </a:cubicBezTo>
                <a:cubicBezTo>
                  <a:pt x="55" y="47"/>
                  <a:pt x="55" y="47"/>
                  <a:pt x="55" y="47"/>
                </a:cubicBezTo>
                <a:cubicBezTo>
                  <a:pt x="55" y="46"/>
                  <a:pt x="55" y="46"/>
                  <a:pt x="55" y="46"/>
                </a:cubicBezTo>
                <a:cubicBezTo>
                  <a:pt x="55" y="46"/>
                  <a:pt x="55" y="46"/>
                  <a:pt x="55" y="46"/>
                </a:cubicBezTo>
                <a:cubicBezTo>
                  <a:pt x="55" y="46"/>
                  <a:pt x="54" y="44"/>
                  <a:pt x="54" y="43"/>
                </a:cubicBezTo>
                <a:cubicBezTo>
                  <a:pt x="53" y="43"/>
                  <a:pt x="53" y="42"/>
                  <a:pt x="53" y="42"/>
                </a:cubicBezTo>
                <a:cubicBezTo>
                  <a:pt x="53" y="42"/>
                  <a:pt x="52" y="41"/>
                  <a:pt x="52" y="41"/>
                </a:cubicBezTo>
                <a:cubicBezTo>
                  <a:pt x="52" y="41"/>
                  <a:pt x="52" y="40"/>
                  <a:pt x="52" y="40"/>
                </a:cubicBezTo>
                <a:cubicBezTo>
                  <a:pt x="52" y="39"/>
                  <a:pt x="52" y="39"/>
                  <a:pt x="52" y="39"/>
                </a:cubicBezTo>
                <a:cubicBezTo>
                  <a:pt x="53" y="39"/>
                  <a:pt x="53" y="39"/>
                  <a:pt x="53" y="38"/>
                </a:cubicBezTo>
                <a:cubicBezTo>
                  <a:pt x="53" y="38"/>
                  <a:pt x="53" y="37"/>
                  <a:pt x="53" y="37"/>
                </a:cubicBezTo>
                <a:cubicBezTo>
                  <a:pt x="53" y="37"/>
                  <a:pt x="54" y="36"/>
                  <a:pt x="54" y="35"/>
                </a:cubicBezTo>
                <a:cubicBezTo>
                  <a:pt x="54" y="35"/>
                  <a:pt x="54" y="35"/>
                  <a:pt x="54" y="34"/>
                </a:cubicBezTo>
                <a:cubicBezTo>
                  <a:pt x="54" y="34"/>
                  <a:pt x="54" y="34"/>
                  <a:pt x="54" y="34"/>
                </a:cubicBezTo>
                <a:cubicBezTo>
                  <a:pt x="54" y="33"/>
                  <a:pt x="54" y="33"/>
                  <a:pt x="55" y="33"/>
                </a:cubicBezTo>
                <a:cubicBezTo>
                  <a:pt x="55" y="33"/>
                  <a:pt x="55" y="33"/>
                  <a:pt x="56" y="32"/>
                </a:cubicBezTo>
                <a:cubicBezTo>
                  <a:pt x="56" y="32"/>
                  <a:pt x="57" y="32"/>
                  <a:pt x="57" y="32"/>
                </a:cubicBezTo>
                <a:cubicBezTo>
                  <a:pt x="58" y="31"/>
                  <a:pt x="59" y="30"/>
                  <a:pt x="59" y="30"/>
                </a:cubicBezTo>
                <a:cubicBezTo>
                  <a:pt x="60" y="30"/>
                  <a:pt x="60" y="30"/>
                  <a:pt x="60" y="30"/>
                </a:cubicBezTo>
                <a:cubicBezTo>
                  <a:pt x="60" y="29"/>
                  <a:pt x="60" y="29"/>
                  <a:pt x="60" y="29"/>
                </a:cubicBezTo>
                <a:cubicBezTo>
                  <a:pt x="60" y="29"/>
                  <a:pt x="60" y="29"/>
                  <a:pt x="60" y="28"/>
                </a:cubicBezTo>
                <a:cubicBezTo>
                  <a:pt x="60" y="28"/>
                  <a:pt x="60" y="27"/>
                  <a:pt x="60" y="27"/>
                </a:cubicBezTo>
                <a:cubicBezTo>
                  <a:pt x="60" y="26"/>
                  <a:pt x="60" y="25"/>
                  <a:pt x="60" y="25"/>
                </a:cubicBezTo>
                <a:cubicBezTo>
                  <a:pt x="59" y="24"/>
                  <a:pt x="59" y="24"/>
                  <a:pt x="59" y="23"/>
                </a:cubicBezTo>
                <a:cubicBezTo>
                  <a:pt x="59" y="23"/>
                  <a:pt x="57" y="23"/>
                  <a:pt x="56" y="23"/>
                </a:cubicBezTo>
                <a:cubicBezTo>
                  <a:pt x="55" y="22"/>
                  <a:pt x="54" y="22"/>
                  <a:pt x="54" y="22"/>
                </a:cubicBezTo>
                <a:cubicBezTo>
                  <a:pt x="53" y="22"/>
                  <a:pt x="53" y="22"/>
                  <a:pt x="53" y="21"/>
                </a:cubicBezTo>
                <a:cubicBezTo>
                  <a:pt x="53" y="21"/>
                  <a:pt x="53" y="21"/>
                  <a:pt x="52" y="20"/>
                </a:cubicBezTo>
                <a:cubicBezTo>
                  <a:pt x="52" y="19"/>
                  <a:pt x="51" y="18"/>
                  <a:pt x="51" y="18"/>
                </a:cubicBezTo>
                <a:cubicBezTo>
                  <a:pt x="51" y="18"/>
                  <a:pt x="51" y="18"/>
                  <a:pt x="51" y="17"/>
                </a:cubicBezTo>
                <a:cubicBezTo>
                  <a:pt x="50" y="16"/>
                  <a:pt x="50" y="16"/>
                  <a:pt x="50" y="16"/>
                </a:cubicBezTo>
                <a:cubicBezTo>
                  <a:pt x="49" y="15"/>
                  <a:pt x="49" y="15"/>
                  <a:pt x="50" y="14"/>
                </a:cubicBezTo>
                <a:cubicBezTo>
                  <a:pt x="50" y="14"/>
                  <a:pt x="50" y="13"/>
                  <a:pt x="50" y="12"/>
                </a:cubicBezTo>
                <a:cubicBezTo>
                  <a:pt x="51" y="11"/>
                  <a:pt x="51" y="10"/>
                  <a:pt x="51" y="10"/>
                </a:cubicBezTo>
                <a:cubicBezTo>
                  <a:pt x="51" y="9"/>
                  <a:pt x="51" y="9"/>
                  <a:pt x="51" y="8"/>
                </a:cubicBezTo>
                <a:cubicBezTo>
                  <a:pt x="51" y="8"/>
                  <a:pt x="50" y="7"/>
                  <a:pt x="49" y="7"/>
                </a:cubicBezTo>
                <a:cubicBezTo>
                  <a:pt x="48" y="6"/>
                  <a:pt x="48" y="6"/>
                  <a:pt x="48" y="6"/>
                </a:cubicBezTo>
                <a:cubicBezTo>
                  <a:pt x="47" y="5"/>
                  <a:pt x="47" y="5"/>
                  <a:pt x="47" y="5"/>
                </a:cubicBezTo>
                <a:cubicBezTo>
                  <a:pt x="46" y="5"/>
                  <a:pt x="46" y="5"/>
                  <a:pt x="46" y="5"/>
                </a:cubicBezTo>
                <a:cubicBezTo>
                  <a:pt x="46" y="5"/>
                  <a:pt x="46" y="5"/>
                  <a:pt x="46" y="5"/>
                </a:cubicBezTo>
                <a:cubicBezTo>
                  <a:pt x="46" y="5"/>
                  <a:pt x="44" y="6"/>
                  <a:pt x="43" y="6"/>
                </a:cubicBezTo>
                <a:cubicBezTo>
                  <a:pt x="43" y="7"/>
                  <a:pt x="42" y="7"/>
                  <a:pt x="42" y="7"/>
                </a:cubicBezTo>
                <a:cubicBezTo>
                  <a:pt x="42" y="7"/>
                  <a:pt x="41" y="8"/>
                  <a:pt x="41" y="8"/>
                </a:cubicBezTo>
                <a:cubicBezTo>
                  <a:pt x="41" y="8"/>
                  <a:pt x="40" y="8"/>
                  <a:pt x="40" y="8"/>
                </a:cubicBezTo>
                <a:cubicBezTo>
                  <a:pt x="39" y="8"/>
                  <a:pt x="39" y="8"/>
                  <a:pt x="39" y="8"/>
                </a:cubicBezTo>
                <a:cubicBezTo>
                  <a:pt x="39" y="7"/>
                  <a:pt x="39" y="7"/>
                  <a:pt x="38" y="7"/>
                </a:cubicBezTo>
                <a:cubicBezTo>
                  <a:pt x="38" y="7"/>
                  <a:pt x="37" y="7"/>
                  <a:pt x="37" y="7"/>
                </a:cubicBezTo>
                <a:cubicBezTo>
                  <a:pt x="37" y="7"/>
                  <a:pt x="36" y="6"/>
                  <a:pt x="35" y="6"/>
                </a:cubicBezTo>
                <a:cubicBezTo>
                  <a:pt x="35" y="6"/>
                  <a:pt x="35" y="6"/>
                  <a:pt x="34" y="6"/>
                </a:cubicBezTo>
                <a:cubicBezTo>
                  <a:pt x="34" y="6"/>
                  <a:pt x="34" y="6"/>
                  <a:pt x="34" y="6"/>
                </a:cubicBezTo>
                <a:cubicBezTo>
                  <a:pt x="33" y="6"/>
                  <a:pt x="33" y="6"/>
                  <a:pt x="33" y="5"/>
                </a:cubicBezTo>
                <a:cubicBezTo>
                  <a:pt x="33" y="5"/>
                  <a:pt x="33" y="5"/>
                  <a:pt x="32" y="4"/>
                </a:cubicBezTo>
                <a:cubicBezTo>
                  <a:pt x="32" y="4"/>
                  <a:pt x="32" y="3"/>
                  <a:pt x="32" y="3"/>
                </a:cubicBezTo>
                <a:cubicBezTo>
                  <a:pt x="31" y="2"/>
                  <a:pt x="30" y="1"/>
                  <a:pt x="30" y="1"/>
                </a:cubicBezTo>
                <a:cubicBezTo>
                  <a:pt x="30" y="0"/>
                  <a:pt x="30" y="0"/>
                  <a:pt x="30" y="0"/>
                </a:cubicBezTo>
                <a:cubicBezTo>
                  <a:pt x="29" y="0"/>
                  <a:pt x="29" y="0"/>
                  <a:pt x="29" y="0"/>
                </a:cubicBezTo>
                <a:cubicBezTo>
                  <a:pt x="29" y="0"/>
                  <a:pt x="29" y="0"/>
                  <a:pt x="28" y="0"/>
                </a:cubicBezTo>
                <a:cubicBezTo>
                  <a:pt x="28" y="0"/>
                  <a:pt x="27" y="0"/>
                  <a:pt x="27" y="0"/>
                </a:cubicBezTo>
                <a:cubicBezTo>
                  <a:pt x="26" y="0"/>
                  <a:pt x="25" y="0"/>
                  <a:pt x="25" y="0"/>
                </a:cubicBezTo>
                <a:cubicBezTo>
                  <a:pt x="24" y="1"/>
                  <a:pt x="24" y="1"/>
                  <a:pt x="23" y="1"/>
                </a:cubicBezTo>
                <a:cubicBezTo>
                  <a:pt x="23" y="1"/>
                  <a:pt x="23" y="3"/>
                  <a:pt x="23" y="4"/>
                </a:cubicBezTo>
                <a:cubicBezTo>
                  <a:pt x="22" y="5"/>
                  <a:pt x="22" y="6"/>
                  <a:pt x="22" y="6"/>
                </a:cubicBezTo>
                <a:cubicBezTo>
                  <a:pt x="22" y="7"/>
                  <a:pt x="22" y="7"/>
                  <a:pt x="21" y="7"/>
                </a:cubicBezTo>
                <a:cubicBezTo>
                  <a:pt x="21" y="7"/>
                  <a:pt x="21" y="7"/>
                  <a:pt x="20" y="8"/>
                </a:cubicBezTo>
                <a:cubicBezTo>
                  <a:pt x="19" y="8"/>
                  <a:pt x="18" y="9"/>
                  <a:pt x="18" y="9"/>
                </a:cubicBezTo>
                <a:cubicBezTo>
                  <a:pt x="18" y="9"/>
                  <a:pt x="18" y="9"/>
                  <a:pt x="17" y="9"/>
                </a:cubicBezTo>
                <a:cubicBezTo>
                  <a:pt x="16" y="10"/>
                  <a:pt x="16" y="10"/>
                  <a:pt x="16" y="10"/>
                </a:cubicBezTo>
                <a:cubicBezTo>
                  <a:pt x="15" y="11"/>
                  <a:pt x="15" y="11"/>
                  <a:pt x="14" y="11"/>
                </a:cubicBezTo>
                <a:cubicBezTo>
                  <a:pt x="14" y="11"/>
                  <a:pt x="13" y="10"/>
                  <a:pt x="12" y="10"/>
                </a:cubicBezTo>
                <a:cubicBezTo>
                  <a:pt x="11" y="9"/>
                  <a:pt x="10" y="9"/>
                  <a:pt x="10" y="9"/>
                </a:cubicBezTo>
                <a:cubicBezTo>
                  <a:pt x="9" y="9"/>
                  <a:pt x="9" y="9"/>
                  <a:pt x="8" y="9"/>
                </a:cubicBezTo>
                <a:cubicBezTo>
                  <a:pt x="8" y="9"/>
                  <a:pt x="7" y="10"/>
                  <a:pt x="7" y="11"/>
                </a:cubicBezTo>
                <a:cubicBezTo>
                  <a:pt x="6" y="12"/>
                  <a:pt x="6" y="12"/>
                  <a:pt x="6" y="12"/>
                </a:cubicBezTo>
                <a:cubicBezTo>
                  <a:pt x="5" y="13"/>
                  <a:pt x="5" y="13"/>
                  <a:pt x="5" y="13"/>
                </a:cubicBezTo>
                <a:lnTo>
                  <a:pt x="5" y="14"/>
                </a:lnTo>
                <a:close/>
                <a:moveTo>
                  <a:pt x="14" y="23"/>
                </a:moveTo>
                <a:cubicBezTo>
                  <a:pt x="15" y="22"/>
                  <a:pt x="15" y="22"/>
                  <a:pt x="15" y="22"/>
                </a:cubicBezTo>
                <a:cubicBezTo>
                  <a:pt x="15" y="21"/>
                  <a:pt x="15" y="21"/>
                  <a:pt x="15" y="21"/>
                </a:cubicBezTo>
                <a:cubicBezTo>
                  <a:pt x="16" y="21"/>
                  <a:pt x="16" y="21"/>
                  <a:pt x="16" y="21"/>
                </a:cubicBezTo>
                <a:cubicBezTo>
                  <a:pt x="16" y="20"/>
                  <a:pt x="16" y="20"/>
                  <a:pt x="16" y="20"/>
                </a:cubicBezTo>
                <a:cubicBezTo>
                  <a:pt x="17" y="19"/>
                  <a:pt x="17" y="19"/>
                  <a:pt x="17" y="19"/>
                </a:cubicBezTo>
                <a:cubicBezTo>
                  <a:pt x="18" y="18"/>
                  <a:pt x="18" y="18"/>
                  <a:pt x="18" y="18"/>
                </a:cubicBezTo>
                <a:cubicBezTo>
                  <a:pt x="18" y="18"/>
                  <a:pt x="18" y="18"/>
                  <a:pt x="18" y="18"/>
                </a:cubicBezTo>
                <a:cubicBezTo>
                  <a:pt x="18" y="18"/>
                  <a:pt x="18" y="18"/>
                  <a:pt x="18" y="18"/>
                </a:cubicBezTo>
                <a:cubicBezTo>
                  <a:pt x="18" y="17"/>
                  <a:pt x="18" y="17"/>
                  <a:pt x="18" y="17"/>
                </a:cubicBezTo>
                <a:cubicBezTo>
                  <a:pt x="19" y="17"/>
                  <a:pt x="20" y="17"/>
                  <a:pt x="20" y="16"/>
                </a:cubicBezTo>
                <a:cubicBezTo>
                  <a:pt x="21" y="16"/>
                  <a:pt x="21" y="16"/>
                  <a:pt x="21" y="16"/>
                </a:cubicBezTo>
                <a:cubicBezTo>
                  <a:pt x="21" y="15"/>
                  <a:pt x="21" y="15"/>
                  <a:pt x="21" y="15"/>
                </a:cubicBezTo>
                <a:cubicBezTo>
                  <a:pt x="22" y="15"/>
                  <a:pt x="22" y="15"/>
                  <a:pt x="22" y="15"/>
                </a:cubicBezTo>
                <a:cubicBezTo>
                  <a:pt x="22" y="15"/>
                  <a:pt x="22" y="15"/>
                  <a:pt x="22" y="15"/>
                </a:cubicBezTo>
                <a:cubicBezTo>
                  <a:pt x="23" y="14"/>
                  <a:pt x="23" y="14"/>
                  <a:pt x="23" y="14"/>
                </a:cubicBezTo>
                <a:cubicBezTo>
                  <a:pt x="24" y="14"/>
                  <a:pt x="24" y="14"/>
                  <a:pt x="24" y="14"/>
                </a:cubicBezTo>
                <a:cubicBezTo>
                  <a:pt x="24" y="14"/>
                  <a:pt x="25" y="14"/>
                  <a:pt x="26" y="13"/>
                </a:cubicBezTo>
                <a:cubicBezTo>
                  <a:pt x="26" y="13"/>
                  <a:pt x="26" y="13"/>
                  <a:pt x="26" y="13"/>
                </a:cubicBezTo>
                <a:cubicBezTo>
                  <a:pt x="27" y="13"/>
                  <a:pt x="27" y="13"/>
                  <a:pt x="27" y="13"/>
                </a:cubicBezTo>
                <a:cubicBezTo>
                  <a:pt x="27" y="13"/>
                  <a:pt x="27" y="13"/>
                  <a:pt x="27" y="13"/>
                </a:cubicBezTo>
                <a:cubicBezTo>
                  <a:pt x="27" y="13"/>
                  <a:pt x="28" y="13"/>
                  <a:pt x="28" y="13"/>
                </a:cubicBezTo>
                <a:cubicBezTo>
                  <a:pt x="29" y="13"/>
                  <a:pt x="29" y="13"/>
                  <a:pt x="29" y="13"/>
                </a:cubicBezTo>
                <a:cubicBezTo>
                  <a:pt x="30" y="13"/>
                  <a:pt x="30" y="13"/>
                  <a:pt x="30" y="13"/>
                </a:cubicBezTo>
                <a:cubicBezTo>
                  <a:pt x="31" y="13"/>
                  <a:pt x="31" y="13"/>
                  <a:pt x="31" y="13"/>
                </a:cubicBezTo>
                <a:cubicBezTo>
                  <a:pt x="31" y="13"/>
                  <a:pt x="31" y="13"/>
                  <a:pt x="32" y="13"/>
                </a:cubicBezTo>
                <a:cubicBezTo>
                  <a:pt x="33" y="13"/>
                  <a:pt x="33" y="13"/>
                  <a:pt x="33" y="13"/>
                </a:cubicBezTo>
                <a:cubicBezTo>
                  <a:pt x="33" y="13"/>
                  <a:pt x="33" y="13"/>
                  <a:pt x="33" y="13"/>
                </a:cubicBezTo>
                <a:cubicBezTo>
                  <a:pt x="34" y="13"/>
                  <a:pt x="34" y="13"/>
                  <a:pt x="34" y="13"/>
                </a:cubicBezTo>
                <a:cubicBezTo>
                  <a:pt x="34" y="13"/>
                  <a:pt x="34" y="13"/>
                  <a:pt x="34" y="13"/>
                </a:cubicBezTo>
                <a:cubicBezTo>
                  <a:pt x="35" y="14"/>
                  <a:pt x="35" y="14"/>
                  <a:pt x="35" y="14"/>
                </a:cubicBezTo>
                <a:cubicBezTo>
                  <a:pt x="35" y="14"/>
                  <a:pt x="35" y="14"/>
                  <a:pt x="35" y="14"/>
                </a:cubicBezTo>
                <a:cubicBezTo>
                  <a:pt x="36" y="14"/>
                  <a:pt x="36" y="14"/>
                  <a:pt x="36" y="14"/>
                </a:cubicBezTo>
                <a:cubicBezTo>
                  <a:pt x="36" y="14"/>
                  <a:pt x="36" y="14"/>
                  <a:pt x="36" y="14"/>
                </a:cubicBezTo>
                <a:cubicBezTo>
                  <a:pt x="37" y="14"/>
                  <a:pt x="37" y="14"/>
                  <a:pt x="37" y="14"/>
                </a:cubicBezTo>
                <a:cubicBezTo>
                  <a:pt x="38" y="15"/>
                  <a:pt x="38" y="15"/>
                  <a:pt x="38" y="15"/>
                </a:cubicBezTo>
                <a:cubicBezTo>
                  <a:pt x="39" y="15"/>
                  <a:pt x="39" y="15"/>
                  <a:pt x="39" y="15"/>
                </a:cubicBezTo>
                <a:cubicBezTo>
                  <a:pt x="39" y="16"/>
                  <a:pt x="39" y="16"/>
                  <a:pt x="39" y="16"/>
                </a:cubicBezTo>
                <a:cubicBezTo>
                  <a:pt x="40" y="16"/>
                  <a:pt x="40" y="16"/>
                  <a:pt x="40" y="16"/>
                </a:cubicBezTo>
                <a:cubicBezTo>
                  <a:pt x="41" y="17"/>
                  <a:pt x="41" y="17"/>
                  <a:pt x="41" y="17"/>
                </a:cubicBezTo>
                <a:cubicBezTo>
                  <a:pt x="42" y="18"/>
                  <a:pt x="42" y="18"/>
                  <a:pt x="42" y="18"/>
                </a:cubicBezTo>
                <a:cubicBezTo>
                  <a:pt x="42" y="18"/>
                  <a:pt x="42" y="18"/>
                  <a:pt x="42" y="18"/>
                </a:cubicBezTo>
                <a:cubicBezTo>
                  <a:pt x="42" y="18"/>
                  <a:pt x="42" y="18"/>
                  <a:pt x="42" y="18"/>
                </a:cubicBezTo>
                <a:cubicBezTo>
                  <a:pt x="43" y="18"/>
                  <a:pt x="43" y="18"/>
                  <a:pt x="43" y="18"/>
                </a:cubicBezTo>
                <a:cubicBezTo>
                  <a:pt x="43" y="19"/>
                  <a:pt x="43" y="20"/>
                  <a:pt x="44" y="20"/>
                </a:cubicBezTo>
                <a:cubicBezTo>
                  <a:pt x="44" y="21"/>
                  <a:pt x="44" y="21"/>
                  <a:pt x="44" y="21"/>
                </a:cubicBezTo>
                <a:cubicBezTo>
                  <a:pt x="45" y="21"/>
                  <a:pt x="45" y="21"/>
                  <a:pt x="45" y="21"/>
                </a:cubicBezTo>
                <a:cubicBezTo>
                  <a:pt x="45" y="22"/>
                  <a:pt x="45" y="22"/>
                  <a:pt x="45" y="22"/>
                </a:cubicBezTo>
                <a:cubicBezTo>
                  <a:pt x="45" y="22"/>
                  <a:pt x="45" y="22"/>
                  <a:pt x="45" y="22"/>
                </a:cubicBezTo>
                <a:cubicBezTo>
                  <a:pt x="46" y="23"/>
                  <a:pt x="46" y="23"/>
                  <a:pt x="46" y="23"/>
                </a:cubicBezTo>
                <a:cubicBezTo>
                  <a:pt x="46" y="24"/>
                  <a:pt x="46" y="24"/>
                  <a:pt x="46" y="24"/>
                </a:cubicBezTo>
                <a:cubicBezTo>
                  <a:pt x="46" y="24"/>
                  <a:pt x="46" y="25"/>
                  <a:pt x="47" y="26"/>
                </a:cubicBezTo>
                <a:cubicBezTo>
                  <a:pt x="47" y="26"/>
                  <a:pt x="47" y="26"/>
                  <a:pt x="47" y="26"/>
                </a:cubicBezTo>
                <a:cubicBezTo>
                  <a:pt x="47" y="27"/>
                  <a:pt x="47" y="27"/>
                  <a:pt x="47" y="27"/>
                </a:cubicBezTo>
                <a:cubicBezTo>
                  <a:pt x="47" y="27"/>
                  <a:pt x="47" y="27"/>
                  <a:pt x="47" y="27"/>
                </a:cubicBezTo>
                <a:cubicBezTo>
                  <a:pt x="47" y="27"/>
                  <a:pt x="47" y="28"/>
                  <a:pt x="47" y="28"/>
                </a:cubicBezTo>
                <a:cubicBezTo>
                  <a:pt x="47" y="29"/>
                  <a:pt x="47" y="29"/>
                  <a:pt x="47" y="29"/>
                </a:cubicBezTo>
                <a:cubicBezTo>
                  <a:pt x="47" y="30"/>
                  <a:pt x="47" y="30"/>
                  <a:pt x="47" y="30"/>
                </a:cubicBezTo>
                <a:cubicBezTo>
                  <a:pt x="47" y="31"/>
                  <a:pt x="47" y="31"/>
                  <a:pt x="47" y="31"/>
                </a:cubicBezTo>
                <a:cubicBezTo>
                  <a:pt x="47" y="31"/>
                  <a:pt x="47" y="31"/>
                  <a:pt x="47" y="32"/>
                </a:cubicBezTo>
                <a:cubicBezTo>
                  <a:pt x="47" y="33"/>
                  <a:pt x="47" y="33"/>
                  <a:pt x="47" y="33"/>
                </a:cubicBezTo>
                <a:cubicBezTo>
                  <a:pt x="47" y="33"/>
                  <a:pt x="47" y="33"/>
                  <a:pt x="47" y="33"/>
                </a:cubicBezTo>
                <a:cubicBezTo>
                  <a:pt x="47" y="34"/>
                  <a:pt x="47" y="34"/>
                  <a:pt x="47" y="34"/>
                </a:cubicBezTo>
                <a:cubicBezTo>
                  <a:pt x="47" y="34"/>
                  <a:pt x="47" y="34"/>
                  <a:pt x="47" y="34"/>
                </a:cubicBezTo>
                <a:cubicBezTo>
                  <a:pt x="46" y="35"/>
                  <a:pt x="46" y="35"/>
                  <a:pt x="46" y="35"/>
                </a:cubicBezTo>
                <a:cubicBezTo>
                  <a:pt x="46" y="35"/>
                  <a:pt x="46" y="35"/>
                  <a:pt x="46" y="35"/>
                </a:cubicBezTo>
                <a:cubicBezTo>
                  <a:pt x="46" y="36"/>
                  <a:pt x="46" y="36"/>
                  <a:pt x="46" y="36"/>
                </a:cubicBezTo>
                <a:cubicBezTo>
                  <a:pt x="46" y="36"/>
                  <a:pt x="46" y="36"/>
                  <a:pt x="46" y="36"/>
                </a:cubicBezTo>
                <a:cubicBezTo>
                  <a:pt x="46" y="37"/>
                  <a:pt x="46" y="37"/>
                  <a:pt x="46" y="37"/>
                </a:cubicBezTo>
                <a:cubicBezTo>
                  <a:pt x="45" y="38"/>
                  <a:pt x="45" y="38"/>
                  <a:pt x="45" y="38"/>
                </a:cubicBezTo>
                <a:cubicBezTo>
                  <a:pt x="45" y="39"/>
                  <a:pt x="45" y="39"/>
                  <a:pt x="45" y="39"/>
                </a:cubicBezTo>
                <a:cubicBezTo>
                  <a:pt x="44" y="39"/>
                  <a:pt x="44" y="39"/>
                  <a:pt x="44" y="39"/>
                </a:cubicBezTo>
                <a:cubicBezTo>
                  <a:pt x="44" y="40"/>
                  <a:pt x="44" y="40"/>
                  <a:pt x="44" y="40"/>
                </a:cubicBezTo>
                <a:cubicBezTo>
                  <a:pt x="43" y="41"/>
                  <a:pt x="43" y="41"/>
                  <a:pt x="43" y="41"/>
                </a:cubicBezTo>
                <a:cubicBezTo>
                  <a:pt x="42" y="42"/>
                  <a:pt x="42" y="42"/>
                  <a:pt x="42" y="42"/>
                </a:cubicBezTo>
                <a:cubicBezTo>
                  <a:pt x="42" y="42"/>
                  <a:pt x="42" y="42"/>
                  <a:pt x="42" y="42"/>
                </a:cubicBezTo>
                <a:cubicBezTo>
                  <a:pt x="42" y="42"/>
                  <a:pt x="42" y="42"/>
                  <a:pt x="42" y="42"/>
                </a:cubicBezTo>
                <a:cubicBezTo>
                  <a:pt x="42" y="43"/>
                  <a:pt x="42" y="43"/>
                  <a:pt x="42" y="43"/>
                </a:cubicBezTo>
                <a:cubicBezTo>
                  <a:pt x="41" y="43"/>
                  <a:pt x="40" y="43"/>
                  <a:pt x="40" y="44"/>
                </a:cubicBezTo>
                <a:cubicBezTo>
                  <a:pt x="39" y="44"/>
                  <a:pt x="39" y="44"/>
                  <a:pt x="39" y="44"/>
                </a:cubicBezTo>
                <a:cubicBezTo>
                  <a:pt x="39" y="45"/>
                  <a:pt x="39" y="45"/>
                  <a:pt x="39" y="45"/>
                </a:cubicBezTo>
                <a:cubicBezTo>
                  <a:pt x="38" y="45"/>
                  <a:pt x="38" y="45"/>
                  <a:pt x="38" y="45"/>
                </a:cubicBezTo>
                <a:cubicBezTo>
                  <a:pt x="38" y="45"/>
                  <a:pt x="38" y="45"/>
                  <a:pt x="38" y="45"/>
                </a:cubicBezTo>
                <a:cubicBezTo>
                  <a:pt x="37" y="46"/>
                  <a:pt x="37" y="46"/>
                  <a:pt x="37" y="46"/>
                </a:cubicBezTo>
                <a:cubicBezTo>
                  <a:pt x="36" y="46"/>
                  <a:pt x="36" y="46"/>
                  <a:pt x="36" y="46"/>
                </a:cubicBezTo>
                <a:cubicBezTo>
                  <a:pt x="36" y="46"/>
                  <a:pt x="35" y="46"/>
                  <a:pt x="34" y="47"/>
                </a:cubicBezTo>
                <a:cubicBezTo>
                  <a:pt x="34" y="47"/>
                  <a:pt x="34" y="47"/>
                  <a:pt x="34" y="47"/>
                </a:cubicBezTo>
                <a:cubicBezTo>
                  <a:pt x="33" y="47"/>
                  <a:pt x="33" y="47"/>
                  <a:pt x="33" y="47"/>
                </a:cubicBezTo>
                <a:cubicBezTo>
                  <a:pt x="33" y="47"/>
                  <a:pt x="33" y="47"/>
                  <a:pt x="33" y="47"/>
                </a:cubicBezTo>
                <a:cubicBezTo>
                  <a:pt x="33" y="47"/>
                  <a:pt x="32" y="47"/>
                  <a:pt x="32" y="47"/>
                </a:cubicBezTo>
                <a:cubicBezTo>
                  <a:pt x="31" y="47"/>
                  <a:pt x="31" y="47"/>
                  <a:pt x="31" y="47"/>
                </a:cubicBezTo>
                <a:cubicBezTo>
                  <a:pt x="30" y="47"/>
                  <a:pt x="30" y="47"/>
                  <a:pt x="30" y="47"/>
                </a:cubicBezTo>
                <a:cubicBezTo>
                  <a:pt x="29" y="47"/>
                  <a:pt x="29" y="47"/>
                  <a:pt x="29" y="47"/>
                </a:cubicBezTo>
                <a:cubicBezTo>
                  <a:pt x="29" y="47"/>
                  <a:pt x="29" y="47"/>
                  <a:pt x="28" y="47"/>
                </a:cubicBezTo>
                <a:cubicBezTo>
                  <a:pt x="27" y="47"/>
                  <a:pt x="27" y="47"/>
                  <a:pt x="27" y="47"/>
                </a:cubicBezTo>
                <a:cubicBezTo>
                  <a:pt x="27" y="47"/>
                  <a:pt x="27" y="47"/>
                  <a:pt x="27" y="47"/>
                </a:cubicBezTo>
                <a:cubicBezTo>
                  <a:pt x="26" y="47"/>
                  <a:pt x="26" y="47"/>
                  <a:pt x="26" y="47"/>
                </a:cubicBezTo>
                <a:cubicBezTo>
                  <a:pt x="26" y="47"/>
                  <a:pt x="26" y="47"/>
                  <a:pt x="26" y="47"/>
                </a:cubicBezTo>
                <a:cubicBezTo>
                  <a:pt x="25" y="46"/>
                  <a:pt x="25" y="46"/>
                  <a:pt x="25" y="46"/>
                </a:cubicBezTo>
                <a:cubicBezTo>
                  <a:pt x="25" y="46"/>
                  <a:pt x="25" y="46"/>
                  <a:pt x="25" y="46"/>
                </a:cubicBezTo>
                <a:cubicBezTo>
                  <a:pt x="24" y="46"/>
                  <a:pt x="24" y="46"/>
                  <a:pt x="24" y="46"/>
                </a:cubicBezTo>
                <a:cubicBezTo>
                  <a:pt x="24" y="46"/>
                  <a:pt x="24" y="46"/>
                  <a:pt x="24" y="46"/>
                </a:cubicBezTo>
                <a:cubicBezTo>
                  <a:pt x="23" y="46"/>
                  <a:pt x="23" y="46"/>
                  <a:pt x="23" y="46"/>
                </a:cubicBezTo>
                <a:cubicBezTo>
                  <a:pt x="22" y="45"/>
                  <a:pt x="22" y="45"/>
                  <a:pt x="22" y="45"/>
                </a:cubicBezTo>
                <a:cubicBezTo>
                  <a:pt x="21" y="45"/>
                  <a:pt x="21" y="45"/>
                  <a:pt x="21" y="45"/>
                </a:cubicBezTo>
                <a:cubicBezTo>
                  <a:pt x="21" y="44"/>
                  <a:pt x="21" y="44"/>
                  <a:pt x="21" y="44"/>
                </a:cubicBezTo>
                <a:cubicBezTo>
                  <a:pt x="20" y="44"/>
                  <a:pt x="20" y="44"/>
                  <a:pt x="20" y="44"/>
                </a:cubicBezTo>
                <a:cubicBezTo>
                  <a:pt x="19" y="43"/>
                  <a:pt x="19" y="43"/>
                  <a:pt x="19" y="43"/>
                </a:cubicBezTo>
                <a:cubicBezTo>
                  <a:pt x="18" y="42"/>
                  <a:pt x="18" y="42"/>
                  <a:pt x="18" y="42"/>
                </a:cubicBezTo>
                <a:cubicBezTo>
                  <a:pt x="18" y="42"/>
                  <a:pt x="18" y="42"/>
                  <a:pt x="18" y="42"/>
                </a:cubicBezTo>
                <a:cubicBezTo>
                  <a:pt x="18" y="42"/>
                  <a:pt x="18" y="42"/>
                  <a:pt x="18" y="42"/>
                </a:cubicBezTo>
                <a:cubicBezTo>
                  <a:pt x="18" y="42"/>
                  <a:pt x="18" y="42"/>
                  <a:pt x="18" y="42"/>
                </a:cubicBezTo>
                <a:cubicBezTo>
                  <a:pt x="17" y="41"/>
                  <a:pt x="17" y="40"/>
                  <a:pt x="16" y="40"/>
                </a:cubicBezTo>
                <a:cubicBezTo>
                  <a:pt x="16" y="39"/>
                  <a:pt x="16" y="39"/>
                  <a:pt x="16" y="39"/>
                </a:cubicBezTo>
                <a:cubicBezTo>
                  <a:pt x="15" y="39"/>
                  <a:pt x="15" y="39"/>
                  <a:pt x="15" y="39"/>
                </a:cubicBezTo>
                <a:cubicBezTo>
                  <a:pt x="15" y="38"/>
                  <a:pt x="15" y="38"/>
                  <a:pt x="15" y="38"/>
                </a:cubicBezTo>
                <a:cubicBezTo>
                  <a:pt x="15" y="38"/>
                  <a:pt x="15" y="38"/>
                  <a:pt x="15" y="38"/>
                </a:cubicBezTo>
                <a:cubicBezTo>
                  <a:pt x="14" y="37"/>
                  <a:pt x="14" y="37"/>
                  <a:pt x="14" y="37"/>
                </a:cubicBezTo>
                <a:cubicBezTo>
                  <a:pt x="14" y="36"/>
                  <a:pt x="14" y="36"/>
                  <a:pt x="14" y="36"/>
                </a:cubicBezTo>
                <a:cubicBezTo>
                  <a:pt x="14" y="36"/>
                  <a:pt x="14" y="35"/>
                  <a:pt x="13" y="34"/>
                </a:cubicBezTo>
                <a:cubicBezTo>
                  <a:pt x="13" y="34"/>
                  <a:pt x="13" y="34"/>
                  <a:pt x="13" y="34"/>
                </a:cubicBezTo>
                <a:cubicBezTo>
                  <a:pt x="13" y="33"/>
                  <a:pt x="13" y="33"/>
                  <a:pt x="13" y="33"/>
                </a:cubicBezTo>
                <a:cubicBezTo>
                  <a:pt x="13" y="33"/>
                  <a:pt x="13" y="33"/>
                  <a:pt x="13" y="33"/>
                </a:cubicBezTo>
                <a:cubicBezTo>
                  <a:pt x="13" y="33"/>
                  <a:pt x="13" y="32"/>
                  <a:pt x="13" y="32"/>
                </a:cubicBezTo>
                <a:cubicBezTo>
                  <a:pt x="13" y="31"/>
                  <a:pt x="13" y="31"/>
                  <a:pt x="13" y="31"/>
                </a:cubicBezTo>
                <a:cubicBezTo>
                  <a:pt x="13" y="30"/>
                  <a:pt x="13" y="30"/>
                  <a:pt x="13" y="30"/>
                </a:cubicBezTo>
                <a:cubicBezTo>
                  <a:pt x="13" y="29"/>
                  <a:pt x="13" y="29"/>
                  <a:pt x="13" y="29"/>
                </a:cubicBezTo>
                <a:cubicBezTo>
                  <a:pt x="13" y="29"/>
                  <a:pt x="13" y="29"/>
                  <a:pt x="13" y="28"/>
                </a:cubicBezTo>
                <a:cubicBezTo>
                  <a:pt x="13" y="27"/>
                  <a:pt x="13" y="27"/>
                  <a:pt x="13" y="27"/>
                </a:cubicBezTo>
                <a:cubicBezTo>
                  <a:pt x="13" y="27"/>
                  <a:pt x="13" y="27"/>
                  <a:pt x="13" y="27"/>
                </a:cubicBezTo>
                <a:cubicBezTo>
                  <a:pt x="13" y="26"/>
                  <a:pt x="13" y="26"/>
                  <a:pt x="13" y="26"/>
                </a:cubicBezTo>
                <a:cubicBezTo>
                  <a:pt x="14" y="26"/>
                  <a:pt x="14" y="26"/>
                  <a:pt x="14" y="26"/>
                </a:cubicBezTo>
                <a:cubicBezTo>
                  <a:pt x="14" y="25"/>
                  <a:pt x="14" y="25"/>
                  <a:pt x="14" y="25"/>
                </a:cubicBezTo>
                <a:cubicBezTo>
                  <a:pt x="14" y="25"/>
                  <a:pt x="14" y="25"/>
                  <a:pt x="14" y="25"/>
                </a:cubicBezTo>
                <a:cubicBezTo>
                  <a:pt x="14" y="24"/>
                  <a:pt x="14" y="24"/>
                  <a:pt x="14" y="24"/>
                </a:cubicBezTo>
                <a:cubicBezTo>
                  <a:pt x="14" y="24"/>
                  <a:pt x="14" y="24"/>
                  <a:pt x="14" y="24"/>
                </a:cubicBezTo>
                <a:lnTo>
                  <a:pt x="14" y="23"/>
                </a:lnTo>
                <a:close/>
              </a:path>
            </a:pathLst>
          </a:custGeom>
          <a:solidFill>
            <a:schemeClr val="bg2">
              <a:lumMod val="25000"/>
            </a:schemeClr>
          </a:solidFill>
          <a:ln>
            <a:noFill/>
          </a:ln>
        </p:spPr>
        <p:txBody>
          <a:bodyPr vert="horz" wrap="square" lIns="91440" tIns="45720" rIns="91440" bIns="45720" numCol="1" anchor="t" anchorCtr="0" compatLnSpc="1"/>
          <a:lstStyle/>
          <a:p>
            <a:endParaRPr lang="zh-CN" altLang="en-US"/>
          </a:p>
        </p:txBody>
      </p:sp>
      <p:sp>
        <p:nvSpPr>
          <p:cNvPr id="54" name="Freeform 53"/>
          <p:cNvSpPr>
            <a:spLocks noEditPoints="1"/>
          </p:cNvSpPr>
          <p:nvPr/>
        </p:nvSpPr>
        <p:spPr bwMode="auto">
          <a:xfrm>
            <a:off x="5894388" y="4067175"/>
            <a:ext cx="173038" cy="171450"/>
          </a:xfrm>
          <a:custGeom>
            <a:avLst/>
            <a:gdLst>
              <a:gd name="T0" fmla="*/ 8 w 107"/>
              <a:gd name="T1" fmla="*/ 50 h 107"/>
              <a:gd name="T2" fmla="*/ 10 w 107"/>
              <a:gd name="T3" fmla="*/ 61 h 107"/>
              <a:gd name="T4" fmla="*/ 7 w 107"/>
              <a:gd name="T5" fmla="*/ 69 h 107"/>
              <a:gd name="T6" fmla="*/ 5 w 107"/>
              <a:gd name="T7" fmla="*/ 79 h 107"/>
              <a:gd name="T8" fmla="*/ 21 w 107"/>
              <a:gd name="T9" fmla="*/ 84 h 107"/>
              <a:gd name="T10" fmla="*/ 31 w 107"/>
              <a:gd name="T11" fmla="*/ 93 h 107"/>
              <a:gd name="T12" fmla="*/ 40 w 107"/>
              <a:gd name="T13" fmla="*/ 107 h 107"/>
              <a:gd name="T14" fmla="*/ 49 w 107"/>
              <a:gd name="T15" fmla="*/ 100 h 107"/>
              <a:gd name="T16" fmla="*/ 58 w 107"/>
              <a:gd name="T17" fmla="*/ 98 h 107"/>
              <a:gd name="T18" fmla="*/ 67 w 107"/>
              <a:gd name="T19" fmla="*/ 99 h 107"/>
              <a:gd name="T20" fmla="*/ 77 w 107"/>
              <a:gd name="T21" fmla="*/ 103 h 107"/>
              <a:gd name="T22" fmla="*/ 83 w 107"/>
              <a:gd name="T23" fmla="*/ 89 h 107"/>
              <a:gd name="T24" fmla="*/ 91 w 107"/>
              <a:gd name="T25" fmla="*/ 77 h 107"/>
              <a:gd name="T26" fmla="*/ 106 w 107"/>
              <a:gd name="T27" fmla="*/ 70 h 107"/>
              <a:gd name="T28" fmla="*/ 103 w 107"/>
              <a:gd name="T29" fmla="*/ 60 h 107"/>
              <a:gd name="T30" fmla="*/ 98 w 107"/>
              <a:gd name="T31" fmla="*/ 53 h 107"/>
              <a:gd name="T32" fmla="*/ 97 w 107"/>
              <a:gd name="T33" fmla="*/ 41 h 107"/>
              <a:gd name="T34" fmla="*/ 104 w 107"/>
              <a:gd name="T35" fmla="*/ 32 h 107"/>
              <a:gd name="T36" fmla="*/ 93 w 107"/>
              <a:gd name="T37" fmla="*/ 24 h 107"/>
              <a:gd name="T38" fmla="*/ 80 w 107"/>
              <a:gd name="T39" fmla="*/ 18 h 107"/>
              <a:gd name="T40" fmla="*/ 74 w 107"/>
              <a:gd name="T41" fmla="*/ 3 h 107"/>
              <a:gd name="T42" fmla="*/ 63 w 107"/>
              <a:gd name="T43" fmla="*/ 1 h 107"/>
              <a:gd name="T44" fmla="*/ 55 w 107"/>
              <a:gd name="T45" fmla="*/ 9 h 107"/>
              <a:gd name="T46" fmla="*/ 44 w 107"/>
              <a:gd name="T47" fmla="*/ 11 h 107"/>
              <a:gd name="T48" fmla="*/ 33 w 107"/>
              <a:gd name="T49" fmla="*/ 3 h 107"/>
              <a:gd name="T50" fmla="*/ 23 w 107"/>
              <a:gd name="T51" fmla="*/ 10 h 107"/>
              <a:gd name="T52" fmla="*/ 20 w 107"/>
              <a:gd name="T53" fmla="*/ 25 h 107"/>
              <a:gd name="T54" fmla="*/ 5 w 107"/>
              <a:gd name="T55" fmla="*/ 32 h 107"/>
              <a:gd name="T56" fmla="*/ 0 w 107"/>
              <a:gd name="T57" fmla="*/ 43 h 107"/>
              <a:gd name="T58" fmla="*/ 23 w 107"/>
              <a:gd name="T59" fmla="*/ 47 h 107"/>
              <a:gd name="T60" fmla="*/ 26 w 107"/>
              <a:gd name="T61" fmla="*/ 40 h 107"/>
              <a:gd name="T62" fmla="*/ 30 w 107"/>
              <a:gd name="T63" fmla="*/ 33 h 107"/>
              <a:gd name="T64" fmla="*/ 37 w 107"/>
              <a:gd name="T65" fmla="*/ 28 h 107"/>
              <a:gd name="T66" fmla="*/ 43 w 107"/>
              <a:gd name="T67" fmla="*/ 24 h 107"/>
              <a:gd name="T68" fmla="*/ 50 w 107"/>
              <a:gd name="T69" fmla="*/ 23 h 107"/>
              <a:gd name="T70" fmla="*/ 55 w 107"/>
              <a:gd name="T71" fmla="*/ 23 h 107"/>
              <a:gd name="T72" fmla="*/ 63 w 107"/>
              <a:gd name="T73" fmla="*/ 24 h 107"/>
              <a:gd name="T74" fmla="*/ 70 w 107"/>
              <a:gd name="T75" fmla="*/ 28 h 107"/>
              <a:gd name="T76" fmla="*/ 75 w 107"/>
              <a:gd name="T77" fmla="*/ 31 h 107"/>
              <a:gd name="T78" fmla="*/ 80 w 107"/>
              <a:gd name="T79" fmla="*/ 37 h 107"/>
              <a:gd name="T80" fmla="*/ 83 w 107"/>
              <a:gd name="T81" fmla="*/ 45 h 107"/>
              <a:gd name="T82" fmla="*/ 85 w 107"/>
              <a:gd name="T83" fmla="*/ 51 h 107"/>
              <a:gd name="T84" fmla="*/ 85 w 107"/>
              <a:gd name="T85" fmla="*/ 56 h 107"/>
              <a:gd name="T86" fmla="*/ 83 w 107"/>
              <a:gd name="T87" fmla="*/ 65 h 107"/>
              <a:gd name="T88" fmla="*/ 79 w 107"/>
              <a:gd name="T89" fmla="*/ 72 h 107"/>
              <a:gd name="T90" fmla="*/ 75 w 107"/>
              <a:gd name="T91" fmla="*/ 76 h 107"/>
              <a:gd name="T92" fmla="*/ 68 w 107"/>
              <a:gd name="T93" fmla="*/ 81 h 107"/>
              <a:gd name="T94" fmla="*/ 60 w 107"/>
              <a:gd name="T95" fmla="*/ 84 h 107"/>
              <a:gd name="T96" fmla="*/ 55 w 107"/>
              <a:gd name="T97" fmla="*/ 85 h 107"/>
              <a:gd name="T98" fmla="*/ 49 w 107"/>
              <a:gd name="T99" fmla="*/ 84 h 107"/>
              <a:gd name="T100" fmla="*/ 42 w 107"/>
              <a:gd name="T101" fmla="*/ 82 h 107"/>
              <a:gd name="T102" fmla="*/ 35 w 107"/>
              <a:gd name="T103" fmla="*/ 78 h 107"/>
              <a:gd name="T104" fmla="*/ 29 w 107"/>
              <a:gd name="T105" fmla="*/ 72 h 107"/>
              <a:gd name="T106" fmla="*/ 25 w 107"/>
              <a:gd name="T107" fmla="*/ 66 h 107"/>
              <a:gd name="T108" fmla="*/ 23 w 107"/>
              <a:gd name="T109" fmla="*/ 60 h 107"/>
              <a:gd name="T110" fmla="*/ 23 w 107"/>
              <a:gd name="T111" fmla="*/ 54 h 1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07" h="107">
                <a:moveTo>
                  <a:pt x="0" y="43"/>
                </a:moveTo>
                <a:cubicBezTo>
                  <a:pt x="1" y="43"/>
                  <a:pt x="1" y="44"/>
                  <a:pt x="1" y="44"/>
                </a:cubicBezTo>
                <a:cubicBezTo>
                  <a:pt x="1" y="44"/>
                  <a:pt x="3" y="46"/>
                  <a:pt x="5" y="47"/>
                </a:cubicBezTo>
                <a:cubicBezTo>
                  <a:pt x="6" y="48"/>
                  <a:pt x="6" y="48"/>
                  <a:pt x="7" y="49"/>
                </a:cubicBezTo>
                <a:cubicBezTo>
                  <a:pt x="8" y="49"/>
                  <a:pt x="8" y="50"/>
                  <a:pt x="8" y="50"/>
                </a:cubicBezTo>
                <a:cubicBezTo>
                  <a:pt x="9" y="50"/>
                  <a:pt x="9" y="51"/>
                  <a:pt x="9" y="52"/>
                </a:cubicBezTo>
                <a:cubicBezTo>
                  <a:pt x="9" y="52"/>
                  <a:pt x="9" y="52"/>
                  <a:pt x="9" y="53"/>
                </a:cubicBezTo>
                <a:cubicBezTo>
                  <a:pt x="9" y="53"/>
                  <a:pt x="9" y="54"/>
                  <a:pt x="9" y="55"/>
                </a:cubicBezTo>
                <a:cubicBezTo>
                  <a:pt x="9" y="56"/>
                  <a:pt x="9" y="58"/>
                  <a:pt x="9" y="58"/>
                </a:cubicBezTo>
                <a:cubicBezTo>
                  <a:pt x="9" y="58"/>
                  <a:pt x="10" y="59"/>
                  <a:pt x="10" y="61"/>
                </a:cubicBezTo>
                <a:cubicBezTo>
                  <a:pt x="10" y="61"/>
                  <a:pt x="10" y="62"/>
                  <a:pt x="10" y="63"/>
                </a:cubicBezTo>
                <a:cubicBezTo>
                  <a:pt x="10" y="63"/>
                  <a:pt x="10" y="64"/>
                  <a:pt x="10" y="64"/>
                </a:cubicBezTo>
                <a:cubicBezTo>
                  <a:pt x="11" y="64"/>
                  <a:pt x="10" y="65"/>
                  <a:pt x="10" y="66"/>
                </a:cubicBezTo>
                <a:cubicBezTo>
                  <a:pt x="10" y="66"/>
                  <a:pt x="9" y="66"/>
                  <a:pt x="9" y="67"/>
                </a:cubicBezTo>
                <a:cubicBezTo>
                  <a:pt x="8" y="68"/>
                  <a:pt x="7" y="68"/>
                  <a:pt x="7" y="69"/>
                </a:cubicBezTo>
                <a:cubicBezTo>
                  <a:pt x="5" y="71"/>
                  <a:pt x="4" y="73"/>
                  <a:pt x="4" y="73"/>
                </a:cubicBezTo>
                <a:cubicBezTo>
                  <a:pt x="4" y="73"/>
                  <a:pt x="3" y="73"/>
                  <a:pt x="3" y="74"/>
                </a:cubicBezTo>
                <a:cubicBezTo>
                  <a:pt x="3" y="74"/>
                  <a:pt x="3" y="75"/>
                  <a:pt x="4" y="75"/>
                </a:cubicBezTo>
                <a:cubicBezTo>
                  <a:pt x="4" y="75"/>
                  <a:pt x="4" y="76"/>
                  <a:pt x="4" y="77"/>
                </a:cubicBezTo>
                <a:cubicBezTo>
                  <a:pt x="4" y="77"/>
                  <a:pt x="5" y="78"/>
                  <a:pt x="5" y="79"/>
                </a:cubicBezTo>
                <a:cubicBezTo>
                  <a:pt x="6" y="81"/>
                  <a:pt x="7" y="83"/>
                  <a:pt x="7" y="83"/>
                </a:cubicBezTo>
                <a:cubicBezTo>
                  <a:pt x="8" y="84"/>
                  <a:pt x="9" y="84"/>
                  <a:pt x="10" y="84"/>
                </a:cubicBezTo>
                <a:cubicBezTo>
                  <a:pt x="10" y="84"/>
                  <a:pt x="12" y="84"/>
                  <a:pt x="14" y="84"/>
                </a:cubicBezTo>
                <a:cubicBezTo>
                  <a:pt x="17" y="83"/>
                  <a:pt x="19" y="83"/>
                  <a:pt x="19" y="83"/>
                </a:cubicBezTo>
                <a:cubicBezTo>
                  <a:pt x="20" y="83"/>
                  <a:pt x="20" y="83"/>
                  <a:pt x="21" y="84"/>
                </a:cubicBezTo>
                <a:cubicBezTo>
                  <a:pt x="21" y="84"/>
                  <a:pt x="22" y="85"/>
                  <a:pt x="23" y="86"/>
                </a:cubicBezTo>
                <a:cubicBezTo>
                  <a:pt x="24" y="87"/>
                  <a:pt x="25" y="88"/>
                  <a:pt x="25" y="88"/>
                </a:cubicBezTo>
                <a:cubicBezTo>
                  <a:pt x="25" y="88"/>
                  <a:pt x="26" y="89"/>
                  <a:pt x="28" y="90"/>
                </a:cubicBezTo>
                <a:cubicBezTo>
                  <a:pt x="29" y="90"/>
                  <a:pt x="30" y="91"/>
                  <a:pt x="30" y="91"/>
                </a:cubicBezTo>
                <a:cubicBezTo>
                  <a:pt x="31" y="92"/>
                  <a:pt x="31" y="93"/>
                  <a:pt x="31" y="93"/>
                </a:cubicBezTo>
                <a:cubicBezTo>
                  <a:pt x="31" y="93"/>
                  <a:pt x="31" y="96"/>
                  <a:pt x="31" y="98"/>
                </a:cubicBezTo>
                <a:cubicBezTo>
                  <a:pt x="32" y="100"/>
                  <a:pt x="32" y="102"/>
                  <a:pt x="32" y="102"/>
                </a:cubicBezTo>
                <a:cubicBezTo>
                  <a:pt x="32" y="103"/>
                  <a:pt x="33" y="104"/>
                  <a:pt x="34" y="104"/>
                </a:cubicBezTo>
                <a:cubicBezTo>
                  <a:pt x="34" y="104"/>
                  <a:pt x="36" y="105"/>
                  <a:pt x="37" y="106"/>
                </a:cubicBezTo>
                <a:cubicBezTo>
                  <a:pt x="38" y="106"/>
                  <a:pt x="39" y="106"/>
                  <a:pt x="40" y="107"/>
                </a:cubicBezTo>
                <a:cubicBezTo>
                  <a:pt x="41" y="107"/>
                  <a:pt x="41" y="107"/>
                  <a:pt x="41" y="107"/>
                </a:cubicBezTo>
                <a:cubicBezTo>
                  <a:pt x="42" y="107"/>
                  <a:pt x="42" y="107"/>
                  <a:pt x="43" y="107"/>
                </a:cubicBezTo>
                <a:cubicBezTo>
                  <a:pt x="43" y="107"/>
                  <a:pt x="44" y="106"/>
                  <a:pt x="44" y="106"/>
                </a:cubicBezTo>
                <a:cubicBezTo>
                  <a:pt x="44" y="106"/>
                  <a:pt x="46" y="104"/>
                  <a:pt x="47" y="103"/>
                </a:cubicBezTo>
                <a:cubicBezTo>
                  <a:pt x="48" y="102"/>
                  <a:pt x="48" y="101"/>
                  <a:pt x="49" y="100"/>
                </a:cubicBezTo>
                <a:cubicBezTo>
                  <a:pt x="49" y="100"/>
                  <a:pt x="50" y="99"/>
                  <a:pt x="50" y="99"/>
                </a:cubicBezTo>
                <a:cubicBezTo>
                  <a:pt x="50" y="98"/>
                  <a:pt x="51" y="98"/>
                  <a:pt x="52" y="98"/>
                </a:cubicBezTo>
                <a:cubicBezTo>
                  <a:pt x="52" y="98"/>
                  <a:pt x="52" y="98"/>
                  <a:pt x="53" y="98"/>
                </a:cubicBezTo>
                <a:cubicBezTo>
                  <a:pt x="53" y="98"/>
                  <a:pt x="54" y="98"/>
                  <a:pt x="55" y="98"/>
                </a:cubicBezTo>
                <a:cubicBezTo>
                  <a:pt x="56" y="98"/>
                  <a:pt x="58" y="98"/>
                  <a:pt x="58" y="98"/>
                </a:cubicBezTo>
                <a:cubicBezTo>
                  <a:pt x="58" y="98"/>
                  <a:pt x="59" y="98"/>
                  <a:pt x="61" y="97"/>
                </a:cubicBezTo>
                <a:cubicBezTo>
                  <a:pt x="61" y="97"/>
                  <a:pt x="62" y="97"/>
                  <a:pt x="63" y="97"/>
                </a:cubicBezTo>
                <a:cubicBezTo>
                  <a:pt x="63" y="97"/>
                  <a:pt x="64" y="97"/>
                  <a:pt x="64" y="97"/>
                </a:cubicBezTo>
                <a:cubicBezTo>
                  <a:pt x="64" y="97"/>
                  <a:pt x="65" y="97"/>
                  <a:pt x="66" y="98"/>
                </a:cubicBezTo>
                <a:cubicBezTo>
                  <a:pt x="66" y="98"/>
                  <a:pt x="66" y="98"/>
                  <a:pt x="67" y="99"/>
                </a:cubicBezTo>
                <a:cubicBezTo>
                  <a:pt x="67" y="99"/>
                  <a:pt x="68" y="100"/>
                  <a:pt x="69" y="101"/>
                </a:cubicBezTo>
                <a:cubicBezTo>
                  <a:pt x="71" y="102"/>
                  <a:pt x="73" y="103"/>
                  <a:pt x="73" y="103"/>
                </a:cubicBezTo>
                <a:cubicBezTo>
                  <a:pt x="73" y="104"/>
                  <a:pt x="73" y="104"/>
                  <a:pt x="74" y="104"/>
                </a:cubicBezTo>
                <a:cubicBezTo>
                  <a:pt x="74" y="104"/>
                  <a:pt x="75" y="104"/>
                  <a:pt x="75" y="104"/>
                </a:cubicBezTo>
                <a:cubicBezTo>
                  <a:pt x="75" y="104"/>
                  <a:pt x="76" y="103"/>
                  <a:pt x="77" y="103"/>
                </a:cubicBezTo>
                <a:cubicBezTo>
                  <a:pt x="77" y="103"/>
                  <a:pt x="78" y="102"/>
                  <a:pt x="79" y="102"/>
                </a:cubicBezTo>
                <a:cubicBezTo>
                  <a:pt x="81" y="101"/>
                  <a:pt x="83" y="100"/>
                  <a:pt x="83" y="100"/>
                </a:cubicBezTo>
                <a:cubicBezTo>
                  <a:pt x="83" y="99"/>
                  <a:pt x="84" y="98"/>
                  <a:pt x="84" y="97"/>
                </a:cubicBezTo>
                <a:cubicBezTo>
                  <a:pt x="84" y="97"/>
                  <a:pt x="84" y="95"/>
                  <a:pt x="84" y="93"/>
                </a:cubicBezTo>
                <a:cubicBezTo>
                  <a:pt x="83" y="91"/>
                  <a:pt x="83" y="89"/>
                  <a:pt x="83" y="89"/>
                </a:cubicBezTo>
                <a:cubicBezTo>
                  <a:pt x="83" y="88"/>
                  <a:pt x="83" y="87"/>
                  <a:pt x="84" y="86"/>
                </a:cubicBezTo>
                <a:cubicBezTo>
                  <a:pt x="84" y="86"/>
                  <a:pt x="85" y="85"/>
                  <a:pt x="86" y="84"/>
                </a:cubicBezTo>
                <a:cubicBezTo>
                  <a:pt x="87" y="83"/>
                  <a:pt x="88" y="82"/>
                  <a:pt x="88" y="82"/>
                </a:cubicBezTo>
                <a:cubicBezTo>
                  <a:pt x="88" y="82"/>
                  <a:pt x="89" y="81"/>
                  <a:pt x="89" y="80"/>
                </a:cubicBezTo>
                <a:cubicBezTo>
                  <a:pt x="90" y="78"/>
                  <a:pt x="91" y="77"/>
                  <a:pt x="91" y="77"/>
                </a:cubicBezTo>
                <a:cubicBezTo>
                  <a:pt x="92" y="76"/>
                  <a:pt x="92" y="76"/>
                  <a:pt x="93" y="76"/>
                </a:cubicBezTo>
                <a:cubicBezTo>
                  <a:pt x="93" y="76"/>
                  <a:pt x="96" y="76"/>
                  <a:pt x="98" y="76"/>
                </a:cubicBezTo>
                <a:cubicBezTo>
                  <a:pt x="100" y="76"/>
                  <a:pt x="102" y="75"/>
                  <a:pt x="102" y="75"/>
                </a:cubicBezTo>
                <a:cubicBezTo>
                  <a:pt x="103" y="75"/>
                  <a:pt x="104" y="75"/>
                  <a:pt x="104" y="74"/>
                </a:cubicBezTo>
                <a:cubicBezTo>
                  <a:pt x="104" y="74"/>
                  <a:pt x="105" y="72"/>
                  <a:pt x="106" y="70"/>
                </a:cubicBezTo>
                <a:cubicBezTo>
                  <a:pt x="106" y="69"/>
                  <a:pt x="106" y="68"/>
                  <a:pt x="106" y="67"/>
                </a:cubicBezTo>
                <a:cubicBezTo>
                  <a:pt x="107" y="66"/>
                  <a:pt x="107" y="66"/>
                  <a:pt x="107" y="66"/>
                </a:cubicBezTo>
                <a:cubicBezTo>
                  <a:pt x="107" y="65"/>
                  <a:pt x="107" y="65"/>
                  <a:pt x="107" y="64"/>
                </a:cubicBezTo>
                <a:cubicBezTo>
                  <a:pt x="107" y="64"/>
                  <a:pt x="106" y="64"/>
                  <a:pt x="106" y="63"/>
                </a:cubicBezTo>
                <a:cubicBezTo>
                  <a:pt x="106" y="63"/>
                  <a:pt x="104" y="62"/>
                  <a:pt x="103" y="60"/>
                </a:cubicBezTo>
                <a:cubicBezTo>
                  <a:pt x="102" y="60"/>
                  <a:pt x="101" y="59"/>
                  <a:pt x="100" y="58"/>
                </a:cubicBezTo>
                <a:cubicBezTo>
                  <a:pt x="99" y="58"/>
                  <a:pt x="99" y="58"/>
                  <a:pt x="99" y="58"/>
                </a:cubicBezTo>
                <a:cubicBezTo>
                  <a:pt x="98" y="57"/>
                  <a:pt x="98" y="56"/>
                  <a:pt x="98" y="56"/>
                </a:cubicBezTo>
                <a:cubicBezTo>
                  <a:pt x="98" y="56"/>
                  <a:pt x="98" y="55"/>
                  <a:pt x="98" y="55"/>
                </a:cubicBezTo>
                <a:cubicBezTo>
                  <a:pt x="98" y="54"/>
                  <a:pt x="98" y="53"/>
                  <a:pt x="98" y="53"/>
                </a:cubicBezTo>
                <a:cubicBezTo>
                  <a:pt x="98" y="51"/>
                  <a:pt x="98" y="50"/>
                  <a:pt x="98" y="50"/>
                </a:cubicBezTo>
                <a:cubicBezTo>
                  <a:pt x="98" y="50"/>
                  <a:pt x="98" y="48"/>
                  <a:pt x="97" y="47"/>
                </a:cubicBezTo>
                <a:cubicBezTo>
                  <a:pt x="97" y="46"/>
                  <a:pt x="97" y="45"/>
                  <a:pt x="97" y="45"/>
                </a:cubicBezTo>
                <a:cubicBezTo>
                  <a:pt x="97" y="44"/>
                  <a:pt x="97" y="44"/>
                  <a:pt x="97" y="44"/>
                </a:cubicBezTo>
                <a:cubicBezTo>
                  <a:pt x="97" y="43"/>
                  <a:pt x="97" y="42"/>
                  <a:pt x="97" y="41"/>
                </a:cubicBezTo>
                <a:cubicBezTo>
                  <a:pt x="97" y="41"/>
                  <a:pt x="98" y="41"/>
                  <a:pt x="98" y="40"/>
                </a:cubicBezTo>
                <a:cubicBezTo>
                  <a:pt x="99" y="40"/>
                  <a:pt x="100" y="39"/>
                  <a:pt x="101" y="38"/>
                </a:cubicBezTo>
                <a:cubicBezTo>
                  <a:pt x="102" y="37"/>
                  <a:pt x="103" y="35"/>
                  <a:pt x="103" y="35"/>
                </a:cubicBezTo>
                <a:cubicBezTo>
                  <a:pt x="104" y="34"/>
                  <a:pt x="104" y="34"/>
                  <a:pt x="104" y="33"/>
                </a:cubicBezTo>
                <a:cubicBezTo>
                  <a:pt x="104" y="33"/>
                  <a:pt x="104" y="32"/>
                  <a:pt x="104" y="32"/>
                </a:cubicBezTo>
                <a:cubicBezTo>
                  <a:pt x="104" y="32"/>
                  <a:pt x="103" y="31"/>
                  <a:pt x="103" y="31"/>
                </a:cubicBezTo>
                <a:cubicBezTo>
                  <a:pt x="103" y="30"/>
                  <a:pt x="102" y="29"/>
                  <a:pt x="102" y="28"/>
                </a:cubicBezTo>
                <a:cubicBezTo>
                  <a:pt x="101" y="27"/>
                  <a:pt x="100" y="25"/>
                  <a:pt x="100" y="25"/>
                </a:cubicBezTo>
                <a:cubicBezTo>
                  <a:pt x="99" y="24"/>
                  <a:pt x="98" y="23"/>
                  <a:pt x="97" y="23"/>
                </a:cubicBezTo>
                <a:cubicBezTo>
                  <a:pt x="97" y="23"/>
                  <a:pt x="95" y="23"/>
                  <a:pt x="93" y="24"/>
                </a:cubicBezTo>
                <a:cubicBezTo>
                  <a:pt x="91" y="24"/>
                  <a:pt x="89" y="24"/>
                  <a:pt x="89" y="24"/>
                </a:cubicBezTo>
                <a:cubicBezTo>
                  <a:pt x="88" y="25"/>
                  <a:pt x="87" y="24"/>
                  <a:pt x="86" y="24"/>
                </a:cubicBezTo>
                <a:cubicBezTo>
                  <a:pt x="86" y="24"/>
                  <a:pt x="85" y="23"/>
                  <a:pt x="84" y="22"/>
                </a:cubicBezTo>
                <a:cubicBezTo>
                  <a:pt x="83" y="21"/>
                  <a:pt x="82" y="20"/>
                  <a:pt x="82" y="20"/>
                </a:cubicBezTo>
                <a:cubicBezTo>
                  <a:pt x="82" y="20"/>
                  <a:pt x="81" y="19"/>
                  <a:pt x="80" y="18"/>
                </a:cubicBezTo>
                <a:cubicBezTo>
                  <a:pt x="78" y="17"/>
                  <a:pt x="77" y="16"/>
                  <a:pt x="77" y="16"/>
                </a:cubicBezTo>
                <a:cubicBezTo>
                  <a:pt x="76" y="16"/>
                  <a:pt x="76" y="15"/>
                  <a:pt x="76" y="14"/>
                </a:cubicBezTo>
                <a:cubicBezTo>
                  <a:pt x="76" y="14"/>
                  <a:pt x="76" y="12"/>
                  <a:pt x="76" y="10"/>
                </a:cubicBezTo>
                <a:cubicBezTo>
                  <a:pt x="76" y="7"/>
                  <a:pt x="75" y="5"/>
                  <a:pt x="75" y="5"/>
                </a:cubicBezTo>
                <a:cubicBezTo>
                  <a:pt x="75" y="4"/>
                  <a:pt x="75" y="3"/>
                  <a:pt x="74" y="3"/>
                </a:cubicBezTo>
                <a:cubicBezTo>
                  <a:pt x="74" y="3"/>
                  <a:pt x="72" y="2"/>
                  <a:pt x="70" y="2"/>
                </a:cubicBezTo>
                <a:cubicBezTo>
                  <a:pt x="69" y="1"/>
                  <a:pt x="68" y="1"/>
                  <a:pt x="67" y="1"/>
                </a:cubicBezTo>
                <a:cubicBezTo>
                  <a:pt x="66" y="1"/>
                  <a:pt x="66" y="1"/>
                  <a:pt x="66" y="1"/>
                </a:cubicBezTo>
                <a:cubicBezTo>
                  <a:pt x="65" y="0"/>
                  <a:pt x="65" y="0"/>
                  <a:pt x="64" y="1"/>
                </a:cubicBezTo>
                <a:cubicBezTo>
                  <a:pt x="64" y="1"/>
                  <a:pt x="63" y="1"/>
                  <a:pt x="63" y="1"/>
                </a:cubicBezTo>
                <a:cubicBezTo>
                  <a:pt x="63" y="1"/>
                  <a:pt x="62" y="3"/>
                  <a:pt x="60" y="5"/>
                </a:cubicBezTo>
                <a:cubicBezTo>
                  <a:pt x="60" y="6"/>
                  <a:pt x="59" y="6"/>
                  <a:pt x="58" y="7"/>
                </a:cubicBezTo>
                <a:cubicBezTo>
                  <a:pt x="58" y="8"/>
                  <a:pt x="58" y="8"/>
                  <a:pt x="58" y="8"/>
                </a:cubicBezTo>
                <a:cubicBezTo>
                  <a:pt x="57" y="9"/>
                  <a:pt x="56" y="9"/>
                  <a:pt x="55" y="9"/>
                </a:cubicBezTo>
                <a:cubicBezTo>
                  <a:pt x="55" y="9"/>
                  <a:pt x="55" y="9"/>
                  <a:pt x="55" y="9"/>
                </a:cubicBezTo>
                <a:cubicBezTo>
                  <a:pt x="54" y="9"/>
                  <a:pt x="53" y="9"/>
                  <a:pt x="52" y="9"/>
                </a:cubicBezTo>
                <a:cubicBezTo>
                  <a:pt x="51" y="9"/>
                  <a:pt x="50" y="10"/>
                  <a:pt x="50" y="10"/>
                </a:cubicBezTo>
                <a:cubicBezTo>
                  <a:pt x="50" y="10"/>
                  <a:pt x="48" y="10"/>
                  <a:pt x="47" y="10"/>
                </a:cubicBezTo>
                <a:cubicBezTo>
                  <a:pt x="46" y="10"/>
                  <a:pt x="45" y="10"/>
                  <a:pt x="45" y="10"/>
                </a:cubicBezTo>
                <a:cubicBezTo>
                  <a:pt x="44" y="10"/>
                  <a:pt x="44" y="11"/>
                  <a:pt x="44" y="11"/>
                </a:cubicBezTo>
                <a:cubicBezTo>
                  <a:pt x="43" y="11"/>
                  <a:pt x="42" y="10"/>
                  <a:pt x="41" y="10"/>
                </a:cubicBezTo>
                <a:cubicBezTo>
                  <a:pt x="41" y="10"/>
                  <a:pt x="41" y="9"/>
                  <a:pt x="40" y="9"/>
                </a:cubicBezTo>
                <a:cubicBezTo>
                  <a:pt x="40" y="8"/>
                  <a:pt x="39" y="7"/>
                  <a:pt x="38" y="7"/>
                </a:cubicBezTo>
                <a:cubicBezTo>
                  <a:pt x="36" y="5"/>
                  <a:pt x="35" y="4"/>
                  <a:pt x="35" y="4"/>
                </a:cubicBezTo>
                <a:cubicBezTo>
                  <a:pt x="34" y="4"/>
                  <a:pt x="34" y="3"/>
                  <a:pt x="33" y="3"/>
                </a:cubicBezTo>
                <a:cubicBezTo>
                  <a:pt x="33" y="3"/>
                  <a:pt x="32" y="3"/>
                  <a:pt x="32" y="4"/>
                </a:cubicBezTo>
                <a:cubicBezTo>
                  <a:pt x="32" y="4"/>
                  <a:pt x="31" y="4"/>
                  <a:pt x="31" y="4"/>
                </a:cubicBezTo>
                <a:cubicBezTo>
                  <a:pt x="30" y="5"/>
                  <a:pt x="29" y="5"/>
                  <a:pt x="28" y="5"/>
                </a:cubicBezTo>
                <a:cubicBezTo>
                  <a:pt x="26" y="6"/>
                  <a:pt x="25" y="7"/>
                  <a:pt x="25" y="7"/>
                </a:cubicBezTo>
                <a:cubicBezTo>
                  <a:pt x="24" y="8"/>
                  <a:pt x="23" y="9"/>
                  <a:pt x="23" y="10"/>
                </a:cubicBezTo>
                <a:cubicBezTo>
                  <a:pt x="23" y="10"/>
                  <a:pt x="23" y="12"/>
                  <a:pt x="24" y="14"/>
                </a:cubicBezTo>
                <a:cubicBezTo>
                  <a:pt x="24" y="17"/>
                  <a:pt x="24" y="19"/>
                  <a:pt x="24" y="19"/>
                </a:cubicBezTo>
                <a:cubicBezTo>
                  <a:pt x="25" y="20"/>
                  <a:pt x="24" y="21"/>
                  <a:pt x="24" y="21"/>
                </a:cubicBezTo>
                <a:cubicBezTo>
                  <a:pt x="24" y="21"/>
                  <a:pt x="22" y="22"/>
                  <a:pt x="22" y="23"/>
                </a:cubicBezTo>
                <a:cubicBezTo>
                  <a:pt x="21" y="24"/>
                  <a:pt x="20" y="25"/>
                  <a:pt x="20" y="25"/>
                </a:cubicBezTo>
                <a:cubicBezTo>
                  <a:pt x="20" y="25"/>
                  <a:pt x="19" y="27"/>
                  <a:pt x="18" y="28"/>
                </a:cubicBezTo>
                <a:cubicBezTo>
                  <a:pt x="17" y="29"/>
                  <a:pt x="16" y="30"/>
                  <a:pt x="16" y="30"/>
                </a:cubicBezTo>
                <a:cubicBezTo>
                  <a:pt x="16" y="31"/>
                  <a:pt x="15" y="31"/>
                  <a:pt x="14" y="31"/>
                </a:cubicBezTo>
                <a:cubicBezTo>
                  <a:pt x="14" y="31"/>
                  <a:pt x="12" y="31"/>
                  <a:pt x="9" y="31"/>
                </a:cubicBezTo>
                <a:cubicBezTo>
                  <a:pt x="7" y="32"/>
                  <a:pt x="5" y="32"/>
                  <a:pt x="5" y="32"/>
                </a:cubicBezTo>
                <a:cubicBezTo>
                  <a:pt x="4" y="32"/>
                  <a:pt x="3" y="33"/>
                  <a:pt x="3" y="34"/>
                </a:cubicBezTo>
                <a:cubicBezTo>
                  <a:pt x="3" y="34"/>
                  <a:pt x="2" y="36"/>
                  <a:pt x="2" y="38"/>
                </a:cubicBezTo>
                <a:cubicBezTo>
                  <a:pt x="1" y="38"/>
                  <a:pt x="1" y="39"/>
                  <a:pt x="1" y="40"/>
                </a:cubicBezTo>
                <a:cubicBezTo>
                  <a:pt x="1" y="41"/>
                  <a:pt x="0" y="41"/>
                  <a:pt x="0" y="41"/>
                </a:cubicBezTo>
                <a:cubicBezTo>
                  <a:pt x="0" y="42"/>
                  <a:pt x="0" y="42"/>
                  <a:pt x="0" y="43"/>
                </a:cubicBezTo>
                <a:close/>
                <a:moveTo>
                  <a:pt x="23" y="53"/>
                </a:moveTo>
                <a:cubicBezTo>
                  <a:pt x="23" y="52"/>
                  <a:pt x="23" y="52"/>
                  <a:pt x="23" y="51"/>
                </a:cubicBezTo>
                <a:cubicBezTo>
                  <a:pt x="23" y="50"/>
                  <a:pt x="23" y="50"/>
                  <a:pt x="23" y="49"/>
                </a:cubicBezTo>
                <a:cubicBezTo>
                  <a:pt x="23" y="48"/>
                  <a:pt x="23" y="48"/>
                  <a:pt x="23" y="48"/>
                </a:cubicBezTo>
                <a:cubicBezTo>
                  <a:pt x="23" y="47"/>
                  <a:pt x="23" y="47"/>
                  <a:pt x="23" y="47"/>
                </a:cubicBezTo>
                <a:cubicBezTo>
                  <a:pt x="24" y="46"/>
                  <a:pt x="24" y="45"/>
                  <a:pt x="24" y="44"/>
                </a:cubicBezTo>
                <a:cubicBezTo>
                  <a:pt x="24" y="44"/>
                  <a:pt x="24" y="43"/>
                  <a:pt x="25" y="42"/>
                </a:cubicBezTo>
                <a:cubicBezTo>
                  <a:pt x="25" y="42"/>
                  <a:pt x="25" y="42"/>
                  <a:pt x="25" y="42"/>
                </a:cubicBezTo>
                <a:cubicBezTo>
                  <a:pt x="25" y="41"/>
                  <a:pt x="25" y="41"/>
                  <a:pt x="25" y="41"/>
                </a:cubicBezTo>
                <a:cubicBezTo>
                  <a:pt x="26" y="40"/>
                  <a:pt x="26" y="40"/>
                  <a:pt x="26" y="40"/>
                </a:cubicBezTo>
                <a:cubicBezTo>
                  <a:pt x="26" y="39"/>
                  <a:pt x="27" y="38"/>
                  <a:pt x="28" y="37"/>
                </a:cubicBezTo>
                <a:cubicBezTo>
                  <a:pt x="28" y="36"/>
                  <a:pt x="28" y="36"/>
                  <a:pt x="28" y="36"/>
                </a:cubicBezTo>
                <a:cubicBezTo>
                  <a:pt x="29" y="35"/>
                  <a:pt x="29" y="35"/>
                  <a:pt x="29" y="35"/>
                </a:cubicBezTo>
                <a:cubicBezTo>
                  <a:pt x="30" y="34"/>
                  <a:pt x="30" y="34"/>
                  <a:pt x="30" y="34"/>
                </a:cubicBezTo>
                <a:cubicBezTo>
                  <a:pt x="30" y="34"/>
                  <a:pt x="30" y="34"/>
                  <a:pt x="30" y="33"/>
                </a:cubicBezTo>
                <a:cubicBezTo>
                  <a:pt x="31" y="32"/>
                  <a:pt x="31" y="32"/>
                  <a:pt x="31" y="32"/>
                </a:cubicBezTo>
                <a:cubicBezTo>
                  <a:pt x="32" y="32"/>
                  <a:pt x="32" y="31"/>
                  <a:pt x="32" y="31"/>
                </a:cubicBezTo>
                <a:cubicBezTo>
                  <a:pt x="33" y="30"/>
                  <a:pt x="34" y="29"/>
                  <a:pt x="35" y="29"/>
                </a:cubicBezTo>
                <a:cubicBezTo>
                  <a:pt x="36" y="28"/>
                  <a:pt x="36" y="28"/>
                  <a:pt x="36" y="28"/>
                </a:cubicBezTo>
                <a:cubicBezTo>
                  <a:pt x="37" y="28"/>
                  <a:pt x="37" y="28"/>
                  <a:pt x="37" y="28"/>
                </a:cubicBezTo>
                <a:cubicBezTo>
                  <a:pt x="37" y="27"/>
                  <a:pt x="37" y="27"/>
                  <a:pt x="37" y="27"/>
                </a:cubicBezTo>
                <a:cubicBezTo>
                  <a:pt x="38" y="27"/>
                  <a:pt x="38" y="27"/>
                  <a:pt x="39" y="26"/>
                </a:cubicBezTo>
                <a:cubicBezTo>
                  <a:pt x="40" y="26"/>
                  <a:pt x="41" y="26"/>
                  <a:pt x="41" y="25"/>
                </a:cubicBezTo>
                <a:cubicBezTo>
                  <a:pt x="42" y="25"/>
                  <a:pt x="42" y="25"/>
                  <a:pt x="42" y="25"/>
                </a:cubicBezTo>
                <a:cubicBezTo>
                  <a:pt x="43" y="24"/>
                  <a:pt x="43" y="24"/>
                  <a:pt x="43" y="24"/>
                </a:cubicBezTo>
                <a:cubicBezTo>
                  <a:pt x="44" y="24"/>
                  <a:pt x="45" y="24"/>
                  <a:pt x="45" y="24"/>
                </a:cubicBezTo>
                <a:cubicBezTo>
                  <a:pt x="46" y="24"/>
                  <a:pt x="46" y="24"/>
                  <a:pt x="47" y="23"/>
                </a:cubicBezTo>
                <a:cubicBezTo>
                  <a:pt x="48" y="23"/>
                  <a:pt x="48" y="23"/>
                  <a:pt x="48" y="23"/>
                </a:cubicBezTo>
                <a:cubicBezTo>
                  <a:pt x="49" y="23"/>
                  <a:pt x="49" y="23"/>
                  <a:pt x="49" y="23"/>
                </a:cubicBezTo>
                <a:cubicBezTo>
                  <a:pt x="49" y="23"/>
                  <a:pt x="49" y="23"/>
                  <a:pt x="50" y="23"/>
                </a:cubicBezTo>
                <a:cubicBezTo>
                  <a:pt x="50" y="23"/>
                  <a:pt x="51" y="23"/>
                  <a:pt x="51" y="23"/>
                </a:cubicBezTo>
                <a:cubicBezTo>
                  <a:pt x="51" y="23"/>
                  <a:pt x="51" y="23"/>
                  <a:pt x="52" y="23"/>
                </a:cubicBezTo>
                <a:cubicBezTo>
                  <a:pt x="52" y="23"/>
                  <a:pt x="53" y="23"/>
                  <a:pt x="53" y="23"/>
                </a:cubicBezTo>
                <a:cubicBezTo>
                  <a:pt x="54" y="23"/>
                  <a:pt x="54" y="23"/>
                  <a:pt x="54" y="23"/>
                </a:cubicBezTo>
                <a:cubicBezTo>
                  <a:pt x="55" y="23"/>
                  <a:pt x="55" y="23"/>
                  <a:pt x="55" y="23"/>
                </a:cubicBezTo>
                <a:cubicBezTo>
                  <a:pt x="55" y="23"/>
                  <a:pt x="56" y="23"/>
                  <a:pt x="56" y="23"/>
                </a:cubicBezTo>
                <a:cubicBezTo>
                  <a:pt x="57" y="23"/>
                  <a:pt x="58" y="23"/>
                  <a:pt x="58" y="23"/>
                </a:cubicBezTo>
                <a:cubicBezTo>
                  <a:pt x="59" y="23"/>
                  <a:pt x="59" y="23"/>
                  <a:pt x="60" y="23"/>
                </a:cubicBezTo>
                <a:cubicBezTo>
                  <a:pt x="60" y="23"/>
                  <a:pt x="60" y="23"/>
                  <a:pt x="61" y="23"/>
                </a:cubicBezTo>
                <a:cubicBezTo>
                  <a:pt x="61" y="24"/>
                  <a:pt x="62" y="24"/>
                  <a:pt x="63" y="24"/>
                </a:cubicBezTo>
                <a:cubicBezTo>
                  <a:pt x="64" y="24"/>
                  <a:pt x="64" y="25"/>
                  <a:pt x="65" y="25"/>
                </a:cubicBezTo>
                <a:cubicBezTo>
                  <a:pt x="65" y="25"/>
                  <a:pt x="65" y="25"/>
                  <a:pt x="65" y="25"/>
                </a:cubicBezTo>
                <a:cubicBezTo>
                  <a:pt x="66" y="25"/>
                  <a:pt x="66" y="25"/>
                  <a:pt x="66" y="25"/>
                </a:cubicBezTo>
                <a:cubicBezTo>
                  <a:pt x="67" y="26"/>
                  <a:pt x="67" y="26"/>
                  <a:pt x="67" y="26"/>
                </a:cubicBezTo>
                <a:cubicBezTo>
                  <a:pt x="68" y="26"/>
                  <a:pt x="69" y="27"/>
                  <a:pt x="70" y="28"/>
                </a:cubicBezTo>
                <a:cubicBezTo>
                  <a:pt x="71" y="28"/>
                  <a:pt x="71" y="28"/>
                  <a:pt x="72" y="28"/>
                </a:cubicBezTo>
                <a:cubicBezTo>
                  <a:pt x="72" y="29"/>
                  <a:pt x="72" y="29"/>
                  <a:pt x="73" y="29"/>
                </a:cubicBezTo>
                <a:cubicBezTo>
                  <a:pt x="73" y="30"/>
                  <a:pt x="73" y="30"/>
                  <a:pt x="73" y="30"/>
                </a:cubicBezTo>
                <a:cubicBezTo>
                  <a:pt x="73" y="30"/>
                  <a:pt x="74" y="30"/>
                  <a:pt x="74" y="31"/>
                </a:cubicBezTo>
                <a:cubicBezTo>
                  <a:pt x="75" y="31"/>
                  <a:pt x="75" y="31"/>
                  <a:pt x="75" y="31"/>
                </a:cubicBezTo>
                <a:cubicBezTo>
                  <a:pt x="75" y="32"/>
                  <a:pt x="76" y="32"/>
                  <a:pt x="76" y="32"/>
                </a:cubicBezTo>
                <a:cubicBezTo>
                  <a:pt x="77" y="33"/>
                  <a:pt x="78" y="34"/>
                  <a:pt x="79" y="35"/>
                </a:cubicBezTo>
                <a:cubicBezTo>
                  <a:pt x="79" y="36"/>
                  <a:pt x="79" y="36"/>
                  <a:pt x="79" y="36"/>
                </a:cubicBezTo>
                <a:cubicBezTo>
                  <a:pt x="80" y="37"/>
                  <a:pt x="80" y="37"/>
                  <a:pt x="80" y="37"/>
                </a:cubicBezTo>
                <a:cubicBezTo>
                  <a:pt x="80" y="37"/>
                  <a:pt x="80" y="37"/>
                  <a:pt x="80" y="37"/>
                </a:cubicBezTo>
                <a:cubicBezTo>
                  <a:pt x="80" y="38"/>
                  <a:pt x="81" y="39"/>
                  <a:pt x="81" y="39"/>
                </a:cubicBezTo>
                <a:cubicBezTo>
                  <a:pt x="81" y="40"/>
                  <a:pt x="82" y="41"/>
                  <a:pt x="82" y="41"/>
                </a:cubicBezTo>
                <a:cubicBezTo>
                  <a:pt x="83" y="42"/>
                  <a:pt x="83" y="42"/>
                  <a:pt x="83" y="42"/>
                </a:cubicBezTo>
                <a:cubicBezTo>
                  <a:pt x="83" y="43"/>
                  <a:pt x="83" y="43"/>
                  <a:pt x="83" y="43"/>
                </a:cubicBezTo>
                <a:cubicBezTo>
                  <a:pt x="83" y="44"/>
                  <a:pt x="83" y="45"/>
                  <a:pt x="83" y="45"/>
                </a:cubicBezTo>
                <a:cubicBezTo>
                  <a:pt x="84" y="46"/>
                  <a:pt x="84" y="46"/>
                  <a:pt x="84" y="47"/>
                </a:cubicBezTo>
                <a:cubicBezTo>
                  <a:pt x="84" y="48"/>
                  <a:pt x="84" y="48"/>
                  <a:pt x="84" y="48"/>
                </a:cubicBezTo>
                <a:cubicBezTo>
                  <a:pt x="84" y="49"/>
                  <a:pt x="84" y="49"/>
                  <a:pt x="84" y="49"/>
                </a:cubicBezTo>
                <a:cubicBezTo>
                  <a:pt x="84" y="49"/>
                  <a:pt x="84" y="49"/>
                  <a:pt x="84" y="50"/>
                </a:cubicBezTo>
                <a:cubicBezTo>
                  <a:pt x="84" y="50"/>
                  <a:pt x="85" y="51"/>
                  <a:pt x="85" y="51"/>
                </a:cubicBezTo>
                <a:cubicBezTo>
                  <a:pt x="85" y="51"/>
                  <a:pt x="85" y="51"/>
                  <a:pt x="85" y="52"/>
                </a:cubicBezTo>
                <a:cubicBezTo>
                  <a:pt x="85" y="52"/>
                  <a:pt x="85" y="53"/>
                  <a:pt x="85" y="53"/>
                </a:cubicBezTo>
                <a:cubicBezTo>
                  <a:pt x="85" y="54"/>
                  <a:pt x="85" y="54"/>
                  <a:pt x="85" y="54"/>
                </a:cubicBezTo>
                <a:cubicBezTo>
                  <a:pt x="85" y="55"/>
                  <a:pt x="85" y="55"/>
                  <a:pt x="85" y="55"/>
                </a:cubicBezTo>
                <a:cubicBezTo>
                  <a:pt x="85" y="55"/>
                  <a:pt x="85" y="56"/>
                  <a:pt x="85" y="56"/>
                </a:cubicBezTo>
                <a:cubicBezTo>
                  <a:pt x="85" y="57"/>
                  <a:pt x="84" y="58"/>
                  <a:pt x="84" y="59"/>
                </a:cubicBezTo>
                <a:cubicBezTo>
                  <a:pt x="84" y="59"/>
                  <a:pt x="84" y="59"/>
                  <a:pt x="84" y="60"/>
                </a:cubicBezTo>
                <a:cubicBezTo>
                  <a:pt x="84" y="60"/>
                  <a:pt x="84" y="60"/>
                  <a:pt x="84" y="61"/>
                </a:cubicBezTo>
                <a:cubicBezTo>
                  <a:pt x="84" y="61"/>
                  <a:pt x="84" y="62"/>
                  <a:pt x="83" y="63"/>
                </a:cubicBezTo>
                <a:cubicBezTo>
                  <a:pt x="83" y="64"/>
                  <a:pt x="83" y="64"/>
                  <a:pt x="83" y="65"/>
                </a:cubicBezTo>
                <a:cubicBezTo>
                  <a:pt x="82" y="66"/>
                  <a:pt x="82" y="66"/>
                  <a:pt x="82" y="66"/>
                </a:cubicBezTo>
                <a:cubicBezTo>
                  <a:pt x="82" y="66"/>
                  <a:pt x="82" y="66"/>
                  <a:pt x="82" y="66"/>
                </a:cubicBezTo>
                <a:cubicBezTo>
                  <a:pt x="82" y="67"/>
                  <a:pt x="82" y="67"/>
                  <a:pt x="82" y="67"/>
                </a:cubicBezTo>
                <a:cubicBezTo>
                  <a:pt x="81" y="68"/>
                  <a:pt x="80" y="69"/>
                  <a:pt x="80" y="70"/>
                </a:cubicBezTo>
                <a:cubicBezTo>
                  <a:pt x="79" y="71"/>
                  <a:pt x="79" y="71"/>
                  <a:pt x="79" y="72"/>
                </a:cubicBezTo>
                <a:cubicBezTo>
                  <a:pt x="79" y="72"/>
                  <a:pt x="78" y="72"/>
                  <a:pt x="78" y="73"/>
                </a:cubicBezTo>
                <a:cubicBezTo>
                  <a:pt x="78" y="73"/>
                  <a:pt x="78" y="74"/>
                  <a:pt x="78" y="74"/>
                </a:cubicBezTo>
                <a:cubicBezTo>
                  <a:pt x="78" y="74"/>
                  <a:pt x="77" y="74"/>
                  <a:pt x="77" y="74"/>
                </a:cubicBezTo>
                <a:cubicBezTo>
                  <a:pt x="76" y="75"/>
                  <a:pt x="76" y="75"/>
                  <a:pt x="76" y="75"/>
                </a:cubicBezTo>
                <a:cubicBezTo>
                  <a:pt x="76" y="76"/>
                  <a:pt x="75" y="76"/>
                  <a:pt x="75" y="76"/>
                </a:cubicBezTo>
                <a:cubicBezTo>
                  <a:pt x="74" y="77"/>
                  <a:pt x="73" y="78"/>
                  <a:pt x="72" y="79"/>
                </a:cubicBezTo>
                <a:cubicBezTo>
                  <a:pt x="71" y="79"/>
                  <a:pt x="71" y="79"/>
                  <a:pt x="71" y="79"/>
                </a:cubicBezTo>
                <a:cubicBezTo>
                  <a:pt x="71" y="80"/>
                  <a:pt x="71" y="80"/>
                  <a:pt x="71" y="80"/>
                </a:cubicBezTo>
                <a:cubicBezTo>
                  <a:pt x="70" y="80"/>
                  <a:pt x="70" y="80"/>
                  <a:pt x="70" y="80"/>
                </a:cubicBezTo>
                <a:cubicBezTo>
                  <a:pt x="69" y="80"/>
                  <a:pt x="69" y="81"/>
                  <a:pt x="68" y="81"/>
                </a:cubicBezTo>
                <a:cubicBezTo>
                  <a:pt x="67" y="82"/>
                  <a:pt x="67" y="82"/>
                  <a:pt x="66" y="82"/>
                </a:cubicBezTo>
                <a:cubicBezTo>
                  <a:pt x="65" y="83"/>
                  <a:pt x="65" y="83"/>
                  <a:pt x="65" y="83"/>
                </a:cubicBezTo>
                <a:cubicBezTo>
                  <a:pt x="64" y="83"/>
                  <a:pt x="64" y="83"/>
                  <a:pt x="64" y="83"/>
                </a:cubicBezTo>
                <a:cubicBezTo>
                  <a:pt x="63" y="83"/>
                  <a:pt x="63" y="83"/>
                  <a:pt x="62" y="84"/>
                </a:cubicBezTo>
                <a:cubicBezTo>
                  <a:pt x="61" y="84"/>
                  <a:pt x="61" y="84"/>
                  <a:pt x="60" y="84"/>
                </a:cubicBezTo>
                <a:cubicBezTo>
                  <a:pt x="59" y="84"/>
                  <a:pt x="59" y="84"/>
                  <a:pt x="59" y="84"/>
                </a:cubicBezTo>
                <a:cubicBezTo>
                  <a:pt x="59" y="84"/>
                  <a:pt x="59" y="84"/>
                  <a:pt x="59" y="84"/>
                </a:cubicBezTo>
                <a:cubicBezTo>
                  <a:pt x="58" y="84"/>
                  <a:pt x="58" y="84"/>
                  <a:pt x="58" y="84"/>
                </a:cubicBezTo>
                <a:cubicBezTo>
                  <a:pt x="57" y="85"/>
                  <a:pt x="56" y="85"/>
                  <a:pt x="56" y="85"/>
                </a:cubicBezTo>
                <a:cubicBezTo>
                  <a:pt x="56" y="85"/>
                  <a:pt x="56" y="85"/>
                  <a:pt x="55" y="85"/>
                </a:cubicBezTo>
                <a:cubicBezTo>
                  <a:pt x="55" y="85"/>
                  <a:pt x="55" y="85"/>
                  <a:pt x="54" y="85"/>
                </a:cubicBezTo>
                <a:cubicBezTo>
                  <a:pt x="53" y="85"/>
                  <a:pt x="53" y="85"/>
                  <a:pt x="53" y="85"/>
                </a:cubicBezTo>
                <a:cubicBezTo>
                  <a:pt x="53" y="85"/>
                  <a:pt x="53" y="85"/>
                  <a:pt x="53" y="85"/>
                </a:cubicBezTo>
                <a:cubicBezTo>
                  <a:pt x="52" y="85"/>
                  <a:pt x="51" y="85"/>
                  <a:pt x="51" y="85"/>
                </a:cubicBezTo>
                <a:cubicBezTo>
                  <a:pt x="50" y="85"/>
                  <a:pt x="49" y="84"/>
                  <a:pt x="49" y="84"/>
                </a:cubicBezTo>
                <a:cubicBezTo>
                  <a:pt x="48" y="84"/>
                  <a:pt x="48" y="84"/>
                  <a:pt x="48" y="84"/>
                </a:cubicBezTo>
                <a:cubicBezTo>
                  <a:pt x="47" y="84"/>
                  <a:pt x="47" y="84"/>
                  <a:pt x="47" y="84"/>
                </a:cubicBezTo>
                <a:cubicBezTo>
                  <a:pt x="46" y="84"/>
                  <a:pt x="45" y="84"/>
                  <a:pt x="44" y="83"/>
                </a:cubicBezTo>
                <a:cubicBezTo>
                  <a:pt x="44" y="83"/>
                  <a:pt x="43" y="83"/>
                  <a:pt x="42" y="83"/>
                </a:cubicBezTo>
                <a:cubicBezTo>
                  <a:pt x="42" y="82"/>
                  <a:pt x="42" y="82"/>
                  <a:pt x="42" y="82"/>
                </a:cubicBezTo>
                <a:cubicBezTo>
                  <a:pt x="41" y="82"/>
                  <a:pt x="41" y="82"/>
                  <a:pt x="41" y="82"/>
                </a:cubicBezTo>
                <a:cubicBezTo>
                  <a:pt x="40" y="82"/>
                  <a:pt x="40" y="82"/>
                  <a:pt x="40" y="82"/>
                </a:cubicBezTo>
                <a:cubicBezTo>
                  <a:pt x="39" y="81"/>
                  <a:pt x="38" y="80"/>
                  <a:pt x="37" y="80"/>
                </a:cubicBezTo>
                <a:cubicBezTo>
                  <a:pt x="36" y="80"/>
                  <a:pt x="36" y="79"/>
                  <a:pt x="36" y="79"/>
                </a:cubicBezTo>
                <a:cubicBezTo>
                  <a:pt x="35" y="79"/>
                  <a:pt x="35" y="78"/>
                  <a:pt x="35" y="78"/>
                </a:cubicBezTo>
                <a:cubicBezTo>
                  <a:pt x="34" y="78"/>
                  <a:pt x="34" y="78"/>
                  <a:pt x="34" y="78"/>
                </a:cubicBezTo>
                <a:cubicBezTo>
                  <a:pt x="34" y="78"/>
                  <a:pt x="33" y="77"/>
                  <a:pt x="33" y="77"/>
                </a:cubicBezTo>
                <a:cubicBezTo>
                  <a:pt x="32" y="76"/>
                  <a:pt x="32" y="76"/>
                  <a:pt x="32" y="76"/>
                </a:cubicBezTo>
                <a:cubicBezTo>
                  <a:pt x="32" y="76"/>
                  <a:pt x="31" y="75"/>
                  <a:pt x="31" y="75"/>
                </a:cubicBezTo>
                <a:cubicBezTo>
                  <a:pt x="30" y="74"/>
                  <a:pt x="29" y="73"/>
                  <a:pt x="29" y="72"/>
                </a:cubicBezTo>
                <a:cubicBezTo>
                  <a:pt x="28" y="71"/>
                  <a:pt x="28" y="71"/>
                  <a:pt x="28" y="71"/>
                </a:cubicBezTo>
                <a:cubicBezTo>
                  <a:pt x="28" y="71"/>
                  <a:pt x="28" y="71"/>
                  <a:pt x="28" y="71"/>
                </a:cubicBezTo>
                <a:cubicBezTo>
                  <a:pt x="27" y="70"/>
                  <a:pt x="27" y="70"/>
                  <a:pt x="27" y="70"/>
                </a:cubicBezTo>
                <a:cubicBezTo>
                  <a:pt x="27" y="69"/>
                  <a:pt x="27" y="69"/>
                  <a:pt x="26" y="68"/>
                </a:cubicBezTo>
                <a:cubicBezTo>
                  <a:pt x="26" y="67"/>
                  <a:pt x="26" y="67"/>
                  <a:pt x="25" y="66"/>
                </a:cubicBezTo>
                <a:cubicBezTo>
                  <a:pt x="25" y="65"/>
                  <a:pt x="25" y="65"/>
                  <a:pt x="25" y="65"/>
                </a:cubicBezTo>
                <a:cubicBezTo>
                  <a:pt x="24" y="64"/>
                  <a:pt x="24" y="64"/>
                  <a:pt x="24" y="64"/>
                </a:cubicBezTo>
                <a:cubicBezTo>
                  <a:pt x="24" y="63"/>
                  <a:pt x="24" y="63"/>
                  <a:pt x="24" y="62"/>
                </a:cubicBezTo>
                <a:cubicBezTo>
                  <a:pt x="24" y="61"/>
                  <a:pt x="23" y="61"/>
                  <a:pt x="23" y="60"/>
                </a:cubicBezTo>
                <a:cubicBezTo>
                  <a:pt x="23" y="60"/>
                  <a:pt x="23" y="60"/>
                  <a:pt x="23" y="60"/>
                </a:cubicBezTo>
                <a:cubicBezTo>
                  <a:pt x="23" y="59"/>
                  <a:pt x="23" y="59"/>
                  <a:pt x="23" y="59"/>
                </a:cubicBezTo>
                <a:cubicBezTo>
                  <a:pt x="23" y="58"/>
                  <a:pt x="23" y="58"/>
                  <a:pt x="23" y="58"/>
                </a:cubicBezTo>
                <a:cubicBezTo>
                  <a:pt x="23" y="57"/>
                  <a:pt x="23" y="57"/>
                  <a:pt x="23" y="57"/>
                </a:cubicBezTo>
                <a:cubicBezTo>
                  <a:pt x="23" y="57"/>
                  <a:pt x="23" y="56"/>
                  <a:pt x="23" y="55"/>
                </a:cubicBezTo>
                <a:cubicBezTo>
                  <a:pt x="23" y="55"/>
                  <a:pt x="23" y="55"/>
                  <a:pt x="23" y="54"/>
                </a:cubicBezTo>
                <a:cubicBezTo>
                  <a:pt x="23" y="54"/>
                  <a:pt x="23" y="54"/>
                  <a:pt x="23" y="54"/>
                </a:cubicBezTo>
                <a:lnTo>
                  <a:pt x="23" y="53"/>
                </a:lnTo>
                <a:close/>
              </a:path>
            </a:pathLst>
          </a:custGeom>
          <a:solidFill>
            <a:schemeClr val="bg2">
              <a:lumMod val="25000"/>
            </a:schemeClr>
          </a:solidFill>
          <a:ln>
            <a:noFill/>
          </a:ln>
        </p:spPr>
        <p:txBody>
          <a:bodyPr vert="horz" wrap="square" lIns="91440" tIns="45720" rIns="91440" bIns="45720" numCol="1" anchor="t" anchorCtr="0" compatLnSpc="1"/>
          <a:lstStyle/>
          <a:p>
            <a:endParaRPr lang="zh-CN" altLang="en-US"/>
          </a:p>
        </p:txBody>
      </p:sp>
      <p:sp>
        <p:nvSpPr>
          <p:cNvPr id="55" name="Freeform 54"/>
          <p:cNvSpPr>
            <a:spLocks noEditPoints="1"/>
          </p:cNvSpPr>
          <p:nvPr/>
        </p:nvSpPr>
        <p:spPr bwMode="auto">
          <a:xfrm>
            <a:off x="5757863" y="4090988"/>
            <a:ext cx="147638" cy="147638"/>
          </a:xfrm>
          <a:custGeom>
            <a:avLst/>
            <a:gdLst>
              <a:gd name="T0" fmla="*/ 24 w 92"/>
              <a:gd name="T1" fmla="*/ 77 h 92"/>
              <a:gd name="T2" fmla="*/ 33 w 92"/>
              <a:gd name="T3" fmla="*/ 81 h 92"/>
              <a:gd name="T4" fmla="*/ 37 w 92"/>
              <a:gd name="T5" fmla="*/ 86 h 92"/>
              <a:gd name="T6" fmla="*/ 44 w 92"/>
              <a:gd name="T7" fmla="*/ 92 h 92"/>
              <a:gd name="T8" fmla="*/ 54 w 92"/>
              <a:gd name="T9" fmla="*/ 82 h 92"/>
              <a:gd name="T10" fmla="*/ 65 w 92"/>
              <a:gd name="T11" fmla="*/ 78 h 92"/>
              <a:gd name="T12" fmla="*/ 79 w 92"/>
              <a:gd name="T13" fmla="*/ 77 h 92"/>
              <a:gd name="T14" fmla="*/ 78 w 92"/>
              <a:gd name="T15" fmla="*/ 68 h 92"/>
              <a:gd name="T16" fmla="*/ 80 w 92"/>
              <a:gd name="T17" fmla="*/ 61 h 92"/>
              <a:gd name="T18" fmla="*/ 84 w 92"/>
              <a:gd name="T19" fmla="*/ 54 h 92"/>
              <a:gd name="T20" fmla="*/ 91 w 92"/>
              <a:gd name="T21" fmla="*/ 49 h 92"/>
              <a:gd name="T22" fmla="*/ 83 w 92"/>
              <a:gd name="T23" fmla="*/ 39 h 92"/>
              <a:gd name="T24" fmla="*/ 79 w 92"/>
              <a:gd name="T25" fmla="*/ 28 h 92"/>
              <a:gd name="T26" fmla="*/ 79 w 92"/>
              <a:gd name="T27" fmla="*/ 14 h 92"/>
              <a:gd name="T28" fmla="*/ 71 w 92"/>
              <a:gd name="T29" fmla="*/ 12 h 92"/>
              <a:gd name="T30" fmla="*/ 63 w 92"/>
              <a:gd name="T31" fmla="*/ 13 h 92"/>
              <a:gd name="T32" fmla="*/ 55 w 92"/>
              <a:gd name="T33" fmla="*/ 8 h 92"/>
              <a:gd name="T34" fmla="*/ 51 w 92"/>
              <a:gd name="T35" fmla="*/ 0 h 92"/>
              <a:gd name="T36" fmla="*/ 40 w 92"/>
              <a:gd name="T37" fmla="*/ 4 h 92"/>
              <a:gd name="T38" fmla="*/ 30 w 92"/>
              <a:gd name="T39" fmla="*/ 12 h 92"/>
              <a:gd name="T40" fmla="*/ 17 w 92"/>
              <a:gd name="T41" fmla="*/ 10 h 92"/>
              <a:gd name="T42" fmla="*/ 11 w 92"/>
              <a:gd name="T43" fmla="*/ 17 h 92"/>
              <a:gd name="T44" fmla="*/ 14 w 92"/>
              <a:gd name="T45" fmla="*/ 27 h 92"/>
              <a:gd name="T46" fmla="*/ 10 w 92"/>
              <a:gd name="T47" fmla="*/ 35 h 92"/>
              <a:gd name="T48" fmla="*/ 0 w 92"/>
              <a:gd name="T49" fmla="*/ 40 h 92"/>
              <a:gd name="T50" fmla="*/ 1 w 92"/>
              <a:gd name="T51" fmla="*/ 50 h 92"/>
              <a:gd name="T52" fmla="*/ 11 w 92"/>
              <a:gd name="T53" fmla="*/ 59 h 92"/>
              <a:gd name="T54" fmla="*/ 9 w 92"/>
              <a:gd name="T55" fmla="*/ 72 h 92"/>
              <a:gd name="T56" fmla="*/ 16 w 92"/>
              <a:gd name="T57" fmla="*/ 80 h 92"/>
              <a:gd name="T58" fmla="*/ 28 w 92"/>
              <a:gd name="T59" fmla="*/ 65 h 92"/>
              <a:gd name="T60" fmla="*/ 24 w 92"/>
              <a:gd name="T61" fmla="*/ 61 h 92"/>
              <a:gd name="T62" fmla="*/ 21 w 92"/>
              <a:gd name="T63" fmla="*/ 54 h 92"/>
              <a:gd name="T64" fmla="*/ 20 w 92"/>
              <a:gd name="T65" fmla="*/ 47 h 92"/>
              <a:gd name="T66" fmla="*/ 20 w 92"/>
              <a:gd name="T67" fmla="*/ 41 h 92"/>
              <a:gd name="T68" fmla="*/ 22 w 92"/>
              <a:gd name="T69" fmla="*/ 36 h 92"/>
              <a:gd name="T70" fmla="*/ 23 w 92"/>
              <a:gd name="T71" fmla="*/ 32 h 92"/>
              <a:gd name="T72" fmla="*/ 28 w 92"/>
              <a:gd name="T73" fmla="*/ 27 h 92"/>
              <a:gd name="T74" fmla="*/ 34 w 92"/>
              <a:gd name="T75" fmla="*/ 22 h 92"/>
              <a:gd name="T76" fmla="*/ 38 w 92"/>
              <a:gd name="T77" fmla="*/ 21 h 92"/>
              <a:gd name="T78" fmla="*/ 45 w 92"/>
              <a:gd name="T79" fmla="*/ 19 h 92"/>
              <a:gd name="T80" fmla="*/ 52 w 92"/>
              <a:gd name="T81" fmla="*/ 20 h 92"/>
              <a:gd name="T82" fmla="*/ 57 w 92"/>
              <a:gd name="T83" fmla="*/ 22 h 92"/>
              <a:gd name="T84" fmla="*/ 61 w 92"/>
              <a:gd name="T85" fmla="*/ 24 h 92"/>
              <a:gd name="T86" fmla="*/ 66 w 92"/>
              <a:gd name="T87" fmla="*/ 29 h 92"/>
              <a:gd name="T88" fmla="*/ 69 w 92"/>
              <a:gd name="T89" fmla="*/ 35 h 92"/>
              <a:gd name="T90" fmla="*/ 71 w 92"/>
              <a:gd name="T91" fmla="*/ 39 h 92"/>
              <a:gd name="T92" fmla="*/ 72 w 92"/>
              <a:gd name="T93" fmla="*/ 46 h 92"/>
              <a:gd name="T94" fmla="*/ 71 w 92"/>
              <a:gd name="T95" fmla="*/ 53 h 92"/>
              <a:gd name="T96" fmla="*/ 69 w 92"/>
              <a:gd name="T97" fmla="*/ 57 h 92"/>
              <a:gd name="T98" fmla="*/ 66 w 92"/>
              <a:gd name="T99" fmla="*/ 62 h 92"/>
              <a:gd name="T100" fmla="*/ 62 w 92"/>
              <a:gd name="T101" fmla="*/ 66 h 92"/>
              <a:gd name="T102" fmla="*/ 56 w 92"/>
              <a:gd name="T103" fmla="*/ 70 h 92"/>
              <a:gd name="T104" fmla="*/ 49 w 92"/>
              <a:gd name="T105" fmla="*/ 72 h 92"/>
              <a:gd name="T106" fmla="*/ 43 w 92"/>
              <a:gd name="T107" fmla="*/ 72 h 92"/>
              <a:gd name="T108" fmla="*/ 37 w 92"/>
              <a:gd name="T109" fmla="*/ 70 h 92"/>
              <a:gd name="T110" fmla="*/ 33 w 92"/>
              <a:gd name="T111" fmla="*/ 69 h 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92" h="92">
                <a:moveTo>
                  <a:pt x="16" y="80"/>
                </a:moveTo>
                <a:cubicBezTo>
                  <a:pt x="16" y="80"/>
                  <a:pt x="17" y="80"/>
                  <a:pt x="17" y="80"/>
                </a:cubicBezTo>
                <a:cubicBezTo>
                  <a:pt x="17" y="80"/>
                  <a:pt x="19" y="80"/>
                  <a:pt x="20" y="79"/>
                </a:cubicBezTo>
                <a:cubicBezTo>
                  <a:pt x="21" y="78"/>
                  <a:pt x="22" y="78"/>
                  <a:pt x="23" y="78"/>
                </a:cubicBezTo>
                <a:cubicBezTo>
                  <a:pt x="23" y="77"/>
                  <a:pt x="24" y="77"/>
                  <a:pt x="24" y="77"/>
                </a:cubicBezTo>
                <a:cubicBezTo>
                  <a:pt x="24" y="77"/>
                  <a:pt x="25" y="77"/>
                  <a:pt x="26" y="77"/>
                </a:cubicBezTo>
                <a:cubicBezTo>
                  <a:pt x="26" y="77"/>
                  <a:pt x="26" y="78"/>
                  <a:pt x="27" y="78"/>
                </a:cubicBezTo>
                <a:cubicBezTo>
                  <a:pt x="27" y="78"/>
                  <a:pt x="28" y="78"/>
                  <a:pt x="28" y="79"/>
                </a:cubicBezTo>
                <a:cubicBezTo>
                  <a:pt x="29" y="79"/>
                  <a:pt x="30" y="80"/>
                  <a:pt x="30" y="80"/>
                </a:cubicBezTo>
                <a:cubicBezTo>
                  <a:pt x="30" y="80"/>
                  <a:pt x="31" y="80"/>
                  <a:pt x="33" y="81"/>
                </a:cubicBezTo>
                <a:cubicBezTo>
                  <a:pt x="33" y="81"/>
                  <a:pt x="34" y="81"/>
                  <a:pt x="34" y="81"/>
                </a:cubicBezTo>
                <a:cubicBezTo>
                  <a:pt x="35" y="81"/>
                  <a:pt x="35" y="81"/>
                  <a:pt x="35" y="81"/>
                </a:cubicBezTo>
                <a:cubicBezTo>
                  <a:pt x="36" y="82"/>
                  <a:pt x="36" y="82"/>
                  <a:pt x="36" y="83"/>
                </a:cubicBezTo>
                <a:cubicBezTo>
                  <a:pt x="36" y="83"/>
                  <a:pt x="37" y="83"/>
                  <a:pt x="37" y="84"/>
                </a:cubicBezTo>
                <a:cubicBezTo>
                  <a:pt x="37" y="85"/>
                  <a:pt x="37" y="86"/>
                  <a:pt x="37" y="86"/>
                </a:cubicBezTo>
                <a:cubicBezTo>
                  <a:pt x="38" y="88"/>
                  <a:pt x="39" y="90"/>
                  <a:pt x="39" y="90"/>
                </a:cubicBezTo>
                <a:cubicBezTo>
                  <a:pt x="40" y="91"/>
                  <a:pt x="40" y="91"/>
                  <a:pt x="40" y="91"/>
                </a:cubicBezTo>
                <a:cubicBezTo>
                  <a:pt x="40" y="91"/>
                  <a:pt x="40" y="91"/>
                  <a:pt x="41" y="91"/>
                </a:cubicBezTo>
                <a:cubicBezTo>
                  <a:pt x="41" y="91"/>
                  <a:pt x="41" y="91"/>
                  <a:pt x="42" y="91"/>
                </a:cubicBezTo>
                <a:cubicBezTo>
                  <a:pt x="42" y="91"/>
                  <a:pt x="43" y="92"/>
                  <a:pt x="44" y="92"/>
                </a:cubicBezTo>
                <a:cubicBezTo>
                  <a:pt x="46" y="92"/>
                  <a:pt x="48" y="92"/>
                  <a:pt x="48" y="92"/>
                </a:cubicBezTo>
                <a:cubicBezTo>
                  <a:pt x="48" y="92"/>
                  <a:pt x="49" y="91"/>
                  <a:pt x="50" y="90"/>
                </a:cubicBezTo>
                <a:cubicBezTo>
                  <a:pt x="50" y="90"/>
                  <a:pt x="51" y="89"/>
                  <a:pt x="51" y="87"/>
                </a:cubicBezTo>
                <a:cubicBezTo>
                  <a:pt x="52" y="85"/>
                  <a:pt x="53" y="83"/>
                  <a:pt x="53" y="83"/>
                </a:cubicBezTo>
                <a:cubicBezTo>
                  <a:pt x="53" y="83"/>
                  <a:pt x="53" y="82"/>
                  <a:pt x="54" y="82"/>
                </a:cubicBezTo>
                <a:cubicBezTo>
                  <a:pt x="54" y="82"/>
                  <a:pt x="55" y="82"/>
                  <a:pt x="56" y="81"/>
                </a:cubicBezTo>
                <a:cubicBezTo>
                  <a:pt x="58" y="81"/>
                  <a:pt x="59" y="81"/>
                  <a:pt x="59" y="81"/>
                </a:cubicBezTo>
                <a:cubicBezTo>
                  <a:pt x="59" y="81"/>
                  <a:pt x="60" y="80"/>
                  <a:pt x="61" y="80"/>
                </a:cubicBezTo>
                <a:cubicBezTo>
                  <a:pt x="62" y="79"/>
                  <a:pt x="63" y="78"/>
                  <a:pt x="63" y="78"/>
                </a:cubicBezTo>
                <a:cubicBezTo>
                  <a:pt x="64" y="78"/>
                  <a:pt x="65" y="78"/>
                  <a:pt x="65" y="78"/>
                </a:cubicBezTo>
                <a:cubicBezTo>
                  <a:pt x="65" y="78"/>
                  <a:pt x="67" y="79"/>
                  <a:pt x="69" y="80"/>
                </a:cubicBezTo>
                <a:cubicBezTo>
                  <a:pt x="70" y="81"/>
                  <a:pt x="72" y="82"/>
                  <a:pt x="72" y="82"/>
                </a:cubicBezTo>
                <a:cubicBezTo>
                  <a:pt x="73" y="82"/>
                  <a:pt x="74" y="82"/>
                  <a:pt x="75" y="81"/>
                </a:cubicBezTo>
                <a:cubicBezTo>
                  <a:pt x="75" y="81"/>
                  <a:pt x="76" y="80"/>
                  <a:pt x="77" y="79"/>
                </a:cubicBezTo>
                <a:cubicBezTo>
                  <a:pt x="78" y="79"/>
                  <a:pt x="78" y="78"/>
                  <a:pt x="79" y="77"/>
                </a:cubicBezTo>
                <a:cubicBezTo>
                  <a:pt x="79" y="77"/>
                  <a:pt x="79" y="77"/>
                  <a:pt x="79" y="77"/>
                </a:cubicBezTo>
                <a:cubicBezTo>
                  <a:pt x="80" y="76"/>
                  <a:pt x="80" y="76"/>
                  <a:pt x="80" y="76"/>
                </a:cubicBezTo>
                <a:cubicBezTo>
                  <a:pt x="80" y="75"/>
                  <a:pt x="80" y="75"/>
                  <a:pt x="80" y="74"/>
                </a:cubicBezTo>
                <a:cubicBezTo>
                  <a:pt x="80" y="74"/>
                  <a:pt x="79" y="73"/>
                  <a:pt x="79" y="71"/>
                </a:cubicBezTo>
                <a:cubicBezTo>
                  <a:pt x="78" y="70"/>
                  <a:pt x="78" y="69"/>
                  <a:pt x="78" y="68"/>
                </a:cubicBezTo>
                <a:cubicBezTo>
                  <a:pt x="77" y="68"/>
                  <a:pt x="77" y="67"/>
                  <a:pt x="77" y="67"/>
                </a:cubicBezTo>
                <a:cubicBezTo>
                  <a:pt x="77" y="67"/>
                  <a:pt x="77" y="66"/>
                  <a:pt x="77" y="65"/>
                </a:cubicBezTo>
                <a:cubicBezTo>
                  <a:pt x="77" y="65"/>
                  <a:pt x="77" y="65"/>
                  <a:pt x="78" y="65"/>
                </a:cubicBezTo>
                <a:cubicBezTo>
                  <a:pt x="78" y="64"/>
                  <a:pt x="78" y="64"/>
                  <a:pt x="79" y="63"/>
                </a:cubicBezTo>
                <a:cubicBezTo>
                  <a:pt x="79" y="62"/>
                  <a:pt x="80" y="61"/>
                  <a:pt x="80" y="61"/>
                </a:cubicBezTo>
                <a:cubicBezTo>
                  <a:pt x="80" y="61"/>
                  <a:pt x="80" y="60"/>
                  <a:pt x="81" y="59"/>
                </a:cubicBezTo>
                <a:cubicBezTo>
                  <a:pt x="81" y="58"/>
                  <a:pt x="81" y="57"/>
                  <a:pt x="81" y="57"/>
                </a:cubicBezTo>
                <a:cubicBezTo>
                  <a:pt x="81" y="57"/>
                  <a:pt x="81" y="56"/>
                  <a:pt x="81" y="56"/>
                </a:cubicBezTo>
                <a:cubicBezTo>
                  <a:pt x="82" y="56"/>
                  <a:pt x="82" y="55"/>
                  <a:pt x="83" y="55"/>
                </a:cubicBezTo>
                <a:cubicBezTo>
                  <a:pt x="83" y="55"/>
                  <a:pt x="83" y="55"/>
                  <a:pt x="84" y="54"/>
                </a:cubicBezTo>
                <a:cubicBezTo>
                  <a:pt x="85" y="54"/>
                  <a:pt x="86" y="54"/>
                  <a:pt x="86" y="54"/>
                </a:cubicBezTo>
                <a:cubicBezTo>
                  <a:pt x="88" y="53"/>
                  <a:pt x="90" y="52"/>
                  <a:pt x="90" y="52"/>
                </a:cubicBezTo>
                <a:cubicBezTo>
                  <a:pt x="91" y="52"/>
                  <a:pt x="91" y="52"/>
                  <a:pt x="91" y="52"/>
                </a:cubicBezTo>
                <a:cubicBezTo>
                  <a:pt x="91" y="51"/>
                  <a:pt x="91" y="51"/>
                  <a:pt x="91" y="50"/>
                </a:cubicBezTo>
                <a:cubicBezTo>
                  <a:pt x="91" y="50"/>
                  <a:pt x="91" y="50"/>
                  <a:pt x="91" y="49"/>
                </a:cubicBezTo>
                <a:cubicBezTo>
                  <a:pt x="92" y="49"/>
                  <a:pt x="92" y="48"/>
                  <a:pt x="92" y="47"/>
                </a:cubicBezTo>
                <a:cubicBezTo>
                  <a:pt x="92" y="45"/>
                  <a:pt x="92" y="44"/>
                  <a:pt x="92" y="44"/>
                </a:cubicBezTo>
                <a:cubicBezTo>
                  <a:pt x="92" y="43"/>
                  <a:pt x="91" y="42"/>
                  <a:pt x="90" y="41"/>
                </a:cubicBezTo>
                <a:cubicBezTo>
                  <a:pt x="90" y="41"/>
                  <a:pt x="89" y="41"/>
                  <a:pt x="87" y="40"/>
                </a:cubicBezTo>
                <a:cubicBezTo>
                  <a:pt x="85" y="39"/>
                  <a:pt x="83" y="39"/>
                  <a:pt x="83" y="39"/>
                </a:cubicBezTo>
                <a:cubicBezTo>
                  <a:pt x="83" y="38"/>
                  <a:pt x="82" y="38"/>
                  <a:pt x="82" y="37"/>
                </a:cubicBezTo>
                <a:cubicBezTo>
                  <a:pt x="82" y="37"/>
                  <a:pt x="82" y="36"/>
                  <a:pt x="81" y="35"/>
                </a:cubicBezTo>
                <a:cubicBezTo>
                  <a:pt x="81" y="33"/>
                  <a:pt x="81" y="32"/>
                  <a:pt x="81" y="32"/>
                </a:cubicBezTo>
                <a:cubicBezTo>
                  <a:pt x="81" y="32"/>
                  <a:pt x="80" y="31"/>
                  <a:pt x="80" y="30"/>
                </a:cubicBezTo>
                <a:cubicBezTo>
                  <a:pt x="79" y="29"/>
                  <a:pt x="79" y="28"/>
                  <a:pt x="79" y="28"/>
                </a:cubicBezTo>
                <a:cubicBezTo>
                  <a:pt x="78" y="27"/>
                  <a:pt x="78" y="26"/>
                  <a:pt x="79" y="26"/>
                </a:cubicBezTo>
                <a:cubicBezTo>
                  <a:pt x="79" y="26"/>
                  <a:pt x="80" y="24"/>
                  <a:pt x="80" y="22"/>
                </a:cubicBezTo>
                <a:cubicBezTo>
                  <a:pt x="81" y="21"/>
                  <a:pt x="82" y="19"/>
                  <a:pt x="82" y="19"/>
                </a:cubicBezTo>
                <a:cubicBezTo>
                  <a:pt x="82" y="18"/>
                  <a:pt x="82" y="17"/>
                  <a:pt x="81" y="17"/>
                </a:cubicBezTo>
                <a:cubicBezTo>
                  <a:pt x="81" y="17"/>
                  <a:pt x="80" y="15"/>
                  <a:pt x="79" y="14"/>
                </a:cubicBezTo>
                <a:cubicBezTo>
                  <a:pt x="79" y="13"/>
                  <a:pt x="78" y="13"/>
                  <a:pt x="78" y="12"/>
                </a:cubicBezTo>
                <a:cubicBezTo>
                  <a:pt x="77" y="12"/>
                  <a:pt x="77" y="12"/>
                  <a:pt x="77" y="12"/>
                </a:cubicBezTo>
                <a:cubicBezTo>
                  <a:pt x="77" y="11"/>
                  <a:pt x="76" y="11"/>
                  <a:pt x="76" y="11"/>
                </a:cubicBezTo>
                <a:cubicBezTo>
                  <a:pt x="75" y="11"/>
                  <a:pt x="75" y="11"/>
                  <a:pt x="75" y="11"/>
                </a:cubicBezTo>
                <a:cubicBezTo>
                  <a:pt x="75" y="11"/>
                  <a:pt x="73" y="12"/>
                  <a:pt x="71" y="12"/>
                </a:cubicBezTo>
                <a:cubicBezTo>
                  <a:pt x="70" y="13"/>
                  <a:pt x="69" y="13"/>
                  <a:pt x="69" y="13"/>
                </a:cubicBezTo>
                <a:cubicBezTo>
                  <a:pt x="68" y="14"/>
                  <a:pt x="68" y="14"/>
                  <a:pt x="68" y="14"/>
                </a:cubicBezTo>
                <a:cubicBezTo>
                  <a:pt x="67" y="14"/>
                  <a:pt x="66" y="14"/>
                  <a:pt x="66" y="14"/>
                </a:cubicBezTo>
                <a:cubicBezTo>
                  <a:pt x="66" y="14"/>
                  <a:pt x="65" y="14"/>
                  <a:pt x="65" y="13"/>
                </a:cubicBezTo>
                <a:cubicBezTo>
                  <a:pt x="64" y="13"/>
                  <a:pt x="64" y="13"/>
                  <a:pt x="63" y="13"/>
                </a:cubicBezTo>
                <a:cubicBezTo>
                  <a:pt x="62" y="12"/>
                  <a:pt x="61" y="11"/>
                  <a:pt x="61" y="11"/>
                </a:cubicBezTo>
                <a:cubicBezTo>
                  <a:pt x="61" y="11"/>
                  <a:pt x="60" y="11"/>
                  <a:pt x="59" y="11"/>
                </a:cubicBezTo>
                <a:cubicBezTo>
                  <a:pt x="58" y="10"/>
                  <a:pt x="58" y="10"/>
                  <a:pt x="57" y="10"/>
                </a:cubicBezTo>
                <a:cubicBezTo>
                  <a:pt x="57" y="10"/>
                  <a:pt x="56" y="10"/>
                  <a:pt x="56" y="10"/>
                </a:cubicBezTo>
                <a:cubicBezTo>
                  <a:pt x="56" y="10"/>
                  <a:pt x="55" y="9"/>
                  <a:pt x="55" y="8"/>
                </a:cubicBezTo>
                <a:cubicBezTo>
                  <a:pt x="55" y="8"/>
                  <a:pt x="55" y="8"/>
                  <a:pt x="55" y="7"/>
                </a:cubicBezTo>
                <a:cubicBezTo>
                  <a:pt x="55" y="6"/>
                  <a:pt x="54" y="6"/>
                  <a:pt x="54" y="5"/>
                </a:cubicBezTo>
                <a:cubicBezTo>
                  <a:pt x="53" y="3"/>
                  <a:pt x="53" y="1"/>
                  <a:pt x="53" y="1"/>
                </a:cubicBezTo>
                <a:cubicBezTo>
                  <a:pt x="52" y="0"/>
                  <a:pt x="52" y="0"/>
                  <a:pt x="52" y="0"/>
                </a:cubicBezTo>
                <a:cubicBezTo>
                  <a:pt x="52" y="0"/>
                  <a:pt x="51" y="0"/>
                  <a:pt x="51" y="0"/>
                </a:cubicBezTo>
                <a:cubicBezTo>
                  <a:pt x="51" y="0"/>
                  <a:pt x="50" y="0"/>
                  <a:pt x="50" y="0"/>
                </a:cubicBezTo>
                <a:cubicBezTo>
                  <a:pt x="49" y="0"/>
                  <a:pt x="48" y="0"/>
                  <a:pt x="47" y="0"/>
                </a:cubicBezTo>
                <a:cubicBezTo>
                  <a:pt x="46" y="0"/>
                  <a:pt x="44" y="0"/>
                  <a:pt x="44" y="0"/>
                </a:cubicBezTo>
                <a:cubicBezTo>
                  <a:pt x="43" y="0"/>
                  <a:pt x="42" y="0"/>
                  <a:pt x="42" y="1"/>
                </a:cubicBezTo>
                <a:cubicBezTo>
                  <a:pt x="42" y="1"/>
                  <a:pt x="41" y="3"/>
                  <a:pt x="40" y="4"/>
                </a:cubicBezTo>
                <a:cubicBezTo>
                  <a:pt x="39" y="6"/>
                  <a:pt x="39" y="8"/>
                  <a:pt x="39" y="8"/>
                </a:cubicBezTo>
                <a:cubicBezTo>
                  <a:pt x="39" y="9"/>
                  <a:pt x="38" y="9"/>
                  <a:pt x="37" y="9"/>
                </a:cubicBezTo>
                <a:cubicBezTo>
                  <a:pt x="37" y="9"/>
                  <a:pt x="36" y="9"/>
                  <a:pt x="35" y="10"/>
                </a:cubicBezTo>
                <a:cubicBezTo>
                  <a:pt x="34" y="10"/>
                  <a:pt x="33" y="11"/>
                  <a:pt x="33" y="11"/>
                </a:cubicBezTo>
                <a:cubicBezTo>
                  <a:pt x="33" y="11"/>
                  <a:pt x="31" y="11"/>
                  <a:pt x="30" y="12"/>
                </a:cubicBezTo>
                <a:cubicBezTo>
                  <a:pt x="29" y="12"/>
                  <a:pt x="28" y="13"/>
                  <a:pt x="28" y="13"/>
                </a:cubicBezTo>
                <a:cubicBezTo>
                  <a:pt x="27" y="13"/>
                  <a:pt x="27" y="13"/>
                  <a:pt x="26" y="13"/>
                </a:cubicBezTo>
                <a:cubicBezTo>
                  <a:pt x="26" y="13"/>
                  <a:pt x="24" y="12"/>
                  <a:pt x="23" y="11"/>
                </a:cubicBezTo>
                <a:cubicBezTo>
                  <a:pt x="21" y="10"/>
                  <a:pt x="19" y="9"/>
                  <a:pt x="19" y="9"/>
                </a:cubicBezTo>
                <a:cubicBezTo>
                  <a:pt x="19" y="9"/>
                  <a:pt x="18" y="9"/>
                  <a:pt x="17" y="10"/>
                </a:cubicBezTo>
                <a:cubicBezTo>
                  <a:pt x="17" y="10"/>
                  <a:pt x="16" y="11"/>
                  <a:pt x="14" y="12"/>
                </a:cubicBezTo>
                <a:cubicBezTo>
                  <a:pt x="14" y="13"/>
                  <a:pt x="13" y="13"/>
                  <a:pt x="13" y="14"/>
                </a:cubicBezTo>
                <a:cubicBezTo>
                  <a:pt x="12" y="14"/>
                  <a:pt x="12" y="15"/>
                  <a:pt x="12" y="15"/>
                </a:cubicBezTo>
                <a:cubicBezTo>
                  <a:pt x="12" y="15"/>
                  <a:pt x="11" y="15"/>
                  <a:pt x="11" y="16"/>
                </a:cubicBezTo>
                <a:cubicBezTo>
                  <a:pt x="11" y="16"/>
                  <a:pt x="11" y="16"/>
                  <a:pt x="11" y="17"/>
                </a:cubicBezTo>
                <a:cubicBezTo>
                  <a:pt x="11" y="17"/>
                  <a:pt x="12" y="19"/>
                  <a:pt x="13" y="20"/>
                </a:cubicBezTo>
                <a:cubicBezTo>
                  <a:pt x="13" y="21"/>
                  <a:pt x="13" y="22"/>
                  <a:pt x="14" y="23"/>
                </a:cubicBezTo>
                <a:cubicBezTo>
                  <a:pt x="14" y="23"/>
                  <a:pt x="14" y="24"/>
                  <a:pt x="14" y="24"/>
                </a:cubicBezTo>
                <a:cubicBezTo>
                  <a:pt x="15" y="24"/>
                  <a:pt x="15" y="25"/>
                  <a:pt x="14" y="26"/>
                </a:cubicBezTo>
                <a:cubicBezTo>
                  <a:pt x="14" y="26"/>
                  <a:pt x="14" y="26"/>
                  <a:pt x="14" y="27"/>
                </a:cubicBezTo>
                <a:cubicBezTo>
                  <a:pt x="13" y="27"/>
                  <a:pt x="13" y="28"/>
                  <a:pt x="13" y="28"/>
                </a:cubicBezTo>
                <a:cubicBezTo>
                  <a:pt x="12" y="29"/>
                  <a:pt x="12" y="30"/>
                  <a:pt x="12" y="30"/>
                </a:cubicBezTo>
                <a:cubicBezTo>
                  <a:pt x="12" y="30"/>
                  <a:pt x="11" y="31"/>
                  <a:pt x="11" y="33"/>
                </a:cubicBezTo>
                <a:cubicBezTo>
                  <a:pt x="11" y="33"/>
                  <a:pt x="10" y="34"/>
                  <a:pt x="10" y="34"/>
                </a:cubicBezTo>
                <a:cubicBezTo>
                  <a:pt x="10" y="35"/>
                  <a:pt x="10" y="35"/>
                  <a:pt x="10" y="35"/>
                </a:cubicBezTo>
                <a:cubicBezTo>
                  <a:pt x="10" y="36"/>
                  <a:pt x="9" y="36"/>
                  <a:pt x="9" y="36"/>
                </a:cubicBezTo>
                <a:cubicBezTo>
                  <a:pt x="9" y="36"/>
                  <a:pt x="8" y="37"/>
                  <a:pt x="7" y="37"/>
                </a:cubicBezTo>
                <a:cubicBezTo>
                  <a:pt x="7" y="37"/>
                  <a:pt x="6" y="37"/>
                  <a:pt x="5" y="37"/>
                </a:cubicBezTo>
                <a:cubicBezTo>
                  <a:pt x="3" y="38"/>
                  <a:pt x="1" y="39"/>
                  <a:pt x="1" y="39"/>
                </a:cubicBezTo>
                <a:cubicBezTo>
                  <a:pt x="0" y="40"/>
                  <a:pt x="0" y="40"/>
                  <a:pt x="0" y="40"/>
                </a:cubicBezTo>
                <a:cubicBezTo>
                  <a:pt x="0" y="40"/>
                  <a:pt x="0" y="40"/>
                  <a:pt x="0" y="41"/>
                </a:cubicBezTo>
                <a:cubicBezTo>
                  <a:pt x="0" y="41"/>
                  <a:pt x="0" y="41"/>
                  <a:pt x="0" y="42"/>
                </a:cubicBezTo>
                <a:cubicBezTo>
                  <a:pt x="0" y="43"/>
                  <a:pt x="0" y="43"/>
                  <a:pt x="0" y="44"/>
                </a:cubicBezTo>
                <a:cubicBezTo>
                  <a:pt x="0" y="46"/>
                  <a:pt x="0" y="48"/>
                  <a:pt x="0" y="48"/>
                </a:cubicBezTo>
                <a:cubicBezTo>
                  <a:pt x="0" y="49"/>
                  <a:pt x="0" y="49"/>
                  <a:pt x="1" y="50"/>
                </a:cubicBezTo>
                <a:cubicBezTo>
                  <a:pt x="1" y="50"/>
                  <a:pt x="3" y="51"/>
                  <a:pt x="4" y="51"/>
                </a:cubicBezTo>
                <a:cubicBezTo>
                  <a:pt x="6" y="52"/>
                  <a:pt x="8" y="53"/>
                  <a:pt x="8" y="53"/>
                </a:cubicBezTo>
                <a:cubicBezTo>
                  <a:pt x="9" y="53"/>
                  <a:pt x="9" y="53"/>
                  <a:pt x="9" y="54"/>
                </a:cubicBezTo>
                <a:cubicBezTo>
                  <a:pt x="9" y="54"/>
                  <a:pt x="10" y="55"/>
                  <a:pt x="10" y="57"/>
                </a:cubicBezTo>
                <a:cubicBezTo>
                  <a:pt x="10" y="58"/>
                  <a:pt x="11" y="59"/>
                  <a:pt x="11" y="59"/>
                </a:cubicBezTo>
                <a:cubicBezTo>
                  <a:pt x="11" y="59"/>
                  <a:pt x="11" y="60"/>
                  <a:pt x="12" y="61"/>
                </a:cubicBezTo>
                <a:cubicBezTo>
                  <a:pt x="12" y="62"/>
                  <a:pt x="13" y="63"/>
                  <a:pt x="13" y="63"/>
                </a:cubicBezTo>
                <a:cubicBezTo>
                  <a:pt x="13" y="64"/>
                  <a:pt x="13" y="65"/>
                  <a:pt x="13" y="65"/>
                </a:cubicBezTo>
                <a:cubicBezTo>
                  <a:pt x="13" y="65"/>
                  <a:pt x="12" y="67"/>
                  <a:pt x="11" y="69"/>
                </a:cubicBezTo>
                <a:cubicBezTo>
                  <a:pt x="10" y="70"/>
                  <a:pt x="9" y="72"/>
                  <a:pt x="9" y="72"/>
                </a:cubicBezTo>
                <a:cubicBezTo>
                  <a:pt x="9" y="73"/>
                  <a:pt x="9" y="74"/>
                  <a:pt x="10" y="75"/>
                </a:cubicBezTo>
                <a:cubicBezTo>
                  <a:pt x="10" y="75"/>
                  <a:pt x="11" y="76"/>
                  <a:pt x="12" y="77"/>
                </a:cubicBezTo>
                <a:cubicBezTo>
                  <a:pt x="13" y="78"/>
                  <a:pt x="13" y="78"/>
                  <a:pt x="14" y="79"/>
                </a:cubicBezTo>
                <a:cubicBezTo>
                  <a:pt x="14" y="79"/>
                  <a:pt x="15" y="80"/>
                  <a:pt x="15" y="80"/>
                </a:cubicBezTo>
                <a:cubicBezTo>
                  <a:pt x="15" y="80"/>
                  <a:pt x="15" y="80"/>
                  <a:pt x="16" y="80"/>
                </a:cubicBezTo>
                <a:close/>
                <a:moveTo>
                  <a:pt x="32" y="68"/>
                </a:moveTo>
                <a:cubicBezTo>
                  <a:pt x="32" y="68"/>
                  <a:pt x="31" y="67"/>
                  <a:pt x="31" y="67"/>
                </a:cubicBezTo>
                <a:cubicBezTo>
                  <a:pt x="30" y="67"/>
                  <a:pt x="30" y="66"/>
                  <a:pt x="29" y="66"/>
                </a:cubicBezTo>
                <a:cubicBezTo>
                  <a:pt x="29" y="66"/>
                  <a:pt x="29" y="66"/>
                  <a:pt x="29" y="66"/>
                </a:cubicBezTo>
                <a:cubicBezTo>
                  <a:pt x="28" y="65"/>
                  <a:pt x="28" y="65"/>
                  <a:pt x="28" y="65"/>
                </a:cubicBezTo>
                <a:cubicBezTo>
                  <a:pt x="28" y="64"/>
                  <a:pt x="27" y="64"/>
                  <a:pt x="27" y="64"/>
                </a:cubicBezTo>
                <a:cubicBezTo>
                  <a:pt x="26" y="63"/>
                  <a:pt x="26" y="63"/>
                  <a:pt x="25" y="62"/>
                </a:cubicBezTo>
                <a:cubicBezTo>
                  <a:pt x="25" y="62"/>
                  <a:pt x="25" y="62"/>
                  <a:pt x="25" y="62"/>
                </a:cubicBezTo>
                <a:cubicBezTo>
                  <a:pt x="25" y="61"/>
                  <a:pt x="25" y="61"/>
                  <a:pt x="25" y="61"/>
                </a:cubicBezTo>
                <a:cubicBezTo>
                  <a:pt x="24" y="61"/>
                  <a:pt x="24" y="61"/>
                  <a:pt x="24" y="61"/>
                </a:cubicBezTo>
                <a:cubicBezTo>
                  <a:pt x="24" y="60"/>
                  <a:pt x="23" y="59"/>
                  <a:pt x="23" y="58"/>
                </a:cubicBezTo>
                <a:cubicBezTo>
                  <a:pt x="22" y="57"/>
                  <a:pt x="22" y="57"/>
                  <a:pt x="22" y="57"/>
                </a:cubicBezTo>
                <a:cubicBezTo>
                  <a:pt x="22" y="56"/>
                  <a:pt x="22" y="56"/>
                  <a:pt x="22" y="56"/>
                </a:cubicBezTo>
                <a:cubicBezTo>
                  <a:pt x="21" y="55"/>
                  <a:pt x="21" y="55"/>
                  <a:pt x="21" y="55"/>
                </a:cubicBezTo>
                <a:cubicBezTo>
                  <a:pt x="21" y="55"/>
                  <a:pt x="21" y="55"/>
                  <a:pt x="21" y="54"/>
                </a:cubicBezTo>
                <a:cubicBezTo>
                  <a:pt x="21" y="54"/>
                  <a:pt x="21" y="53"/>
                  <a:pt x="21" y="53"/>
                </a:cubicBezTo>
                <a:cubicBezTo>
                  <a:pt x="21" y="53"/>
                  <a:pt x="20" y="52"/>
                  <a:pt x="20" y="52"/>
                </a:cubicBezTo>
                <a:cubicBezTo>
                  <a:pt x="20" y="51"/>
                  <a:pt x="20" y="50"/>
                  <a:pt x="20" y="49"/>
                </a:cubicBezTo>
                <a:cubicBezTo>
                  <a:pt x="20" y="48"/>
                  <a:pt x="20" y="48"/>
                  <a:pt x="20" y="48"/>
                </a:cubicBezTo>
                <a:cubicBezTo>
                  <a:pt x="20" y="47"/>
                  <a:pt x="20" y="47"/>
                  <a:pt x="20" y="47"/>
                </a:cubicBezTo>
                <a:cubicBezTo>
                  <a:pt x="20" y="47"/>
                  <a:pt x="20" y="47"/>
                  <a:pt x="20" y="47"/>
                </a:cubicBezTo>
                <a:cubicBezTo>
                  <a:pt x="20" y="46"/>
                  <a:pt x="20" y="45"/>
                  <a:pt x="20" y="45"/>
                </a:cubicBezTo>
                <a:cubicBezTo>
                  <a:pt x="20" y="44"/>
                  <a:pt x="20" y="44"/>
                  <a:pt x="20" y="43"/>
                </a:cubicBezTo>
                <a:cubicBezTo>
                  <a:pt x="20" y="42"/>
                  <a:pt x="20" y="42"/>
                  <a:pt x="20" y="42"/>
                </a:cubicBezTo>
                <a:cubicBezTo>
                  <a:pt x="20" y="41"/>
                  <a:pt x="20" y="41"/>
                  <a:pt x="20" y="41"/>
                </a:cubicBezTo>
                <a:cubicBezTo>
                  <a:pt x="20" y="41"/>
                  <a:pt x="20" y="40"/>
                  <a:pt x="20" y="39"/>
                </a:cubicBezTo>
                <a:cubicBezTo>
                  <a:pt x="21" y="39"/>
                  <a:pt x="21" y="38"/>
                  <a:pt x="21" y="38"/>
                </a:cubicBezTo>
                <a:cubicBezTo>
                  <a:pt x="21" y="37"/>
                  <a:pt x="21" y="37"/>
                  <a:pt x="21" y="37"/>
                </a:cubicBezTo>
                <a:cubicBezTo>
                  <a:pt x="21" y="37"/>
                  <a:pt x="21" y="37"/>
                  <a:pt x="21" y="37"/>
                </a:cubicBezTo>
                <a:cubicBezTo>
                  <a:pt x="21" y="36"/>
                  <a:pt x="21" y="36"/>
                  <a:pt x="22" y="36"/>
                </a:cubicBezTo>
                <a:cubicBezTo>
                  <a:pt x="22" y="35"/>
                  <a:pt x="22" y="35"/>
                  <a:pt x="22" y="35"/>
                </a:cubicBezTo>
                <a:cubicBezTo>
                  <a:pt x="22" y="35"/>
                  <a:pt x="22" y="35"/>
                  <a:pt x="22" y="34"/>
                </a:cubicBezTo>
                <a:cubicBezTo>
                  <a:pt x="23" y="33"/>
                  <a:pt x="23" y="33"/>
                  <a:pt x="23" y="33"/>
                </a:cubicBezTo>
                <a:cubicBezTo>
                  <a:pt x="23" y="33"/>
                  <a:pt x="23" y="33"/>
                  <a:pt x="23" y="33"/>
                </a:cubicBezTo>
                <a:cubicBezTo>
                  <a:pt x="23" y="32"/>
                  <a:pt x="23" y="32"/>
                  <a:pt x="23" y="32"/>
                </a:cubicBezTo>
                <a:cubicBezTo>
                  <a:pt x="24" y="32"/>
                  <a:pt x="24" y="31"/>
                  <a:pt x="24" y="31"/>
                </a:cubicBezTo>
                <a:cubicBezTo>
                  <a:pt x="25" y="30"/>
                  <a:pt x="25" y="30"/>
                  <a:pt x="25" y="29"/>
                </a:cubicBezTo>
                <a:cubicBezTo>
                  <a:pt x="26" y="29"/>
                  <a:pt x="26" y="29"/>
                  <a:pt x="26" y="29"/>
                </a:cubicBezTo>
                <a:cubicBezTo>
                  <a:pt x="27" y="28"/>
                  <a:pt x="27" y="28"/>
                  <a:pt x="27" y="28"/>
                </a:cubicBezTo>
                <a:cubicBezTo>
                  <a:pt x="27" y="27"/>
                  <a:pt x="27" y="27"/>
                  <a:pt x="28" y="27"/>
                </a:cubicBezTo>
                <a:cubicBezTo>
                  <a:pt x="28" y="26"/>
                  <a:pt x="29" y="26"/>
                  <a:pt x="29" y="25"/>
                </a:cubicBezTo>
                <a:cubicBezTo>
                  <a:pt x="30" y="25"/>
                  <a:pt x="30" y="25"/>
                  <a:pt x="30" y="25"/>
                </a:cubicBezTo>
                <a:cubicBezTo>
                  <a:pt x="30" y="25"/>
                  <a:pt x="30" y="25"/>
                  <a:pt x="30" y="25"/>
                </a:cubicBezTo>
                <a:cubicBezTo>
                  <a:pt x="31" y="24"/>
                  <a:pt x="31" y="24"/>
                  <a:pt x="31" y="24"/>
                </a:cubicBezTo>
                <a:cubicBezTo>
                  <a:pt x="32" y="23"/>
                  <a:pt x="33" y="23"/>
                  <a:pt x="34" y="22"/>
                </a:cubicBezTo>
                <a:cubicBezTo>
                  <a:pt x="34" y="22"/>
                  <a:pt x="34" y="22"/>
                  <a:pt x="35" y="22"/>
                </a:cubicBezTo>
                <a:cubicBezTo>
                  <a:pt x="36" y="21"/>
                  <a:pt x="36" y="21"/>
                  <a:pt x="36" y="21"/>
                </a:cubicBezTo>
                <a:cubicBezTo>
                  <a:pt x="36" y="21"/>
                  <a:pt x="37" y="21"/>
                  <a:pt x="37" y="21"/>
                </a:cubicBezTo>
                <a:cubicBezTo>
                  <a:pt x="37" y="21"/>
                  <a:pt x="37" y="21"/>
                  <a:pt x="37" y="21"/>
                </a:cubicBezTo>
                <a:cubicBezTo>
                  <a:pt x="38" y="21"/>
                  <a:pt x="38" y="21"/>
                  <a:pt x="38" y="21"/>
                </a:cubicBezTo>
                <a:cubicBezTo>
                  <a:pt x="39" y="20"/>
                  <a:pt x="39" y="20"/>
                  <a:pt x="40" y="20"/>
                </a:cubicBezTo>
                <a:cubicBezTo>
                  <a:pt x="41" y="20"/>
                  <a:pt x="42" y="20"/>
                  <a:pt x="43" y="20"/>
                </a:cubicBezTo>
                <a:cubicBezTo>
                  <a:pt x="44" y="20"/>
                  <a:pt x="44" y="20"/>
                  <a:pt x="44" y="20"/>
                </a:cubicBezTo>
                <a:cubicBezTo>
                  <a:pt x="44" y="19"/>
                  <a:pt x="44" y="19"/>
                  <a:pt x="44" y="19"/>
                </a:cubicBezTo>
                <a:cubicBezTo>
                  <a:pt x="45" y="19"/>
                  <a:pt x="45" y="19"/>
                  <a:pt x="45" y="19"/>
                </a:cubicBezTo>
                <a:cubicBezTo>
                  <a:pt x="45" y="19"/>
                  <a:pt x="46" y="19"/>
                  <a:pt x="47" y="19"/>
                </a:cubicBezTo>
                <a:cubicBezTo>
                  <a:pt x="47" y="19"/>
                  <a:pt x="48" y="20"/>
                  <a:pt x="48" y="20"/>
                </a:cubicBezTo>
                <a:cubicBezTo>
                  <a:pt x="49" y="20"/>
                  <a:pt x="49" y="20"/>
                  <a:pt x="49" y="20"/>
                </a:cubicBezTo>
                <a:cubicBezTo>
                  <a:pt x="50" y="20"/>
                  <a:pt x="50" y="20"/>
                  <a:pt x="50" y="20"/>
                </a:cubicBezTo>
                <a:cubicBezTo>
                  <a:pt x="51" y="20"/>
                  <a:pt x="51" y="20"/>
                  <a:pt x="52" y="20"/>
                </a:cubicBezTo>
                <a:cubicBezTo>
                  <a:pt x="53" y="20"/>
                  <a:pt x="53" y="20"/>
                  <a:pt x="54" y="21"/>
                </a:cubicBezTo>
                <a:cubicBezTo>
                  <a:pt x="54" y="21"/>
                  <a:pt x="54" y="21"/>
                  <a:pt x="54" y="21"/>
                </a:cubicBezTo>
                <a:cubicBezTo>
                  <a:pt x="55" y="21"/>
                  <a:pt x="55" y="21"/>
                  <a:pt x="55" y="21"/>
                </a:cubicBezTo>
                <a:cubicBezTo>
                  <a:pt x="55" y="21"/>
                  <a:pt x="55" y="21"/>
                  <a:pt x="56" y="21"/>
                </a:cubicBezTo>
                <a:cubicBezTo>
                  <a:pt x="56" y="22"/>
                  <a:pt x="57" y="22"/>
                  <a:pt x="57" y="22"/>
                </a:cubicBezTo>
                <a:cubicBezTo>
                  <a:pt x="57" y="22"/>
                  <a:pt x="57" y="22"/>
                  <a:pt x="57" y="22"/>
                </a:cubicBezTo>
                <a:cubicBezTo>
                  <a:pt x="58" y="23"/>
                  <a:pt x="58" y="23"/>
                  <a:pt x="58" y="23"/>
                </a:cubicBezTo>
                <a:cubicBezTo>
                  <a:pt x="59" y="23"/>
                  <a:pt x="59" y="23"/>
                  <a:pt x="59" y="23"/>
                </a:cubicBezTo>
                <a:cubicBezTo>
                  <a:pt x="59" y="23"/>
                  <a:pt x="59" y="23"/>
                  <a:pt x="59" y="23"/>
                </a:cubicBezTo>
                <a:cubicBezTo>
                  <a:pt x="60" y="23"/>
                  <a:pt x="60" y="24"/>
                  <a:pt x="61" y="24"/>
                </a:cubicBezTo>
                <a:cubicBezTo>
                  <a:pt x="61" y="24"/>
                  <a:pt x="62" y="25"/>
                  <a:pt x="62" y="25"/>
                </a:cubicBezTo>
                <a:cubicBezTo>
                  <a:pt x="63" y="26"/>
                  <a:pt x="63" y="26"/>
                  <a:pt x="63" y="26"/>
                </a:cubicBezTo>
                <a:cubicBezTo>
                  <a:pt x="63" y="26"/>
                  <a:pt x="63" y="26"/>
                  <a:pt x="63" y="26"/>
                </a:cubicBezTo>
                <a:cubicBezTo>
                  <a:pt x="64" y="27"/>
                  <a:pt x="64" y="27"/>
                  <a:pt x="65" y="28"/>
                </a:cubicBezTo>
                <a:cubicBezTo>
                  <a:pt x="65" y="28"/>
                  <a:pt x="66" y="29"/>
                  <a:pt x="66" y="29"/>
                </a:cubicBezTo>
                <a:cubicBezTo>
                  <a:pt x="66" y="29"/>
                  <a:pt x="66" y="29"/>
                  <a:pt x="66" y="29"/>
                </a:cubicBezTo>
                <a:cubicBezTo>
                  <a:pt x="67" y="30"/>
                  <a:pt x="67" y="30"/>
                  <a:pt x="67" y="30"/>
                </a:cubicBezTo>
                <a:cubicBezTo>
                  <a:pt x="67" y="31"/>
                  <a:pt x="67" y="31"/>
                  <a:pt x="67" y="31"/>
                </a:cubicBezTo>
                <a:cubicBezTo>
                  <a:pt x="68" y="32"/>
                  <a:pt x="68" y="33"/>
                  <a:pt x="69" y="33"/>
                </a:cubicBezTo>
                <a:cubicBezTo>
                  <a:pt x="69" y="34"/>
                  <a:pt x="69" y="34"/>
                  <a:pt x="69" y="35"/>
                </a:cubicBezTo>
                <a:cubicBezTo>
                  <a:pt x="70" y="35"/>
                  <a:pt x="70" y="35"/>
                  <a:pt x="70" y="35"/>
                </a:cubicBezTo>
                <a:cubicBezTo>
                  <a:pt x="70" y="36"/>
                  <a:pt x="70" y="36"/>
                  <a:pt x="70" y="36"/>
                </a:cubicBezTo>
                <a:cubicBezTo>
                  <a:pt x="70" y="36"/>
                  <a:pt x="70" y="37"/>
                  <a:pt x="70" y="37"/>
                </a:cubicBezTo>
                <a:cubicBezTo>
                  <a:pt x="71" y="37"/>
                  <a:pt x="71" y="38"/>
                  <a:pt x="71" y="38"/>
                </a:cubicBezTo>
                <a:cubicBezTo>
                  <a:pt x="71" y="38"/>
                  <a:pt x="71" y="39"/>
                  <a:pt x="71" y="39"/>
                </a:cubicBezTo>
                <a:cubicBezTo>
                  <a:pt x="71" y="40"/>
                  <a:pt x="72" y="41"/>
                  <a:pt x="72" y="43"/>
                </a:cubicBezTo>
                <a:cubicBezTo>
                  <a:pt x="72" y="44"/>
                  <a:pt x="72" y="44"/>
                  <a:pt x="72" y="44"/>
                </a:cubicBezTo>
                <a:cubicBezTo>
                  <a:pt x="72" y="44"/>
                  <a:pt x="72" y="44"/>
                  <a:pt x="72" y="44"/>
                </a:cubicBezTo>
                <a:cubicBezTo>
                  <a:pt x="72" y="44"/>
                  <a:pt x="72" y="44"/>
                  <a:pt x="72" y="44"/>
                </a:cubicBezTo>
                <a:cubicBezTo>
                  <a:pt x="72" y="45"/>
                  <a:pt x="72" y="46"/>
                  <a:pt x="72" y="46"/>
                </a:cubicBezTo>
                <a:cubicBezTo>
                  <a:pt x="72" y="47"/>
                  <a:pt x="72" y="48"/>
                  <a:pt x="72" y="48"/>
                </a:cubicBezTo>
                <a:cubicBezTo>
                  <a:pt x="72" y="49"/>
                  <a:pt x="72" y="49"/>
                  <a:pt x="72" y="49"/>
                </a:cubicBezTo>
                <a:cubicBezTo>
                  <a:pt x="71" y="50"/>
                  <a:pt x="71" y="50"/>
                  <a:pt x="71" y="50"/>
                </a:cubicBezTo>
                <a:cubicBezTo>
                  <a:pt x="71" y="51"/>
                  <a:pt x="71" y="51"/>
                  <a:pt x="71" y="52"/>
                </a:cubicBezTo>
                <a:cubicBezTo>
                  <a:pt x="71" y="52"/>
                  <a:pt x="71" y="53"/>
                  <a:pt x="71" y="53"/>
                </a:cubicBezTo>
                <a:cubicBezTo>
                  <a:pt x="70" y="54"/>
                  <a:pt x="70" y="54"/>
                  <a:pt x="70" y="54"/>
                </a:cubicBezTo>
                <a:cubicBezTo>
                  <a:pt x="70" y="55"/>
                  <a:pt x="70" y="55"/>
                  <a:pt x="70" y="55"/>
                </a:cubicBezTo>
                <a:cubicBezTo>
                  <a:pt x="70" y="55"/>
                  <a:pt x="70" y="55"/>
                  <a:pt x="70" y="56"/>
                </a:cubicBezTo>
                <a:cubicBezTo>
                  <a:pt x="70" y="56"/>
                  <a:pt x="70" y="56"/>
                  <a:pt x="70" y="56"/>
                </a:cubicBezTo>
                <a:cubicBezTo>
                  <a:pt x="70" y="56"/>
                  <a:pt x="69" y="57"/>
                  <a:pt x="69" y="57"/>
                </a:cubicBezTo>
                <a:cubicBezTo>
                  <a:pt x="69" y="58"/>
                  <a:pt x="69" y="58"/>
                  <a:pt x="69" y="58"/>
                </a:cubicBezTo>
                <a:cubicBezTo>
                  <a:pt x="68" y="59"/>
                  <a:pt x="68" y="59"/>
                  <a:pt x="68" y="59"/>
                </a:cubicBezTo>
                <a:cubicBezTo>
                  <a:pt x="68" y="59"/>
                  <a:pt x="68" y="59"/>
                  <a:pt x="68" y="59"/>
                </a:cubicBezTo>
                <a:cubicBezTo>
                  <a:pt x="68" y="60"/>
                  <a:pt x="67" y="60"/>
                  <a:pt x="67" y="60"/>
                </a:cubicBezTo>
                <a:cubicBezTo>
                  <a:pt x="67" y="61"/>
                  <a:pt x="66" y="61"/>
                  <a:pt x="66" y="62"/>
                </a:cubicBezTo>
                <a:cubicBezTo>
                  <a:pt x="66" y="63"/>
                  <a:pt x="66" y="63"/>
                  <a:pt x="66" y="63"/>
                </a:cubicBezTo>
                <a:cubicBezTo>
                  <a:pt x="65" y="63"/>
                  <a:pt x="65" y="63"/>
                  <a:pt x="65" y="63"/>
                </a:cubicBezTo>
                <a:cubicBezTo>
                  <a:pt x="64" y="64"/>
                  <a:pt x="64" y="64"/>
                  <a:pt x="64" y="65"/>
                </a:cubicBezTo>
                <a:cubicBezTo>
                  <a:pt x="63" y="65"/>
                  <a:pt x="63" y="65"/>
                  <a:pt x="62" y="66"/>
                </a:cubicBezTo>
                <a:cubicBezTo>
                  <a:pt x="62" y="66"/>
                  <a:pt x="62" y="66"/>
                  <a:pt x="62" y="66"/>
                </a:cubicBezTo>
                <a:cubicBezTo>
                  <a:pt x="61" y="66"/>
                  <a:pt x="61" y="66"/>
                  <a:pt x="61" y="66"/>
                </a:cubicBezTo>
                <a:cubicBezTo>
                  <a:pt x="61" y="67"/>
                  <a:pt x="61" y="67"/>
                  <a:pt x="61" y="67"/>
                </a:cubicBezTo>
                <a:cubicBezTo>
                  <a:pt x="60" y="68"/>
                  <a:pt x="59" y="68"/>
                  <a:pt x="58" y="69"/>
                </a:cubicBezTo>
                <a:cubicBezTo>
                  <a:pt x="57" y="69"/>
                  <a:pt x="57" y="69"/>
                  <a:pt x="57" y="69"/>
                </a:cubicBezTo>
                <a:cubicBezTo>
                  <a:pt x="56" y="69"/>
                  <a:pt x="56" y="70"/>
                  <a:pt x="56" y="70"/>
                </a:cubicBezTo>
                <a:cubicBezTo>
                  <a:pt x="55" y="70"/>
                  <a:pt x="55" y="70"/>
                  <a:pt x="55" y="70"/>
                </a:cubicBezTo>
                <a:cubicBezTo>
                  <a:pt x="55" y="70"/>
                  <a:pt x="55" y="70"/>
                  <a:pt x="54" y="70"/>
                </a:cubicBezTo>
                <a:cubicBezTo>
                  <a:pt x="54" y="70"/>
                  <a:pt x="53" y="71"/>
                  <a:pt x="53" y="71"/>
                </a:cubicBezTo>
                <a:cubicBezTo>
                  <a:pt x="53" y="71"/>
                  <a:pt x="52" y="71"/>
                  <a:pt x="52" y="71"/>
                </a:cubicBezTo>
                <a:cubicBezTo>
                  <a:pt x="51" y="71"/>
                  <a:pt x="50" y="72"/>
                  <a:pt x="49" y="72"/>
                </a:cubicBezTo>
                <a:cubicBezTo>
                  <a:pt x="48" y="72"/>
                  <a:pt x="48" y="72"/>
                  <a:pt x="48" y="72"/>
                </a:cubicBezTo>
                <a:cubicBezTo>
                  <a:pt x="47" y="72"/>
                  <a:pt x="47" y="72"/>
                  <a:pt x="47" y="72"/>
                </a:cubicBezTo>
                <a:cubicBezTo>
                  <a:pt x="47" y="72"/>
                  <a:pt x="47" y="72"/>
                  <a:pt x="47" y="72"/>
                </a:cubicBezTo>
                <a:cubicBezTo>
                  <a:pt x="46" y="72"/>
                  <a:pt x="45" y="72"/>
                  <a:pt x="45" y="72"/>
                </a:cubicBezTo>
                <a:cubicBezTo>
                  <a:pt x="44" y="72"/>
                  <a:pt x="44" y="72"/>
                  <a:pt x="43" y="72"/>
                </a:cubicBezTo>
                <a:cubicBezTo>
                  <a:pt x="42" y="72"/>
                  <a:pt x="42" y="72"/>
                  <a:pt x="42" y="72"/>
                </a:cubicBezTo>
                <a:cubicBezTo>
                  <a:pt x="41" y="71"/>
                  <a:pt x="41" y="71"/>
                  <a:pt x="41" y="71"/>
                </a:cubicBezTo>
                <a:cubicBezTo>
                  <a:pt x="41" y="71"/>
                  <a:pt x="40" y="71"/>
                  <a:pt x="39" y="71"/>
                </a:cubicBezTo>
                <a:cubicBezTo>
                  <a:pt x="39" y="71"/>
                  <a:pt x="38" y="71"/>
                  <a:pt x="38" y="71"/>
                </a:cubicBezTo>
                <a:cubicBezTo>
                  <a:pt x="37" y="70"/>
                  <a:pt x="37" y="70"/>
                  <a:pt x="37" y="70"/>
                </a:cubicBezTo>
                <a:cubicBezTo>
                  <a:pt x="37" y="70"/>
                  <a:pt x="37" y="70"/>
                  <a:pt x="37" y="70"/>
                </a:cubicBezTo>
                <a:cubicBezTo>
                  <a:pt x="36" y="70"/>
                  <a:pt x="36" y="70"/>
                  <a:pt x="36" y="70"/>
                </a:cubicBezTo>
                <a:cubicBezTo>
                  <a:pt x="35" y="70"/>
                  <a:pt x="35" y="70"/>
                  <a:pt x="35" y="70"/>
                </a:cubicBezTo>
                <a:cubicBezTo>
                  <a:pt x="35" y="70"/>
                  <a:pt x="35" y="69"/>
                  <a:pt x="34" y="69"/>
                </a:cubicBezTo>
                <a:cubicBezTo>
                  <a:pt x="33" y="69"/>
                  <a:pt x="33" y="69"/>
                  <a:pt x="33" y="69"/>
                </a:cubicBezTo>
                <a:cubicBezTo>
                  <a:pt x="33" y="68"/>
                  <a:pt x="33" y="68"/>
                  <a:pt x="33" y="68"/>
                </a:cubicBezTo>
                <a:lnTo>
                  <a:pt x="32" y="68"/>
                </a:lnTo>
                <a:close/>
              </a:path>
            </a:pathLst>
          </a:custGeom>
          <a:solidFill>
            <a:schemeClr val="bg2">
              <a:lumMod val="25000"/>
            </a:schemeClr>
          </a:solidFill>
          <a:ln>
            <a:noFill/>
          </a:ln>
        </p:spPr>
        <p:txBody>
          <a:bodyPr vert="horz" wrap="square" lIns="91440" tIns="45720" rIns="91440" bIns="45720" numCol="1" anchor="t" anchorCtr="0" compatLnSpc="1"/>
          <a:lstStyle/>
          <a:p>
            <a:endParaRPr lang="zh-CN" altLang="en-US"/>
          </a:p>
        </p:txBody>
      </p:sp>
      <p:sp>
        <p:nvSpPr>
          <p:cNvPr id="56" name="Oval 55"/>
          <p:cNvSpPr>
            <a:spLocks noChangeArrowheads="1"/>
          </p:cNvSpPr>
          <p:nvPr/>
        </p:nvSpPr>
        <p:spPr bwMode="auto">
          <a:xfrm>
            <a:off x="6246813" y="4070350"/>
            <a:ext cx="119063" cy="117475"/>
          </a:xfrm>
          <a:prstGeom prst="ellipse">
            <a:avLst/>
          </a:prstGeom>
          <a:solidFill>
            <a:schemeClr val="bg2">
              <a:lumMod val="25000"/>
            </a:schemeClr>
          </a:solidFill>
          <a:ln>
            <a:noFill/>
          </a:ln>
        </p:spPr>
        <p:txBody>
          <a:bodyPr vert="horz" wrap="square" lIns="91440" tIns="45720" rIns="91440" bIns="45720" numCol="1" anchor="t" anchorCtr="0" compatLnSpc="1"/>
          <a:lstStyle/>
          <a:p>
            <a:endParaRPr lang="zh-CN" altLang="en-US"/>
          </a:p>
        </p:txBody>
      </p:sp>
      <p:sp>
        <p:nvSpPr>
          <p:cNvPr id="57" name="Freeform 56"/>
          <p:cNvSpPr/>
          <p:nvPr/>
        </p:nvSpPr>
        <p:spPr bwMode="auto">
          <a:xfrm>
            <a:off x="6211888" y="4032250"/>
            <a:ext cx="190500" cy="285750"/>
          </a:xfrm>
          <a:custGeom>
            <a:avLst/>
            <a:gdLst>
              <a:gd name="T0" fmla="*/ 59 w 118"/>
              <a:gd name="T1" fmla="*/ 163 h 177"/>
              <a:gd name="T2" fmla="*/ 65 w 118"/>
              <a:gd name="T3" fmla="*/ 158 h 177"/>
              <a:gd name="T4" fmla="*/ 65 w 118"/>
              <a:gd name="T5" fmla="*/ 158 h 177"/>
              <a:gd name="T6" fmla="*/ 39 w 118"/>
              <a:gd name="T7" fmla="*/ 119 h 177"/>
              <a:gd name="T8" fmla="*/ 23 w 118"/>
              <a:gd name="T9" fmla="*/ 86 h 177"/>
              <a:gd name="T10" fmla="*/ 16 w 118"/>
              <a:gd name="T11" fmla="*/ 58 h 177"/>
              <a:gd name="T12" fmla="*/ 20 w 118"/>
              <a:gd name="T13" fmla="*/ 37 h 177"/>
              <a:gd name="T14" fmla="*/ 26 w 118"/>
              <a:gd name="T15" fmla="*/ 27 h 177"/>
              <a:gd name="T16" fmla="*/ 40 w 118"/>
              <a:gd name="T17" fmla="*/ 19 h 177"/>
              <a:gd name="T18" fmla="*/ 58 w 118"/>
              <a:gd name="T19" fmla="*/ 16 h 177"/>
              <a:gd name="T20" fmla="*/ 77 w 118"/>
              <a:gd name="T21" fmla="*/ 19 h 177"/>
              <a:gd name="T22" fmla="*/ 95 w 118"/>
              <a:gd name="T23" fmla="*/ 34 h 177"/>
              <a:gd name="T24" fmla="*/ 102 w 118"/>
              <a:gd name="T25" fmla="*/ 58 h 177"/>
              <a:gd name="T26" fmla="*/ 100 w 118"/>
              <a:gd name="T27" fmla="*/ 69 h 177"/>
              <a:gd name="T28" fmla="*/ 89 w 118"/>
              <a:gd name="T29" fmla="*/ 96 h 177"/>
              <a:gd name="T30" fmla="*/ 65 w 118"/>
              <a:gd name="T31" fmla="*/ 139 h 177"/>
              <a:gd name="T32" fmla="*/ 56 w 118"/>
              <a:gd name="T33" fmla="*/ 153 h 177"/>
              <a:gd name="T34" fmla="*/ 53 w 118"/>
              <a:gd name="T35" fmla="*/ 157 h 177"/>
              <a:gd name="T36" fmla="*/ 53 w 118"/>
              <a:gd name="T37" fmla="*/ 158 h 177"/>
              <a:gd name="T38" fmla="*/ 52 w 118"/>
              <a:gd name="T39" fmla="*/ 159 h 177"/>
              <a:gd name="T40" fmla="*/ 59 w 118"/>
              <a:gd name="T41" fmla="*/ 163 h 177"/>
              <a:gd name="T42" fmla="*/ 65 w 118"/>
              <a:gd name="T43" fmla="*/ 158 h 177"/>
              <a:gd name="T44" fmla="*/ 59 w 118"/>
              <a:gd name="T45" fmla="*/ 163 h 177"/>
              <a:gd name="T46" fmla="*/ 66 w 118"/>
              <a:gd name="T47" fmla="*/ 167 h 177"/>
              <a:gd name="T48" fmla="*/ 91 w 118"/>
              <a:gd name="T49" fmla="*/ 125 h 177"/>
              <a:gd name="T50" fmla="*/ 109 w 118"/>
              <a:gd name="T51" fmla="*/ 90 h 177"/>
              <a:gd name="T52" fmla="*/ 115 w 118"/>
              <a:gd name="T53" fmla="*/ 73 h 177"/>
              <a:gd name="T54" fmla="*/ 118 w 118"/>
              <a:gd name="T55" fmla="*/ 58 h 177"/>
              <a:gd name="T56" fmla="*/ 102 w 118"/>
              <a:gd name="T57" fmla="*/ 17 h 177"/>
              <a:gd name="T58" fmla="*/ 83 w 118"/>
              <a:gd name="T59" fmla="*/ 4 h 177"/>
              <a:gd name="T60" fmla="*/ 58 w 118"/>
              <a:gd name="T61" fmla="*/ 0 h 177"/>
              <a:gd name="T62" fmla="*/ 37 w 118"/>
              <a:gd name="T63" fmla="*/ 3 h 177"/>
              <a:gd name="T64" fmla="*/ 11 w 118"/>
              <a:gd name="T65" fmla="*/ 21 h 177"/>
              <a:gd name="T66" fmla="*/ 0 w 118"/>
              <a:gd name="T67" fmla="*/ 58 h 177"/>
              <a:gd name="T68" fmla="*/ 9 w 118"/>
              <a:gd name="T69" fmla="*/ 94 h 177"/>
              <a:gd name="T70" fmla="*/ 36 w 118"/>
              <a:gd name="T71" fmla="*/ 144 h 177"/>
              <a:gd name="T72" fmla="*/ 53 w 118"/>
              <a:gd name="T73" fmla="*/ 168 h 177"/>
              <a:gd name="T74" fmla="*/ 59 w 118"/>
              <a:gd name="T75" fmla="*/ 177 h 177"/>
              <a:gd name="T76" fmla="*/ 66 w 118"/>
              <a:gd name="T77" fmla="*/ 167 h 177"/>
              <a:gd name="T78" fmla="*/ 59 w 118"/>
              <a:gd name="T79" fmla="*/ 163 h 1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18" h="177">
                <a:moveTo>
                  <a:pt x="59" y="163"/>
                </a:moveTo>
                <a:cubicBezTo>
                  <a:pt x="65" y="158"/>
                  <a:pt x="65" y="158"/>
                  <a:pt x="65" y="158"/>
                </a:cubicBezTo>
                <a:cubicBezTo>
                  <a:pt x="65" y="158"/>
                  <a:pt x="65" y="158"/>
                  <a:pt x="65" y="158"/>
                </a:cubicBezTo>
                <a:cubicBezTo>
                  <a:pt x="64" y="156"/>
                  <a:pt x="51" y="139"/>
                  <a:pt x="39" y="119"/>
                </a:cubicBezTo>
                <a:cubicBezTo>
                  <a:pt x="33" y="108"/>
                  <a:pt x="27" y="97"/>
                  <a:pt x="23" y="86"/>
                </a:cubicBezTo>
                <a:cubicBezTo>
                  <a:pt x="19" y="76"/>
                  <a:pt x="16" y="66"/>
                  <a:pt x="16" y="58"/>
                </a:cubicBezTo>
                <a:cubicBezTo>
                  <a:pt x="16" y="49"/>
                  <a:pt x="18" y="43"/>
                  <a:pt x="20" y="37"/>
                </a:cubicBezTo>
                <a:cubicBezTo>
                  <a:pt x="21" y="33"/>
                  <a:pt x="23" y="30"/>
                  <a:pt x="26" y="27"/>
                </a:cubicBezTo>
                <a:cubicBezTo>
                  <a:pt x="30" y="23"/>
                  <a:pt x="34" y="21"/>
                  <a:pt x="40" y="19"/>
                </a:cubicBezTo>
                <a:cubicBezTo>
                  <a:pt x="45" y="17"/>
                  <a:pt x="51" y="16"/>
                  <a:pt x="58" y="16"/>
                </a:cubicBezTo>
                <a:cubicBezTo>
                  <a:pt x="65" y="16"/>
                  <a:pt x="72" y="17"/>
                  <a:pt x="77" y="19"/>
                </a:cubicBezTo>
                <a:cubicBezTo>
                  <a:pt x="85" y="23"/>
                  <a:pt x="91" y="28"/>
                  <a:pt x="95" y="34"/>
                </a:cubicBezTo>
                <a:cubicBezTo>
                  <a:pt x="100" y="40"/>
                  <a:pt x="102" y="49"/>
                  <a:pt x="102" y="58"/>
                </a:cubicBezTo>
                <a:cubicBezTo>
                  <a:pt x="102" y="60"/>
                  <a:pt x="101" y="64"/>
                  <a:pt x="100" y="69"/>
                </a:cubicBezTo>
                <a:cubicBezTo>
                  <a:pt x="98" y="76"/>
                  <a:pt x="94" y="86"/>
                  <a:pt x="89" y="96"/>
                </a:cubicBezTo>
                <a:cubicBezTo>
                  <a:pt x="81" y="111"/>
                  <a:pt x="72" y="127"/>
                  <a:pt x="65" y="139"/>
                </a:cubicBezTo>
                <a:cubicBezTo>
                  <a:pt x="61" y="144"/>
                  <a:pt x="58" y="150"/>
                  <a:pt x="56" y="153"/>
                </a:cubicBezTo>
                <a:cubicBezTo>
                  <a:pt x="55" y="155"/>
                  <a:pt x="54" y="156"/>
                  <a:pt x="53" y="157"/>
                </a:cubicBezTo>
                <a:cubicBezTo>
                  <a:pt x="53" y="158"/>
                  <a:pt x="53" y="158"/>
                  <a:pt x="53" y="158"/>
                </a:cubicBezTo>
                <a:cubicBezTo>
                  <a:pt x="52" y="159"/>
                  <a:pt x="52" y="159"/>
                  <a:pt x="52" y="159"/>
                </a:cubicBezTo>
                <a:cubicBezTo>
                  <a:pt x="59" y="163"/>
                  <a:pt x="59" y="163"/>
                  <a:pt x="59" y="163"/>
                </a:cubicBezTo>
                <a:cubicBezTo>
                  <a:pt x="65" y="158"/>
                  <a:pt x="65" y="158"/>
                  <a:pt x="65" y="158"/>
                </a:cubicBezTo>
                <a:cubicBezTo>
                  <a:pt x="59" y="163"/>
                  <a:pt x="59" y="163"/>
                  <a:pt x="59" y="163"/>
                </a:cubicBezTo>
                <a:cubicBezTo>
                  <a:pt x="66" y="167"/>
                  <a:pt x="66" y="167"/>
                  <a:pt x="66" y="167"/>
                </a:cubicBezTo>
                <a:cubicBezTo>
                  <a:pt x="66" y="167"/>
                  <a:pt x="79" y="148"/>
                  <a:pt x="91" y="125"/>
                </a:cubicBezTo>
                <a:cubicBezTo>
                  <a:pt x="98" y="114"/>
                  <a:pt x="104" y="101"/>
                  <a:pt x="109" y="90"/>
                </a:cubicBezTo>
                <a:cubicBezTo>
                  <a:pt x="112" y="84"/>
                  <a:pt x="114" y="78"/>
                  <a:pt x="115" y="73"/>
                </a:cubicBezTo>
                <a:cubicBezTo>
                  <a:pt x="117" y="68"/>
                  <a:pt x="118" y="63"/>
                  <a:pt x="118" y="58"/>
                </a:cubicBezTo>
                <a:cubicBezTo>
                  <a:pt x="118" y="42"/>
                  <a:pt x="113" y="27"/>
                  <a:pt x="102" y="17"/>
                </a:cubicBezTo>
                <a:cubicBezTo>
                  <a:pt x="97" y="11"/>
                  <a:pt x="90" y="7"/>
                  <a:pt x="83" y="4"/>
                </a:cubicBezTo>
                <a:cubicBezTo>
                  <a:pt x="75" y="2"/>
                  <a:pt x="67" y="0"/>
                  <a:pt x="58" y="0"/>
                </a:cubicBezTo>
                <a:cubicBezTo>
                  <a:pt x="51" y="0"/>
                  <a:pt x="44" y="1"/>
                  <a:pt x="37" y="3"/>
                </a:cubicBezTo>
                <a:cubicBezTo>
                  <a:pt x="27" y="6"/>
                  <a:pt x="17" y="12"/>
                  <a:pt x="11" y="21"/>
                </a:cubicBezTo>
                <a:cubicBezTo>
                  <a:pt x="4" y="30"/>
                  <a:pt x="0" y="43"/>
                  <a:pt x="0" y="58"/>
                </a:cubicBezTo>
                <a:cubicBezTo>
                  <a:pt x="0" y="69"/>
                  <a:pt x="4" y="81"/>
                  <a:pt x="9" y="94"/>
                </a:cubicBezTo>
                <a:cubicBezTo>
                  <a:pt x="16" y="112"/>
                  <a:pt x="27" y="130"/>
                  <a:pt x="36" y="144"/>
                </a:cubicBezTo>
                <a:cubicBezTo>
                  <a:pt x="45" y="158"/>
                  <a:pt x="53" y="168"/>
                  <a:pt x="53" y="168"/>
                </a:cubicBezTo>
                <a:cubicBezTo>
                  <a:pt x="59" y="177"/>
                  <a:pt x="59" y="177"/>
                  <a:pt x="59" y="177"/>
                </a:cubicBezTo>
                <a:cubicBezTo>
                  <a:pt x="66" y="167"/>
                  <a:pt x="66" y="167"/>
                  <a:pt x="66" y="167"/>
                </a:cubicBezTo>
                <a:lnTo>
                  <a:pt x="59" y="163"/>
                </a:lnTo>
                <a:close/>
              </a:path>
            </a:pathLst>
          </a:custGeom>
          <a:solidFill>
            <a:schemeClr val="bg2">
              <a:lumMod val="25000"/>
            </a:schemeClr>
          </a:solidFill>
          <a:ln>
            <a:noFill/>
          </a:ln>
        </p:spPr>
        <p:txBody>
          <a:bodyPr vert="horz" wrap="square" lIns="91440" tIns="45720" rIns="91440" bIns="45720" numCol="1" anchor="t" anchorCtr="0" compatLnSpc="1"/>
          <a:lstStyle/>
          <a:p>
            <a:endParaRPr lang="zh-CN" altLang="en-US"/>
          </a:p>
        </p:txBody>
      </p:sp>
      <p:sp>
        <p:nvSpPr>
          <p:cNvPr id="58" name="Freeform 57"/>
          <p:cNvSpPr>
            <a:spLocks noEditPoints="1"/>
          </p:cNvSpPr>
          <p:nvPr/>
        </p:nvSpPr>
        <p:spPr bwMode="auto">
          <a:xfrm>
            <a:off x="6283326" y="4084638"/>
            <a:ext cx="46038" cy="80963"/>
          </a:xfrm>
          <a:custGeom>
            <a:avLst/>
            <a:gdLst>
              <a:gd name="T0" fmla="*/ 13 w 28"/>
              <a:gd name="T1" fmla="*/ 46 h 50"/>
              <a:gd name="T2" fmla="*/ 0 w 28"/>
              <a:gd name="T3" fmla="*/ 40 h 50"/>
              <a:gd name="T4" fmla="*/ 4 w 28"/>
              <a:gd name="T5" fmla="*/ 36 h 50"/>
              <a:gd name="T6" fmla="*/ 13 w 28"/>
              <a:gd name="T7" fmla="*/ 38 h 50"/>
              <a:gd name="T8" fmla="*/ 13 w 28"/>
              <a:gd name="T9" fmla="*/ 29 h 50"/>
              <a:gd name="T10" fmla="*/ 0 w 28"/>
              <a:gd name="T11" fmla="*/ 17 h 50"/>
              <a:gd name="T12" fmla="*/ 13 w 28"/>
              <a:gd name="T13" fmla="*/ 5 h 50"/>
              <a:gd name="T14" fmla="*/ 13 w 28"/>
              <a:gd name="T15" fmla="*/ 2 h 50"/>
              <a:gd name="T16" fmla="*/ 14 w 28"/>
              <a:gd name="T17" fmla="*/ 0 h 50"/>
              <a:gd name="T18" fmla="*/ 16 w 28"/>
              <a:gd name="T19" fmla="*/ 2 h 50"/>
              <a:gd name="T20" fmla="*/ 16 w 28"/>
              <a:gd name="T21" fmla="*/ 5 h 50"/>
              <a:gd name="T22" fmla="*/ 27 w 28"/>
              <a:gd name="T23" fmla="*/ 11 h 50"/>
              <a:gd name="T24" fmla="*/ 22 w 28"/>
              <a:gd name="T25" fmla="*/ 14 h 50"/>
              <a:gd name="T26" fmla="*/ 16 w 28"/>
              <a:gd name="T27" fmla="*/ 13 h 50"/>
              <a:gd name="T28" fmla="*/ 16 w 28"/>
              <a:gd name="T29" fmla="*/ 21 h 50"/>
              <a:gd name="T30" fmla="*/ 28 w 28"/>
              <a:gd name="T31" fmla="*/ 33 h 50"/>
              <a:gd name="T32" fmla="*/ 16 w 28"/>
              <a:gd name="T33" fmla="*/ 46 h 50"/>
              <a:gd name="T34" fmla="*/ 16 w 28"/>
              <a:gd name="T35" fmla="*/ 49 h 50"/>
              <a:gd name="T36" fmla="*/ 14 w 28"/>
              <a:gd name="T37" fmla="*/ 50 h 50"/>
              <a:gd name="T38" fmla="*/ 13 w 28"/>
              <a:gd name="T39" fmla="*/ 49 h 50"/>
              <a:gd name="T40" fmla="*/ 13 w 28"/>
              <a:gd name="T41" fmla="*/ 46 h 50"/>
              <a:gd name="T42" fmla="*/ 13 w 28"/>
              <a:gd name="T43" fmla="*/ 20 h 50"/>
              <a:gd name="T44" fmla="*/ 13 w 28"/>
              <a:gd name="T45" fmla="*/ 13 h 50"/>
              <a:gd name="T46" fmla="*/ 9 w 28"/>
              <a:gd name="T47" fmla="*/ 16 h 50"/>
              <a:gd name="T48" fmla="*/ 11 w 28"/>
              <a:gd name="T49" fmla="*/ 20 h 50"/>
              <a:gd name="T50" fmla="*/ 13 w 28"/>
              <a:gd name="T51" fmla="*/ 20 h 50"/>
              <a:gd name="T52" fmla="*/ 17 w 28"/>
              <a:gd name="T53" fmla="*/ 30 h 50"/>
              <a:gd name="T54" fmla="*/ 16 w 28"/>
              <a:gd name="T55" fmla="*/ 30 h 50"/>
              <a:gd name="T56" fmla="*/ 16 w 28"/>
              <a:gd name="T57" fmla="*/ 38 h 50"/>
              <a:gd name="T58" fmla="*/ 19 w 28"/>
              <a:gd name="T59" fmla="*/ 34 h 50"/>
              <a:gd name="T60" fmla="*/ 17 w 28"/>
              <a:gd name="T61" fmla="*/ 30 h 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28" h="50">
                <a:moveTo>
                  <a:pt x="13" y="46"/>
                </a:moveTo>
                <a:cubicBezTo>
                  <a:pt x="7" y="46"/>
                  <a:pt x="0" y="44"/>
                  <a:pt x="0" y="40"/>
                </a:cubicBezTo>
                <a:cubicBezTo>
                  <a:pt x="0" y="38"/>
                  <a:pt x="1" y="36"/>
                  <a:pt x="4" y="36"/>
                </a:cubicBezTo>
                <a:cubicBezTo>
                  <a:pt x="7" y="36"/>
                  <a:pt x="9" y="38"/>
                  <a:pt x="13" y="38"/>
                </a:cubicBezTo>
                <a:cubicBezTo>
                  <a:pt x="13" y="29"/>
                  <a:pt x="13" y="29"/>
                  <a:pt x="13" y="29"/>
                </a:cubicBezTo>
                <a:cubicBezTo>
                  <a:pt x="7" y="27"/>
                  <a:pt x="0" y="25"/>
                  <a:pt x="0" y="17"/>
                </a:cubicBezTo>
                <a:cubicBezTo>
                  <a:pt x="0" y="10"/>
                  <a:pt x="5" y="5"/>
                  <a:pt x="13" y="5"/>
                </a:cubicBezTo>
                <a:cubicBezTo>
                  <a:pt x="13" y="2"/>
                  <a:pt x="13" y="2"/>
                  <a:pt x="13" y="2"/>
                </a:cubicBezTo>
                <a:cubicBezTo>
                  <a:pt x="13" y="1"/>
                  <a:pt x="13" y="0"/>
                  <a:pt x="14" y="0"/>
                </a:cubicBezTo>
                <a:cubicBezTo>
                  <a:pt x="15" y="0"/>
                  <a:pt x="16" y="1"/>
                  <a:pt x="16" y="2"/>
                </a:cubicBezTo>
                <a:cubicBezTo>
                  <a:pt x="16" y="5"/>
                  <a:pt x="16" y="5"/>
                  <a:pt x="16" y="5"/>
                </a:cubicBezTo>
                <a:cubicBezTo>
                  <a:pt x="20" y="5"/>
                  <a:pt x="27" y="6"/>
                  <a:pt x="27" y="11"/>
                </a:cubicBezTo>
                <a:cubicBezTo>
                  <a:pt x="27" y="13"/>
                  <a:pt x="25" y="14"/>
                  <a:pt x="22" y="14"/>
                </a:cubicBezTo>
                <a:cubicBezTo>
                  <a:pt x="20" y="14"/>
                  <a:pt x="19" y="13"/>
                  <a:pt x="16" y="13"/>
                </a:cubicBezTo>
                <a:cubicBezTo>
                  <a:pt x="16" y="21"/>
                  <a:pt x="16" y="21"/>
                  <a:pt x="16" y="21"/>
                </a:cubicBezTo>
                <a:cubicBezTo>
                  <a:pt x="22" y="24"/>
                  <a:pt x="28" y="25"/>
                  <a:pt x="28" y="33"/>
                </a:cubicBezTo>
                <a:cubicBezTo>
                  <a:pt x="28" y="41"/>
                  <a:pt x="23" y="45"/>
                  <a:pt x="16" y="46"/>
                </a:cubicBezTo>
                <a:cubicBezTo>
                  <a:pt x="16" y="49"/>
                  <a:pt x="16" y="49"/>
                  <a:pt x="16" y="49"/>
                </a:cubicBezTo>
                <a:cubicBezTo>
                  <a:pt x="16" y="50"/>
                  <a:pt x="15" y="50"/>
                  <a:pt x="14" y="50"/>
                </a:cubicBezTo>
                <a:cubicBezTo>
                  <a:pt x="13" y="50"/>
                  <a:pt x="13" y="50"/>
                  <a:pt x="13" y="49"/>
                </a:cubicBezTo>
                <a:lnTo>
                  <a:pt x="13" y="46"/>
                </a:lnTo>
                <a:close/>
                <a:moveTo>
                  <a:pt x="13" y="20"/>
                </a:moveTo>
                <a:cubicBezTo>
                  <a:pt x="13" y="13"/>
                  <a:pt x="13" y="13"/>
                  <a:pt x="13" y="13"/>
                </a:cubicBezTo>
                <a:cubicBezTo>
                  <a:pt x="10" y="13"/>
                  <a:pt x="9" y="14"/>
                  <a:pt x="9" y="16"/>
                </a:cubicBezTo>
                <a:cubicBezTo>
                  <a:pt x="9" y="18"/>
                  <a:pt x="10" y="19"/>
                  <a:pt x="11" y="20"/>
                </a:cubicBezTo>
                <a:lnTo>
                  <a:pt x="13" y="20"/>
                </a:lnTo>
                <a:close/>
                <a:moveTo>
                  <a:pt x="17" y="30"/>
                </a:moveTo>
                <a:cubicBezTo>
                  <a:pt x="16" y="30"/>
                  <a:pt x="16" y="30"/>
                  <a:pt x="16" y="30"/>
                </a:cubicBezTo>
                <a:cubicBezTo>
                  <a:pt x="16" y="38"/>
                  <a:pt x="16" y="38"/>
                  <a:pt x="16" y="38"/>
                </a:cubicBezTo>
                <a:cubicBezTo>
                  <a:pt x="18" y="37"/>
                  <a:pt x="19" y="36"/>
                  <a:pt x="19" y="34"/>
                </a:cubicBezTo>
                <a:cubicBezTo>
                  <a:pt x="19" y="31"/>
                  <a:pt x="18" y="31"/>
                  <a:pt x="17" y="30"/>
                </a:cubicBezTo>
                <a:close/>
              </a:path>
            </a:pathLst>
          </a:custGeom>
          <a:solidFill>
            <a:schemeClr val="bg2">
              <a:lumMod val="25000"/>
            </a:schemeClr>
          </a:solidFill>
          <a:ln>
            <a:noFill/>
          </a:ln>
        </p:spPr>
        <p:txBody>
          <a:bodyPr vert="horz" wrap="square" lIns="91440" tIns="45720" rIns="91440" bIns="45720" numCol="1" anchor="t" anchorCtr="0" compatLnSpc="1"/>
          <a:lstStyle/>
          <a:p>
            <a:endParaRPr lang="zh-CN" altLang="en-US"/>
          </a:p>
        </p:txBody>
      </p:sp>
      <p:sp>
        <p:nvSpPr>
          <p:cNvPr id="59" name="矩形 58"/>
          <p:cNvSpPr/>
          <p:nvPr/>
        </p:nvSpPr>
        <p:spPr>
          <a:xfrm>
            <a:off x="7623629" y="2864959"/>
            <a:ext cx="3070678" cy="523220"/>
          </a:xfrm>
          <a:prstGeom prst="rect">
            <a:avLst/>
          </a:prstGeom>
        </p:spPr>
        <p:txBody>
          <a:bodyPr wrap="square">
            <a:spAutoFit/>
          </a:bodyPr>
          <a:lstStyle/>
          <a:p>
            <a:pPr lvl="0">
              <a:defRPr/>
            </a:pPr>
            <a:r>
              <a:rPr kumimoji="0" lang="zh-CN" altLang="en-US" sz="1400" b="0" i="0" u="none" strike="noStrike" kern="0" cap="none" spc="0" normalizeH="0" baseline="0" noProof="0" dirty="0">
                <a:ln>
                  <a:noFill/>
                </a:ln>
                <a:solidFill>
                  <a:schemeClr val="bg1"/>
                </a:solidFill>
                <a:effectLst/>
                <a:uLnTx/>
                <a:uFillTx/>
              </a:rPr>
              <a:t>Vestibulum </a:t>
            </a:r>
            <a:r>
              <a:rPr lang="zh-CN" altLang="en-US" sz="1400" kern="0" dirty="0">
                <a:solidFill>
                  <a:schemeClr val="bg1"/>
                </a:solidFill>
              </a:rPr>
              <a:t>ane ipsum primis in faucibus orcite </a:t>
            </a:r>
            <a:r>
              <a:rPr kumimoji="0" lang="zh-CN" altLang="en-US" sz="1400" b="0" i="0" u="none" strike="noStrike" kern="0" cap="none" spc="0" normalizeH="0" baseline="0" noProof="0" dirty="0">
                <a:ln>
                  <a:noFill/>
                </a:ln>
                <a:solidFill>
                  <a:schemeClr val="bg1"/>
                </a:solidFill>
                <a:effectLst/>
                <a:uLnTx/>
                <a:uFillTx/>
              </a:rPr>
              <a:t>ipsum primis in faucibus orci</a:t>
            </a:r>
          </a:p>
        </p:txBody>
      </p:sp>
      <p:sp>
        <p:nvSpPr>
          <p:cNvPr id="60" name="矩形 59"/>
          <p:cNvSpPr/>
          <p:nvPr/>
        </p:nvSpPr>
        <p:spPr>
          <a:xfrm>
            <a:off x="7623629" y="2616000"/>
            <a:ext cx="1810270" cy="338554"/>
          </a:xfrm>
          <a:prstGeom prst="rect">
            <a:avLst/>
          </a:prstGeom>
          <a:noFill/>
        </p:spPr>
        <p:txBody>
          <a:bodyPr wrap="square">
            <a:spAutoFit/>
          </a:bodyPr>
          <a:lstStyle/>
          <a:p>
            <a:pPr marL="0" marR="0" lvl="0" indent="0" defTabSz="914400" eaLnBrk="1" fontAlgn="auto" latinLnBrk="0" hangingPunct="1">
              <a:lnSpc>
                <a:spcPct val="100000"/>
              </a:lnSpc>
              <a:spcBef>
                <a:spcPts val="0"/>
              </a:spcBef>
              <a:spcAft>
                <a:spcPts val="0"/>
              </a:spcAft>
              <a:buClrTx/>
              <a:buSzTx/>
              <a:buFontTx/>
              <a:buNone/>
              <a:defRPr/>
            </a:pPr>
            <a:r>
              <a:rPr kumimoji="0" lang="zh-CN" altLang="en-US" sz="1600" b="0" i="0" u="none" strike="noStrike" kern="0" cap="none" spc="0" normalizeH="0" baseline="0" noProof="0" dirty="0">
                <a:ln>
                  <a:noFill/>
                </a:ln>
                <a:solidFill>
                  <a:schemeClr val="bg1"/>
                </a:solidFill>
                <a:effectLst/>
                <a:uLnTx/>
                <a:uFillTx/>
              </a:rPr>
              <a:t>ADD YOUR TEXT</a:t>
            </a:r>
          </a:p>
        </p:txBody>
      </p:sp>
      <p:sp>
        <p:nvSpPr>
          <p:cNvPr id="61" name="文本框 60"/>
          <p:cNvSpPr txBox="1"/>
          <p:nvPr/>
        </p:nvSpPr>
        <p:spPr>
          <a:xfrm>
            <a:off x="6944712" y="2774662"/>
            <a:ext cx="610654" cy="584775"/>
          </a:xfrm>
          <a:prstGeom prst="rect">
            <a:avLst/>
          </a:prstGeom>
          <a:noFill/>
        </p:spPr>
        <p:txBody>
          <a:bodyPr wrap="square" rtlCol="0">
            <a:spAutoFit/>
          </a:bodyPr>
          <a:lstStyle/>
          <a:p>
            <a:r>
              <a:rPr lang="en-US" altLang="zh-CN" sz="3200" dirty="0">
                <a:solidFill>
                  <a:srgbClr val="C4A263"/>
                </a:solidFill>
                <a:latin typeface="+mj-lt"/>
              </a:rPr>
              <a:t>02</a:t>
            </a:r>
            <a:endParaRPr lang="zh-CN" altLang="en-US" sz="3200" dirty="0">
              <a:solidFill>
                <a:srgbClr val="C4A263"/>
              </a:solidFill>
              <a:latin typeface="+mj-lt"/>
            </a:endParaRPr>
          </a:p>
        </p:txBody>
      </p:sp>
      <p:sp>
        <p:nvSpPr>
          <p:cNvPr id="62" name="文本框 61"/>
          <p:cNvSpPr txBox="1"/>
          <p:nvPr/>
        </p:nvSpPr>
        <p:spPr>
          <a:xfrm>
            <a:off x="6944712" y="4570125"/>
            <a:ext cx="610654" cy="584775"/>
          </a:xfrm>
          <a:prstGeom prst="rect">
            <a:avLst/>
          </a:prstGeom>
          <a:noFill/>
        </p:spPr>
        <p:txBody>
          <a:bodyPr wrap="square" rtlCol="0">
            <a:spAutoFit/>
          </a:bodyPr>
          <a:lstStyle/>
          <a:p>
            <a:r>
              <a:rPr lang="en-US" altLang="zh-CN" sz="3200" dirty="0">
                <a:solidFill>
                  <a:srgbClr val="C4A263"/>
                </a:solidFill>
                <a:latin typeface="+mj-lt"/>
              </a:rPr>
              <a:t>04</a:t>
            </a:r>
            <a:endParaRPr lang="zh-CN" altLang="en-US" sz="3200" dirty="0">
              <a:solidFill>
                <a:srgbClr val="C4A263"/>
              </a:solidFill>
              <a:latin typeface="+mj-lt"/>
            </a:endParaRPr>
          </a:p>
        </p:txBody>
      </p:sp>
      <p:sp>
        <p:nvSpPr>
          <p:cNvPr id="63" name="文本框 62"/>
          <p:cNvSpPr txBox="1"/>
          <p:nvPr/>
        </p:nvSpPr>
        <p:spPr>
          <a:xfrm>
            <a:off x="4730068" y="2774662"/>
            <a:ext cx="561372" cy="584775"/>
          </a:xfrm>
          <a:prstGeom prst="rect">
            <a:avLst/>
          </a:prstGeom>
          <a:noFill/>
        </p:spPr>
        <p:txBody>
          <a:bodyPr wrap="square" rtlCol="0">
            <a:spAutoFit/>
          </a:bodyPr>
          <a:lstStyle/>
          <a:p>
            <a:r>
              <a:rPr lang="en-US" altLang="zh-CN" sz="3200" dirty="0">
                <a:solidFill>
                  <a:srgbClr val="C4A263"/>
                </a:solidFill>
                <a:latin typeface="+mj-lt"/>
              </a:rPr>
              <a:t>01</a:t>
            </a:r>
            <a:endParaRPr lang="zh-CN" altLang="en-US" sz="3200" dirty="0">
              <a:solidFill>
                <a:srgbClr val="C4A263"/>
              </a:solidFill>
              <a:latin typeface="+mj-lt"/>
            </a:endParaRPr>
          </a:p>
        </p:txBody>
      </p:sp>
      <p:sp>
        <p:nvSpPr>
          <p:cNvPr id="64" name="文本框 63"/>
          <p:cNvSpPr txBox="1"/>
          <p:nvPr/>
        </p:nvSpPr>
        <p:spPr>
          <a:xfrm>
            <a:off x="4730068" y="4570125"/>
            <a:ext cx="699182" cy="584775"/>
          </a:xfrm>
          <a:prstGeom prst="rect">
            <a:avLst/>
          </a:prstGeom>
          <a:noFill/>
        </p:spPr>
        <p:txBody>
          <a:bodyPr wrap="square" rtlCol="0">
            <a:spAutoFit/>
          </a:bodyPr>
          <a:lstStyle/>
          <a:p>
            <a:r>
              <a:rPr lang="en-US" altLang="zh-CN" sz="3200" dirty="0">
                <a:solidFill>
                  <a:srgbClr val="C4A263"/>
                </a:solidFill>
                <a:latin typeface="+mj-lt"/>
              </a:rPr>
              <a:t>03</a:t>
            </a:r>
            <a:endParaRPr lang="zh-CN" altLang="en-US" sz="3200" dirty="0">
              <a:solidFill>
                <a:srgbClr val="C4A263"/>
              </a:solidFill>
              <a:latin typeface="+mj-lt"/>
            </a:endParaRPr>
          </a:p>
        </p:txBody>
      </p:sp>
      <p:sp>
        <p:nvSpPr>
          <p:cNvPr id="65" name="矩形 64"/>
          <p:cNvSpPr/>
          <p:nvPr/>
        </p:nvSpPr>
        <p:spPr>
          <a:xfrm>
            <a:off x="7623629" y="4706660"/>
            <a:ext cx="3070678" cy="523220"/>
          </a:xfrm>
          <a:prstGeom prst="rect">
            <a:avLst/>
          </a:prstGeom>
        </p:spPr>
        <p:txBody>
          <a:bodyPr wrap="square">
            <a:spAutoFit/>
          </a:bodyPr>
          <a:lstStyle/>
          <a:p>
            <a:pPr lvl="0">
              <a:defRPr/>
            </a:pPr>
            <a:r>
              <a:rPr kumimoji="0" lang="zh-CN" altLang="en-US" sz="1400" b="0" i="0" u="none" strike="noStrike" kern="0" cap="none" spc="0" normalizeH="0" baseline="0" noProof="0" dirty="0">
                <a:ln>
                  <a:noFill/>
                </a:ln>
                <a:solidFill>
                  <a:schemeClr val="bg1"/>
                </a:solidFill>
                <a:effectLst/>
                <a:uLnTx/>
                <a:uFillTx/>
              </a:rPr>
              <a:t>Vestibulum </a:t>
            </a:r>
            <a:r>
              <a:rPr lang="zh-CN" altLang="en-US" sz="1400" kern="0" dirty="0">
                <a:solidFill>
                  <a:schemeClr val="bg1"/>
                </a:solidFill>
              </a:rPr>
              <a:t>ane ipsum primis in faucibus orcite </a:t>
            </a:r>
            <a:r>
              <a:rPr kumimoji="0" lang="zh-CN" altLang="en-US" sz="1400" b="0" i="0" u="none" strike="noStrike" kern="0" cap="none" spc="0" normalizeH="0" baseline="0" noProof="0" dirty="0">
                <a:ln>
                  <a:noFill/>
                </a:ln>
                <a:solidFill>
                  <a:schemeClr val="bg1"/>
                </a:solidFill>
                <a:effectLst/>
                <a:uLnTx/>
                <a:uFillTx/>
              </a:rPr>
              <a:t>ipsum primis in faucibus orci</a:t>
            </a:r>
          </a:p>
        </p:txBody>
      </p:sp>
      <p:sp>
        <p:nvSpPr>
          <p:cNvPr id="66" name="矩形 65"/>
          <p:cNvSpPr/>
          <p:nvPr/>
        </p:nvSpPr>
        <p:spPr>
          <a:xfrm>
            <a:off x="7623629" y="4457701"/>
            <a:ext cx="1810270" cy="338554"/>
          </a:xfrm>
          <a:prstGeom prst="rect">
            <a:avLst/>
          </a:prstGeom>
          <a:noFill/>
        </p:spPr>
        <p:txBody>
          <a:bodyPr wrap="square">
            <a:spAutoFit/>
          </a:bodyPr>
          <a:lstStyle/>
          <a:p>
            <a:pPr marL="0" marR="0" lvl="0" indent="0" defTabSz="914400" eaLnBrk="1" fontAlgn="auto" latinLnBrk="0" hangingPunct="1">
              <a:lnSpc>
                <a:spcPct val="100000"/>
              </a:lnSpc>
              <a:spcBef>
                <a:spcPts val="0"/>
              </a:spcBef>
              <a:spcAft>
                <a:spcPts val="0"/>
              </a:spcAft>
              <a:buClrTx/>
              <a:buSzTx/>
              <a:buFontTx/>
              <a:buNone/>
              <a:defRPr/>
            </a:pPr>
            <a:r>
              <a:rPr kumimoji="0" lang="zh-CN" altLang="en-US" sz="1600" b="0" i="0" u="none" strike="noStrike" kern="0" cap="none" spc="0" normalizeH="0" baseline="0" noProof="0" dirty="0">
                <a:ln>
                  <a:noFill/>
                </a:ln>
                <a:solidFill>
                  <a:schemeClr val="bg1"/>
                </a:solidFill>
                <a:effectLst/>
                <a:uLnTx/>
                <a:uFillTx/>
              </a:rPr>
              <a:t>ADD YOUR TEXT</a:t>
            </a:r>
          </a:p>
        </p:txBody>
      </p:sp>
      <p:sp>
        <p:nvSpPr>
          <p:cNvPr id="67" name="矩形 66"/>
          <p:cNvSpPr/>
          <p:nvPr/>
        </p:nvSpPr>
        <p:spPr>
          <a:xfrm>
            <a:off x="1451590" y="2864959"/>
            <a:ext cx="3070678" cy="523220"/>
          </a:xfrm>
          <a:prstGeom prst="rect">
            <a:avLst/>
          </a:prstGeom>
        </p:spPr>
        <p:txBody>
          <a:bodyPr wrap="square">
            <a:spAutoFit/>
          </a:bodyPr>
          <a:lstStyle/>
          <a:p>
            <a:pPr lvl="0" algn="r">
              <a:defRPr/>
            </a:pPr>
            <a:r>
              <a:rPr kumimoji="0" lang="zh-CN" altLang="en-US" sz="1400" b="0" i="0" u="none" strike="noStrike" kern="0" cap="none" spc="0" normalizeH="0" baseline="0" noProof="0" dirty="0">
                <a:ln>
                  <a:noFill/>
                </a:ln>
                <a:solidFill>
                  <a:schemeClr val="bg1"/>
                </a:solidFill>
                <a:effectLst/>
                <a:uLnTx/>
                <a:uFillTx/>
              </a:rPr>
              <a:t>Vestibulum </a:t>
            </a:r>
            <a:r>
              <a:rPr lang="zh-CN" altLang="en-US" sz="1400" kern="0" dirty="0">
                <a:solidFill>
                  <a:schemeClr val="bg1"/>
                </a:solidFill>
              </a:rPr>
              <a:t>ane ipsum primis in faucibus orcite </a:t>
            </a:r>
            <a:r>
              <a:rPr kumimoji="0" lang="zh-CN" altLang="en-US" sz="1400" b="0" i="0" u="none" strike="noStrike" kern="0" cap="none" spc="0" normalizeH="0" baseline="0" noProof="0" dirty="0">
                <a:ln>
                  <a:noFill/>
                </a:ln>
                <a:solidFill>
                  <a:schemeClr val="bg1"/>
                </a:solidFill>
                <a:effectLst/>
                <a:uLnTx/>
                <a:uFillTx/>
              </a:rPr>
              <a:t>ipsum primis in faucibus orci</a:t>
            </a:r>
          </a:p>
        </p:txBody>
      </p:sp>
      <p:sp>
        <p:nvSpPr>
          <p:cNvPr id="68" name="矩形 67"/>
          <p:cNvSpPr/>
          <p:nvPr/>
        </p:nvSpPr>
        <p:spPr>
          <a:xfrm>
            <a:off x="2711998" y="2616000"/>
            <a:ext cx="1810270" cy="338554"/>
          </a:xfrm>
          <a:prstGeom prst="rect">
            <a:avLst/>
          </a:prstGeom>
          <a:noFill/>
        </p:spPr>
        <p:txBody>
          <a:bodyPr wrap="square">
            <a:spAutoFit/>
          </a:bodyPr>
          <a:lstStyle/>
          <a:p>
            <a:pPr marL="0" marR="0" lvl="0" indent="0" algn="r" defTabSz="914400" eaLnBrk="1" fontAlgn="auto" latinLnBrk="0" hangingPunct="1">
              <a:lnSpc>
                <a:spcPct val="100000"/>
              </a:lnSpc>
              <a:spcBef>
                <a:spcPts val="0"/>
              </a:spcBef>
              <a:spcAft>
                <a:spcPts val="0"/>
              </a:spcAft>
              <a:buClrTx/>
              <a:buSzTx/>
              <a:buFontTx/>
              <a:buNone/>
              <a:defRPr/>
            </a:pPr>
            <a:r>
              <a:rPr kumimoji="0" lang="zh-CN" altLang="en-US" sz="1600" b="0" i="0" u="none" strike="noStrike" kern="0" cap="none" spc="0" normalizeH="0" baseline="0" noProof="0" dirty="0">
                <a:ln>
                  <a:noFill/>
                </a:ln>
                <a:solidFill>
                  <a:schemeClr val="bg1"/>
                </a:solidFill>
                <a:effectLst/>
                <a:uLnTx/>
                <a:uFillTx/>
              </a:rPr>
              <a:t>ADD YOUR TEXT</a:t>
            </a:r>
          </a:p>
        </p:txBody>
      </p:sp>
      <p:sp>
        <p:nvSpPr>
          <p:cNvPr id="69" name="矩形 68"/>
          <p:cNvSpPr/>
          <p:nvPr/>
        </p:nvSpPr>
        <p:spPr>
          <a:xfrm>
            <a:off x="1451590" y="4706660"/>
            <a:ext cx="3070678" cy="523220"/>
          </a:xfrm>
          <a:prstGeom prst="rect">
            <a:avLst/>
          </a:prstGeom>
        </p:spPr>
        <p:txBody>
          <a:bodyPr wrap="square">
            <a:spAutoFit/>
          </a:bodyPr>
          <a:lstStyle/>
          <a:p>
            <a:pPr lvl="0" algn="r">
              <a:defRPr/>
            </a:pPr>
            <a:r>
              <a:rPr kumimoji="0" lang="zh-CN" altLang="en-US" sz="1400" b="0" i="0" u="none" strike="noStrike" kern="0" cap="none" spc="0" normalizeH="0" baseline="0" noProof="0" dirty="0">
                <a:ln>
                  <a:noFill/>
                </a:ln>
                <a:solidFill>
                  <a:schemeClr val="bg1"/>
                </a:solidFill>
                <a:effectLst/>
                <a:uLnTx/>
                <a:uFillTx/>
              </a:rPr>
              <a:t>Vestibulum </a:t>
            </a:r>
            <a:r>
              <a:rPr lang="zh-CN" altLang="en-US" sz="1400" kern="0" dirty="0">
                <a:solidFill>
                  <a:schemeClr val="bg1"/>
                </a:solidFill>
              </a:rPr>
              <a:t>ane ipsum primis in faucibus orcite </a:t>
            </a:r>
            <a:r>
              <a:rPr kumimoji="0" lang="zh-CN" altLang="en-US" sz="1400" b="0" i="0" u="none" strike="noStrike" kern="0" cap="none" spc="0" normalizeH="0" baseline="0" noProof="0" dirty="0">
                <a:ln>
                  <a:noFill/>
                </a:ln>
                <a:solidFill>
                  <a:schemeClr val="bg1"/>
                </a:solidFill>
                <a:effectLst/>
                <a:uLnTx/>
                <a:uFillTx/>
              </a:rPr>
              <a:t>ipsum primis in faucibus orci</a:t>
            </a:r>
          </a:p>
        </p:txBody>
      </p:sp>
      <p:sp>
        <p:nvSpPr>
          <p:cNvPr id="70" name="矩形 69"/>
          <p:cNvSpPr/>
          <p:nvPr/>
        </p:nvSpPr>
        <p:spPr>
          <a:xfrm>
            <a:off x="2711998" y="4457701"/>
            <a:ext cx="1810270" cy="338554"/>
          </a:xfrm>
          <a:prstGeom prst="rect">
            <a:avLst/>
          </a:prstGeom>
          <a:noFill/>
        </p:spPr>
        <p:txBody>
          <a:bodyPr wrap="square">
            <a:spAutoFit/>
          </a:bodyPr>
          <a:lstStyle/>
          <a:p>
            <a:pPr marL="0" marR="0" lvl="0" indent="0" algn="r" defTabSz="914400" eaLnBrk="1" fontAlgn="auto" latinLnBrk="0" hangingPunct="1">
              <a:lnSpc>
                <a:spcPct val="100000"/>
              </a:lnSpc>
              <a:spcBef>
                <a:spcPts val="0"/>
              </a:spcBef>
              <a:spcAft>
                <a:spcPts val="0"/>
              </a:spcAft>
              <a:buClrTx/>
              <a:buSzTx/>
              <a:buFontTx/>
              <a:buNone/>
              <a:defRPr/>
            </a:pPr>
            <a:r>
              <a:rPr kumimoji="0" lang="zh-CN" altLang="en-US" sz="1600" b="0" i="0" u="none" strike="noStrike" kern="0" cap="none" spc="0" normalizeH="0" baseline="0" noProof="0" dirty="0">
                <a:ln>
                  <a:noFill/>
                </a:ln>
                <a:solidFill>
                  <a:schemeClr val="bg1"/>
                </a:solidFill>
                <a:effectLst/>
                <a:uLnTx/>
                <a:uFillTx/>
              </a:rPr>
              <a:t>ADD YOUR TEXT</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标题 4"/>
          <p:cNvSpPr>
            <a:spLocks noGrp="1"/>
          </p:cNvSpPr>
          <p:nvPr>
            <p:ph type="title"/>
          </p:nvPr>
        </p:nvSpPr>
        <p:spPr/>
        <p:txBody>
          <a:bodyPr/>
          <a:lstStyle/>
          <a:p>
            <a:r>
              <a:rPr lang="zh-CN" altLang="en-US" b="1" dirty="0">
                <a:solidFill>
                  <a:schemeClr val="bg1"/>
                </a:solidFill>
                <a:latin typeface="Arial" panose="020B0604020202020204" pitchFamily="34" charset="0"/>
                <a:ea typeface="微软雅黑" panose="020B0503020204020204" pitchFamily="34" charset="-122"/>
                <a:cs typeface="Arial" panose="020B0604020202020204" pitchFamily="34" charset="0"/>
                <a:sym typeface="+mn-lt"/>
              </a:rPr>
              <a:t>工作完成情况</a:t>
            </a:r>
          </a:p>
        </p:txBody>
      </p:sp>
      <p:sp>
        <p:nvSpPr>
          <p:cNvPr id="3" name="矩形 2"/>
          <p:cNvSpPr/>
          <p:nvPr/>
        </p:nvSpPr>
        <p:spPr>
          <a:xfrm>
            <a:off x="8910292" y="1714726"/>
            <a:ext cx="2441919" cy="1800226"/>
          </a:xfrm>
          <a:prstGeom prst="rect">
            <a:avLst/>
          </a:prstGeom>
          <a:solidFill>
            <a:srgbClr val="C4A263">
              <a:alpha val="5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4" name="矩形 3"/>
          <p:cNvSpPr/>
          <p:nvPr/>
        </p:nvSpPr>
        <p:spPr>
          <a:xfrm>
            <a:off x="3528368" y="1700213"/>
            <a:ext cx="2441919" cy="1851024"/>
          </a:xfrm>
          <a:prstGeom prst="rect">
            <a:avLst/>
          </a:prstGeom>
          <a:solidFill>
            <a:srgbClr val="C4A263">
              <a:alpha val="5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6" name="矩形 5"/>
          <p:cNvSpPr/>
          <p:nvPr/>
        </p:nvSpPr>
        <p:spPr>
          <a:xfrm>
            <a:off x="6220124" y="4400550"/>
            <a:ext cx="2441919" cy="1800226"/>
          </a:xfrm>
          <a:prstGeom prst="rect">
            <a:avLst/>
          </a:prstGeom>
          <a:solidFill>
            <a:srgbClr val="C4A263">
              <a:alpha val="5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7" name="矩形 6"/>
          <p:cNvSpPr/>
          <p:nvPr/>
        </p:nvSpPr>
        <p:spPr>
          <a:xfrm>
            <a:off x="838200" y="4349752"/>
            <a:ext cx="2441919" cy="1851024"/>
          </a:xfrm>
          <a:prstGeom prst="rect">
            <a:avLst/>
          </a:prstGeom>
          <a:solidFill>
            <a:srgbClr val="C4A263">
              <a:alpha val="5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8" name="矩形 7"/>
          <p:cNvSpPr/>
          <p:nvPr/>
        </p:nvSpPr>
        <p:spPr>
          <a:xfrm>
            <a:off x="838200" y="1690688"/>
            <a:ext cx="2441919" cy="2709862"/>
          </a:xfrm>
          <a:prstGeom prst="rect">
            <a:avLst/>
          </a:prstGeom>
          <a:blipFill>
            <a:blip r:embed="rId3"/>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9" name="矩形 8"/>
          <p:cNvSpPr/>
          <p:nvPr/>
        </p:nvSpPr>
        <p:spPr>
          <a:xfrm>
            <a:off x="6220124" y="1690688"/>
            <a:ext cx="2441919" cy="2709862"/>
          </a:xfrm>
          <a:prstGeom prst="rect">
            <a:avLst/>
          </a:prstGeom>
          <a:blipFill>
            <a:blip r:embed="rId4"/>
            <a:srcRect/>
            <a:stretch>
              <a:fillRect l="-30035" r="-44371" b="-21113"/>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10" name="矩形 9"/>
          <p:cNvSpPr/>
          <p:nvPr/>
        </p:nvSpPr>
        <p:spPr>
          <a:xfrm>
            <a:off x="3529956" y="3490913"/>
            <a:ext cx="2440331" cy="2709862"/>
          </a:xfrm>
          <a:prstGeom prst="rect">
            <a:avLst/>
          </a:prstGeom>
          <a:blipFill>
            <a:blip r:embed="rId5"/>
            <a:srcRect/>
            <a:stretch>
              <a:fillRect r="-74406"/>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11" name="矩形 10"/>
          <p:cNvSpPr/>
          <p:nvPr/>
        </p:nvSpPr>
        <p:spPr>
          <a:xfrm>
            <a:off x="8911881" y="3490913"/>
            <a:ext cx="2441919" cy="2709862"/>
          </a:xfrm>
          <a:prstGeom prst="rect">
            <a:avLst/>
          </a:prstGeom>
          <a:blipFill>
            <a:blip r:embed="rId6"/>
            <a:stretch>
              <a:fillRect l="-30035" r="-44371"/>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12" name="矩形 11"/>
          <p:cNvSpPr/>
          <p:nvPr/>
        </p:nvSpPr>
        <p:spPr>
          <a:xfrm>
            <a:off x="802417" y="5079756"/>
            <a:ext cx="2513484" cy="954107"/>
          </a:xfrm>
          <a:prstGeom prst="rect">
            <a:avLst/>
          </a:prstGeom>
        </p:spPr>
        <p:txBody>
          <a:bodyPr wrap="square">
            <a:spAutoFit/>
          </a:bodyPr>
          <a:lstStyle/>
          <a:p>
            <a:pPr marL="0" marR="0" lvl="0" indent="0" algn="ctr" defTabSz="914400" eaLnBrk="1" fontAlgn="auto" latinLnBrk="0" hangingPunct="1">
              <a:lnSpc>
                <a:spcPct val="100000"/>
              </a:lnSpc>
              <a:spcBef>
                <a:spcPts val="0"/>
              </a:spcBef>
              <a:spcAft>
                <a:spcPts val="0"/>
              </a:spcAft>
              <a:buClrTx/>
              <a:buSzTx/>
              <a:buFontTx/>
              <a:buNone/>
              <a:defRPr/>
            </a:pPr>
            <a:r>
              <a:rPr kumimoji="0" lang="zh-CN" altLang="en-US" sz="1400" b="0" i="0" u="none" strike="noStrike" kern="0" cap="none" spc="0" normalizeH="0" baseline="0" noProof="0" dirty="0">
                <a:ln>
                  <a:noFill/>
                </a:ln>
                <a:solidFill>
                  <a:schemeClr val="bg1"/>
                </a:solidFill>
                <a:effectLst/>
                <a:uLnTx/>
                <a:uFillTx/>
              </a:rPr>
              <a:t>ullamcorper sit amet ligula. Nulla quis lorem ut libero malesuada feugiat. Vestibulum ac diam sit amet quam</a:t>
            </a:r>
            <a:r>
              <a:rPr kumimoji="0" lang="en-US" altLang="zh-CN" sz="1400" b="0" i="0" u="none" strike="noStrike" kern="0" cap="none" spc="0" normalizeH="0" baseline="0" noProof="0" dirty="0">
                <a:ln>
                  <a:noFill/>
                </a:ln>
                <a:solidFill>
                  <a:schemeClr val="bg1"/>
                </a:solidFill>
                <a:effectLst/>
                <a:uLnTx/>
                <a:uFillTx/>
              </a:rPr>
              <a:t>.</a:t>
            </a:r>
            <a:endParaRPr kumimoji="0" lang="zh-CN" altLang="en-US" sz="1400" b="0" i="0" u="none" strike="noStrike" kern="0" cap="none" spc="0" normalizeH="0" baseline="0" noProof="0" dirty="0">
              <a:ln>
                <a:noFill/>
              </a:ln>
              <a:solidFill>
                <a:schemeClr val="bg1"/>
              </a:solidFill>
              <a:effectLst/>
              <a:uLnTx/>
              <a:uFillTx/>
            </a:endParaRPr>
          </a:p>
        </p:txBody>
      </p:sp>
      <p:sp>
        <p:nvSpPr>
          <p:cNvPr id="13" name="矩形 12"/>
          <p:cNvSpPr/>
          <p:nvPr/>
        </p:nvSpPr>
        <p:spPr>
          <a:xfrm>
            <a:off x="1192247" y="4678932"/>
            <a:ext cx="1733824" cy="369332"/>
          </a:xfrm>
          <a:prstGeom prst="rect">
            <a:avLst/>
          </a:prstGeom>
          <a:noFill/>
        </p:spPr>
        <p:txBody>
          <a:bodyPr wrap="square">
            <a:spAutoFit/>
          </a:bodyPr>
          <a:lstStyle/>
          <a:p>
            <a:pPr marL="0" marR="0" lvl="0" indent="0" algn="ctr" defTabSz="914400" eaLnBrk="1" fontAlgn="auto" latinLnBrk="0" hangingPunct="1">
              <a:lnSpc>
                <a:spcPct val="100000"/>
              </a:lnSpc>
              <a:spcBef>
                <a:spcPts val="0"/>
              </a:spcBef>
              <a:spcAft>
                <a:spcPts val="0"/>
              </a:spcAft>
              <a:buClrTx/>
              <a:buSzTx/>
              <a:buFontTx/>
              <a:buNone/>
              <a:defRPr/>
            </a:pPr>
            <a:r>
              <a:rPr kumimoji="0" lang="zh-CN" altLang="en-US" sz="1800" b="0" i="0" u="none" strike="noStrike" kern="0" cap="none" spc="0" normalizeH="0" baseline="0" noProof="0" dirty="0">
                <a:ln>
                  <a:noFill/>
                </a:ln>
                <a:solidFill>
                  <a:schemeClr val="bg1"/>
                </a:solidFill>
                <a:effectLst/>
                <a:uLnTx/>
                <a:uFillTx/>
              </a:rPr>
              <a:t>ADD YOUR TEXT</a:t>
            </a:r>
          </a:p>
        </p:txBody>
      </p:sp>
      <p:sp>
        <p:nvSpPr>
          <p:cNvPr id="14" name="矩形 13"/>
          <p:cNvSpPr/>
          <p:nvPr/>
        </p:nvSpPr>
        <p:spPr>
          <a:xfrm>
            <a:off x="6184342" y="5079756"/>
            <a:ext cx="2513484" cy="954107"/>
          </a:xfrm>
          <a:prstGeom prst="rect">
            <a:avLst/>
          </a:prstGeom>
        </p:spPr>
        <p:txBody>
          <a:bodyPr wrap="square">
            <a:spAutoFit/>
          </a:bodyPr>
          <a:lstStyle/>
          <a:p>
            <a:pPr marL="0" marR="0" lvl="0" indent="0" algn="ctr" defTabSz="914400" eaLnBrk="1" fontAlgn="auto" latinLnBrk="0" hangingPunct="1">
              <a:lnSpc>
                <a:spcPct val="100000"/>
              </a:lnSpc>
              <a:spcBef>
                <a:spcPts val="0"/>
              </a:spcBef>
              <a:spcAft>
                <a:spcPts val="0"/>
              </a:spcAft>
              <a:buClrTx/>
              <a:buSzTx/>
              <a:buFontTx/>
              <a:buNone/>
              <a:defRPr/>
            </a:pPr>
            <a:r>
              <a:rPr kumimoji="0" lang="zh-CN" altLang="en-US" sz="1400" b="0" i="0" u="none" strike="noStrike" kern="0" cap="none" spc="0" normalizeH="0" baseline="0" noProof="0" dirty="0">
                <a:ln>
                  <a:noFill/>
                </a:ln>
                <a:solidFill>
                  <a:schemeClr val="bg1"/>
                </a:solidFill>
                <a:effectLst/>
                <a:uLnTx/>
                <a:uFillTx/>
              </a:rPr>
              <a:t>ullamcorper sit amet ligula. Nulla quis lorem ut libero malesuada feugiat. Vestibulum ac diam sit amet quam</a:t>
            </a:r>
            <a:r>
              <a:rPr kumimoji="0" lang="en-US" altLang="zh-CN" sz="1400" b="0" i="0" u="none" strike="noStrike" kern="0" cap="none" spc="0" normalizeH="0" baseline="0" noProof="0" dirty="0">
                <a:ln>
                  <a:noFill/>
                </a:ln>
                <a:solidFill>
                  <a:schemeClr val="bg1"/>
                </a:solidFill>
                <a:effectLst/>
                <a:uLnTx/>
                <a:uFillTx/>
              </a:rPr>
              <a:t>.</a:t>
            </a:r>
            <a:endParaRPr kumimoji="0" lang="zh-CN" altLang="en-US" sz="1400" b="0" i="0" u="none" strike="noStrike" kern="0" cap="none" spc="0" normalizeH="0" baseline="0" noProof="0" dirty="0">
              <a:ln>
                <a:noFill/>
              </a:ln>
              <a:solidFill>
                <a:schemeClr val="bg1"/>
              </a:solidFill>
              <a:effectLst/>
              <a:uLnTx/>
              <a:uFillTx/>
            </a:endParaRPr>
          </a:p>
        </p:txBody>
      </p:sp>
      <p:sp>
        <p:nvSpPr>
          <p:cNvPr id="15" name="矩形 14"/>
          <p:cNvSpPr/>
          <p:nvPr/>
        </p:nvSpPr>
        <p:spPr>
          <a:xfrm>
            <a:off x="6574171" y="4678932"/>
            <a:ext cx="1733824" cy="369332"/>
          </a:xfrm>
          <a:prstGeom prst="rect">
            <a:avLst/>
          </a:prstGeom>
          <a:noFill/>
        </p:spPr>
        <p:txBody>
          <a:bodyPr wrap="square">
            <a:spAutoFit/>
          </a:bodyPr>
          <a:lstStyle/>
          <a:p>
            <a:pPr marL="0" marR="0" lvl="0" indent="0" algn="ctr" defTabSz="914400" eaLnBrk="1" fontAlgn="auto" latinLnBrk="0" hangingPunct="1">
              <a:lnSpc>
                <a:spcPct val="100000"/>
              </a:lnSpc>
              <a:spcBef>
                <a:spcPts val="0"/>
              </a:spcBef>
              <a:spcAft>
                <a:spcPts val="0"/>
              </a:spcAft>
              <a:buClrTx/>
              <a:buSzTx/>
              <a:buFontTx/>
              <a:buNone/>
              <a:defRPr/>
            </a:pPr>
            <a:r>
              <a:rPr kumimoji="0" lang="zh-CN" altLang="en-US" sz="1800" b="0" i="0" u="none" strike="noStrike" kern="0" cap="none" spc="0" normalizeH="0" baseline="0" noProof="0" dirty="0">
                <a:ln>
                  <a:noFill/>
                </a:ln>
                <a:solidFill>
                  <a:schemeClr val="bg1"/>
                </a:solidFill>
                <a:effectLst/>
                <a:uLnTx/>
                <a:uFillTx/>
              </a:rPr>
              <a:t>ADD YOUR TEXT</a:t>
            </a:r>
          </a:p>
        </p:txBody>
      </p:sp>
      <p:sp>
        <p:nvSpPr>
          <p:cNvPr id="16" name="矩形 15"/>
          <p:cNvSpPr/>
          <p:nvPr/>
        </p:nvSpPr>
        <p:spPr>
          <a:xfrm>
            <a:off x="3493379" y="2241191"/>
            <a:ext cx="2513484" cy="954107"/>
          </a:xfrm>
          <a:prstGeom prst="rect">
            <a:avLst/>
          </a:prstGeom>
        </p:spPr>
        <p:txBody>
          <a:bodyPr wrap="square">
            <a:spAutoFit/>
          </a:bodyPr>
          <a:lstStyle/>
          <a:p>
            <a:pPr marL="0" marR="0" lvl="0" indent="0" algn="ctr" defTabSz="914400" eaLnBrk="1" fontAlgn="auto" latinLnBrk="0" hangingPunct="1">
              <a:lnSpc>
                <a:spcPct val="100000"/>
              </a:lnSpc>
              <a:spcBef>
                <a:spcPts val="0"/>
              </a:spcBef>
              <a:spcAft>
                <a:spcPts val="0"/>
              </a:spcAft>
              <a:buClrTx/>
              <a:buSzTx/>
              <a:buFontTx/>
              <a:buNone/>
              <a:defRPr/>
            </a:pPr>
            <a:r>
              <a:rPr kumimoji="0" lang="zh-CN" altLang="en-US" sz="1400" b="0" i="0" u="none" strike="noStrike" kern="0" cap="none" spc="0" normalizeH="0" baseline="0" noProof="0" dirty="0">
                <a:ln>
                  <a:noFill/>
                </a:ln>
                <a:solidFill>
                  <a:schemeClr val="bg1"/>
                </a:solidFill>
                <a:effectLst/>
                <a:uLnTx/>
                <a:uFillTx/>
              </a:rPr>
              <a:t>ullamcorper sit amet ligula. Nulla quis lorem ut libero malesuada feugiat. Vestibulum ac diam sit amet quam</a:t>
            </a:r>
            <a:r>
              <a:rPr kumimoji="0" lang="en-US" altLang="zh-CN" sz="1400" b="0" i="0" u="none" strike="noStrike" kern="0" cap="none" spc="0" normalizeH="0" baseline="0" noProof="0" dirty="0">
                <a:ln>
                  <a:noFill/>
                </a:ln>
                <a:solidFill>
                  <a:schemeClr val="bg1"/>
                </a:solidFill>
                <a:effectLst/>
                <a:uLnTx/>
                <a:uFillTx/>
              </a:rPr>
              <a:t>.</a:t>
            </a:r>
            <a:endParaRPr kumimoji="0" lang="zh-CN" altLang="en-US" sz="1400" b="0" i="0" u="none" strike="noStrike" kern="0" cap="none" spc="0" normalizeH="0" baseline="0" noProof="0" dirty="0">
              <a:ln>
                <a:noFill/>
              </a:ln>
              <a:solidFill>
                <a:schemeClr val="bg1"/>
              </a:solidFill>
              <a:effectLst/>
              <a:uLnTx/>
              <a:uFillTx/>
            </a:endParaRPr>
          </a:p>
        </p:txBody>
      </p:sp>
      <p:sp>
        <p:nvSpPr>
          <p:cNvPr id="17" name="矩形 16"/>
          <p:cNvSpPr/>
          <p:nvPr/>
        </p:nvSpPr>
        <p:spPr>
          <a:xfrm>
            <a:off x="3883209" y="1840367"/>
            <a:ext cx="1733824" cy="369332"/>
          </a:xfrm>
          <a:prstGeom prst="rect">
            <a:avLst/>
          </a:prstGeom>
          <a:noFill/>
        </p:spPr>
        <p:txBody>
          <a:bodyPr wrap="square">
            <a:spAutoFit/>
          </a:bodyPr>
          <a:lstStyle/>
          <a:p>
            <a:pPr marL="0" marR="0" lvl="0" indent="0" algn="ctr" defTabSz="914400" eaLnBrk="1" fontAlgn="auto" latinLnBrk="0" hangingPunct="1">
              <a:lnSpc>
                <a:spcPct val="100000"/>
              </a:lnSpc>
              <a:spcBef>
                <a:spcPts val="0"/>
              </a:spcBef>
              <a:spcAft>
                <a:spcPts val="0"/>
              </a:spcAft>
              <a:buClrTx/>
              <a:buSzTx/>
              <a:buFontTx/>
              <a:buNone/>
              <a:defRPr/>
            </a:pPr>
            <a:r>
              <a:rPr kumimoji="0" lang="zh-CN" altLang="en-US" sz="1800" b="0" i="0" u="none" strike="noStrike" kern="0" cap="none" spc="0" normalizeH="0" baseline="0" noProof="0" dirty="0">
                <a:ln>
                  <a:noFill/>
                </a:ln>
                <a:solidFill>
                  <a:schemeClr val="bg1"/>
                </a:solidFill>
                <a:effectLst/>
                <a:uLnTx/>
                <a:uFillTx/>
              </a:rPr>
              <a:t>ADD YOUR TEXT</a:t>
            </a:r>
          </a:p>
        </p:txBody>
      </p:sp>
      <p:sp>
        <p:nvSpPr>
          <p:cNvPr id="18" name="矩形 17"/>
          <p:cNvSpPr/>
          <p:nvPr/>
        </p:nvSpPr>
        <p:spPr>
          <a:xfrm>
            <a:off x="8875304" y="2241191"/>
            <a:ext cx="2513484" cy="954107"/>
          </a:xfrm>
          <a:prstGeom prst="rect">
            <a:avLst/>
          </a:prstGeom>
        </p:spPr>
        <p:txBody>
          <a:bodyPr wrap="square">
            <a:spAutoFit/>
          </a:bodyPr>
          <a:lstStyle/>
          <a:p>
            <a:pPr marL="0" marR="0" lvl="0" indent="0" algn="ctr" defTabSz="914400" eaLnBrk="1" fontAlgn="auto" latinLnBrk="0" hangingPunct="1">
              <a:lnSpc>
                <a:spcPct val="100000"/>
              </a:lnSpc>
              <a:spcBef>
                <a:spcPts val="0"/>
              </a:spcBef>
              <a:spcAft>
                <a:spcPts val="0"/>
              </a:spcAft>
              <a:buClrTx/>
              <a:buSzTx/>
              <a:buFontTx/>
              <a:buNone/>
              <a:defRPr/>
            </a:pPr>
            <a:r>
              <a:rPr kumimoji="0" lang="zh-CN" altLang="en-US" sz="1400" b="0" i="0" u="none" strike="noStrike" kern="0" cap="none" spc="0" normalizeH="0" baseline="0" noProof="0" dirty="0">
                <a:ln>
                  <a:noFill/>
                </a:ln>
                <a:solidFill>
                  <a:schemeClr val="bg1"/>
                </a:solidFill>
                <a:effectLst/>
                <a:uLnTx/>
                <a:uFillTx/>
              </a:rPr>
              <a:t>ullamcorper sit amet ligula. Nulla quis lorem ut libero malesuada feugiat. Vestibulum ac diam sit amet quam</a:t>
            </a:r>
            <a:r>
              <a:rPr kumimoji="0" lang="en-US" altLang="zh-CN" sz="1400" b="0" i="0" u="none" strike="noStrike" kern="0" cap="none" spc="0" normalizeH="0" baseline="0" noProof="0" dirty="0">
                <a:ln>
                  <a:noFill/>
                </a:ln>
                <a:solidFill>
                  <a:schemeClr val="bg1"/>
                </a:solidFill>
                <a:effectLst/>
                <a:uLnTx/>
                <a:uFillTx/>
              </a:rPr>
              <a:t>.</a:t>
            </a:r>
            <a:endParaRPr kumimoji="0" lang="zh-CN" altLang="en-US" sz="1400" b="0" i="0" u="none" strike="noStrike" kern="0" cap="none" spc="0" normalizeH="0" baseline="0" noProof="0" dirty="0">
              <a:ln>
                <a:noFill/>
              </a:ln>
              <a:solidFill>
                <a:schemeClr val="bg1"/>
              </a:solidFill>
              <a:effectLst/>
              <a:uLnTx/>
              <a:uFillTx/>
            </a:endParaRPr>
          </a:p>
        </p:txBody>
      </p:sp>
      <p:sp>
        <p:nvSpPr>
          <p:cNvPr id="19" name="矩形 18"/>
          <p:cNvSpPr/>
          <p:nvPr/>
        </p:nvSpPr>
        <p:spPr>
          <a:xfrm>
            <a:off x="9230145" y="1843895"/>
            <a:ext cx="1733824" cy="369332"/>
          </a:xfrm>
          <a:prstGeom prst="rect">
            <a:avLst/>
          </a:prstGeom>
          <a:noFill/>
        </p:spPr>
        <p:txBody>
          <a:bodyPr wrap="square">
            <a:spAutoFit/>
          </a:bodyPr>
          <a:lstStyle/>
          <a:p>
            <a:pPr marL="0" marR="0" lvl="0" indent="0" algn="ctr" defTabSz="914400" eaLnBrk="1" fontAlgn="auto" latinLnBrk="0" hangingPunct="1">
              <a:lnSpc>
                <a:spcPct val="100000"/>
              </a:lnSpc>
              <a:spcBef>
                <a:spcPts val="0"/>
              </a:spcBef>
              <a:spcAft>
                <a:spcPts val="0"/>
              </a:spcAft>
              <a:buClrTx/>
              <a:buSzTx/>
              <a:buFontTx/>
              <a:buNone/>
              <a:defRPr/>
            </a:pPr>
            <a:r>
              <a:rPr kumimoji="0" lang="zh-CN" altLang="en-US" sz="1800" b="0" i="0" u="none" strike="noStrike" kern="0" cap="none" spc="0" normalizeH="0" baseline="0" noProof="0" dirty="0">
                <a:ln>
                  <a:noFill/>
                </a:ln>
                <a:solidFill>
                  <a:schemeClr val="bg1"/>
                </a:solidFill>
                <a:effectLst/>
                <a:uLnTx/>
                <a:uFillTx/>
              </a:rPr>
              <a:t>ADD YOUR TEXT</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标题 4"/>
          <p:cNvSpPr>
            <a:spLocks noGrp="1"/>
          </p:cNvSpPr>
          <p:nvPr>
            <p:ph type="title"/>
          </p:nvPr>
        </p:nvSpPr>
        <p:spPr/>
        <p:txBody>
          <a:bodyPr/>
          <a:lstStyle/>
          <a:p>
            <a:r>
              <a:rPr lang="zh-CN" altLang="en-US" b="1" dirty="0">
                <a:solidFill>
                  <a:schemeClr val="bg1"/>
                </a:solidFill>
                <a:latin typeface="Arial" panose="020B0604020202020204" pitchFamily="34" charset="0"/>
                <a:ea typeface="微软雅黑" panose="020B0503020204020204" pitchFamily="34" charset="-122"/>
                <a:cs typeface="Arial" panose="020B0604020202020204" pitchFamily="34" charset="0"/>
                <a:sym typeface="+mn-lt"/>
              </a:rPr>
              <a:t>工作完成情况</a:t>
            </a:r>
          </a:p>
        </p:txBody>
      </p:sp>
      <p:sp>
        <p:nvSpPr>
          <p:cNvPr id="3" name="矩形 2"/>
          <p:cNvSpPr/>
          <p:nvPr/>
        </p:nvSpPr>
        <p:spPr>
          <a:xfrm>
            <a:off x="695325" y="5323742"/>
            <a:ext cx="2016000" cy="576000"/>
          </a:xfrm>
          <a:prstGeom prst="rect">
            <a:avLst/>
          </a:prstGeom>
          <a:solidFill>
            <a:srgbClr val="C4A26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r>
              <a:rPr kumimoji="0" lang="en-US" altLang="zh-CN" sz="1800" b="0" i="0" u="none" strike="noStrike" kern="0" cap="none" spc="0" normalizeH="0" baseline="0" noProof="0" dirty="0">
                <a:ln>
                  <a:noFill/>
                </a:ln>
                <a:solidFill>
                  <a:schemeClr val="bg2">
                    <a:lumMod val="25000"/>
                  </a:schemeClr>
                </a:solidFill>
                <a:effectLst/>
                <a:uLnTx/>
                <a:uFillTx/>
              </a:rPr>
              <a:t>ADD YOUR TEXT</a:t>
            </a:r>
          </a:p>
        </p:txBody>
      </p:sp>
      <p:sp>
        <p:nvSpPr>
          <p:cNvPr id="4" name="矩形 3"/>
          <p:cNvSpPr/>
          <p:nvPr/>
        </p:nvSpPr>
        <p:spPr>
          <a:xfrm>
            <a:off x="2891663" y="5323742"/>
            <a:ext cx="2016000" cy="576000"/>
          </a:xfrm>
          <a:prstGeom prst="rect">
            <a:avLst/>
          </a:prstGeom>
          <a:solidFill>
            <a:srgbClr val="C4A26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r>
              <a:rPr kumimoji="0" lang="en-US" altLang="zh-CN" sz="1800" b="0" i="0" u="none" strike="noStrike" kern="0" cap="none" spc="0" normalizeH="0" baseline="0" noProof="0" dirty="0">
                <a:ln>
                  <a:noFill/>
                </a:ln>
                <a:solidFill>
                  <a:schemeClr val="bg2">
                    <a:lumMod val="25000"/>
                  </a:schemeClr>
                </a:solidFill>
                <a:effectLst/>
                <a:uLnTx/>
                <a:uFillTx/>
              </a:rPr>
              <a:t>ADD YOUR TEXT</a:t>
            </a:r>
          </a:p>
        </p:txBody>
      </p:sp>
      <p:sp>
        <p:nvSpPr>
          <p:cNvPr id="6" name="矩形 5"/>
          <p:cNvSpPr/>
          <p:nvPr/>
        </p:nvSpPr>
        <p:spPr>
          <a:xfrm>
            <a:off x="5088001" y="5323742"/>
            <a:ext cx="2016000" cy="576000"/>
          </a:xfrm>
          <a:prstGeom prst="rect">
            <a:avLst/>
          </a:prstGeom>
          <a:solidFill>
            <a:srgbClr val="C4A26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r>
              <a:rPr kumimoji="0" lang="en-US" altLang="zh-CN" sz="1800" b="0" i="0" u="none" strike="noStrike" kern="0" cap="none" spc="0" normalizeH="0" baseline="0" noProof="0" dirty="0">
                <a:ln>
                  <a:noFill/>
                </a:ln>
                <a:solidFill>
                  <a:schemeClr val="bg2">
                    <a:lumMod val="25000"/>
                  </a:schemeClr>
                </a:solidFill>
                <a:effectLst/>
                <a:uLnTx/>
                <a:uFillTx/>
              </a:rPr>
              <a:t>ADD YOUR TEXT</a:t>
            </a:r>
          </a:p>
        </p:txBody>
      </p:sp>
      <p:sp>
        <p:nvSpPr>
          <p:cNvPr id="7" name="矩形 6"/>
          <p:cNvSpPr/>
          <p:nvPr/>
        </p:nvSpPr>
        <p:spPr>
          <a:xfrm>
            <a:off x="7284339" y="5323742"/>
            <a:ext cx="2016000" cy="576000"/>
          </a:xfrm>
          <a:prstGeom prst="rect">
            <a:avLst/>
          </a:prstGeom>
          <a:solidFill>
            <a:srgbClr val="C4A26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r>
              <a:rPr kumimoji="0" lang="en-US" altLang="zh-CN" sz="1800" b="0" i="0" u="none" strike="noStrike" kern="0" cap="none" spc="0" normalizeH="0" baseline="0" noProof="0" dirty="0">
                <a:ln>
                  <a:noFill/>
                </a:ln>
                <a:solidFill>
                  <a:schemeClr val="bg2">
                    <a:lumMod val="25000"/>
                  </a:schemeClr>
                </a:solidFill>
                <a:effectLst/>
                <a:uLnTx/>
                <a:uFillTx/>
              </a:rPr>
              <a:t>ADD YOUR TEXT</a:t>
            </a:r>
          </a:p>
        </p:txBody>
      </p:sp>
      <p:sp>
        <p:nvSpPr>
          <p:cNvPr id="8" name="矩形 7"/>
          <p:cNvSpPr/>
          <p:nvPr/>
        </p:nvSpPr>
        <p:spPr>
          <a:xfrm>
            <a:off x="9480675" y="5323742"/>
            <a:ext cx="2016000" cy="576000"/>
          </a:xfrm>
          <a:prstGeom prst="rect">
            <a:avLst/>
          </a:prstGeom>
          <a:solidFill>
            <a:srgbClr val="C4A26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r>
              <a:rPr kumimoji="0" lang="en-US" altLang="zh-CN" sz="1800" b="0" i="0" u="none" strike="noStrike" kern="0" cap="none" spc="0" normalizeH="0" baseline="0" noProof="0" dirty="0">
                <a:ln>
                  <a:noFill/>
                </a:ln>
                <a:solidFill>
                  <a:schemeClr val="bg2">
                    <a:lumMod val="25000"/>
                  </a:schemeClr>
                </a:solidFill>
                <a:effectLst/>
                <a:uLnTx/>
                <a:uFillTx/>
              </a:rPr>
              <a:t>ADD YOUR TEXT</a:t>
            </a:r>
          </a:p>
        </p:txBody>
      </p:sp>
      <p:sp>
        <p:nvSpPr>
          <p:cNvPr id="9" name="矩形 8"/>
          <p:cNvSpPr/>
          <p:nvPr/>
        </p:nvSpPr>
        <p:spPr>
          <a:xfrm>
            <a:off x="695325" y="2057400"/>
            <a:ext cx="2016000" cy="3266342"/>
          </a:xfrm>
          <a:prstGeom prst="rect">
            <a:avLst/>
          </a:prstGeom>
          <a:blipFill>
            <a:blip r:embed="rId3"/>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10" name="矩形 9"/>
          <p:cNvSpPr/>
          <p:nvPr/>
        </p:nvSpPr>
        <p:spPr>
          <a:xfrm>
            <a:off x="2891663" y="2057400"/>
            <a:ext cx="2016000" cy="3266342"/>
          </a:xfrm>
          <a:prstGeom prst="rect">
            <a:avLst/>
          </a:prstGeom>
          <a:blipFill>
            <a:blip r:embed="rId4"/>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11" name="矩形 10"/>
          <p:cNvSpPr/>
          <p:nvPr/>
        </p:nvSpPr>
        <p:spPr>
          <a:xfrm>
            <a:off x="5088001" y="2057400"/>
            <a:ext cx="2016000" cy="3266342"/>
          </a:xfrm>
          <a:prstGeom prst="rect">
            <a:avLst/>
          </a:prstGeom>
          <a:blipFill>
            <a:blip r:embed="rId5"/>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sysClr val="windowText" lastClr="000000"/>
              </a:solidFill>
              <a:effectLst/>
              <a:uLnTx/>
              <a:uFillTx/>
            </a:endParaRPr>
          </a:p>
        </p:txBody>
      </p:sp>
      <p:sp>
        <p:nvSpPr>
          <p:cNvPr id="12" name="矩形 11"/>
          <p:cNvSpPr/>
          <p:nvPr/>
        </p:nvSpPr>
        <p:spPr>
          <a:xfrm>
            <a:off x="7284337" y="2057400"/>
            <a:ext cx="2016002" cy="3266342"/>
          </a:xfrm>
          <a:prstGeom prst="rect">
            <a:avLst/>
          </a:prstGeom>
          <a:blipFill>
            <a:blip r:embed="rId6"/>
            <a:stretch>
              <a:fillRect l="1" r="-163445"/>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sysClr val="windowText" lastClr="000000"/>
              </a:solidFill>
              <a:effectLst/>
              <a:uLnTx/>
              <a:uFillTx/>
            </a:endParaRPr>
          </a:p>
        </p:txBody>
      </p:sp>
      <p:sp>
        <p:nvSpPr>
          <p:cNvPr id="13" name="矩形 12"/>
          <p:cNvSpPr/>
          <p:nvPr/>
        </p:nvSpPr>
        <p:spPr>
          <a:xfrm>
            <a:off x="9480675" y="2057400"/>
            <a:ext cx="2016000" cy="3266342"/>
          </a:xfrm>
          <a:prstGeom prst="rect">
            <a:avLst/>
          </a:prstGeom>
          <a:blipFill>
            <a:blip r:embed="rId6"/>
            <a:stretch>
              <a:fillRect l="-108399" r="-62740"/>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标题 4"/>
          <p:cNvSpPr>
            <a:spLocks noGrp="1"/>
          </p:cNvSpPr>
          <p:nvPr>
            <p:ph type="title"/>
          </p:nvPr>
        </p:nvSpPr>
        <p:spPr/>
        <p:txBody>
          <a:bodyPr/>
          <a:lstStyle/>
          <a:p>
            <a:r>
              <a:rPr lang="zh-CN" altLang="en-US" b="1" dirty="0">
                <a:solidFill>
                  <a:schemeClr val="bg1"/>
                </a:solidFill>
                <a:latin typeface="Arial" panose="020B0604020202020204" pitchFamily="34" charset="0"/>
                <a:ea typeface="微软雅黑" panose="020B0503020204020204" pitchFamily="34" charset="-122"/>
                <a:cs typeface="Arial" panose="020B0604020202020204" pitchFamily="34" charset="0"/>
                <a:sym typeface="+mn-lt"/>
              </a:rPr>
              <a:t>工作完成情况</a:t>
            </a:r>
          </a:p>
        </p:txBody>
      </p:sp>
      <p:sp>
        <p:nvSpPr>
          <p:cNvPr id="3" name="矩形 2"/>
          <p:cNvSpPr/>
          <p:nvPr/>
        </p:nvSpPr>
        <p:spPr>
          <a:xfrm>
            <a:off x="1451466" y="2392288"/>
            <a:ext cx="1447296" cy="1447296"/>
          </a:xfrm>
          <a:prstGeom prst="rect">
            <a:avLst/>
          </a:prstGeom>
          <a:solidFill>
            <a:srgbClr val="C4A26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chemeClr val="bg1"/>
              </a:solidFill>
              <a:effectLst/>
              <a:uLnTx/>
              <a:uFillTx/>
            </a:endParaRPr>
          </a:p>
        </p:txBody>
      </p:sp>
      <p:sp>
        <p:nvSpPr>
          <p:cNvPr id="4" name="矩形 3"/>
          <p:cNvSpPr/>
          <p:nvPr/>
        </p:nvSpPr>
        <p:spPr>
          <a:xfrm>
            <a:off x="3062263" y="2392288"/>
            <a:ext cx="1447296" cy="1447296"/>
          </a:xfrm>
          <a:prstGeom prst="rect">
            <a:avLst/>
          </a:prstGeom>
          <a:solidFill>
            <a:srgbClr val="C4A26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chemeClr val="bg1"/>
              </a:solidFill>
              <a:effectLst/>
              <a:uLnTx/>
              <a:uFillTx/>
            </a:endParaRPr>
          </a:p>
        </p:txBody>
      </p:sp>
      <p:sp>
        <p:nvSpPr>
          <p:cNvPr id="6" name="矩形 5"/>
          <p:cNvSpPr/>
          <p:nvPr/>
        </p:nvSpPr>
        <p:spPr>
          <a:xfrm>
            <a:off x="1451466" y="4015197"/>
            <a:ext cx="1447296" cy="1447296"/>
          </a:xfrm>
          <a:prstGeom prst="rect">
            <a:avLst/>
          </a:prstGeom>
          <a:solidFill>
            <a:srgbClr val="C4A26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chemeClr val="bg1"/>
              </a:solidFill>
              <a:effectLst/>
              <a:uLnTx/>
              <a:uFillTx/>
            </a:endParaRPr>
          </a:p>
        </p:txBody>
      </p:sp>
      <p:sp>
        <p:nvSpPr>
          <p:cNvPr id="7" name="矩形 6"/>
          <p:cNvSpPr/>
          <p:nvPr/>
        </p:nvSpPr>
        <p:spPr>
          <a:xfrm>
            <a:off x="3062263" y="4015197"/>
            <a:ext cx="1447296" cy="1447296"/>
          </a:xfrm>
          <a:prstGeom prst="rect">
            <a:avLst/>
          </a:prstGeom>
          <a:solidFill>
            <a:srgbClr val="C4A26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chemeClr val="bg1"/>
              </a:solidFill>
              <a:effectLst/>
              <a:uLnTx/>
              <a:uFillTx/>
            </a:endParaRPr>
          </a:p>
        </p:txBody>
      </p:sp>
      <p:cxnSp>
        <p:nvCxnSpPr>
          <p:cNvPr id="8" name="直接连接符 7"/>
          <p:cNvCxnSpPr/>
          <p:nvPr/>
        </p:nvCxnSpPr>
        <p:spPr>
          <a:xfrm>
            <a:off x="1154740" y="3919821"/>
            <a:ext cx="3590988" cy="0"/>
          </a:xfrm>
          <a:prstGeom prst="line">
            <a:avLst/>
          </a:prstGeom>
          <a:ln w="19050">
            <a:solidFill>
              <a:srgbClr val="C4A263"/>
            </a:solidFill>
            <a:headEnd type="stealth"/>
            <a:tailEnd type="stealth"/>
          </a:ln>
        </p:spPr>
        <p:style>
          <a:lnRef idx="1">
            <a:schemeClr val="accent1"/>
          </a:lnRef>
          <a:fillRef idx="0">
            <a:schemeClr val="accent1"/>
          </a:fillRef>
          <a:effectRef idx="0">
            <a:schemeClr val="accent1"/>
          </a:effectRef>
          <a:fontRef idx="minor">
            <a:schemeClr val="tx1"/>
          </a:fontRef>
        </p:style>
      </p:cxnSp>
      <p:cxnSp>
        <p:nvCxnSpPr>
          <p:cNvPr id="9" name="直接连接符 8"/>
          <p:cNvCxnSpPr/>
          <p:nvPr/>
        </p:nvCxnSpPr>
        <p:spPr>
          <a:xfrm>
            <a:off x="2971431" y="2127355"/>
            <a:ext cx="0" cy="3584932"/>
          </a:xfrm>
          <a:prstGeom prst="line">
            <a:avLst/>
          </a:prstGeom>
          <a:ln w="19050">
            <a:solidFill>
              <a:srgbClr val="C4A263"/>
            </a:solidFill>
            <a:headEnd type="stealth"/>
            <a:tailEnd type="stealth"/>
          </a:ln>
        </p:spPr>
        <p:style>
          <a:lnRef idx="1">
            <a:schemeClr val="accent1"/>
          </a:lnRef>
          <a:fillRef idx="0">
            <a:schemeClr val="accent1"/>
          </a:fillRef>
          <a:effectRef idx="0">
            <a:schemeClr val="accent1"/>
          </a:effectRef>
          <a:fontRef idx="minor">
            <a:schemeClr val="tx1"/>
          </a:fontRef>
        </p:style>
      </p:cxnSp>
      <p:sp>
        <p:nvSpPr>
          <p:cNvPr id="10" name="任意多边形 24"/>
          <p:cNvSpPr/>
          <p:nvPr/>
        </p:nvSpPr>
        <p:spPr>
          <a:xfrm>
            <a:off x="2175114" y="3122664"/>
            <a:ext cx="724061" cy="716919"/>
          </a:xfrm>
          <a:custGeom>
            <a:avLst/>
            <a:gdLst>
              <a:gd name="connsiteX0" fmla="*/ 447848 w 447848"/>
              <a:gd name="connsiteY0" fmla="*/ 0 h 443430"/>
              <a:gd name="connsiteX1" fmla="*/ 447848 w 447848"/>
              <a:gd name="connsiteY1" fmla="*/ 443430 h 443430"/>
              <a:gd name="connsiteX2" fmla="*/ 0 w 447848"/>
              <a:gd name="connsiteY2" fmla="*/ 443430 h 443430"/>
              <a:gd name="connsiteX3" fmla="*/ 2088 w 447848"/>
              <a:gd name="connsiteY3" fmla="*/ 422720 h 443430"/>
              <a:gd name="connsiteX4" fmla="*/ 434284 w 447848"/>
              <a:gd name="connsiteY4" fmla="*/ 1197 h 443430"/>
              <a:gd name="connsiteX5" fmla="*/ 447848 w 447848"/>
              <a:gd name="connsiteY5" fmla="*/ 0 h 4434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47848" h="443430">
                <a:moveTo>
                  <a:pt x="447848" y="0"/>
                </a:moveTo>
                <a:lnTo>
                  <a:pt x="447848" y="443430"/>
                </a:lnTo>
                <a:lnTo>
                  <a:pt x="0" y="443430"/>
                </a:lnTo>
                <a:lnTo>
                  <a:pt x="2088" y="422720"/>
                </a:lnTo>
                <a:cubicBezTo>
                  <a:pt x="46021" y="208028"/>
                  <a:pt x="217727" y="39880"/>
                  <a:pt x="434284" y="1197"/>
                </a:cubicBezTo>
                <a:lnTo>
                  <a:pt x="447848" y="0"/>
                </a:lnTo>
                <a:close/>
              </a:path>
            </a:pathLst>
          </a:custGeom>
          <a:solidFill>
            <a:schemeClr val="accent4">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chemeClr val="bg1"/>
              </a:solidFill>
              <a:effectLst/>
              <a:uLnTx/>
              <a:uFillTx/>
            </a:endParaRPr>
          </a:p>
        </p:txBody>
      </p:sp>
      <p:sp>
        <p:nvSpPr>
          <p:cNvPr id="11" name="任意多边形 23"/>
          <p:cNvSpPr/>
          <p:nvPr/>
        </p:nvSpPr>
        <p:spPr>
          <a:xfrm>
            <a:off x="3062263" y="3122665"/>
            <a:ext cx="724060" cy="716919"/>
          </a:xfrm>
          <a:custGeom>
            <a:avLst/>
            <a:gdLst>
              <a:gd name="connsiteX0" fmla="*/ 0 w 447847"/>
              <a:gd name="connsiteY0" fmla="*/ 0 h 443430"/>
              <a:gd name="connsiteX1" fmla="*/ 13563 w 447847"/>
              <a:gd name="connsiteY1" fmla="*/ 1197 h 443430"/>
              <a:gd name="connsiteX2" fmla="*/ 445759 w 447847"/>
              <a:gd name="connsiteY2" fmla="*/ 422720 h 443430"/>
              <a:gd name="connsiteX3" fmla="*/ 447847 w 447847"/>
              <a:gd name="connsiteY3" fmla="*/ 443430 h 443430"/>
              <a:gd name="connsiteX4" fmla="*/ 0 w 447847"/>
              <a:gd name="connsiteY4" fmla="*/ 443430 h 443430"/>
              <a:gd name="connsiteX5" fmla="*/ 0 w 447847"/>
              <a:gd name="connsiteY5" fmla="*/ 0 h 4434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47847" h="443430">
                <a:moveTo>
                  <a:pt x="0" y="0"/>
                </a:moveTo>
                <a:lnTo>
                  <a:pt x="13563" y="1197"/>
                </a:lnTo>
                <a:cubicBezTo>
                  <a:pt x="230120" y="39880"/>
                  <a:pt x="401826" y="208028"/>
                  <a:pt x="445759" y="422720"/>
                </a:cubicBezTo>
                <a:lnTo>
                  <a:pt x="447847" y="443430"/>
                </a:lnTo>
                <a:lnTo>
                  <a:pt x="0" y="443430"/>
                </a:lnTo>
                <a:lnTo>
                  <a:pt x="0" y="0"/>
                </a:lnTo>
                <a:close/>
              </a:path>
            </a:pathLst>
          </a:custGeom>
          <a:solidFill>
            <a:schemeClr val="accent4">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chemeClr val="bg1"/>
              </a:solidFill>
              <a:effectLst/>
              <a:uLnTx/>
              <a:uFillTx/>
            </a:endParaRPr>
          </a:p>
        </p:txBody>
      </p:sp>
      <p:sp>
        <p:nvSpPr>
          <p:cNvPr id="12" name="任意多边形 21"/>
          <p:cNvSpPr/>
          <p:nvPr/>
        </p:nvSpPr>
        <p:spPr>
          <a:xfrm>
            <a:off x="2174701" y="4018898"/>
            <a:ext cx="724061" cy="716917"/>
          </a:xfrm>
          <a:custGeom>
            <a:avLst/>
            <a:gdLst>
              <a:gd name="connsiteX0" fmla="*/ 0 w 447848"/>
              <a:gd name="connsiteY0" fmla="*/ 0 h 443429"/>
              <a:gd name="connsiteX1" fmla="*/ 447848 w 447848"/>
              <a:gd name="connsiteY1" fmla="*/ 0 h 443429"/>
              <a:gd name="connsiteX2" fmla="*/ 447848 w 447848"/>
              <a:gd name="connsiteY2" fmla="*/ 443429 h 443429"/>
              <a:gd name="connsiteX3" fmla="*/ 434284 w 447848"/>
              <a:gd name="connsiteY3" fmla="*/ 442232 h 443429"/>
              <a:gd name="connsiteX4" fmla="*/ 2088 w 447848"/>
              <a:gd name="connsiteY4" fmla="*/ 20709 h 443429"/>
              <a:gd name="connsiteX5" fmla="*/ 0 w 447848"/>
              <a:gd name="connsiteY5" fmla="*/ 0 h 4434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47848" h="443429">
                <a:moveTo>
                  <a:pt x="0" y="0"/>
                </a:moveTo>
                <a:lnTo>
                  <a:pt x="447848" y="0"/>
                </a:lnTo>
                <a:lnTo>
                  <a:pt x="447848" y="443429"/>
                </a:lnTo>
                <a:lnTo>
                  <a:pt x="434284" y="442232"/>
                </a:lnTo>
                <a:cubicBezTo>
                  <a:pt x="217727" y="403550"/>
                  <a:pt x="46021" y="235401"/>
                  <a:pt x="2088" y="20709"/>
                </a:cubicBezTo>
                <a:lnTo>
                  <a:pt x="0" y="0"/>
                </a:lnTo>
                <a:close/>
              </a:path>
            </a:pathLst>
          </a:custGeom>
          <a:solidFill>
            <a:schemeClr val="accent4">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chemeClr val="bg1"/>
              </a:solidFill>
              <a:effectLst/>
              <a:uLnTx/>
              <a:uFillTx/>
            </a:endParaRPr>
          </a:p>
        </p:txBody>
      </p:sp>
      <p:sp>
        <p:nvSpPr>
          <p:cNvPr id="13" name="任意多边形 20"/>
          <p:cNvSpPr/>
          <p:nvPr/>
        </p:nvSpPr>
        <p:spPr>
          <a:xfrm>
            <a:off x="3061851" y="4018898"/>
            <a:ext cx="724060" cy="716917"/>
          </a:xfrm>
          <a:custGeom>
            <a:avLst/>
            <a:gdLst>
              <a:gd name="connsiteX0" fmla="*/ 0 w 447847"/>
              <a:gd name="connsiteY0" fmla="*/ 0 h 443429"/>
              <a:gd name="connsiteX1" fmla="*/ 447847 w 447847"/>
              <a:gd name="connsiteY1" fmla="*/ 0 h 443429"/>
              <a:gd name="connsiteX2" fmla="*/ 445759 w 447847"/>
              <a:gd name="connsiteY2" fmla="*/ 20709 h 443429"/>
              <a:gd name="connsiteX3" fmla="*/ 13563 w 447847"/>
              <a:gd name="connsiteY3" fmla="*/ 442232 h 443429"/>
              <a:gd name="connsiteX4" fmla="*/ 0 w 447847"/>
              <a:gd name="connsiteY4" fmla="*/ 443429 h 443429"/>
              <a:gd name="connsiteX5" fmla="*/ 0 w 447847"/>
              <a:gd name="connsiteY5" fmla="*/ 0 h 4434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47847" h="443429">
                <a:moveTo>
                  <a:pt x="0" y="0"/>
                </a:moveTo>
                <a:lnTo>
                  <a:pt x="447847" y="0"/>
                </a:lnTo>
                <a:lnTo>
                  <a:pt x="445759" y="20709"/>
                </a:lnTo>
                <a:cubicBezTo>
                  <a:pt x="401826" y="235401"/>
                  <a:pt x="230120" y="403550"/>
                  <a:pt x="13563" y="442232"/>
                </a:cubicBezTo>
                <a:lnTo>
                  <a:pt x="0" y="443429"/>
                </a:lnTo>
                <a:lnTo>
                  <a:pt x="0" y="0"/>
                </a:lnTo>
                <a:close/>
              </a:path>
            </a:pathLst>
          </a:custGeom>
          <a:solidFill>
            <a:schemeClr val="accent4">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chemeClr val="bg1"/>
              </a:solidFill>
              <a:effectLst/>
              <a:uLnTx/>
              <a:uFillTx/>
            </a:endParaRPr>
          </a:p>
        </p:txBody>
      </p:sp>
      <p:sp>
        <p:nvSpPr>
          <p:cNvPr id="14" name="文本框 13"/>
          <p:cNvSpPr txBox="1"/>
          <p:nvPr/>
        </p:nvSpPr>
        <p:spPr>
          <a:xfrm>
            <a:off x="2442389" y="3223794"/>
            <a:ext cx="423513" cy="646331"/>
          </a:xfrm>
          <a:prstGeom prst="rect">
            <a:avLst/>
          </a:prstGeom>
          <a:noFill/>
        </p:spPr>
        <p:txBody>
          <a:bodyPr wrap="none" rtlCol="0">
            <a:spAutoFit/>
          </a:bodyPr>
          <a:lstStyle/>
          <a:p>
            <a:pPr marL="0" marR="0" lvl="0" indent="0" algn="ctr" defTabSz="914400" eaLnBrk="1" fontAlgn="auto" latinLnBrk="0" hangingPunct="1">
              <a:lnSpc>
                <a:spcPct val="100000"/>
              </a:lnSpc>
              <a:spcBef>
                <a:spcPts val="0"/>
              </a:spcBef>
              <a:spcAft>
                <a:spcPts val="0"/>
              </a:spcAft>
              <a:buClrTx/>
              <a:buSzTx/>
              <a:buFontTx/>
              <a:buNone/>
              <a:defRPr/>
            </a:pPr>
            <a:r>
              <a:rPr kumimoji="0" lang="en-US" altLang="zh-CN" sz="3600" b="0" i="0" u="none" strike="noStrike" kern="0" cap="none" spc="0" normalizeH="0" baseline="0" noProof="0" dirty="0">
                <a:ln>
                  <a:noFill/>
                </a:ln>
                <a:solidFill>
                  <a:schemeClr val="bg2">
                    <a:lumMod val="25000"/>
                  </a:schemeClr>
                </a:solidFill>
                <a:effectLst/>
                <a:uLnTx/>
                <a:uFillTx/>
                <a:latin typeface="+mj-lt"/>
              </a:rPr>
              <a:t>S</a:t>
            </a:r>
            <a:endParaRPr kumimoji="0" lang="zh-CN" altLang="en-US" sz="3600" b="0" i="0" u="none" strike="noStrike" kern="0" cap="none" spc="0" normalizeH="0" baseline="0" noProof="0" dirty="0">
              <a:ln>
                <a:noFill/>
              </a:ln>
              <a:solidFill>
                <a:schemeClr val="bg2">
                  <a:lumMod val="25000"/>
                </a:schemeClr>
              </a:solidFill>
              <a:effectLst/>
              <a:uLnTx/>
              <a:uFillTx/>
              <a:latin typeface="+mj-lt"/>
            </a:endParaRPr>
          </a:p>
        </p:txBody>
      </p:sp>
      <p:sp>
        <p:nvSpPr>
          <p:cNvPr id="15" name="文本框 14"/>
          <p:cNvSpPr txBox="1"/>
          <p:nvPr/>
        </p:nvSpPr>
        <p:spPr>
          <a:xfrm>
            <a:off x="3000512" y="3223794"/>
            <a:ext cx="561372" cy="646331"/>
          </a:xfrm>
          <a:prstGeom prst="rect">
            <a:avLst/>
          </a:prstGeom>
          <a:noFill/>
        </p:spPr>
        <p:txBody>
          <a:bodyPr wrap="none" rtlCol="0">
            <a:spAutoFit/>
          </a:bodyPr>
          <a:lstStyle/>
          <a:p>
            <a:pPr marL="0" marR="0" lvl="0" indent="0" defTabSz="914400" eaLnBrk="1" fontAlgn="auto" latinLnBrk="0" hangingPunct="1">
              <a:lnSpc>
                <a:spcPct val="100000"/>
              </a:lnSpc>
              <a:spcBef>
                <a:spcPts val="0"/>
              </a:spcBef>
              <a:spcAft>
                <a:spcPts val="0"/>
              </a:spcAft>
              <a:buClrTx/>
              <a:buSzTx/>
              <a:buFontTx/>
              <a:buNone/>
              <a:defRPr/>
            </a:pPr>
            <a:r>
              <a:rPr kumimoji="0" lang="en-US" altLang="zh-CN" sz="3600" b="0" i="0" u="none" strike="noStrike" kern="0" cap="none" spc="0" normalizeH="0" baseline="0" noProof="0" dirty="0">
                <a:ln>
                  <a:noFill/>
                </a:ln>
                <a:solidFill>
                  <a:schemeClr val="bg2">
                    <a:lumMod val="25000"/>
                  </a:schemeClr>
                </a:solidFill>
                <a:effectLst/>
                <a:uLnTx/>
                <a:uFillTx/>
                <a:latin typeface="+mj-lt"/>
              </a:rPr>
              <a:t>W</a:t>
            </a:r>
            <a:endParaRPr kumimoji="0" lang="zh-CN" altLang="en-US" sz="3600" b="0" i="0" u="none" strike="noStrike" kern="0" cap="none" spc="0" normalizeH="0" baseline="0" noProof="0" dirty="0">
              <a:ln>
                <a:noFill/>
              </a:ln>
              <a:solidFill>
                <a:schemeClr val="bg2">
                  <a:lumMod val="25000"/>
                </a:schemeClr>
              </a:solidFill>
              <a:effectLst/>
              <a:uLnTx/>
              <a:uFillTx/>
              <a:latin typeface="+mj-lt"/>
            </a:endParaRPr>
          </a:p>
        </p:txBody>
      </p:sp>
      <p:sp>
        <p:nvSpPr>
          <p:cNvPr id="16" name="文本框 15"/>
          <p:cNvSpPr txBox="1"/>
          <p:nvPr/>
        </p:nvSpPr>
        <p:spPr>
          <a:xfrm>
            <a:off x="2382276" y="3981288"/>
            <a:ext cx="436338" cy="646331"/>
          </a:xfrm>
          <a:prstGeom prst="rect">
            <a:avLst/>
          </a:prstGeom>
          <a:noFill/>
        </p:spPr>
        <p:txBody>
          <a:bodyPr wrap="none" rtlCol="0">
            <a:spAutoFit/>
          </a:bodyPr>
          <a:lstStyle/>
          <a:p>
            <a:pPr marL="0" marR="0" lvl="0" indent="0" defTabSz="914400" eaLnBrk="1" fontAlgn="auto" latinLnBrk="0" hangingPunct="1">
              <a:lnSpc>
                <a:spcPct val="100000"/>
              </a:lnSpc>
              <a:spcBef>
                <a:spcPts val="0"/>
              </a:spcBef>
              <a:spcAft>
                <a:spcPts val="0"/>
              </a:spcAft>
              <a:buClrTx/>
              <a:buSzTx/>
              <a:buFontTx/>
              <a:buNone/>
              <a:defRPr/>
            </a:pPr>
            <a:r>
              <a:rPr kumimoji="0" lang="en-US" altLang="zh-CN" sz="3600" b="0" i="0" u="none" strike="noStrike" kern="0" cap="none" spc="0" normalizeH="0" baseline="0" noProof="0" dirty="0">
                <a:ln>
                  <a:noFill/>
                </a:ln>
                <a:solidFill>
                  <a:schemeClr val="bg2">
                    <a:lumMod val="25000"/>
                  </a:schemeClr>
                </a:solidFill>
                <a:effectLst/>
                <a:uLnTx/>
                <a:uFillTx/>
                <a:latin typeface="+mj-lt"/>
              </a:rPr>
              <a:t>O</a:t>
            </a:r>
            <a:endParaRPr kumimoji="0" lang="zh-CN" altLang="en-US" sz="3600" b="0" i="0" u="none" strike="noStrike" kern="0" cap="none" spc="0" normalizeH="0" baseline="0" noProof="0" dirty="0">
              <a:ln>
                <a:noFill/>
              </a:ln>
              <a:solidFill>
                <a:schemeClr val="bg2">
                  <a:lumMod val="25000"/>
                </a:schemeClr>
              </a:solidFill>
              <a:effectLst/>
              <a:uLnTx/>
              <a:uFillTx/>
              <a:latin typeface="+mj-lt"/>
            </a:endParaRPr>
          </a:p>
        </p:txBody>
      </p:sp>
      <p:sp>
        <p:nvSpPr>
          <p:cNvPr id="17" name="文本框 16"/>
          <p:cNvSpPr txBox="1"/>
          <p:nvPr/>
        </p:nvSpPr>
        <p:spPr>
          <a:xfrm>
            <a:off x="3077456" y="3981288"/>
            <a:ext cx="397866" cy="646331"/>
          </a:xfrm>
          <a:prstGeom prst="rect">
            <a:avLst/>
          </a:prstGeom>
          <a:noFill/>
        </p:spPr>
        <p:txBody>
          <a:bodyPr wrap="none" rtlCol="0">
            <a:spAutoFit/>
          </a:bodyPr>
          <a:lstStyle/>
          <a:p>
            <a:pPr marL="0" marR="0" lvl="0" indent="0" defTabSz="914400" eaLnBrk="1" fontAlgn="auto" latinLnBrk="0" hangingPunct="1">
              <a:lnSpc>
                <a:spcPct val="100000"/>
              </a:lnSpc>
              <a:spcBef>
                <a:spcPts val="0"/>
              </a:spcBef>
              <a:spcAft>
                <a:spcPts val="0"/>
              </a:spcAft>
              <a:buClrTx/>
              <a:buSzTx/>
              <a:buFontTx/>
              <a:buNone/>
              <a:defRPr/>
            </a:pPr>
            <a:r>
              <a:rPr kumimoji="0" lang="en-US" altLang="zh-CN" sz="3600" b="0" i="0" u="none" strike="noStrike" kern="0" cap="none" spc="0" normalizeH="0" baseline="0" noProof="0" dirty="0">
                <a:ln>
                  <a:noFill/>
                </a:ln>
                <a:solidFill>
                  <a:schemeClr val="bg2">
                    <a:lumMod val="25000"/>
                  </a:schemeClr>
                </a:solidFill>
                <a:effectLst/>
                <a:uLnTx/>
                <a:uFillTx/>
                <a:latin typeface="+mj-lt"/>
              </a:rPr>
              <a:t>T</a:t>
            </a:r>
            <a:endParaRPr kumimoji="0" lang="zh-CN" altLang="en-US" sz="3600" b="0" i="0" u="none" strike="noStrike" kern="0" cap="none" spc="0" normalizeH="0" baseline="0" noProof="0" dirty="0">
              <a:ln>
                <a:noFill/>
              </a:ln>
              <a:solidFill>
                <a:schemeClr val="bg2">
                  <a:lumMod val="25000"/>
                </a:schemeClr>
              </a:solidFill>
              <a:effectLst/>
              <a:uLnTx/>
              <a:uFillTx/>
              <a:latin typeface="+mj-lt"/>
            </a:endParaRPr>
          </a:p>
        </p:txBody>
      </p:sp>
      <p:sp>
        <p:nvSpPr>
          <p:cNvPr id="18" name="矩形 17"/>
          <p:cNvSpPr/>
          <p:nvPr/>
        </p:nvSpPr>
        <p:spPr>
          <a:xfrm>
            <a:off x="1510903" y="2541543"/>
            <a:ext cx="1389479" cy="738664"/>
          </a:xfrm>
          <a:prstGeom prst="rect">
            <a:avLst/>
          </a:prstGeom>
        </p:spPr>
        <p:txBody>
          <a:bodyPr wrap="square">
            <a:spAutoFit/>
          </a:bodyPr>
          <a:lstStyle/>
          <a:p>
            <a:pPr marL="0" marR="0" lvl="0" indent="0" defTabSz="914400" eaLnBrk="1" fontAlgn="auto" latinLnBrk="0" hangingPunct="1">
              <a:lnSpc>
                <a:spcPct val="100000"/>
              </a:lnSpc>
              <a:spcBef>
                <a:spcPts val="0"/>
              </a:spcBef>
              <a:spcAft>
                <a:spcPts val="0"/>
              </a:spcAft>
              <a:buClrTx/>
              <a:buSzTx/>
              <a:buFontTx/>
              <a:buNone/>
              <a:defRPr/>
            </a:pPr>
            <a:r>
              <a:rPr kumimoji="0" lang="zh-CN" altLang="en-US" sz="1400" b="0" i="0" u="none" strike="noStrike" kern="0" cap="none" spc="0" normalizeH="0" baseline="0" noProof="0" dirty="0">
                <a:ln>
                  <a:noFill/>
                </a:ln>
                <a:solidFill>
                  <a:schemeClr val="bg1"/>
                </a:solidFill>
                <a:effectLst/>
                <a:uLnTx/>
                <a:uFillTx/>
              </a:rPr>
              <a:t>Vestibulum ante ipsum primis in faucibus</a:t>
            </a:r>
          </a:p>
        </p:txBody>
      </p:sp>
      <p:sp>
        <p:nvSpPr>
          <p:cNvPr id="19" name="矩形 18"/>
          <p:cNvSpPr/>
          <p:nvPr/>
        </p:nvSpPr>
        <p:spPr>
          <a:xfrm>
            <a:off x="3065070" y="2541543"/>
            <a:ext cx="1389479" cy="738664"/>
          </a:xfrm>
          <a:prstGeom prst="rect">
            <a:avLst/>
          </a:prstGeom>
        </p:spPr>
        <p:txBody>
          <a:bodyPr wrap="square">
            <a:spAutoFit/>
          </a:bodyPr>
          <a:lstStyle/>
          <a:p>
            <a:pPr marL="0" marR="0" lvl="0" indent="0" algn="r" defTabSz="914400" eaLnBrk="1" fontAlgn="auto" latinLnBrk="0" hangingPunct="1">
              <a:lnSpc>
                <a:spcPct val="100000"/>
              </a:lnSpc>
              <a:spcBef>
                <a:spcPts val="0"/>
              </a:spcBef>
              <a:spcAft>
                <a:spcPts val="0"/>
              </a:spcAft>
              <a:buClrTx/>
              <a:buSzTx/>
              <a:buFontTx/>
              <a:buNone/>
              <a:defRPr/>
            </a:pPr>
            <a:r>
              <a:rPr kumimoji="0" lang="zh-CN" altLang="en-US" sz="1400" b="0" i="0" u="none" strike="noStrike" kern="0" cap="none" spc="0" normalizeH="0" baseline="0" noProof="0" dirty="0">
                <a:ln>
                  <a:noFill/>
                </a:ln>
                <a:solidFill>
                  <a:schemeClr val="bg1"/>
                </a:solidFill>
                <a:effectLst/>
                <a:uLnTx/>
                <a:uFillTx/>
              </a:rPr>
              <a:t>Vestibulum ante ipsum primis in faucibus</a:t>
            </a:r>
          </a:p>
        </p:txBody>
      </p:sp>
      <p:sp>
        <p:nvSpPr>
          <p:cNvPr id="20" name="矩形 19"/>
          <p:cNvSpPr/>
          <p:nvPr/>
        </p:nvSpPr>
        <p:spPr>
          <a:xfrm>
            <a:off x="1510903" y="4656966"/>
            <a:ext cx="1389479" cy="738664"/>
          </a:xfrm>
          <a:prstGeom prst="rect">
            <a:avLst/>
          </a:prstGeom>
        </p:spPr>
        <p:txBody>
          <a:bodyPr wrap="square">
            <a:spAutoFit/>
          </a:bodyPr>
          <a:lstStyle/>
          <a:p>
            <a:pPr marL="0" marR="0" lvl="0" indent="0" defTabSz="914400" eaLnBrk="1" fontAlgn="auto" latinLnBrk="0" hangingPunct="1">
              <a:lnSpc>
                <a:spcPct val="100000"/>
              </a:lnSpc>
              <a:spcBef>
                <a:spcPts val="0"/>
              </a:spcBef>
              <a:spcAft>
                <a:spcPts val="0"/>
              </a:spcAft>
              <a:buClrTx/>
              <a:buSzTx/>
              <a:buFontTx/>
              <a:buNone/>
              <a:defRPr/>
            </a:pPr>
            <a:r>
              <a:rPr kumimoji="0" lang="zh-CN" altLang="en-US" sz="1400" b="0" i="0" u="none" strike="noStrike" kern="0" cap="none" spc="0" normalizeH="0" baseline="0" noProof="0" dirty="0">
                <a:ln>
                  <a:noFill/>
                </a:ln>
                <a:solidFill>
                  <a:schemeClr val="bg1"/>
                </a:solidFill>
                <a:effectLst/>
                <a:uLnTx/>
                <a:uFillTx/>
              </a:rPr>
              <a:t>Vestibulum ante ipsum primis in faucibus</a:t>
            </a:r>
          </a:p>
        </p:txBody>
      </p:sp>
      <p:sp>
        <p:nvSpPr>
          <p:cNvPr id="21" name="矩形 20"/>
          <p:cNvSpPr/>
          <p:nvPr/>
        </p:nvSpPr>
        <p:spPr>
          <a:xfrm>
            <a:off x="3065070" y="4656966"/>
            <a:ext cx="1389479" cy="738664"/>
          </a:xfrm>
          <a:prstGeom prst="rect">
            <a:avLst/>
          </a:prstGeom>
        </p:spPr>
        <p:txBody>
          <a:bodyPr wrap="square">
            <a:spAutoFit/>
          </a:bodyPr>
          <a:lstStyle/>
          <a:p>
            <a:pPr marL="0" marR="0" lvl="0" indent="0" algn="r" defTabSz="914400" eaLnBrk="1" fontAlgn="auto" latinLnBrk="0" hangingPunct="1">
              <a:lnSpc>
                <a:spcPct val="100000"/>
              </a:lnSpc>
              <a:spcBef>
                <a:spcPts val="0"/>
              </a:spcBef>
              <a:spcAft>
                <a:spcPts val="0"/>
              </a:spcAft>
              <a:buClrTx/>
              <a:buSzTx/>
              <a:buFontTx/>
              <a:buNone/>
              <a:defRPr/>
            </a:pPr>
            <a:r>
              <a:rPr kumimoji="0" lang="zh-CN" altLang="en-US" sz="1400" b="0" i="0" u="none" strike="noStrike" kern="0" cap="none" spc="0" normalizeH="0" baseline="0" noProof="0" dirty="0">
                <a:ln>
                  <a:noFill/>
                </a:ln>
                <a:solidFill>
                  <a:schemeClr val="bg1"/>
                </a:solidFill>
                <a:effectLst/>
                <a:uLnTx/>
                <a:uFillTx/>
              </a:rPr>
              <a:t>Vestibulum ante ipsum primis in faucibus</a:t>
            </a:r>
          </a:p>
        </p:txBody>
      </p:sp>
      <p:sp>
        <p:nvSpPr>
          <p:cNvPr id="22" name="矩形 21"/>
          <p:cNvSpPr/>
          <p:nvPr/>
        </p:nvSpPr>
        <p:spPr>
          <a:xfrm>
            <a:off x="5718884" y="2495805"/>
            <a:ext cx="1810270" cy="338554"/>
          </a:xfrm>
          <a:prstGeom prst="rect">
            <a:avLst/>
          </a:prstGeom>
          <a:noFill/>
        </p:spPr>
        <p:txBody>
          <a:bodyPr wrap="square">
            <a:spAutoFit/>
          </a:bodyPr>
          <a:lstStyle/>
          <a:p>
            <a:pPr marL="0" marR="0" lvl="0" indent="0" defTabSz="914400" eaLnBrk="1" fontAlgn="auto" latinLnBrk="0" hangingPunct="1">
              <a:lnSpc>
                <a:spcPct val="100000"/>
              </a:lnSpc>
              <a:spcBef>
                <a:spcPts val="0"/>
              </a:spcBef>
              <a:spcAft>
                <a:spcPts val="0"/>
              </a:spcAft>
              <a:buClrTx/>
              <a:buSzTx/>
              <a:buFontTx/>
              <a:buNone/>
              <a:defRPr/>
            </a:pPr>
            <a:r>
              <a:rPr kumimoji="0" lang="zh-CN" altLang="en-US" sz="1600" b="0" i="0" u="none" strike="noStrike" kern="0" cap="none" spc="0" normalizeH="0" baseline="0" noProof="0" dirty="0">
                <a:ln>
                  <a:noFill/>
                </a:ln>
                <a:solidFill>
                  <a:schemeClr val="bg1"/>
                </a:solidFill>
                <a:effectLst/>
                <a:uLnTx/>
                <a:uFillTx/>
              </a:rPr>
              <a:t>ADD YOUR TEXT</a:t>
            </a:r>
          </a:p>
        </p:txBody>
      </p:sp>
      <p:sp>
        <p:nvSpPr>
          <p:cNvPr id="23" name="矩形 22"/>
          <p:cNvSpPr/>
          <p:nvPr/>
        </p:nvSpPr>
        <p:spPr>
          <a:xfrm>
            <a:off x="5702186" y="2760870"/>
            <a:ext cx="2274372" cy="954107"/>
          </a:xfrm>
          <a:prstGeom prst="rect">
            <a:avLst/>
          </a:prstGeom>
        </p:spPr>
        <p:txBody>
          <a:bodyPr wrap="square">
            <a:spAutoFit/>
          </a:bodyPr>
          <a:lstStyle/>
          <a:p>
            <a:pPr marL="0" marR="0" lvl="0" indent="0" defTabSz="914400" eaLnBrk="1" fontAlgn="auto" latinLnBrk="0" hangingPunct="1">
              <a:lnSpc>
                <a:spcPct val="100000"/>
              </a:lnSpc>
              <a:spcBef>
                <a:spcPts val="0"/>
              </a:spcBef>
              <a:spcAft>
                <a:spcPts val="0"/>
              </a:spcAft>
              <a:buClrTx/>
              <a:buSzTx/>
              <a:buFontTx/>
              <a:buNone/>
              <a:defRPr/>
            </a:pPr>
            <a:r>
              <a:rPr kumimoji="0" lang="zh-CN" altLang="en-US" sz="1400" b="0" i="0" u="none" strike="noStrike" kern="0" cap="none" spc="0" normalizeH="0" baseline="0" noProof="0" dirty="0">
                <a:ln>
                  <a:noFill/>
                </a:ln>
                <a:solidFill>
                  <a:schemeClr val="bg1"/>
                </a:solidFill>
                <a:effectLst/>
                <a:uLnTx/>
                <a:uFillTx/>
              </a:rPr>
              <a:t>Vestibulum ante ipsum primis in faucibus orci luctus et ultrices posuereum primis in faucibus orci luctus </a:t>
            </a:r>
          </a:p>
        </p:txBody>
      </p:sp>
      <p:sp>
        <p:nvSpPr>
          <p:cNvPr id="24" name="矩形 23"/>
          <p:cNvSpPr/>
          <p:nvPr/>
        </p:nvSpPr>
        <p:spPr>
          <a:xfrm>
            <a:off x="8668534" y="2495805"/>
            <a:ext cx="1810270" cy="338554"/>
          </a:xfrm>
          <a:prstGeom prst="rect">
            <a:avLst/>
          </a:prstGeom>
          <a:noFill/>
        </p:spPr>
        <p:txBody>
          <a:bodyPr wrap="square">
            <a:spAutoFit/>
          </a:bodyPr>
          <a:lstStyle/>
          <a:p>
            <a:pPr marL="0" marR="0" lvl="0" indent="0" defTabSz="914400" eaLnBrk="1" fontAlgn="auto" latinLnBrk="0" hangingPunct="1">
              <a:lnSpc>
                <a:spcPct val="100000"/>
              </a:lnSpc>
              <a:spcBef>
                <a:spcPts val="0"/>
              </a:spcBef>
              <a:spcAft>
                <a:spcPts val="0"/>
              </a:spcAft>
              <a:buClrTx/>
              <a:buSzTx/>
              <a:buFontTx/>
              <a:buNone/>
              <a:defRPr/>
            </a:pPr>
            <a:r>
              <a:rPr kumimoji="0" lang="zh-CN" altLang="en-US" sz="1600" b="0" i="0" u="none" strike="noStrike" kern="0" cap="none" spc="0" normalizeH="0" baseline="0" noProof="0" dirty="0">
                <a:ln>
                  <a:noFill/>
                </a:ln>
                <a:solidFill>
                  <a:schemeClr val="bg1"/>
                </a:solidFill>
                <a:effectLst/>
                <a:uLnTx/>
                <a:uFillTx/>
              </a:rPr>
              <a:t>ADD YOUR TEXT</a:t>
            </a:r>
          </a:p>
        </p:txBody>
      </p:sp>
      <p:sp>
        <p:nvSpPr>
          <p:cNvPr id="25" name="矩形 24"/>
          <p:cNvSpPr/>
          <p:nvPr/>
        </p:nvSpPr>
        <p:spPr>
          <a:xfrm>
            <a:off x="8651836" y="2760870"/>
            <a:ext cx="2320964" cy="954107"/>
          </a:xfrm>
          <a:prstGeom prst="rect">
            <a:avLst/>
          </a:prstGeom>
        </p:spPr>
        <p:txBody>
          <a:bodyPr wrap="square">
            <a:spAutoFit/>
          </a:bodyPr>
          <a:lstStyle/>
          <a:p>
            <a:pPr marL="0" marR="0" lvl="0" indent="0" defTabSz="914400" eaLnBrk="1" fontAlgn="auto" latinLnBrk="0" hangingPunct="1">
              <a:lnSpc>
                <a:spcPct val="100000"/>
              </a:lnSpc>
              <a:spcBef>
                <a:spcPts val="0"/>
              </a:spcBef>
              <a:spcAft>
                <a:spcPts val="0"/>
              </a:spcAft>
              <a:buClrTx/>
              <a:buSzTx/>
              <a:buFontTx/>
              <a:buNone/>
              <a:defRPr/>
            </a:pPr>
            <a:r>
              <a:rPr kumimoji="0" lang="zh-CN" altLang="en-US" sz="1400" b="0" i="0" u="none" strike="noStrike" kern="0" cap="none" spc="0" normalizeH="0" baseline="0" noProof="0" dirty="0">
                <a:ln>
                  <a:noFill/>
                </a:ln>
                <a:solidFill>
                  <a:schemeClr val="bg1"/>
                </a:solidFill>
                <a:effectLst/>
                <a:uLnTx/>
                <a:uFillTx/>
              </a:rPr>
              <a:t>Vestibulum ante ipsum primis in faucibus orci luctus et ultrices posuereum primis in faucibus orci luctus </a:t>
            </a:r>
          </a:p>
        </p:txBody>
      </p:sp>
      <p:sp>
        <p:nvSpPr>
          <p:cNvPr id="26" name="矩形 25"/>
          <p:cNvSpPr/>
          <p:nvPr/>
        </p:nvSpPr>
        <p:spPr>
          <a:xfrm>
            <a:off x="5718884" y="4188998"/>
            <a:ext cx="1810270" cy="338554"/>
          </a:xfrm>
          <a:prstGeom prst="rect">
            <a:avLst/>
          </a:prstGeom>
          <a:noFill/>
        </p:spPr>
        <p:txBody>
          <a:bodyPr wrap="square">
            <a:spAutoFit/>
          </a:bodyPr>
          <a:lstStyle/>
          <a:p>
            <a:pPr marL="0" marR="0" lvl="0" indent="0" defTabSz="914400" eaLnBrk="1" fontAlgn="auto" latinLnBrk="0" hangingPunct="1">
              <a:lnSpc>
                <a:spcPct val="100000"/>
              </a:lnSpc>
              <a:spcBef>
                <a:spcPts val="0"/>
              </a:spcBef>
              <a:spcAft>
                <a:spcPts val="0"/>
              </a:spcAft>
              <a:buClrTx/>
              <a:buSzTx/>
              <a:buFontTx/>
              <a:buNone/>
              <a:defRPr/>
            </a:pPr>
            <a:r>
              <a:rPr kumimoji="0" lang="zh-CN" altLang="en-US" sz="1600" b="0" i="0" u="none" strike="noStrike" kern="0" cap="none" spc="0" normalizeH="0" baseline="0" noProof="0" dirty="0">
                <a:ln>
                  <a:noFill/>
                </a:ln>
                <a:solidFill>
                  <a:schemeClr val="bg1"/>
                </a:solidFill>
                <a:effectLst/>
                <a:uLnTx/>
                <a:uFillTx/>
              </a:rPr>
              <a:t>ADD YOUR TEXT</a:t>
            </a:r>
          </a:p>
        </p:txBody>
      </p:sp>
      <p:sp>
        <p:nvSpPr>
          <p:cNvPr id="27" name="矩形 26"/>
          <p:cNvSpPr/>
          <p:nvPr/>
        </p:nvSpPr>
        <p:spPr>
          <a:xfrm>
            <a:off x="5702186" y="4454063"/>
            <a:ext cx="2274372" cy="954107"/>
          </a:xfrm>
          <a:prstGeom prst="rect">
            <a:avLst/>
          </a:prstGeom>
        </p:spPr>
        <p:txBody>
          <a:bodyPr wrap="square">
            <a:spAutoFit/>
          </a:bodyPr>
          <a:lstStyle/>
          <a:p>
            <a:pPr marL="0" marR="0" lvl="0" indent="0" defTabSz="914400" eaLnBrk="1" fontAlgn="auto" latinLnBrk="0" hangingPunct="1">
              <a:lnSpc>
                <a:spcPct val="100000"/>
              </a:lnSpc>
              <a:spcBef>
                <a:spcPts val="0"/>
              </a:spcBef>
              <a:spcAft>
                <a:spcPts val="0"/>
              </a:spcAft>
              <a:buClrTx/>
              <a:buSzTx/>
              <a:buFontTx/>
              <a:buNone/>
              <a:defRPr/>
            </a:pPr>
            <a:r>
              <a:rPr kumimoji="0" lang="zh-CN" altLang="en-US" sz="1400" b="0" i="0" u="none" strike="noStrike" kern="0" cap="none" spc="0" normalizeH="0" baseline="0" noProof="0" dirty="0">
                <a:ln>
                  <a:noFill/>
                </a:ln>
                <a:solidFill>
                  <a:schemeClr val="bg1"/>
                </a:solidFill>
                <a:effectLst/>
                <a:uLnTx/>
                <a:uFillTx/>
              </a:rPr>
              <a:t>Vestibulum ante ipsum primis in faucibus orci luctus et ultrices posuereum primis in faucibus orci luctus </a:t>
            </a:r>
          </a:p>
        </p:txBody>
      </p:sp>
      <p:sp>
        <p:nvSpPr>
          <p:cNvPr id="28" name="矩形 27"/>
          <p:cNvSpPr/>
          <p:nvPr/>
        </p:nvSpPr>
        <p:spPr>
          <a:xfrm>
            <a:off x="8668534" y="4188998"/>
            <a:ext cx="1810270" cy="338554"/>
          </a:xfrm>
          <a:prstGeom prst="rect">
            <a:avLst/>
          </a:prstGeom>
          <a:noFill/>
        </p:spPr>
        <p:txBody>
          <a:bodyPr wrap="square">
            <a:spAutoFit/>
          </a:bodyPr>
          <a:lstStyle/>
          <a:p>
            <a:pPr marL="0" marR="0" lvl="0" indent="0" defTabSz="914400" eaLnBrk="1" fontAlgn="auto" latinLnBrk="0" hangingPunct="1">
              <a:lnSpc>
                <a:spcPct val="100000"/>
              </a:lnSpc>
              <a:spcBef>
                <a:spcPts val="0"/>
              </a:spcBef>
              <a:spcAft>
                <a:spcPts val="0"/>
              </a:spcAft>
              <a:buClrTx/>
              <a:buSzTx/>
              <a:buFontTx/>
              <a:buNone/>
              <a:defRPr/>
            </a:pPr>
            <a:r>
              <a:rPr kumimoji="0" lang="zh-CN" altLang="en-US" sz="1600" b="0" i="0" u="none" strike="noStrike" kern="0" cap="none" spc="0" normalizeH="0" baseline="0" noProof="0" dirty="0">
                <a:ln>
                  <a:noFill/>
                </a:ln>
                <a:solidFill>
                  <a:schemeClr val="bg1"/>
                </a:solidFill>
                <a:effectLst/>
                <a:uLnTx/>
                <a:uFillTx/>
              </a:rPr>
              <a:t>ADD YOUR TEXT</a:t>
            </a:r>
          </a:p>
        </p:txBody>
      </p:sp>
      <p:sp>
        <p:nvSpPr>
          <p:cNvPr id="29" name="矩形 28"/>
          <p:cNvSpPr/>
          <p:nvPr/>
        </p:nvSpPr>
        <p:spPr>
          <a:xfrm>
            <a:off x="8651836" y="4454063"/>
            <a:ext cx="2320964" cy="954107"/>
          </a:xfrm>
          <a:prstGeom prst="rect">
            <a:avLst/>
          </a:prstGeom>
        </p:spPr>
        <p:txBody>
          <a:bodyPr wrap="square">
            <a:spAutoFit/>
          </a:bodyPr>
          <a:lstStyle/>
          <a:p>
            <a:pPr marL="0" marR="0" lvl="0" indent="0" defTabSz="914400" eaLnBrk="1" fontAlgn="auto" latinLnBrk="0" hangingPunct="1">
              <a:lnSpc>
                <a:spcPct val="100000"/>
              </a:lnSpc>
              <a:spcBef>
                <a:spcPts val="0"/>
              </a:spcBef>
              <a:spcAft>
                <a:spcPts val="0"/>
              </a:spcAft>
              <a:buClrTx/>
              <a:buSzTx/>
              <a:buFontTx/>
              <a:buNone/>
              <a:defRPr/>
            </a:pPr>
            <a:r>
              <a:rPr kumimoji="0" lang="zh-CN" altLang="en-US" sz="1400" b="0" i="0" u="none" strike="noStrike" kern="0" cap="none" spc="0" normalizeH="0" baseline="0" noProof="0" dirty="0">
                <a:ln>
                  <a:noFill/>
                </a:ln>
                <a:solidFill>
                  <a:schemeClr val="bg1"/>
                </a:solidFill>
                <a:effectLst/>
                <a:uLnTx/>
                <a:uFillTx/>
              </a:rPr>
              <a:t>Vestibulum ante ipsum primis in faucibus orci luctus et ultrices posuereum primis in faucibus orci luctus </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标题 3"/>
          <p:cNvSpPr>
            <a:spLocks noGrp="1"/>
          </p:cNvSpPr>
          <p:nvPr>
            <p:ph type="title"/>
          </p:nvPr>
        </p:nvSpPr>
        <p:spPr/>
        <p:txBody>
          <a:bodyPr/>
          <a:lstStyle/>
          <a:p>
            <a:r>
              <a:rPr lang="zh-CN" altLang="en-US" b="1" dirty="0">
                <a:latin typeface="Arial" panose="020B0604020202020204" pitchFamily="34" charset="0"/>
                <a:ea typeface="微软雅黑" panose="020B0503020204020204" pitchFamily="34" charset="-122"/>
                <a:cs typeface="Arial" panose="020B0604020202020204" pitchFamily="34" charset="0"/>
                <a:sym typeface="+mn-lt"/>
              </a:rPr>
              <a:t>工作成果展示</a:t>
            </a:r>
          </a:p>
        </p:txBody>
      </p:sp>
      <p:sp>
        <p:nvSpPr>
          <p:cNvPr id="5" name="文本占位符 4"/>
          <p:cNvSpPr>
            <a:spLocks noGrp="1"/>
          </p:cNvSpPr>
          <p:nvPr>
            <p:ph type="body" idx="1"/>
          </p:nvPr>
        </p:nvSpPr>
        <p:spPr>
          <a:xfrm>
            <a:off x="3409950" y="4272756"/>
            <a:ext cx="5553075" cy="1500187"/>
          </a:xfrm>
        </p:spPr>
        <p:txBody>
          <a:bodyPr>
            <a:normAutofit/>
          </a:bodyPr>
          <a:lstStyle/>
          <a:p>
            <a:r>
              <a:rPr lang="en-US" altLang="zh-CN" sz="1400" dirty="0" err="1"/>
              <a:t>Vestibulum</a:t>
            </a:r>
            <a:r>
              <a:rPr lang="en-US" altLang="zh-CN" sz="1400" dirty="0"/>
              <a:t> ante ipsum </a:t>
            </a:r>
            <a:r>
              <a:rPr lang="en-US" altLang="zh-CN" sz="1400" dirty="0" err="1"/>
              <a:t>primis</a:t>
            </a:r>
            <a:r>
              <a:rPr lang="en-US" altLang="zh-CN" sz="1400" dirty="0"/>
              <a:t> in </a:t>
            </a:r>
            <a:r>
              <a:rPr lang="en-US" altLang="zh-CN" sz="1400" dirty="0" err="1"/>
              <a:t>faucibus</a:t>
            </a:r>
            <a:r>
              <a:rPr lang="en-US" altLang="zh-CN" sz="1400" dirty="0"/>
              <a:t> </a:t>
            </a:r>
            <a:r>
              <a:rPr lang="en-US" altLang="zh-CN" sz="1400" dirty="0" err="1"/>
              <a:t>orci</a:t>
            </a:r>
            <a:r>
              <a:rPr lang="en-US" altLang="zh-CN" sz="1400" dirty="0"/>
              <a:t> </a:t>
            </a:r>
            <a:r>
              <a:rPr lang="en-US" altLang="zh-CN" sz="1400" dirty="0" err="1"/>
              <a:t>luctus</a:t>
            </a:r>
            <a:r>
              <a:rPr lang="en-US" altLang="zh-CN" sz="1400" dirty="0"/>
              <a:t> et </a:t>
            </a:r>
            <a:r>
              <a:rPr lang="en-US" altLang="zh-CN" sz="1400" dirty="0" err="1"/>
              <a:t>ultrices</a:t>
            </a:r>
            <a:r>
              <a:rPr lang="en-US" altLang="zh-CN" sz="1400" dirty="0"/>
              <a:t> </a:t>
            </a:r>
            <a:r>
              <a:rPr lang="en-US" altLang="zh-CN" sz="1400" dirty="0" err="1"/>
              <a:t>Vestibulum</a:t>
            </a:r>
            <a:r>
              <a:rPr lang="en-US" altLang="zh-CN" sz="1400" dirty="0"/>
              <a:t> ante ipsum </a:t>
            </a:r>
            <a:r>
              <a:rPr lang="en-US" altLang="zh-CN" sz="1400" dirty="0" err="1"/>
              <a:t>primis</a:t>
            </a:r>
            <a:r>
              <a:rPr lang="en-US" altLang="zh-CN" sz="1400" dirty="0"/>
              <a:t> in </a:t>
            </a:r>
            <a:r>
              <a:rPr lang="en-US" altLang="zh-CN" sz="1400" dirty="0" err="1"/>
              <a:t>faucibus</a:t>
            </a:r>
            <a:r>
              <a:rPr lang="en-US" altLang="zh-CN" sz="1400" dirty="0"/>
              <a:t> </a:t>
            </a:r>
            <a:r>
              <a:rPr lang="en-US" altLang="zh-CN" sz="1400" dirty="0" err="1"/>
              <a:t>orci</a:t>
            </a:r>
            <a:r>
              <a:rPr lang="en-US" altLang="zh-CN" sz="1400" dirty="0"/>
              <a:t> </a:t>
            </a:r>
            <a:r>
              <a:rPr lang="en-US" altLang="zh-CN" sz="1400" dirty="0" err="1"/>
              <a:t>luctus</a:t>
            </a:r>
            <a:r>
              <a:rPr lang="en-US" altLang="zh-CN" sz="1400" dirty="0"/>
              <a:t> et </a:t>
            </a:r>
            <a:r>
              <a:rPr lang="en-US" altLang="zh-CN" sz="1400" dirty="0" err="1"/>
              <a:t>ultrices</a:t>
            </a:r>
            <a:r>
              <a:rPr lang="en-US" altLang="zh-CN" sz="1400" dirty="0"/>
              <a:t> </a:t>
            </a:r>
            <a:endParaRPr lang="zh-CN" altLang="en-US" sz="1400" dirty="0"/>
          </a:p>
        </p:txBody>
      </p:sp>
      <p:sp>
        <p:nvSpPr>
          <p:cNvPr id="6" name="文本占位符 5"/>
          <p:cNvSpPr>
            <a:spLocks noGrp="1"/>
          </p:cNvSpPr>
          <p:nvPr>
            <p:ph type="body" sz="quarter" idx="13"/>
          </p:nvPr>
        </p:nvSpPr>
        <p:spPr/>
        <p:txBody>
          <a:bodyPr/>
          <a:lstStyle/>
          <a:p>
            <a:r>
              <a:rPr lang="en-US" altLang="zh-CN" dirty="0"/>
              <a:t>3</a:t>
            </a:r>
            <a:endParaRPr lang="zh-CN" altLang="en-US"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标题 4"/>
          <p:cNvSpPr>
            <a:spLocks noGrp="1"/>
          </p:cNvSpPr>
          <p:nvPr>
            <p:ph type="title"/>
          </p:nvPr>
        </p:nvSpPr>
        <p:spPr/>
        <p:txBody>
          <a:bodyPr/>
          <a:lstStyle/>
          <a:p>
            <a:r>
              <a:rPr lang="zh-CN" altLang="en-US" b="1" dirty="0">
                <a:solidFill>
                  <a:schemeClr val="bg1"/>
                </a:solidFill>
                <a:latin typeface="Arial" panose="020B0604020202020204" pitchFamily="34" charset="0"/>
                <a:ea typeface="微软雅黑" panose="020B0503020204020204" pitchFamily="34" charset="-122"/>
                <a:cs typeface="Arial" panose="020B0604020202020204" pitchFamily="34" charset="0"/>
                <a:sym typeface="+mn-lt"/>
              </a:rPr>
              <a:t>工作成果展示</a:t>
            </a:r>
          </a:p>
        </p:txBody>
      </p:sp>
      <p:grpSp>
        <p:nvGrpSpPr>
          <p:cNvPr id="3" name="组合 2"/>
          <p:cNvGrpSpPr/>
          <p:nvPr/>
        </p:nvGrpSpPr>
        <p:grpSpPr>
          <a:xfrm>
            <a:off x="2653454" y="3021878"/>
            <a:ext cx="6885093" cy="2132543"/>
            <a:chOff x="1700613" y="2031763"/>
            <a:chExt cx="6885093" cy="2132543"/>
          </a:xfrm>
        </p:grpSpPr>
        <p:sp>
          <p:nvSpPr>
            <p:cNvPr id="4" name="菱形 3"/>
            <p:cNvSpPr/>
            <p:nvPr/>
          </p:nvSpPr>
          <p:spPr>
            <a:xfrm>
              <a:off x="1700613" y="2031763"/>
              <a:ext cx="2132543" cy="2132543"/>
            </a:xfrm>
            <a:prstGeom prst="diamond">
              <a:avLst/>
            </a:prstGeom>
            <a:solidFill>
              <a:srgbClr val="C4A263">
                <a:alpha val="9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chemeClr val="bg1"/>
                </a:solidFill>
                <a:effectLst/>
                <a:uLnTx/>
                <a:uFillTx/>
              </a:endParaRPr>
            </a:p>
          </p:txBody>
        </p:sp>
        <p:sp>
          <p:nvSpPr>
            <p:cNvPr id="6" name="Freeform 7"/>
            <p:cNvSpPr>
              <a:spLocks noChangeAspect="1"/>
            </p:cNvSpPr>
            <p:nvPr/>
          </p:nvSpPr>
          <p:spPr bwMode="black">
            <a:xfrm>
              <a:off x="2451884" y="2801553"/>
              <a:ext cx="630000" cy="592963"/>
            </a:xfrm>
            <a:custGeom>
              <a:avLst/>
              <a:gdLst>
                <a:gd name="T0" fmla="*/ 313 w 315"/>
                <a:gd name="T1" fmla="*/ 135 h 236"/>
                <a:gd name="T2" fmla="*/ 300 w 315"/>
                <a:gd name="T3" fmla="*/ 125 h 236"/>
                <a:gd name="T4" fmla="*/ 294 w 315"/>
                <a:gd name="T5" fmla="*/ 122 h 236"/>
                <a:gd name="T6" fmla="*/ 124 w 315"/>
                <a:gd name="T7" fmla="*/ 58 h 236"/>
                <a:gd name="T8" fmla="*/ 125 w 315"/>
                <a:gd name="T9" fmla="*/ 56 h 236"/>
                <a:gd name="T10" fmla="*/ 100 w 315"/>
                <a:gd name="T11" fmla="*/ 39 h 236"/>
                <a:gd name="T12" fmla="*/ 153 w 315"/>
                <a:gd name="T13" fmla="*/ 11 h 236"/>
                <a:gd name="T14" fmla="*/ 103 w 315"/>
                <a:gd name="T15" fmla="*/ 8 h 236"/>
                <a:gd name="T16" fmla="*/ 61 w 315"/>
                <a:gd name="T17" fmla="*/ 44 h 236"/>
                <a:gd name="T18" fmla="*/ 54 w 315"/>
                <a:gd name="T19" fmla="*/ 85 h 236"/>
                <a:gd name="T20" fmla="*/ 37 w 315"/>
                <a:gd name="T21" fmla="*/ 112 h 236"/>
                <a:gd name="T22" fmla="*/ 56 w 315"/>
                <a:gd name="T23" fmla="*/ 133 h 236"/>
                <a:gd name="T24" fmla="*/ 63 w 315"/>
                <a:gd name="T25" fmla="*/ 135 h 236"/>
                <a:gd name="T26" fmla="*/ 35 w 315"/>
                <a:gd name="T27" fmla="*/ 135 h 236"/>
                <a:gd name="T28" fmla="*/ 31 w 315"/>
                <a:gd name="T29" fmla="*/ 141 h 236"/>
                <a:gd name="T30" fmla="*/ 35 w 315"/>
                <a:gd name="T31" fmla="*/ 147 h 236"/>
                <a:gd name="T32" fmla="*/ 50 w 315"/>
                <a:gd name="T33" fmla="*/ 147 h 236"/>
                <a:gd name="T34" fmla="*/ 50 w 315"/>
                <a:gd name="T35" fmla="*/ 176 h 236"/>
                <a:gd name="T36" fmla="*/ 0 w 315"/>
                <a:gd name="T37" fmla="*/ 176 h 236"/>
                <a:gd name="T38" fmla="*/ 0 w 315"/>
                <a:gd name="T39" fmla="*/ 236 h 236"/>
                <a:gd name="T40" fmla="*/ 227 w 315"/>
                <a:gd name="T41" fmla="*/ 236 h 236"/>
                <a:gd name="T42" fmla="*/ 227 w 315"/>
                <a:gd name="T43" fmla="*/ 176 h 236"/>
                <a:gd name="T44" fmla="*/ 61 w 315"/>
                <a:gd name="T45" fmla="*/ 176 h 236"/>
                <a:gd name="T46" fmla="*/ 61 w 315"/>
                <a:gd name="T47" fmla="*/ 147 h 236"/>
                <a:gd name="T48" fmla="*/ 75 w 315"/>
                <a:gd name="T49" fmla="*/ 147 h 236"/>
                <a:gd name="T50" fmla="*/ 79 w 315"/>
                <a:gd name="T51" fmla="*/ 141 h 236"/>
                <a:gd name="T52" fmla="*/ 75 w 315"/>
                <a:gd name="T53" fmla="*/ 135 h 236"/>
                <a:gd name="T54" fmla="*/ 70 w 315"/>
                <a:gd name="T55" fmla="*/ 135 h 236"/>
                <a:gd name="T56" fmla="*/ 77 w 315"/>
                <a:gd name="T57" fmla="*/ 127 h 236"/>
                <a:gd name="T58" fmla="*/ 84 w 315"/>
                <a:gd name="T59" fmla="*/ 93 h 236"/>
                <a:gd name="T60" fmla="*/ 112 w 315"/>
                <a:gd name="T61" fmla="*/ 93 h 236"/>
                <a:gd name="T62" fmla="*/ 113 w 315"/>
                <a:gd name="T63" fmla="*/ 90 h 236"/>
                <a:gd name="T64" fmla="*/ 282 w 315"/>
                <a:gd name="T65" fmla="*/ 154 h 236"/>
                <a:gd name="T66" fmla="*/ 289 w 315"/>
                <a:gd name="T67" fmla="*/ 156 h 236"/>
                <a:gd name="T68" fmla="*/ 305 w 315"/>
                <a:gd name="T69" fmla="*/ 156 h 236"/>
                <a:gd name="T70" fmla="*/ 314 w 315"/>
                <a:gd name="T71" fmla="*/ 145 h 236"/>
                <a:gd name="T72" fmla="*/ 313 w 315"/>
                <a:gd name="T73" fmla="*/ 135 h 2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315" h="236">
                  <a:moveTo>
                    <a:pt x="313" y="135"/>
                  </a:moveTo>
                  <a:cubicBezTo>
                    <a:pt x="311" y="131"/>
                    <a:pt x="306" y="127"/>
                    <a:pt x="300" y="125"/>
                  </a:cubicBezTo>
                  <a:cubicBezTo>
                    <a:pt x="298" y="124"/>
                    <a:pt x="296" y="123"/>
                    <a:pt x="294" y="122"/>
                  </a:cubicBezTo>
                  <a:cubicBezTo>
                    <a:pt x="237" y="101"/>
                    <a:pt x="181" y="80"/>
                    <a:pt x="124" y="58"/>
                  </a:cubicBezTo>
                  <a:cubicBezTo>
                    <a:pt x="125" y="56"/>
                    <a:pt x="125" y="56"/>
                    <a:pt x="125" y="56"/>
                  </a:cubicBezTo>
                  <a:cubicBezTo>
                    <a:pt x="132" y="52"/>
                    <a:pt x="104" y="51"/>
                    <a:pt x="100" y="39"/>
                  </a:cubicBezTo>
                  <a:cubicBezTo>
                    <a:pt x="96" y="26"/>
                    <a:pt x="146" y="14"/>
                    <a:pt x="153" y="11"/>
                  </a:cubicBezTo>
                  <a:cubicBezTo>
                    <a:pt x="161" y="7"/>
                    <a:pt x="125" y="0"/>
                    <a:pt x="103" y="8"/>
                  </a:cubicBezTo>
                  <a:cubicBezTo>
                    <a:pt x="81" y="16"/>
                    <a:pt x="69" y="29"/>
                    <a:pt x="61" y="44"/>
                  </a:cubicBezTo>
                  <a:cubicBezTo>
                    <a:pt x="53" y="58"/>
                    <a:pt x="55" y="77"/>
                    <a:pt x="54" y="85"/>
                  </a:cubicBezTo>
                  <a:cubicBezTo>
                    <a:pt x="54" y="92"/>
                    <a:pt x="40" y="104"/>
                    <a:pt x="37" y="112"/>
                  </a:cubicBezTo>
                  <a:cubicBezTo>
                    <a:pt x="32" y="125"/>
                    <a:pt x="46" y="129"/>
                    <a:pt x="56" y="133"/>
                  </a:cubicBezTo>
                  <a:cubicBezTo>
                    <a:pt x="59" y="134"/>
                    <a:pt x="61" y="135"/>
                    <a:pt x="63" y="135"/>
                  </a:cubicBezTo>
                  <a:cubicBezTo>
                    <a:pt x="35" y="135"/>
                    <a:pt x="35" y="135"/>
                    <a:pt x="35" y="135"/>
                  </a:cubicBezTo>
                  <a:cubicBezTo>
                    <a:pt x="33" y="135"/>
                    <a:pt x="31" y="138"/>
                    <a:pt x="31" y="141"/>
                  </a:cubicBezTo>
                  <a:cubicBezTo>
                    <a:pt x="31" y="144"/>
                    <a:pt x="33" y="147"/>
                    <a:pt x="35" y="147"/>
                  </a:cubicBezTo>
                  <a:cubicBezTo>
                    <a:pt x="50" y="147"/>
                    <a:pt x="50" y="147"/>
                    <a:pt x="50" y="147"/>
                  </a:cubicBezTo>
                  <a:cubicBezTo>
                    <a:pt x="50" y="176"/>
                    <a:pt x="50" y="176"/>
                    <a:pt x="50" y="176"/>
                  </a:cubicBezTo>
                  <a:cubicBezTo>
                    <a:pt x="0" y="176"/>
                    <a:pt x="0" y="176"/>
                    <a:pt x="0" y="176"/>
                  </a:cubicBezTo>
                  <a:cubicBezTo>
                    <a:pt x="0" y="236"/>
                    <a:pt x="0" y="236"/>
                    <a:pt x="0" y="236"/>
                  </a:cubicBezTo>
                  <a:cubicBezTo>
                    <a:pt x="227" y="236"/>
                    <a:pt x="227" y="236"/>
                    <a:pt x="227" y="236"/>
                  </a:cubicBezTo>
                  <a:cubicBezTo>
                    <a:pt x="227" y="176"/>
                    <a:pt x="227" y="176"/>
                    <a:pt x="227" y="176"/>
                  </a:cubicBezTo>
                  <a:cubicBezTo>
                    <a:pt x="61" y="176"/>
                    <a:pt x="61" y="176"/>
                    <a:pt x="61" y="176"/>
                  </a:cubicBezTo>
                  <a:cubicBezTo>
                    <a:pt x="61" y="147"/>
                    <a:pt x="61" y="147"/>
                    <a:pt x="61" y="147"/>
                  </a:cubicBezTo>
                  <a:cubicBezTo>
                    <a:pt x="75" y="147"/>
                    <a:pt x="75" y="147"/>
                    <a:pt x="75" y="147"/>
                  </a:cubicBezTo>
                  <a:cubicBezTo>
                    <a:pt x="77" y="147"/>
                    <a:pt x="79" y="144"/>
                    <a:pt x="79" y="141"/>
                  </a:cubicBezTo>
                  <a:cubicBezTo>
                    <a:pt x="79" y="138"/>
                    <a:pt x="77" y="135"/>
                    <a:pt x="75" y="135"/>
                  </a:cubicBezTo>
                  <a:cubicBezTo>
                    <a:pt x="70" y="135"/>
                    <a:pt x="70" y="135"/>
                    <a:pt x="70" y="135"/>
                  </a:cubicBezTo>
                  <a:cubicBezTo>
                    <a:pt x="73" y="134"/>
                    <a:pt x="75" y="132"/>
                    <a:pt x="77" y="127"/>
                  </a:cubicBezTo>
                  <a:cubicBezTo>
                    <a:pt x="82" y="118"/>
                    <a:pt x="76" y="104"/>
                    <a:pt x="84" y="93"/>
                  </a:cubicBezTo>
                  <a:cubicBezTo>
                    <a:pt x="91" y="83"/>
                    <a:pt x="112" y="93"/>
                    <a:pt x="112" y="93"/>
                  </a:cubicBezTo>
                  <a:cubicBezTo>
                    <a:pt x="113" y="90"/>
                    <a:pt x="113" y="90"/>
                    <a:pt x="113" y="90"/>
                  </a:cubicBezTo>
                  <a:cubicBezTo>
                    <a:pt x="170" y="111"/>
                    <a:pt x="226" y="132"/>
                    <a:pt x="282" y="154"/>
                  </a:cubicBezTo>
                  <a:cubicBezTo>
                    <a:pt x="284" y="154"/>
                    <a:pt x="287" y="155"/>
                    <a:pt x="289" y="156"/>
                  </a:cubicBezTo>
                  <a:cubicBezTo>
                    <a:pt x="294" y="158"/>
                    <a:pt x="300" y="158"/>
                    <a:pt x="305" y="156"/>
                  </a:cubicBezTo>
                  <a:cubicBezTo>
                    <a:pt x="310" y="154"/>
                    <a:pt x="314" y="150"/>
                    <a:pt x="314" y="145"/>
                  </a:cubicBezTo>
                  <a:cubicBezTo>
                    <a:pt x="315" y="142"/>
                    <a:pt x="314" y="138"/>
                    <a:pt x="313" y="135"/>
                  </a:cubicBezTo>
                  <a:close/>
                </a:path>
              </a:pathLst>
            </a:custGeom>
            <a:solidFill>
              <a:schemeClr val="bg2">
                <a:lumMod val="25000"/>
              </a:schemeClr>
            </a:solidFill>
            <a:ln>
              <a:noFill/>
            </a:ln>
          </p:spPr>
          <p:txBody>
            <a:bodyPr vert="horz" wrap="square" lIns="82305" tIns="41153" rIns="82305" bIns="41153" numCol="1" anchor="t" anchorCtr="0" compatLnSpc="1"/>
            <a:lstStyle>
              <a:defPPr>
                <a:defRPr lang="en-US"/>
              </a:defPPr>
              <a:lvl1pPr marL="0" algn="l" defTabSz="913765" rtl="0" eaLnBrk="1" latinLnBrk="0" hangingPunct="1">
                <a:defRPr sz="1800" kern="1200">
                  <a:solidFill>
                    <a:schemeClr val="tx1"/>
                  </a:solidFill>
                  <a:latin typeface="+mn-lt"/>
                  <a:ea typeface="+mn-ea"/>
                  <a:cs typeface="+mn-cs"/>
                </a:defRPr>
              </a:lvl1pPr>
              <a:lvl2pPr marL="457200" algn="l" defTabSz="913765" rtl="0" eaLnBrk="1" latinLnBrk="0" hangingPunct="1">
                <a:defRPr sz="1800" kern="1200">
                  <a:solidFill>
                    <a:schemeClr val="tx1"/>
                  </a:solidFill>
                  <a:latin typeface="+mn-lt"/>
                  <a:ea typeface="+mn-ea"/>
                  <a:cs typeface="+mn-cs"/>
                </a:defRPr>
              </a:lvl2pPr>
              <a:lvl3pPr marL="914400" algn="l" defTabSz="913765" rtl="0" eaLnBrk="1" latinLnBrk="0" hangingPunct="1">
                <a:defRPr sz="1800" kern="1200">
                  <a:solidFill>
                    <a:schemeClr val="tx1"/>
                  </a:solidFill>
                  <a:latin typeface="+mn-lt"/>
                  <a:ea typeface="+mn-ea"/>
                  <a:cs typeface="+mn-cs"/>
                </a:defRPr>
              </a:lvl3pPr>
              <a:lvl4pPr marL="1371600" algn="l" defTabSz="913765" rtl="0" eaLnBrk="1" latinLnBrk="0" hangingPunct="1">
                <a:defRPr sz="1800" kern="1200">
                  <a:solidFill>
                    <a:schemeClr val="tx1"/>
                  </a:solidFill>
                  <a:latin typeface="+mn-lt"/>
                  <a:ea typeface="+mn-ea"/>
                  <a:cs typeface="+mn-cs"/>
                </a:defRPr>
              </a:lvl4pPr>
              <a:lvl5pPr marL="1828800" algn="l" defTabSz="913765" rtl="0" eaLnBrk="1" latinLnBrk="0" hangingPunct="1">
                <a:defRPr sz="1800" kern="1200">
                  <a:solidFill>
                    <a:schemeClr val="tx1"/>
                  </a:solidFill>
                  <a:latin typeface="+mn-lt"/>
                  <a:ea typeface="+mn-ea"/>
                  <a:cs typeface="+mn-cs"/>
                </a:defRPr>
              </a:lvl5pPr>
              <a:lvl6pPr marL="2286000" algn="l" defTabSz="913765" rtl="0" eaLnBrk="1" latinLnBrk="0" hangingPunct="1">
                <a:defRPr sz="1800" kern="1200">
                  <a:solidFill>
                    <a:schemeClr val="tx1"/>
                  </a:solidFill>
                  <a:latin typeface="+mn-lt"/>
                  <a:ea typeface="+mn-ea"/>
                  <a:cs typeface="+mn-cs"/>
                </a:defRPr>
              </a:lvl6pPr>
              <a:lvl7pPr marL="2743200" algn="l" defTabSz="913765" rtl="0" eaLnBrk="1" latinLnBrk="0" hangingPunct="1">
                <a:defRPr sz="1800" kern="1200">
                  <a:solidFill>
                    <a:schemeClr val="tx1"/>
                  </a:solidFill>
                  <a:latin typeface="+mn-lt"/>
                  <a:ea typeface="+mn-ea"/>
                  <a:cs typeface="+mn-cs"/>
                </a:defRPr>
              </a:lvl7pPr>
              <a:lvl8pPr marL="3200400" algn="l" defTabSz="913765" rtl="0" eaLnBrk="1" latinLnBrk="0" hangingPunct="1">
                <a:defRPr sz="1800" kern="1200">
                  <a:solidFill>
                    <a:schemeClr val="tx1"/>
                  </a:solidFill>
                  <a:latin typeface="+mn-lt"/>
                  <a:ea typeface="+mn-ea"/>
                  <a:cs typeface="+mn-cs"/>
                </a:defRPr>
              </a:lvl8pPr>
              <a:lvl9pPr marL="3657600" algn="l" defTabSz="913765" rtl="0" eaLnBrk="1" latinLnBrk="0" hangingPunct="1">
                <a:defRPr sz="1800" kern="1200">
                  <a:solidFill>
                    <a:schemeClr val="tx1"/>
                  </a:solidFill>
                  <a:latin typeface="+mn-lt"/>
                  <a:ea typeface="+mn-ea"/>
                  <a:cs typeface="+mn-cs"/>
                </a:defRPr>
              </a:lvl9pPr>
            </a:lstStyle>
            <a:p>
              <a:pPr marL="0" marR="0" lvl="0" indent="0" algn="l" defTabSz="913765" rtl="0" eaLnBrk="1" fontAlgn="auto" latinLnBrk="0" hangingPunct="1">
                <a:lnSpc>
                  <a:spcPct val="100000"/>
                </a:lnSpc>
                <a:spcBef>
                  <a:spcPts val="0"/>
                </a:spcBef>
                <a:spcAft>
                  <a:spcPts val="0"/>
                </a:spcAft>
                <a:buClrTx/>
                <a:buSzTx/>
                <a:buFontTx/>
                <a:buNone/>
                <a:defRPr/>
              </a:pPr>
              <a:endParaRPr kumimoji="0" lang="en-US" sz="2400" b="0" i="0" u="none" strike="noStrike" kern="1200" cap="none" spc="0" normalizeH="0" baseline="0" noProof="0">
                <a:ln>
                  <a:noFill/>
                </a:ln>
                <a:solidFill>
                  <a:schemeClr val="bg1"/>
                </a:solidFill>
                <a:effectLst/>
                <a:uLnTx/>
                <a:uFillTx/>
                <a:latin typeface="+mn-lt"/>
                <a:ea typeface="+mn-ea"/>
                <a:cs typeface="+mn-cs"/>
              </a:endParaRPr>
            </a:p>
          </p:txBody>
        </p:sp>
        <p:sp>
          <p:nvSpPr>
            <p:cNvPr id="7" name="菱形 6"/>
            <p:cNvSpPr/>
            <p:nvPr/>
          </p:nvSpPr>
          <p:spPr>
            <a:xfrm>
              <a:off x="3284796" y="2031763"/>
              <a:ext cx="2132543" cy="2132543"/>
            </a:xfrm>
            <a:prstGeom prst="diamond">
              <a:avLst/>
            </a:prstGeom>
            <a:solidFill>
              <a:srgbClr val="C4A263">
                <a:alpha val="9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chemeClr val="bg1"/>
                </a:solidFill>
                <a:effectLst/>
                <a:uLnTx/>
                <a:uFillTx/>
              </a:endParaRPr>
            </a:p>
          </p:txBody>
        </p:sp>
        <p:sp>
          <p:nvSpPr>
            <p:cNvPr id="8" name="菱形 7"/>
            <p:cNvSpPr/>
            <p:nvPr/>
          </p:nvSpPr>
          <p:spPr>
            <a:xfrm>
              <a:off x="4868980" y="2031763"/>
              <a:ext cx="2132543" cy="2132543"/>
            </a:xfrm>
            <a:prstGeom prst="diamond">
              <a:avLst/>
            </a:prstGeom>
            <a:solidFill>
              <a:srgbClr val="C4A263">
                <a:alpha val="9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chemeClr val="bg1"/>
                </a:solidFill>
                <a:effectLst/>
                <a:uLnTx/>
                <a:uFillTx/>
              </a:endParaRPr>
            </a:p>
          </p:txBody>
        </p:sp>
        <p:sp>
          <p:nvSpPr>
            <p:cNvPr id="9" name="菱形 8"/>
            <p:cNvSpPr/>
            <p:nvPr/>
          </p:nvSpPr>
          <p:spPr>
            <a:xfrm>
              <a:off x="6453163" y="2031763"/>
              <a:ext cx="2132543" cy="2132543"/>
            </a:xfrm>
            <a:prstGeom prst="diamond">
              <a:avLst/>
            </a:prstGeom>
            <a:solidFill>
              <a:srgbClr val="C4A263">
                <a:alpha val="9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chemeClr val="bg1"/>
                </a:solidFill>
                <a:effectLst/>
                <a:uLnTx/>
                <a:uFillTx/>
              </a:endParaRPr>
            </a:p>
          </p:txBody>
        </p:sp>
        <p:sp>
          <p:nvSpPr>
            <p:cNvPr id="10" name="KSO_Shape"/>
            <p:cNvSpPr>
              <a:spLocks noChangeAspect="1"/>
            </p:cNvSpPr>
            <p:nvPr/>
          </p:nvSpPr>
          <p:spPr bwMode="auto">
            <a:xfrm>
              <a:off x="7209381" y="2830871"/>
              <a:ext cx="620107" cy="534326"/>
            </a:xfrm>
            <a:custGeom>
              <a:avLst/>
              <a:gdLst>
                <a:gd name="T0" fmla="*/ 838518 w 3856038"/>
                <a:gd name="T1" fmla="*/ 3035936 h 3319463"/>
                <a:gd name="T2" fmla="*/ 807086 w 3856038"/>
                <a:gd name="T3" fmla="*/ 3078481 h 3319463"/>
                <a:gd name="T4" fmla="*/ 345758 w 3856038"/>
                <a:gd name="T5" fmla="*/ 3083244 h 3319463"/>
                <a:gd name="T6" fmla="*/ 306705 w 3856038"/>
                <a:gd name="T7" fmla="*/ 3047684 h 3319463"/>
                <a:gd name="T8" fmla="*/ 1938189 w 3856038"/>
                <a:gd name="T9" fmla="*/ 1874411 h 3319463"/>
                <a:gd name="T10" fmla="*/ 2032113 w 3856038"/>
                <a:gd name="T11" fmla="*/ 1927728 h 3319463"/>
                <a:gd name="T12" fmla="*/ 2127625 w 3856038"/>
                <a:gd name="T13" fmla="*/ 1936931 h 3319463"/>
                <a:gd name="T14" fmla="*/ 2209174 w 3856038"/>
                <a:gd name="T15" fmla="*/ 1913446 h 3319463"/>
                <a:gd name="T16" fmla="*/ 2208222 w 3856038"/>
                <a:gd name="T17" fmla="*/ 3063251 h 3319463"/>
                <a:gd name="T18" fmla="*/ 2159673 w 3856038"/>
                <a:gd name="T19" fmla="*/ 3086101 h 3319463"/>
                <a:gd name="T20" fmla="*/ 1703060 w 3856038"/>
                <a:gd name="T21" fmla="*/ 3067694 h 3319463"/>
                <a:gd name="T22" fmla="*/ 1684338 w 3856038"/>
                <a:gd name="T23" fmla="*/ 1620838 h 3319463"/>
                <a:gd name="T24" fmla="*/ 1517659 w 3856038"/>
                <a:gd name="T25" fmla="*/ 3063249 h 3319463"/>
                <a:gd name="T26" fmla="*/ 1469110 w 3856038"/>
                <a:gd name="T27" fmla="*/ 3086100 h 3319463"/>
                <a:gd name="T28" fmla="*/ 1012179 w 3856038"/>
                <a:gd name="T29" fmla="*/ 3067693 h 3319463"/>
                <a:gd name="T30" fmla="*/ 993775 w 3856038"/>
                <a:gd name="T31" fmla="*/ 2030516 h 3319463"/>
                <a:gd name="T32" fmla="*/ 2903512 w 3856038"/>
                <a:gd name="T33" fmla="*/ 3058483 h 3319463"/>
                <a:gd name="T34" fmla="*/ 2858002 w 3856038"/>
                <a:gd name="T35" fmla="*/ 3085784 h 3319463"/>
                <a:gd name="T36" fmla="*/ 2397814 w 3856038"/>
                <a:gd name="T37" fmla="*/ 3071816 h 3319463"/>
                <a:gd name="T38" fmla="*/ 2374900 w 3856038"/>
                <a:gd name="T39" fmla="*/ 3023247 h 3319463"/>
                <a:gd name="T40" fmla="*/ 3393565 w 3856038"/>
                <a:gd name="T41" fmla="*/ 829618 h 3319463"/>
                <a:gd name="T42" fmla="*/ 3441797 w 3856038"/>
                <a:gd name="T43" fmla="*/ 916284 h 3319463"/>
                <a:gd name="T44" fmla="*/ 3518904 w 3856038"/>
                <a:gd name="T45" fmla="*/ 976601 h 3319463"/>
                <a:gd name="T46" fmla="*/ 3605213 w 3856038"/>
                <a:gd name="T47" fmla="*/ 3023244 h 3319463"/>
                <a:gd name="T48" fmla="*/ 3582367 w 3856038"/>
                <a:gd name="T49" fmla="*/ 3071815 h 3319463"/>
                <a:gd name="T50" fmla="*/ 3123532 w 3856038"/>
                <a:gd name="T51" fmla="*/ 3085783 h 3319463"/>
                <a:gd name="T52" fmla="*/ 3077839 w 3856038"/>
                <a:gd name="T53" fmla="*/ 3058481 h 3319463"/>
                <a:gd name="T54" fmla="*/ 3032368 w 3856038"/>
                <a:gd name="T55" fmla="*/ 0 h 3319463"/>
                <a:gd name="T56" fmla="*/ 3669057 w 3856038"/>
                <a:gd name="T57" fmla="*/ 6984 h 3319463"/>
                <a:gd name="T58" fmla="*/ 3714445 w 3856038"/>
                <a:gd name="T59" fmla="*/ 35552 h 3319463"/>
                <a:gd name="T60" fmla="*/ 3742692 w 3856038"/>
                <a:gd name="T61" fmla="*/ 80308 h 3319463"/>
                <a:gd name="T62" fmla="*/ 3749358 w 3856038"/>
                <a:gd name="T63" fmla="*/ 717377 h 3319463"/>
                <a:gd name="T64" fmla="*/ 3735075 w 3856038"/>
                <a:gd name="T65" fmla="*/ 769117 h 3319463"/>
                <a:gd name="T66" fmla="*/ 3700797 w 3856038"/>
                <a:gd name="T67" fmla="*/ 808795 h 3319463"/>
                <a:gd name="T68" fmla="*/ 3652870 w 3856038"/>
                <a:gd name="T69" fmla="*/ 830698 h 3319463"/>
                <a:gd name="T70" fmla="*/ 3597644 w 3856038"/>
                <a:gd name="T71" fmla="*/ 829110 h 3319463"/>
                <a:gd name="T72" fmla="*/ 3550670 w 3856038"/>
                <a:gd name="T73" fmla="*/ 804986 h 3319463"/>
                <a:gd name="T74" fmla="*/ 3518296 w 3856038"/>
                <a:gd name="T75" fmla="*/ 764039 h 3319463"/>
                <a:gd name="T76" fmla="*/ 3506552 w 3856038"/>
                <a:gd name="T77" fmla="*/ 711346 h 3319463"/>
                <a:gd name="T78" fmla="*/ 2155095 w 3856038"/>
                <a:gd name="T79" fmla="*/ 1756621 h 3319463"/>
                <a:gd name="T80" fmla="*/ 2103678 w 3856038"/>
                <a:gd name="T81" fmla="*/ 1768049 h 3319463"/>
                <a:gd name="T82" fmla="*/ 2052577 w 3856038"/>
                <a:gd name="T83" fmla="*/ 1756621 h 3319463"/>
                <a:gd name="T84" fmla="*/ 207257 w 3856038"/>
                <a:gd name="T85" fmla="*/ 2594619 h 3319463"/>
                <a:gd name="T86" fmla="*/ 161553 w 3856038"/>
                <a:gd name="T87" fmla="*/ 2623505 h 3319463"/>
                <a:gd name="T88" fmla="*/ 109818 w 3856038"/>
                <a:gd name="T89" fmla="*/ 2629853 h 3319463"/>
                <a:gd name="T90" fmla="*/ 59670 w 3856038"/>
                <a:gd name="T91" fmla="*/ 2613665 h 3319463"/>
                <a:gd name="T92" fmla="*/ 19996 w 3856038"/>
                <a:gd name="T93" fmla="*/ 2575574 h 3319463"/>
                <a:gd name="T94" fmla="*/ 952 w 3856038"/>
                <a:gd name="T95" fmla="*/ 2526056 h 3319463"/>
                <a:gd name="T96" fmla="*/ 5078 w 3856038"/>
                <a:gd name="T97" fmla="*/ 2473998 h 3319463"/>
                <a:gd name="T98" fmla="*/ 31105 w 3856038"/>
                <a:gd name="T99" fmla="*/ 2427337 h 3319463"/>
                <a:gd name="T100" fmla="*/ 1492697 w 3856038"/>
                <a:gd name="T101" fmla="*/ 975760 h 3319463"/>
                <a:gd name="T102" fmla="*/ 1543797 w 3856038"/>
                <a:gd name="T103" fmla="*/ 964333 h 3319463"/>
                <a:gd name="T104" fmla="*/ 1595215 w 3856038"/>
                <a:gd name="T105" fmla="*/ 975760 h 3319463"/>
                <a:gd name="T106" fmla="*/ 3334526 w 3856038"/>
                <a:gd name="T107" fmla="*/ 243464 h 3319463"/>
                <a:gd name="T108" fmla="*/ 2991107 w 3856038"/>
                <a:gd name="T109" fmla="*/ 233624 h 3319463"/>
                <a:gd name="T110" fmla="*/ 2948576 w 3856038"/>
                <a:gd name="T111" fmla="*/ 203151 h 3319463"/>
                <a:gd name="T112" fmla="*/ 2922550 w 3856038"/>
                <a:gd name="T113" fmla="*/ 157760 h 3319463"/>
                <a:gd name="T114" fmla="*/ 2918424 w 3856038"/>
                <a:gd name="T115" fmla="*/ 102845 h 3319463"/>
                <a:gd name="T116" fmla="*/ 2937468 w 3856038"/>
                <a:gd name="T117" fmla="*/ 53645 h 3319463"/>
                <a:gd name="T118" fmla="*/ 2975555 w 3856038"/>
                <a:gd name="T119" fmla="*/ 17459 h 3319463"/>
                <a:gd name="T120" fmla="*/ 3026338 w 3856038"/>
                <a:gd name="T121" fmla="*/ 318 h 33194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3856038" h="3319463">
                  <a:moveTo>
                    <a:pt x="50800" y="3187700"/>
                  </a:moveTo>
                  <a:lnTo>
                    <a:pt x="3856038" y="3187700"/>
                  </a:lnTo>
                  <a:lnTo>
                    <a:pt x="3856038" y="3319463"/>
                  </a:lnTo>
                  <a:lnTo>
                    <a:pt x="50800" y="3319463"/>
                  </a:lnTo>
                  <a:lnTo>
                    <a:pt x="50800" y="3187700"/>
                  </a:lnTo>
                  <a:close/>
                  <a:moveTo>
                    <a:pt x="839788" y="2182813"/>
                  </a:moveTo>
                  <a:lnTo>
                    <a:pt x="839788" y="3023236"/>
                  </a:lnTo>
                  <a:lnTo>
                    <a:pt x="839471" y="3029586"/>
                  </a:lnTo>
                  <a:lnTo>
                    <a:pt x="838518" y="3035936"/>
                  </a:lnTo>
                  <a:lnTo>
                    <a:pt x="837248" y="3041969"/>
                  </a:lnTo>
                  <a:lnTo>
                    <a:pt x="834708" y="3047684"/>
                  </a:lnTo>
                  <a:lnTo>
                    <a:pt x="832486" y="3053399"/>
                  </a:lnTo>
                  <a:lnTo>
                    <a:pt x="829311" y="3058479"/>
                  </a:lnTo>
                  <a:lnTo>
                    <a:pt x="825501" y="3063241"/>
                  </a:lnTo>
                  <a:lnTo>
                    <a:pt x="821373" y="3067686"/>
                  </a:lnTo>
                  <a:lnTo>
                    <a:pt x="816928" y="3071814"/>
                  </a:lnTo>
                  <a:lnTo>
                    <a:pt x="812166" y="3075306"/>
                  </a:lnTo>
                  <a:lnTo>
                    <a:pt x="807086" y="3078481"/>
                  </a:lnTo>
                  <a:lnTo>
                    <a:pt x="801688" y="3081339"/>
                  </a:lnTo>
                  <a:lnTo>
                    <a:pt x="795656" y="3083244"/>
                  </a:lnTo>
                  <a:lnTo>
                    <a:pt x="789623" y="3084831"/>
                  </a:lnTo>
                  <a:lnTo>
                    <a:pt x="783591" y="3085784"/>
                  </a:lnTo>
                  <a:lnTo>
                    <a:pt x="777241" y="3086101"/>
                  </a:lnTo>
                  <a:lnTo>
                    <a:pt x="364173" y="3086101"/>
                  </a:lnTo>
                  <a:lnTo>
                    <a:pt x="357823" y="3085784"/>
                  </a:lnTo>
                  <a:lnTo>
                    <a:pt x="351473" y="3084831"/>
                  </a:lnTo>
                  <a:lnTo>
                    <a:pt x="345758" y="3083244"/>
                  </a:lnTo>
                  <a:lnTo>
                    <a:pt x="339725" y="3081339"/>
                  </a:lnTo>
                  <a:lnTo>
                    <a:pt x="334328" y="3078481"/>
                  </a:lnTo>
                  <a:lnTo>
                    <a:pt x="329248" y="3075306"/>
                  </a:lnTo>
                  <a:lnTo>
                    <a:pt x="324485" y="3071814"/>
                  </a:lnTo>
                  <a:lnTo>
                    <a:pt x="320040" y="3067686"/>
                  </a:lnTo>
                  <a:lnTo>
                    <a:pt x="315595" y="3063241"/>
                  </a:lnTo>
                  <a:lnTo>
                    <a:pt x="312103" y="3058479"/>
                  </a:lnTo>
                  <a:lnTo>
                    <a:pt x="308928" y="3053399"/>
                  </a:lnTo>
                  <a:lnTo>
                    <a:pt x="306705" y="3047684"/>
                  </a:lnTo>
                  <a:lnTo>
                    <a:pt x="304165" y="3041969"/>
                  </a:lnTo>
                  <a:lnTo>
                    <a:pt x="302578" y="3035936"/>
                  </a:lnTo>
                  <a:lnTo>
                    <a:pt x="301943" y="3029586"/>
                  </a:lnTo>
                  <a:lnTo>
                    <a:pt x="301625" y="3023236"/>
                  </a:lnTo>
                  <a:lnTo>
                    <a:pt x="301625" y="2721293"/>
                  </a:lnTo>
                  <a:lnTo>
                    <a:pt x="839788" y="2182813"/>
                  </a:lnTo>
                  <a:close/>
                  <a:moveTo>
                    <a:pt x="1684338" y="1620838"/>
                  </a:moveTo>
                  <a:lnTo>
                    <a:pt x="1929304" y="1865842"/>
                  </a:lnTo>
                  <a:lnTo>
                    <a:pt x="1938189" y="1874411"/>
                  </a:lnTo>
                  <a:lnTo>
                    <a:pt x="1947708" y="1882345"/>
                  </a:lnTo>
                  <a:lnTo>
                    <a:pt x="1957227" y="1889644"/>
                  </a:lnTo>
                  <a:lnTo>
                    <a:pt x="1967064" y="1896944"/>
                  </a:lnTo>
                  <a:lnTo>
                    <a:pt x="1977218" y="1903291"/>
                  </a:lnTo>
                  <a:lnTo>
                    <a:pt x="1987690" y="1909003"/>
                  </a:lnTo>
                  <a:lnTo>
                    <a:pt x="1998478" y="1914716"/>
                  </a:lnTo>
                  <a:lnTo>
                    <a:pt x="2009267" y="1919476"/>
                  </a:lnTo>
                  <a:lnTo>
                    <a:pt x="2020690" y="1923602"/>
                  </a:lnTo>
                  <a:lnTo>
                    <a:pt x="2032113" y="1927728"/>
                  </a:lnTo>
                  <a:lnTo>
                    <a:pt x="2043537" y="1930901"/>
                  </a:lnTo>
                  <a:lnTo>
                    <a:pt x="2055277" y="1933440"/>
                  </a:lnTo>
                  <a:lnTo>
                    <a:pt x="2067335" y="1935344"/>
                  </a:lnTo>
                  <a:lnTo>
                    <a:pt x="2079393" y="1936931"/>
                  </a:lnTo>
                  <a:lnTo>
                    <a:pt x="2091768" y="1937883"/>
                  </a:lnTo>
                  <a:lnTo>
                    <a:pt x="2103826" y="1938201"/>
                  </a:lnTo>
                  <a:lnTo>
                    <a:pt x="2111759" y="1937883"/>
                  </a:lnTo>
                  <a:lnTo>
                    <a:pt x="2119692" y="1937566"/>
                  </a:lnTo>
                  <a:lnTo>
                    <a:pt x="2127625" y="1936931"/>
                  </a:lnTo>
                  <a:lnTo>
                    <a:pt x="2135240" y="1935979"/>
                  </a:lnTo>
                  <a:lnTo>
                    <a:pt x="2142856" y="1934710"/>
                  </a:lnTo>
                  <a:lnTo>
                    <a:pt x="2150788" y="1933440"/>
                  </a:lnTo>
                  <a:lnTo>
                    <a:pt x="2158404" y="1931536"/>
                  </a:lnTo>
                  <a:lnTo>
                    <a:pt x="2165702" y="1929949"/>
                  </a:lnTo>
                  <a:lnTo>
                    <a:pt x="2173318" y="1927728"/>
                  </a:lnTo>
                  <a:lnTo>
                    <a:pt x="2180299" y="1925189"/>
                  </a:lnTo>
                  <a:lnTo>
                    <a:pt x="2194895" y="1919794"/>
                  </a:lnTo>
                  <a:lnTo>
                    <a:pt x="2209174" y="1913446"/>
                  </a:lnTo>
                  <a:lnTo>
                    <a:pt x="2222501" y="1906782"/>
                  </a:lnTo>
                  <a:lnTo>
                    <a:pt x="2222501" y="3023263"/>
                  </a:lnTo>
                  <a:lnTo>
                    <a:pt x="2222501" y="3029611"/>
                  </a:lnTo>
                  <a:lnTo>
                    <a:pt x="2221232" y="3035958"/>
                  </a:lnTo>
                  <a:lnTo>
                    <a:pt x="2219645" y="3041988"/>
                  </a:lnTo>
                  <a:lnTo>
                    <a:pt x="2217742" y="3047700"/>
                  </a:lnTo>
                  <a:lnTo>
                    <a:pt x="2214886" y="3053413"/>
                  </a:lnTo>
                  <a:lnTo>
                    <a:pt x="2211713" y="3058491"/>
                  </a:lnTo>
                  <a:lnTo>
                    <a:pt x="2208222" y="3063251"/>
                  </a:lnTo>
                  <a:lnTo>
                    <a:pt x="2204414" y="3067694"/>
                  </a:lnTo>
                  <a:lnTo>
                    <a:pt x="2199655" y="3071820"/>
                  </a:lnTo>
                  <a:lnTo>
                    <a:pt x="2194895" y="3075311"/>
                  </a:lnTo>
                  <a:lnTo>
                    <a:pt x="2189818" y="3078484"/>
                  </a:lnTo>
                  <a:lnTo>
                    <a:pt x="2184424" y="3081341"/>
                  </a:lnTo>
                  <a:lnTo>
                    <a:pt x="2178712" y="3083245"/>
                  </a:lnTo>
                  <a:lnTo>
                    <a:pt x="2172366" y="3084832"/>
                  </a:lnTo>
                  <a:lnTo>
                    <a:pt x="2166654" y="3085784"/>
                  </a:lnTo>
                  <a:lnTo>
                    <a:pt x="2159673" y="3086101"/>
                  </a:lnTo>
                  <a:lnTo>
                    <a:pt x="1747166" y="3086101"/>
                  </a:lnTo>
                  <a:lnTo>
                    <a:pt x="1740820" y="3085784"/>
                  </a:lnTo>
                  <a:lnTo>
                    <a:pt x="1734474" y="3084832"/>
                  </a:lnTo>
                  <a:lnTo>
                    <a:pt x="1728445" y="3083245"/>
                  </a:lnTo>
                  <a:lnTo>
                    <a:pt x="1723050" y="3081341"/>
                  </a:lnTo>
                  <a:lnTo>
                    <a:pt x="1717656" y="3078484"/>
                  </a:lnTo>
                  <a:lnTo>
                    <a:pt x="1712579" y="3075311"/>
                  </a:lnTo>
                  <a:lnTo>
                    <a:pt x="1707185" y="3071820"/>
                  </a:lnTo>
                  <a:lnTo>
                    <a:pt x="1703060" y="3067694"/>
                  </a:lnTo>
                  <a:lnTo>
                    <a:pt x="1698935" y="3063251"/>
                  </a:lnTo>
                  <a:lnTo>
                    <a:pt x="1695444" y="3058491"/>
                  </a:lnTo>
                  <a:lnTo>
                    <a:pt x="1692271" y="3053413"/>
                  </a:lnTo>
                  <a:lnTo>
                    <a:pt x="1689415" y="3047700"/>
                  </a:lnTo>
                  <a:lnTo>
                    <a:pt x="1687511" y="3041988"/>
                  </a:lnTo>
                  <a:lnTo>
                    <a:pt x="1685925" y="3035958"/>
                  </a:lnTo>
                  <a:lnTo>
                    <a:pt x="1684973" y="3029611"/>
                  </a:lnTo>
                  <a:lnTo>
                    <a:pt x="1684338" y="3023263"/>
                  </a:lnTo>
                  <a:lnTo>
                    <a:pt x="1684338" y="1620838"/>
                  </a:lnTo>
                  <a:close/>
                  <a:moveTo>
                    <a:pt x="1531938" y="1492251"/>
                  </a:moveTo>
                  <a:lnTo>
                    <a:pt x="1531938" y="3023260"/>
                  </a:lnTo>
                  <a:lnTo>
                    <a:pt x="1531304" y="3029608"/>
                  </a:lnTo>
                  <a:lnTo>
                    <a:pt x="1530669" y="3035955"/>
                  </a:lnTo>
                  <a:lnTo>
                    <a:pt x="1529082" y="3041985"/>
                  </a:lnTo>
                  <a:lnTo>
                    <a:pt x="1527178" y="3047698"/>
                  </a:lnTo>
                  <a:lnTo>
                    <a:pt x="1524323" y="3053411"/>
                  </a:lnTo>
                  <a:lnTo>
                    <a:pt x="1521150" y="3058489"/>
                  </a:lnTo>
                  <a:lnTo>
                    <a:pt x="1517659" y="3063249"/>
                  </a:lnTo>
                  <a:lnTo>
                    <a:pt x="1513217" y="3067693"/>
                  </a:lnTo>
                  <a:lnTo>
                    <a:pt x="1509092" y="3071818"/>
                  </a:lnTo>
                  <a:lnTo>
                    <a:pt x="1504332" y="3075309"/>
                  </a:lnTo>
                  <a:lnTo>
                    <a:pt x="1498938" y="3078483"/>
                  </a:lnTo>
                  <a:lnTo>
                    <a:pt x="1493543" y="3081340"/>
                  </a:lnTo>
                  <a:lnTo>
                    <a:pt x="1487514" y="3083244"/>
                  </a:lnTo>
                  <a:lnTo>
                    <a:pt x="1481803" y="3084831"/>
                  </a:lnTo>
                  <a:lnTo>
                    <a:pt x="1475456" y="3085783"/>
                  </a:lnTo>
                  <a:lnTo>
                    <a:pt x="1469110" y="3086100"/>
                  </a:lnTo>
                  <a:lnTo>
                    <a:pt x="1056286" y="3086100"/>
                  </a:lnTo>
                  <a:lnTo>
                    <a:pt x="1050257" y="3085783"/>
                  </a:lnTo>
                  <a:lnTo>
                    <a:pt x="1043911" y="3084831"/>
                  </a:lnTo>
                  <a:lnTo>
                    <a:pt x="1037882" y="3083244"/>
                  </a:lnTo>
                  <a:lnTo>
                    <a:pt x="1031853" y="3081340"/>
                  </a:lnTo>
                  <a:lnTo>
                    <a:pt x="1026776" y="3078483"/>
                  </a:lnTo>
                  <a:lnTo>
                    <a:pt x="1021381" y="3075309"/>
                  </a:lnTo>
                  <a:lnTo>
                    <a:pt x="1016622" y="3071818"/>
                  </a:lnTo>
                  <a:lnTo>
                    <a:pt x="1012179" y="3067693"/>
                  </a:lnTo>
                  <a:lnTo>
                    <a:pt x="1008372" y="3063249"/>
                  </a:lnTo>
                  <a:lnTo>
                    <a:pt x="1004246" y="3058489"/>
                  </a:lnTo>
                  <a:lnTo>
                    <a:pt x="1001391" y="3053411"/>
                  </a:lnTo>
                  <a:lnTo>
                    <a:pt x="998852" y="3047698"/>
                  </a:lnTo>
                  <a:lnTo>
                    <a:pt x="996631" y="3041985"/>
                  </a:lnTo>
                  <a:lnTo>
                    <a:pt x="995044" y="3035955"/>
                  </a:lnTo>
                  <a:lnTo>
                    <a:pt x="994092" y="3029608"/>
                  </a:lnTo>
                  <a:lnTo>
                    <a:pt x="993775" y="3023260"/>
                  </a:lnTo>
                  <a:lnTo>
                    <a:pt x="993775" y="2030516"/>
                  </a:lnTo>
                  <a:lnTo>
                    <a:pt x="1531938" y="1492251"/>
                  </a:lnTo>
                  <a:close/>
                  <a:moveTo>
                    <a:pt x="2914650" y="1230313"/>
                  </a:moveTo>
                  <a:lnTo>
                    <a:pt x="2914650" y="3023247"/>
                  </a:lnTo>
                  <a:lnTo>
                    <a:pt x="2914014" y="3029596"/>
                  </a:lnTo>
                  <a:lnTo>
                    <a:pt x="2913059" y="3035945"/>
                  </a:lnTo>
                  <a:lnTo>
                    <a:pt x="2911468" y="3041976"/>
                  </a:lnTo>
                  <a:lnTo>
                    <a:pt x="2909240" y="3047690"/>
                  </a:lnTo>
                  <a:lnTo>
                    <a:pt x="2906694" y="3053404"/>
                  </a:lnTo>
                  <a:lnTo>
                    <a:pt x="2903512" y="3058483"/>
                  </a:lnTo>
                  <a:lnTo>
                    <a:pt x="2900011" y="3063245"/>
                  </a:lnTo>
                  <a:lnTo>
                    <a:pt x="2895874" y="3067689"/>
                  </a:lnTo>
                  <a:lnTo>
                    <a:pt x="2891736" y="3071816"/>
                  </a:lnTo>
                  <a:lnTo>
                    <a:pt x="2886326" y="3075308"/>
                  </a:lnTo>
                  <a:lnTo>
                    <a:pt x="2881234" y="3078482"/>
                  </a:lnTo>
                  <a:lnTo>
                    <a:pt x="2875824" y="3081340"/>
                  </a:lnTo>
                  <a:lnTo>
                    <a:pt x="2870414" y="3083244"/>
                  </a:lnTo>
                  <a:lnTo>
                    <a:pt x="2864367" y="3084831"/>
                  </a:lnTo>
                  <a:lnTo>
                    <a:pt x="2858002" y="3085784"/>
                  </a:lnTo>
                  <a:lnTo>
                    <a:pt x="2851637" y="3086101"/>
                  </a:lnTo>
                  <a:lnTo>
                    <a:pt x="2437914" y="3086101"/>
                  </a:lnTo>
                  <a:lnTo>
                    <a:pt x="2430912" y="3085784"/>
                  </a:lnTo>
                  <a:lnTo>
                    <a:pt x="2425184" y="3084831"/>
                  </a:lnTo>
                  <a:lnTo>
                    <a:pt x="2418819" y="3083244"/>
                  </a:lnTo>
                  <a:lnTo>
                    <a:pt x="2413090" y="3081340"/>
                  </a:lnTo>
                  <a:lnTo>
                    <a:pt x="2407680" y="3078482"/>
                  </a:lnTo>
                  <a:lnTo>
                    <a:pt x="2402588" y="3075308"/>
                  </a:lnTo>
                  <a:lnTo>
                    <a:pt x="2397814" y="3071816"/>
                  </a:lnTo>
                  <a:lnTo>
                    <a:pt x="2393040" y="3067689"/>
                  </a:lnTo>
                  <a:lnTo>
                    <a:pt x="2389221" y="3063245"/>
                  </a:lnTo>
                  <a:lnTo>
                    <a:pt x="2385721" y="3058483"/>
                  </a:lnTo>
                  <a:lnTo>
                    <a:pt x="2382538" y="3053404"/>
                  </a:lnTo>
                  <a:lnTo>
                    <a:pt x="2379674" y="3047690"/>
                  </a:lnTo>
                  <a:lnTo>
                    <a:pt x="2377764" y="3041976"/>
                  </a:lnTo>
                  <a:lnTo>
                    <a:pt x="2376173" y="3035945"/>
                  </a:lnTo>
                  <a:lnTo>
                    <a:pt x="2374900" y="3029596"/>
                  </a:lnTo>
                  <a:lnTo>
                    <a:pt x="2374900" y="3023247"/>
                  </a:lnTo>
                  <a:lnTo>
                    <a:pt x="2374900" y="1768701"/>
                  </a:lnTo>
                  <a:lnTo>
                    <a:pt x="2914650" y="1230313"/>
                  </a:lnTo>
                  <a:close/>
                  <a:moveTo>
                    <a:pt x="3382142" y="762000"/>
                  </a:moveTo>
                  <a:lnTo>
                    <a:pt x="3382777" y="774063"/>
                  </a:lnTo>
                  <a:lnTo>
                    <a:pt x="3384046" y="785492"/>
                  </a:lnTo>
                  <a:lnTo>
                    <a:pt x="3385633" y="796920"/>
                  </a:lnTo>
                  <a:lnTo>
                    <a:pt x="3387536" y="808031"/>
                  </a:lnTo>
                  <a:lnTo>
                    <a:pt x="3390392" y="818825"/>
                  </a:lnTo>
                  <a:lnTo>
                    <a:pt x="3393565" y="829618"/>
                  </a:lnTo>
                  <a:lnTo>
                    <a:pt x="3397056" y="840094"/>
                  </a:lnTo>
                  <a:lnTo>
                    <a:pt x="3401181" y="850888"/>
                  </a:lnTo>
                  <a:lnTo>
                    <a:pt x="3405623" y="860729"/>
                  </a:lnTo>
                  <a:lnTo>
                    <a:pt x="3410383" y="870570"/>
                  </a:lnTo>
                  <a:lnTo>
                    <a:pt x="3416095" y="880411"/>
                  </a:lnTo>
                  <a:lnTo>
                    <a:pt x="3421806" y="889935"/>
                  </a:lnTo>
                  <a:lnTo>
                    <a:pt x="3427835" y="899141"/>
                  </a:lnTo>
                  <a:lnTo>
                    <a:pt x="3434499" y="907713"/>
                  </a:lnTo>
                  <a:lnTo>
                    <a:pt x="3441797" y="916284"/>
                  </a:lnTo>
                  <a:lnTo>
                    <a:pt x="3448778" y="924220"/>
                  </a:lnTo>
                  <a:lnTo>
                    <a:pt x="3456711" y="932157"/>
                  </a:lnTo>
                  <a:lnTo>
                    <a:pt x="3464644" y="939776"/>
                  </a:lnTo>
                  <a:lnTo>
                    <a:pt x="3472894" y="946760"/>
                  </a:lnTo>
                  <a:lnTo>
                    <a:pt x="3481461" y="953426"/>
                  </a:lnTo>
                  <a:lnTo>
                    <a:pt x="3490663" y="960093"/>
                  </a:lnTo>
                  <a:lnTo>
                    <a:pt x="3499548" y="966125"/>
                  </a:lnTo>
                  <a:lnTo>
                    <a:pt x="3509067" y="971521"/>
                  </a:lnTo>
                  <a:lnTo>
                    <a:pt x="3518904" y="976601"/>
                  </a:lnTo>
                  <a:lnTo>
                    <a:pt x="3529058" y="981363"/>
                  </a:lnTo>
                  <a:lnTo>
                    <a:pt x="3539529" y="985807"/>
                  </a:lnTo>
                  <a:lnTo>
                    <a:pt x="3549683" y="989616"/>
                  </a:lnTo>
                  <a:lnTo>
                    <a:pt x="3560155" y="992791"/>
                  </a:lnTo>
                  <a:lnTo>
                    <a:pt x="3571261" y="995966"/>
                  </a:lnTo>
                  <a:lnTo>
                    <a:pt x="3582367" y="998505"/>
                  </a:lnTo>
                  <a:lnTo>
                    <a:pt x="3593790" y="1000093"/>
                  </a:lnTo>
                  <a:lnTo>
                    <a:pt x="3605213" y="1001680"/>
                  </a:lnTo>
                  <a:lnTo>
                    <a:pt x="3605213" y="3023244"/>
                  </a:lnTo>
                  <a:lnTo>
                    <a:pt x="3604896" y="3029593"/>
                  </a:lnTo>
                  <a:lnTo>
                    <a:pt x="3603944" y="3035942"/>
                  </a:lnTo>
                  <a:lnTo>
                    <a:pt x="3602357" y="3041974"/>
                  </a:lnTo>
                  <a:lnTo>
                    <a:pt x="3600136" y="3047688"/>
                  </a:lnTo>
                  <a:lnTo>
                    <a:pt x="3597598" y="3053402"/>
                  </a:lnTo>
                  <a:lnTo>
                    <a:pt x="3594425" y="3058481"/>
                  </a:lnTo>
                  <a:lnTo>
                    <a:pt x="3590617" y="3063243"/>
                  </a:lnTo>
                  <a:lnTo>
                    <a:pt x="3586809" y="3067688"/>
                  </a:lnTo>
                  <a:lnTo>
                    <a:pt x="3582367" y="3071815"/>
                  </a:lnTo>
                  <a:lnTo>
                    <a:pt x="3577607" y="3075307"/>
                  </a:lnTo>
                  <a:lnTo>
                    <a:pt x="3572213" y="3078481"/>
                  </a:lnTo>
                  <a:lnTo>
                    <a:pt x="3567136" y="3081338"/>
                  </a:lnTo>
                  <a:lnTo>
                    <a:pt x="3561107" y="3083243"/>
                  </a:lnTo>
                  <a:lnTo>
                    <a:pt x="3555078" y="3084830"/>
                  </a:lnTo>
                  <a:lnTo>
                    <a:pt x="3548732" y="3085783"/>
                  </a:lnTo>
                  <a:lnTo>
                    <a:pt x="3542703" y="3086100"/>
                  </a:lnTo>
                  <a:lnTo>
                    <a:pt x="3129878" y="3086100"/>
                  </a:lnTo>
                  <a:lnTo>
                    <a:pt x="3123532" y="3085783"/>
                  </a:lnTo>
                  <a:lnTo>
                    <a:pt x="3117186" y="3084830"/>
                  </a:lnTo>
                  <a:lnTo>
                    <a:pt x="3111474" y="3083243"/>
                  </a:lnTo>
                  <a:lnTo>
                    <a:pt x="3105445" y="3081338"/>
                  </a:lnTo>
                  <a:lnTo>
                    <a:pt x="3099733" y="3078481"/>
                  </a:lnTo>
                  <a:lnTo>
                    <a:pt x="3094656" y="3075307"/>
                  </a:lnTo>
                  <a:lnTo>
                    <a:pt x="3089897" y="3071815"/>
                  </a:lnTo>
                  <a:lnTo>
                    <a:pt x="3085454" y="3067688"/>
                  </a:lnTo>
                  <a:lnTo>
                    <a:pt x="3081329" y="3063243"/>
                  </a:lnTo>
                  <a:lnTo>
                    <a:pt x="3077839" y="3058481"/>
                  </a:lnTo>
                  <a:lnTo>
                    <a:pt x="3074666" y="3053402"/>
                  </a:lnTo>
                  <a:lnTo>
                    <a:pt x="3071810" y="3047688"/>
                  </a:lnTo>
                  <a:lnTo>
                    <a:pt x="3069906" y="3041974"/>
                  </a:lnTo>
                  <a:lnTo>
                    <a:pt x="3068320" y="3035942"/>
                  </a:lnTo>
                  <a:lnTo>
                    <a:pt x="3067685" y="3029593"/>
                  </a:lnTo>
                  <a:lnTo>
                    <a:pt x="3067050" y="3023244"/>
                  </a:lnTo>
                  <a:lnTo>
                    <a:pt x="3067050" y="1077552"/>
                  </a:lnTo>
                  <a:lnTo>
                    <a:pt x="3382142" y="762000"/>
                  </a:lnTo>
                  <a:close/>
                  <a:moveTo>
                    <a:pt x="3032368" y="0"/>
                  </a:moveTo>
                  <a:lnTo>
                    <a:pt x="3038399" y="0"/>
                  </a:lnTo>
                  <a:lnTo>
                    <a:pt x="3628114" y="0"/>
                  </a:lnTo>
                  <a:lnTo>
                    <a:pt x="3634144" y="0"/>
                  </a:lnTo>
                  <a:lnTo>
                    <a:pt x="3640175" y="318"/>
                  </a:lnTo>
                  <a:lnTo>
                    <a:pt x="3646205" y="1270"/>
                  </a:lnTo>
                  <a:lnTo>
                    <a:pt x="3651918" y="2222"/>
                  </a:lnTo>
                  <a:lnTo>
                    <a:pt x="3657631" y="3492"/>
                  </a:lnTo>
                  <a:lnTo>
                    <a:pt x="3663344" y="5079"/>
                  </a:lnTo>
                  <a:lnTo>
                    <a:pt x="3669057" y="6984"/>
                  </a:lnTo>
                  <a:lnTo>
                    <a:pt x="3674453" y="9206"/>
                  </a:lnTo>
                  <a:lnTo>
                    <a:pt x="3680166" y="11428"/>
                  </a:lnTo>
                  <a:lnTo>
                    <a:pt x="3685562" y="14284"/>
                  </a:lnTo>
                  <a:lnTo>
                    <a:pt x="3690640" y="17459"/>
                  </a:lnTo>
                  <a:lnTo>
                    <a:pt x="3695718" y="20633"/>
                  </a:lnTo>
                  <a:lnTo>
                    <a:pt x="3700479" y="23807"/>
                  </a:lnTo>
                  <a:lnTo>
                    <a:pt x="3705240" y="27616"/>
                  </a:lnTo>
                  <a:lnTo>
                    <a:pt x="3710001" y="31425"/>
                  </a:lnTo>
                  <a:lnTo>
                    <a:pt x="3714445" y="35552"/>
                  </a:lnTo>
                  <a:lnTo>
                    <a:pt x="3718253" y="39678"/>
                  </a:lnTo>
                  <a:lnTo>
                    <a:pt x="3722062" y="44440"/>
                  </a:lnTo>
                  <a:lnTo>
                    <a:pt x="3725871" y="49201"/>
                  </a:lnTo>
                  <a:lnTo>
                    <a:pt x="3729362" y="53962"/>
                  </a:lnTo>
                  <a:lnTo>
                    <a:pt x="3732536" y="59041"/>
                  </a:lnTo>
                  <a:lnTo>
                    <a:pt x="3735075" y="64437"/>
                  </a:lnTo>
                  <a:lnTo>
                    <a:pt x="3737932" y="69516"/>
                  </a:lnTo>
                  <a:lnTo>
                    <a:pt x="3740471" y="74912"/>
                  </a:lnTo>
                  <a:lnTo>
                    <a:pt x="3742692" y="80308"/>
                  </a:lnTo>
                  <a:lnTo>
                    <a:pt x="3744279" y="86339"/>
                  </a:lnTo>
                  <a:lnTo>
                    <a:pt x="3745866" y="91736"/>
                  </a:lnTo>
                  <a:lnTo>
                    <a:pt x="3747453" y="97767"/>
                  </a:lnTo>
                  <a:lnTo>
                    <a:pt x="3748088" y="103798"/>
                  </a:lnTo>
                  <a:lnTo>
                    <a:pt x="3749040" y="109511"/>
                  </a:lnTo>
                  <a:lnTo>
                    <a:pt x="3749358" y="115542"/>
                  </a:lnTo>
                  <a:lnTo>
                    <a:pt x="3749675" y="121573"/>
                  </a:lnTo>
                  <a:lnTo>
                    <a:pt x="3749675" y="711346"/>
                  </a:lnTo>
                  <a:lnTo>
                    <a:pt x="3749358" y="717377"/>
                  </a:lnTo>
                  <a:lnTo>
                    <a:pt x="3749040" y="723726"/>
                  </a:lnTo>
                  <a:lnTo>
                    <a:pt x="3748088" y="729757"/>
                  </a:lnTo>
                  <a:lnTo>
                    <a:pt x="3747453" y="735788"/>
                  </a:lnTo>
                  <a:lnTo>
                    <a:pt x="3745866" y="741819"/>
                  </a:lnTo>
                  <a:lnTo>
                    <a:pt x="3744279" y="747215"/>
                  </a:lnTo>
                  <a:lnTo>
                    <a:pt x="3742375" y="753246"/>
                  </a:lnTo>
                  <a:lnTo>
                    <a:pt x="3740471" y="758642"/>
                  </a:lnTo>
                  <a:lnTo>
                    <a:pt x="3737614" y="764039"/>
                  </a:lnTo>
                  <a:lnTo>
                    <a:pt x="3735075" y="769117"/>
                  </a:lnTo>
                  <a:lnTo>
                    <a:pt x="3732219" y="774196"/>
                  </a:lnTo>
                  <a:lnTo>
                    <a:pt x="3729045" y="779275"/>
                  </a:lnTo>
                  <a:lnTo>
                    <a:pt x="3725871" y="784036"/>
                  </a:lnTo>
                  <a:lnTo>
                    <a:pt x="3721745" y="788798"/>
                  </a:lnTo>
                  <a:lnTo>
                    <a:pt x="3718253" y="793242"/>
                  </a:lnTo>
                  <a:lnTo>
                    <a:pt x="3714445" y="797368"/>
                  </a:lnTo>
                  <a:lnTo>
                    <a:pt x="3710001" y="801495"/>
                  </a:lnTo>
                  <a:lnTo>
                    <a:pt x="3705558" y="804986"/>
                  </a:lnTo>
                  <a:lnTo>
                    <a:pt x="3700797" y="808795"/>
                  </a:lnTo>
                  <a:lnTo>
                    <a:pt x="3696036" y="811970"/>
                  </a:lnTo>
                  <a:lnTo>
                    <a:pt x="3690958" y="815144"/>
                  </a:lnTo>
                  <a:lnTo>
                    <a:pt x="3685879" y="818318"/>
                  </a:lnTo>
                  <a:lnTo>
                    <a:pt x="3680801" y="820857"/>
                  </a:lnTo>
                  <a:lnTo>
                    <a:pt x="3675405" y="823397"/>
                  </a:lnTo>
                  <a:lnTo>
                    <a:pt x="3669692" y="825301"/>
                  </a:lnTo>
                  <a:lnTo>
                    <a:pt x="3664297" y="827523"/>
                  </a:lnTo>
                  <a:lnTo>
                    <a:pt x="3658583" y="829110"/>
                  </a:lnTo>
                  <a:lnTo>
                    <a:pt x="3652870" y="830698"/>
                  </a:lnTo>
                  <a:lnTo>
                    <a:pt x="3646523" y="831332"/>
                  </a:lnTo>
                  <a:lnTo>
                    <a:pt x="3640492" y="832285"/>
                  </a:lnTo>
                  <a:lnTo>
                    <a:pt x="3634144" y="832919"/>
                  </a:lnTo>
                  <a:lnTo>
                    <a:pt x="3628114" y="832919"/>
                  </a:lnTo>
                  <a:lnTo>
                    <a:pt x="3622083" y="832919"/>
                  </a:lnTo>
                  <a:lnTo>
                    <a:pt x="3615735" y="832285"/>
                  </a:lnTo>
                  <a:lnTo>
                    <a:pt x="3609705" y="831332"/>
                  </a:lnTo>
                  <a:lnTo>
                    <a:pt x="3603675" y="830698"/>
                  </a:lnTo>
                  <a:lnTo>
                    <a:pt x="3597644" y="829110"/>
                  </a:lnTo>
                  <a:lnTo>
                    <a:pt x="3592248" y="827523"/>
                  </a:lnTo>
                  <a:lnTo>
                    <a:pt x="3586218" y="825301"/>
                  </a:lnTo>
                  <a:lnTo>
                    <a:pt x="3580822" y="823397"/>
                  </a:lnTo>
                  <a:lnTo>
                    <a:pt x="3575427" y="820857"/>
                  </a:lnTo>
                  <a:lnTo>
                    <a:pt x="3570031" y="818318"/>
                  </a:lnTo>
                  <a:lnTo>
                    <a:pt x="3565270" y="815144"/>
                  </a:lnTo>
                  <a:lnTo>
                    <a:pt x="3560192" y="811970"/>
                  </a:lnTo>
                  <a:lnTo>
                    <a:pt x="3555431" y="808795"/>
                  </a:lnTo>
                  <a:lnTo>
                    <a:pt x="3550670" y="804986"/>
                  </a:lnTo>
                  <a:lnTo>
                    <a:pt x="3546227" y="801495"/>
                  </a:lnTo>
                  <a:lnTo>
                    <a:pt x="3542100" y="797368"/>
                  </a:lnTo>
                  <a:lnTo>
                    <a:pt x="3537974" y="793242"/>
                  </a:lnTo>
                  <a:lnTo>
                    <a:pt x="3534166" y="788798"/>
                  </a:lnTo>
                  <a:lnTo>
                    <a:pt x="3530674" y="784036"/>
                  </a:lnTo>
                  <a:lnTo>
                    <a:pt x="3527500" y="779275"/>
                  </a:lnTo>
                  <a:lnTo>
                    <a:pt x="3524326" y="774196"/>
                  </a:lnTo>
                  <a:lnTo>
                    <a:pt x="3521153" y="769117"/>
                  </a:lnTo>
                  <a:lnTo>
                    <a:pt x="3518296" y="764039"/>
                  </a:lnTo>
                  <a:lnTo>
                    <a:pt x="3516074" y="758642"/>
                  </a:lnTo>
                  <a:lnTo>
                    <a:pt x="3514170" y="753246"/>
                  </a:lnTo>
                  <a:lnTo>
                    <a:pt x="3511948" y="747215"/>
                  </a:lnTo>
                  <a:lnTo>
                    <a:pt x="3510361" y="741819"/>
                  </a:lnTo>
                  <a:lnTo>
                    <a:pt x="3508774" y="735788"/>
                  </a:lnTo>
                  <a:lnTo>
                    <a:pt x="3508139" y="729757"/>
                  </a:lnTo>
                  <a:lnTo>
                    <a:pt x="3507187" y="723726"/>
                  </a:lnTo>
                  <a:lnTo>
                    <a:pt x="3506552" y="717377"/>
                  </a:lnTo>
                  <a:lnTo>
                    <a:pt x="3506552" y="711346"/>
                  </a:lnTo>
                  <a:lnTo>
                    <a:pt x="3506552" y="415190"/>
                  </a:lnTo>
                  <a:lnTo>
                    <a:pt x="2189691" y="1732180"/>
                  </a:lnTo>
                  <a:lnTo>
                    <a:pt x="2185247" y="1736624"/>
                  </a:lnTo>
                  <a:lnTo>
                    <a:pt x="2180487" y="1740433"/>
                  </a:lnTo>
                  <a:lnTo>
                    <a:pt x="2175726" y="1744242"/>
                  </a:lnTo>
                  <a:lnTo>
                    <a:pt x="2170647" y="1748051"/>
                  </a:lnTo>
                  <a:lnTo>
                    <a:pt x="2165569" y="1750908"/>
                  </a:lnTo>
                  <a:lnTo>
                    <a:pt x="2160491" y="1753765"/>
                  </a:lnTo>
                  <a:lnTo>
                    <a:pt x="2155095" y="1756621"/>
                  </a:lnTo>
                  <a:lnTo>
                    <a:pt x="2149382" y="1758843"/>
                  </a:lnTo>
                  <a:lnTo>
                    <a:pt x="2143986" y="1761065"/>
                  </a:lnTo>
                  <a:lnTo>
                    <a:pt x="2138273" y="1762970"/>
                  </a:lnTo>
                  <a:lnTo>
                    <a:pt x="2132878" y="1764557"/>
                  </a:lnTo>
                  <a:lnTo>
                    <a:pt x="2126847" y="1765509"/>
                  </a:lnTo>
                  <a:lnTo>
                    <a:pt x="2121452" y="1766461"/>
                  </a:lnTo>
                  <a:lnTo>
                    <a:pt x="2115421" y="1767096"/>
                  </a:lnTo>
                  <a:lnTo>
                    <a:pt x="2109708" y="1767731"/>
                  </a:lnTo>
                  <a:lnTo>
                    <a:pt x="2103678" y="1768049"/>
                  </a:lnTo>
                  <a:lnTo>
                    <a:pt x="2098282" y="1767731"/>
                  </a:lnTo>
                  <a:lnTo>
                    <a:pt x="2092252" y="1767096"/>
                  </a:lnTo>
                  <a:lnTo>
                    <a:pt x="2086221" y="1766461"/>
                  </a:lnTo>
                  <a:lnTo>
                    <a:pt x="2080508" y="1765509"/>
                  </a:lnTo>
                  <a:lnTo>
                    <a:pt x="2074795" y="1764557"/>
                  </a:lnTo>
                  <a:lnTo>
                    <a:pt x="2069399" y="1762970"/>
                  </a:lnTo>
                  <a:lnTo>
                    <a:pt x="2063369" y="1761065"/>
                  </a:lnTo>
                  <a:lnTo>
                    <a:pt x="2057973" y="1758843"/>
                  </a:lnTo>
                  <a:lnTo>
                    <a:pt x="2052577" y="1756621"/>
                  </a:lnTo>
                  <a:lnTo>
                    <a:pt x="2047182" y="1753765"/>
                  </a:lnTo>
                  <a:lnTo>
                    <a:pt x="2042104" y="1750908"/>
                  </a:lnTo>
                  <a:lnTo>
                    <a:pt x="2037025" y="1748051"/>
                  </a:lnTo>
                  <a:lnTo>
                    <a:pt x="2031947" y="1744242"/>
                  </a:lnTo>
                  <a:lnTo>
                    <a:pt x="2027186" y="1740433"/>
                  </a:lnTo>
                  <a:lnTo>
                    <a:pt x="2022425" y="1736624"/>
                  </a:lnTo>
                  <a:lnTo>
                    <a:pt x="2017664" y="1732180"/>
                  </a:lnTo>
                  <a:lnTo>
                    <a:pt x="1543797" y="1257949"/>
                  </a:lnTo>
                  <a:lnTo>
                    <a:pt x="207257" y="2594619"/>
                  </a:lnTo>
                  <a:lnTo>
                    <a:pt x="202814" y="2599063"/>
                  </a:lnTo>
                  <a:lnTo>
                    <a:pt x="198053" y="2602872"/>
                  </a:lnTo>
                  <a:lnTo>
                    <a:pt x="193292" y="2606999"/>
                  </a:lnTo>
                  <a:lnTo>
                    <a:pt x="188214" y="2610490"/>
                  </a:lnTo>
                  <a:lnTo>
                    <a:pt x="183136" y="2613665"/>
                  </a:lnTo>
                  <a:lnTo>
                    <a:pt x="178057" y="2616204"/>
                  </a:lnTo>
                  <a:lnTo>
                    <a:pt x="172662" y="2619061"/>
                  </a:lnTo>
                  <a:lnTo>
                    <a:pt x="166949" y="2621600"/>
                  </a:lnTo>
                  <a:lnTo>
                    <a:pt x="161553" y="2623505"/>
                  </a:lnTo>
                  <a:lnTo>
                    <a:pt x="155840" y="2625409"/>
                  </a:lnTo>
                  <a:lnTo>
                    <a:pt x="150444" y="2626996"/>
                  </a:lnTo>
                  <a:lnTo>
                    <a:pt x="144414" y="2628266"/>
                  </a:lnTo>
                  <a:lnTo>
                    <a:pt x="139018" y="2628901"/>
                  </a:lnTo>
                  <a:lnTo>
                    <a:pt x="132988" y="2629853"/>
                  </a:lnTo>
                  <a:lnTo>
                    <a:pt x="127275" y="2630171"/>
                  </a:lnTo>
                  <a:lnTo>
                    <a:pt x="121244" y="2630488"/>
                  </a:lnTo>
                  <a:lnTo>
                    <a:pt x="115214" y="2630171"/>
                  </a:lnTo>
                  <a:lnTo>
                    <a:pt x="109818" y="2629853"/>
                  </a:lnTo>
                  <a:lnTo>
                    <a:pt x="103787" y="2628901"/>
                  </a:lnTo>
                  <a:lnTo>
                    <a:pt x="98074" y="2628266"/>
                  </a:lnTo>
                  <a:lnTo>
                    <a:pt x="92361" y="2626996"/>
                  </a:lnTo>
                  <a:lnTo>
                    <a:pt x="86648" y="2625409"/>
                  </a:lnTo>
                  <a:lnTo>
                    <a:pt x="80935" y="2623505"/>
                  </a:lnTo>
                  <a:lnTo>
                    <a:pt x="75540" y="2621600"/>
                  </a:lnTo>
                  <a:lnTo>
                    <a:pt x="70144" y="2619061"/>
                  </a:lnTo>
                  <a:lnTo>
                    <a:pt x="64748" y="2616204"/>
                  </a:lnTo>
                  <a:lnTo>
                    <a:pt x="59670" y="2613665"/>
                  </a:lnTo>
                  <a:lnTo>
                    <a:pt x="54592" y="2610490"/>
                  </a:lnTo>
                  <a:lnTo>
                    <a:pt x="49513" y="2606999"/>
                  </a:lnTo>
                  <a:lnTo>
                    <a:pt x="44752" y="2602872"/>
                  </a:lnTo>
                  <a:lnTo>
                    <a:pt x="39992" y="2599063"/>
                  </a:lnTo>
                  <a:lnTo>
                    <a:pt x="35231" y="2594619"/>
                  </a:lnTo>
                  <a:lnTo>
                    <a:pt x="31105" y="2590175"/>
                  </a:lnTo>
                  <a:lnTo>
                    <a:pt x="26978" y="2585731"/>
                  </a:lnTo>
                  <a:lnTo>
                    <a:pt x="23170" y="2580335"/>
                  </a:lnTo>
                  <a:lnTo>
                    <a:pt x="19996" y="2575574"/>
                  </a:lnTo>
                  <a:lnTo>
                    <a:pt x="16822" y="2570495"/>
                  </a:lnTo>
                  <a:lnTo>
                    <a:pt x="13648" y="2565099"/>
                  </a:lnTo>
                  <a:lnTo>
                    <a:pt x="10791" y="2560020"/>
                  </a:lnTo>
                  <a:lnTo>
                    <a:pt x="8570" y="2554307"/>
                  </a:lnTo>
                  <a:lnTo>
                    <a:pt x="6665" y="2548910"/>
                  </a:lnTo>
                  <a:lnTo>
                    <a:pt x="5078" y="2543514"/>
                  </a:lnTo>
                  <a:lnTo>
                    <a:pt x="3491" y="2537483"/>
                  </a:lnTo>
                  <a:lnTo>
                    <a:pt x="2222" y="2532087"/>
                  </a:lnTo>
                  <a:lnTo>
                    <a:pt x="952" y="2526056"/>
                  </a:lnTo>
                  <a:lnTo>
                    <a:pt x="318" y="2520660"/>
                  </a:lnTo>
                  <a:lnTo>
                    <a:pt x="0" y="2514629"/>
                  </a:lnTo>
                  <a:lnTo>
                    <a:pt x="0" y="2508598"/>
                  </a:lnTo>
                  <a:lnTo>
                    <a:pt x="0" y="2502884"/>
                  </a:lnTo>
                  <a:lnTo>
                    <a:pt x="318" y="2497170"/>
                  </a:lnTo>
                  <a:lnTo>
                    <a:pt x="952" y="2491457"/>
                  </a:lnTo>
                  <a:lnTo>
                    <a:pt x="2222" y="2485426"/>
                  </a:lnTo>
                  <a:lnTo>
                    <a:pt x="3491" y="2480029"/>
                  </a:lnTo>
                  <a:lnTo>
                    <a:pt x="5078" y="2473998"/>
                  </a:lnTo>
                  <a:lnTo>
                    <a:pt x="6665" y="2468285"/>
                  </a:lnTo>
                  <a:lnTo>
                    <a:pt x="8570" y="2462889"/>
                  </a:lnTo>
                  <a:lnTo>
                    <a:pt x="10791" y="2457492"/>
                  </a:lnTo>
                  <a:lnTo>
                    <a:pt x="13648" y="2452414"/>
                  </a:lnTo>
                  <a:lnTo>
                    <a:pt x="16822" y="2446700"/>
                  </a:lnTo>
                  <a:lnTo>
                    <a:pt x="19996" y="2441621"/>
                  </a:lnTo>
                  <a:lnTo>
                    <a:pt x="23487" y="2436860"/>
                  </a:lnTo>
                  <a:lnTo>
                    <a:pt x="26978" y="2431781"/>
                  </a:lnTo>
                  <a:lnTo>
                    <a:pt x="31105" y="2427337"/>
                  </a:lnTo>
                  <a:lnTo>
                    <a:pt x="35231" y="2422576"/>
                  </a:lnTo>
                  <a:lnTo>
                    <a:pt x="1457784" y="1000202"/>
                  </a:lnTo>
                  <a:lnTo>
                    <a:pt x="1462227" y="995758"/>
                  </a:lnTo>
                  <a:lnTo>
                    <a:pt x="1466988" y="991631"/>
                  </a:lnTo>
                  <a:lnTo>
                    <a:pt x="1471749" y="987822"/>
                  </a:lnTo>
                  <a:lnTo>
                    <a:pt x="1476827" y="984330"/>
                  </a:lnTo>
                  <a:lnTo>
                    <a:pt x="1481906" y="981156"/>
                  </a:lnTo>
                  <a:lnTo>
                    <a:pt x="1486984" y="978617"/>
                  </a:lnTo>
                  <a:lnTo>
                    <a:pt x="1492697" y="975760"/>
                  </a:lnTo>
                  <a:lnTo>
                    <a:pt x="1498093" y="973221"/>
                  </a:lnTo>
                  <a:lnTo>
                    <a:pt x="1503488" y="971316"/>
                  </a:lnTo>
                  <a:lnTo>
                    <a:pt x="1509202" y="969411"/>
                  </a:lnTo>
                  <a:lnTo>
                    <a:pt x="1514597" y="967824"/>
                  </a:lnTo>
                  <a:lnTo>
                    <a:pt x="1520628" y="966555"/>
                  </a:lnTo>
                  <a:lnTo>
                    <a:pt x="1526023" y="965602"/>
                  </a:lnTo>
                  <a:lnTo>
                    <a:pt x="1532054" y="964968"/>
                  </a:lnTo>
                  <a:lnTo>
                    <a:pt x="1537767" y="964650"/>
                  </a:lnTo>
                  <a:lnTo>
                    <a:pt x="1543797" y="964333"/>
                  </a:lnTo>
                  <a:lnTo>
                    <a:pt x="1549828" y="964650"/>
                  </a:lnTo>
                  <a:lnTo>
                    <a:pt x="1555223" y="964968"/>
                  </a:lnTo>
                  <a:lnTo>
                    <a:pt x="1561254" y="965602"/>
                  </a:lnTo>
                  <a:lnTo>
                    <a:pt x="1566967" y="966555"/>
                  </a:lnTo>
                  <a:lnTo>
                    <a:pt x="1572680" y="967824"/>
                  </a:lnTo>
                  <a:lnTo>
                    <a:pt x="1578393" y="969411"/>
                  </a:lnTo>
                  <a:lnTo>
                    <a:pt x="1584106" y="971316"/>
                  </a:lnTo>
                  <a:lnTo>
                    <a:pt x="1589502" y="973221"/>
                  </a:lnTo>
                  <a:lnTo>
                    <a:pt x="1595215" y="975760"/>
                  </a:lnTo>
                  <a:lnTo>
                    <a:pt x="1600293" y="978617"/>
                  </a:lnTo>
                  <a:lnTo>
                    <a:pt x="1605371" y="981156"/>
                  </a:lnTo>
                  <a:lnTo>
                    <a:pt x="1610450" y="984330"/>
                  </a:lnTo>
                  <a:lnTo>
                    <a:pt x="1615528" y="987822"/>
                  </a:lnTo>
                  <a:lnTo>
                    <a:pt x="1620289" y="991631"/>
                  </a:lnTo>
                  <a:lnTo>
                    <a:pt x="1625050" y="995758"/>
                  </a:lnTo>
                  <a:lnTo>
                    <a:pt x="1629811" y="1000202"/>
                  </a:lnTo>
                  <a:lnTo>
                    <a:pt x="2103678" y="1474115"/>
                  </a:lnTo>
                  <a:lnTo>
                    <a:pt x="3334526" y="243464"/>
                  </a:lnTo>
                  <a:lnTo>
                    <a:pt x="3038399" y="243464"/>
                  </a:lnTo>
                  <a:lnTo>
                    <a:pt x="3032368" y="242829"/>
                  </a:lnTo>
                  <a:lnTo>
                    <a:pt x="3026338" y="242512"/>
                  </a:lnTo>
                  <a:lnTo>
                    <a:pt x="3019990" y="241877"/>
                  </a:lnTo>
                  <a:lnTo>
                    <a:pt x="3013959" y="240607"/>
                  </a:lnTo>
                  <a:lnTo>
                    <a:pt x="3008246" y="239338"/>
                  </a:lnTo>
                  <a:lnTo>
                    <a:pt x="3002216" y="237750"/>
                  </a:lnTo>
                  <a:lnTo>
                    <a:pt x="2996820" y="235846"/>
                  </a:lnTo>
                  <a:lnTo>
                    <a:pt x="2991107" y="233624"/>
                  </a:lnTo>
                  <a:lnTo>
                    <a:pt x="2985711" y="231085"/>
                  </a:lnTo>
                  <a:lnTo>
                    <a:pt x="2980633" y="228228"/>
                  </a:lnTo>
                  <a:lnTo>
                    <a:pt x="2975555" y="225688"/>
                  </a:lnTo>
                  <a:lnTo>
                    <a:pt x="2970794" y="222514"/>
                  </a:lnTo>
                  <a:lnTo>
                    <a:pt x="2966033" y="219022"/>
                  </a:lnTo>
                  <a:lnTo>
                    <a:pt x="2961272" y="215213"/>
                  </a:lnTo>
                  <a:lnTo>
                    <a:pt x="2956829" y="211404"/>
                  </a:lnTo>
                  <a:lnTo>
                    <a:pt x="2952703" y="207595"/>
                  </a:lnTo>
                  <a:lnTo>
                    <a:pt x="2948576" y="203151"/>
                  </a:lnTo>
                  <a:lnTo>
                    <a:pt x="2944768" y="198707"/>
                  </a:lnTo>
                  <a:lnTo>
                    <a:pt x="2941276" y="194581"/>
                  </a:lnTo>
                  <a:lnTo>
                    <a:pt x="2937468" y="189820"/>
                  </a:lnTo>
                  <a:lnTo>
                    <a:pt x="2934294" y="184423"/>
                  </a:lnTo>
                  <a:lnTo>
                    <a:pt x="2931755" y="179345"/>
                  </a:lnTo>
                  <a:lnTo>
                    <a:pt x="2928898" y="174266"/>
                  </a:lnTo>
                  <a:lnTo>
                    <a:pt x="2926676" y="168870"/>
                  </a:lnTo>
                  <a:lnTo>
                    <a:pt x="2924137" y="163156"/>
                  </a:lnTo>
                  <a:lnTo>
                    <a:pt x="2922550" y="157760"/>
                  </a:lnTo>
                  <a:lnTo>
                    <a:pt x="2920646" y="151729"/>
                  </a:lnTo>
                  <a:lnTo>
                    <a:pt x="2919376" y="146015"/>
                  </a:lnTo>
                  <a:lnTo>
                    <a:pt x="2918424" y="139984"/>
                  </a:lnTo>
                  <a:lnTo>
                    <a:pt x="2917472" y="133953"/>
                  </a:lnTo>
                  <a:lnTo>
                    <a:pt x="2917155" y="127922"/>
                  </a:lnTo>
                  <a:lnTo>
                    <a:pt x="2917155" y="121573"/>
                  </a:lnTo>
                  <a:lnTo>
                    <a:pt x="2917155" y="115225"/>
                  </a:lnTo>
                  <a:lnTo>
                    <a:pt x="2917472" y="109194"/>
                  </a:lnTo>
                  <a:lnTo>
                    <a:pt x="2918424" y="102845"/>
                  </a:lnTo>
                  <a:lnTo>
                    <a:pt x="2919376" y="97132"/>
                  </a:lnTo>
                  <a:lnTo>
                    <a:pt x="2920646" y="91101"/>
                  </a:lnTo>
                  <a:lnTo>
                    <a:pt x="2922550" y="85070"/>
                  </a:lnTo>
                  <a:lnTo>
                    <a:pt x="2924137" y="79674"/>
                  </a:lnTo>
                  <a:lnTo>
                    <a:pt x="2926676" y="74277"/>
                  </a:lnTo>
                  <a:lnTo>
                    <a:pt x="2928898" y="68564"/>
                  </a:lnTo>
                  <a:lnTo>
                    <a:pt x="2931755" y="63485"/>
                  </a:lnTo>
                  <a:lnTo>
                    <a:pt x="2934294" y="58406"/>
                  </a:lnTo>
                  <a:lnTo>
                    <a:pt x="2937468" y="53645"/>
                  </a:lnTo>
                  <a:lnTo>
                    <a:pt x="2941276" y="48883"/>
                  </a:lnTo>
                  <a:lnTo>
                    <a:pt x="2944768" y="44122"/>
                  </a:lnTo>
                  <a:lnTo>
                    <a:pt x="2948576" y="39678"/>
                  </a:lnTo>
                  <a:lnTo>
                    <a:pt x="2952703" y="35552"/>
                  </a:lnTo>
                  <a:lnTo>
                    <a:pt x="2956829" y="31425"/>
                  </a:lnTo>
                  <a:lnTo>
                    <a:pt x="2961272" y="27616"/>
                  </a:lnTo>
                  <a:lnTo>
                    <a:pt x="2966033" y="24124"/>
                  </a:lnTo>
                  <a:lnTo>
                    <a:pt x="2970794" y="20633"/>
                  </a:lnTo>
                  <a:lnTo>
                    <a:pt x="2975555" y="17459"/>
                  </a:lnTo>
                  <a:lnTo>
                    <a:pt x="2980633" y="14602"/>
                  </a:lnTo>
                  <a:lnTo>
                    <a:pt x="2985711" y="11745"/>
                  </a:lnTo>
                  <a:lnTo>
                    <a:pt x="2991107" y="9523"/>
                  </a:lnTo>
                  <a:lnTo>
                    <a:pt x="2996820" y="6984"/>
                  </a:lnTo>
                  <a:lnTo>
                    <a:pt x="3002216" y="5397"/>
                  </a:lnTo>
                  <a:lnTo>
                    <a:pt x="3008246" y="3492"/>
                  </a:lnTo>
                  <a:lnTo>
                    <a:pt x="3013959" y="2222"/>
                  </a:lnTo>
                  <a:lnTo>
                    <a:pt x="3019990" y="1270"/>
                  </a:lnTo>
                  <a:lnTo>
                    <a:pt x="3026338" y="318"/>
                  </a:lnTo>
                  <a:lnTo>
                    <a:pt x="3032368" y="0"/>
                  </a:lnTo>
                  <a:close/>
                </a:path>
              </a:pathLst>
            </a:custGeom>
            <a:solidFill>
              <a:schemeClr val="bg2">
                <a:lumMod val="25000"/>
              </a:schemeClr>
            </a:solidFill>
            <a:ln>
              <a:noFill/>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chemeClr val="bg1"/>
                </a:solidFill>
                <a:effectLst/>
                <a:uLnTx/>
                <a:uFillTx/>
              </a:endParaRPr>
            </a:p>
          </p:txBody>
        </p:sp>
        <p:sp>
          <p:nvSpPr>
            <p:cNvPr id="11" name="Freeform 5"/>
            <p:cNvSpPr>
              <a:spLocks noEditPoints="1"/>
            </p:cNvSpPr>
            <p:nvPr/>
          </p:nvSpPr>
          <p:spPr bwMode="auto">
            <a:xfrm>
              <a:off x="5622925" y="2827338"/>
              <a:ext cx="611188" cy="528637"/>
            </a:xfrm>
            <a:custGeom>
              <a:avLst/>
              <a:gdLst>
                <a:gd name="T0" fmla="*/ 281 w 385"/>
                <a:gd name="T1" fmla="*/ 63 h 333"/>
                <a:gd name="T2" fmla="*/ 229 w 385"/>
                <a:gd name="T3" fmla="*/ 10 h 333"/>
                <a:gd name="T4" fmla="*/ 190 w 385"/>
                <a:gd name="T5" fmla="*/ 0 h 333"/>
                <a:gd name="T6" fmla="*/ 146 w 385"/>
                <a:gd name="T7" fmla="*/ 6 h 333"/>
                <a:gd name="T8" fmla="*/ 108 w 385"/>
                <a:gd name="T9" fmla="*/ 30 h 333"/>
                <a:gd name="T10" fmla="*/ 82 w 385"/>
                <a:gd name="T11" fmla="*/ 67 h 333"/>
                <a:gd name="T12" fmla="*/ 62 w 385"/>
                <a:gd name="T13" fmla="*/ 81 h 333"/>
                <a:gd name="T14" fmla="*/ 34 w 385"/>
                <a:gd name="T15" fmla="*/ 85 h 333"/>
                <a:gd name="T16" fmla="*/ 2 w 385"/>
                <a:gd name="T17" fmla="*/ 119 h 333"/>
                <a:gd name="T18" fmla="*/ 2 w 385"/>
                <a:gd name="T19" fmla="*/ 147 h 333"/>
                <a:gd name="T20" fmla="*/ 24 w 385"/>
                <a:gd name="T21" fmla="*/ 182 h 333"/>
                <a:gd name="T22" fmla="*/ 56 w 385"/>
                <a:gd name="T23" fmla="*/ 192 h 333"/>
                <a:gd name="T24" fmla="*/ 160 w 385"/>
                <a:gd name="T25" fmla="*/ 192 h 333"/>
                <a:gd name="T26" fmla="*/ 231 w 385"/>
                <a:gd name="T27" fmla="*/ 192 h 333"/>
                <a:gd name="T28" fmla="*/ 277 w 385"/>
                <a:gd name="T29" fmla="*/ 192 h 333"/>
                <a:gd name="T30" fmla="*/ 303 w 385"/>
                <a:gd name="T31" fmla="*/ 192 h 333"/>
                <a:gd name="T32" fmla="*/ 317 w 385"/>
                <a:gd name="T33" fmla="*/ 192 h 333"/>
                <a:gd name="T34" fmla="*/ 337 w 385"/>
                <a:gd name="T35" fmla="*/ 188 h 333"/>
                <a:gd name="T36" fmla="*/ 365 w 385"/>
                <a:gd name="T37" fmla="*/ 172 h 333"/>
                <a:gd name="T38" fmla="*/ 383 w 385"/>
                <a:gd name="T39" fmla="*/ 143 h 333"/>
                <a:gd name="T40" fmla="*/ 385 w 385"/>
                <a:gd name="T41" fmla="*/ 107 h 333"/>
                <a:gd name="T42" fmla="*/ 369 w 385"/>
                <a:gd name="T43" fmla="*/ 77 h 333"/>
                <a:gd name="T44" fmla="*/ 343 w 385"/>
                <a:gd name="T45" fmla="*/ 56 h 333"/>
                <a:gd name="T46" fmla="*/ 317 w 385"/>
                <a:gd name="T47" fmla="*/ 52 h 333"/>
                <a:gd name="T48" fmla="*/ 235 w 385"/>
                <a:gd name="T49" fmla="*/ 210 h 333"/>
                <a:gd name="T50" fmla="*/ 231 w 385"/>
                <a:gd name="T51" fmla="*/ 232 h 333"/>
                <a:gd name="T52" fmla="*/ 231 w 385"/>
                <a:gd name="T53" fmla="*/ 264 h 333"/>
                <a:gd name="T54" fmla="*/ 231 w 385"/>
                <a:gd name="T55" fmla="*/ 276 h 333"/>
                <a:gd name="T56" fmla="*/ 215 w 385"/>
                <a:gd name="T57" fmla="*/ 291 h 333"/>
                <a:gd name="T58" fmla="*/ 199 w 385"/>
                <a:gd name="T59" fmla="*/ 303 h 333"/>
                <a:gd name="T60" fmla="*/ 186 w 385"/>
                <a:gd name="T61" fmla="*/ 303 h 333"/>
                <a:gd name="T62" fmla="*/ 164 w 385"/>
                <a:gd name="T63" fmla="*/ 285 h 333"/>
                <a:gd name="T64" fmla="*/ 154 w 385"/>
                <a:gd name="T65" fmla="*/ 276 h 333"/>
                <a:gd name="T66" fmla="*/ 154 w 385"/>
                <a:gd name="T67" fmla="*/ 238 h 333"/>
                <a:gd name="T68" fmla="*/ 154 w 385"/>
                <a:gd name="T69" fmla="*/ 216 h 333"/>
                <a:gd name="T70" fmla="*/ 154 w 385"/>
                <a:gd name="T71" fmla="*/ 210 h 333"/>
                <a:gd name="T72" fmla="*/ 136 w 385"/>
                <a:gd name="T73" fmla="*/ 210 h 333"/>
                <a:gd name="T74" fmla="*/ 134 w 385"/>
                <a:gd name="T75" fmla="*/ 234 h 333"/>
                <a:gd name="T76" fmla="*/ 134 w 385"/>
                <a:gd name="T77" fmla="*/ 256 h 333"/>
                <a:gd name="T78" fmla="*/ 134 w 385"/>
                <a:gd name="T79" fmla="*/ 262 h 333"/>
                <a:gd name="T80" fmla="*/ 114 w 385"/>
                <a:gd name="T81" fmla="*/ 262 h 333"/>
                <a:gd name="T82" fmla="*/ 106 w 385"/>
                <a:gd name="T83" fmla="*/ 262 h 333"/>
                <a:gd name="T84" fmla="*/ 146 w 385"/>
                <a:gd name="T85" fmla="*/ 295 h 333"/>
                <a:gd name="T86" fmla="*/ 182 w 385"/>
                <a:gd name="T87" fmla="*/ 323 h 333"/>
                <a:gd name="T88" fmla="*/ 192 w 385"/>
                <a:gd name="T89" fmla="*/ 331 h 333"/>
                <a:gd name="T90" fmla="*/ 223 w 385"/>
                <a:gd name="T91" fmla="*/ 309 h 333"/>
                <a:gd name="T92" fmla="*/ 265 w 385"/>
                <a:gd name="T93" fmla="*/ 274 h 333"/>
                <a:gd name="T94" fmla="*/ 279 w 385"/>
                <a:gd name="T95" fmla="*/ 264 h 333"/>
                <a:gd name="T96" fmla="*/ 271 w 385"/>
                <a:gd name="T97" fmla="*/ 262 h 333"/>
                <a:gd name="T98" fmla="*/ 255 w 385"/>
                <a:gd name="T99" fmla="*/ 262 h 333"/>
                <a:gd name="T100" fmla="*/ 251 w 385"/>
                <a:gd name="T101" fmla="*/ 210 h 3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385" h="333">
                  <a:moveTo>
                    <a:pt x="317" y="52"/>
                  </a:moveTo>
                  <a:lnTo>
                    <a:pt x="307" y="52"/>
                  </a:lnTo>
                  <a:lnTo>
                    <a:pt x="297" y="54"/>
                  </a:lnTo>
                  <a:lnTo>
                    <a:pt x="289" y="59"/>
                  </a:lnTo>
                  <a:lnTo>
                    <a:pt x="281" y="63"/>
                  </a:lnTo>
                  <a:lnTo>
                    <a:pt x="273" y="48"/>
                  </a:lnTo>
                  <a:lnTo>
                    <a:pt x="263" y="36"/>
                  </a:lnTo>
                  <a:lnTo>
                    <a:pt x="253" y="26"/>
                  </a:lnTo>
                  <a:lnTo>
                    <a:pt x="241" y="18"/>
                  </a:lnTo>
                  <a:lnTo>
                    <a:pt x="229" y="10"/>
                  </a:lnTo>
                  <a:lnTo>
                    <a:pt x="221" y="8"/>
                  </a:lnTo>
                  <a:lnTo>
                    <a:pt x="215" y="4"/>
                  </a:lnTo>
                  <a:lnTo>
                    <a:pt x="207" y="2"/>
                  </a:lnTo>
                  <a:lnTo>
                    <a:pt x="199" y="2"/>
                  </a:lnTo>
                  <a:lnTo>
                    <a:pt x="190" y="0"/>
                  </a:lnTo>
                  <a:lnTo>
                    <a:pt x="182" y="0"/>
                  </a:lnTo>
                  <a:lnTo>
                    <a:pt x="172" y="0"/>
                  </a:lnTo>
                  <a:lnTo>
                    <a:pt x="164" y="2"/>
                  </a:lnTo>
                  <a:lnTo>
                    <a:pt x="154" y="4"/>
                  </a:lnTo>
                  <a:lnTo>
                    <a:pt x="146" y="6"/>
                  </a:lnTo>
                  <a:lnTo>
                    <a:pt x="138" y="10"/>
                  </a:lnTo>
                  <a:lnTo>
                    <a:pt x="130" y="14"/>
                  </a:lnTo>
                  <a:lnTo>
                    <a:pt x="122" y="18"/>
                  </a:lnTo>
                  <a:lnTo>
                    <a:pt x="114" y="24"/>
                  </a:lnTo>
                  <a:lnTo>
                    <a:pt x="108" y="30"/>
                  </a:lnTo>
                  <a:lnTo>
                    <a:pt x="102" y="36"/>
                  </a:lnTo>
                  <a:lnTo>
                    <a:pt x="96" y="44"/>
                  </a:lnTo>
                  <a:lnTo>
                    <a:pt x="90" y="50"/>
                  </a:lnTo>
                  <a:lnTo>
                    <a:pt x="86" y="59"/>
                  </a:lnTo>
                  <a:lnTo>
                    <a:pt x="82" y="67"/>
                  </a:lnTo>
                  <a:lnTo>
                    <a:pt x="80" y="77"/>
                  </a:lnTo>
                  <a:lnTo>
                    <a:pt x="78" y="85"/>
                  </a:lnTo>
                  <a:lnTo>
                    <a:pt x="72" y="83"/>
                  </a:lnTo>
                  <a:lnTo>
                    <a:pt x="66" y="81"/>
                  </a:lnTo>
                  <a:lnTo>
                    <a:pt x="62" y="81"/>
                  </a:lnTo>
                  <a:lnTo>
                    <a:pt x="56" y="81"/>
                  </a:lnTo>
                  <a:lnTo>
                    <a:pt x="50" y="81"/>
                  </a:lnTo>
                  <a:lnTo>
                    <a:pt x="44" y="81"/>
                  </a:lnTo>
                  <a:lnTo>
                    <a:pt x="38" y="83"/>
                  </a:lnTo>
                  <a:lnTo>
                    <a:pt x="34" y="85"/>
                  </a:lnTo>
                  <a:lnTo>
                    <a:pt x="24" y="91"/>
                  </a:lnTo>
                  <a:lnTo>
                    <a:pt x="16" y="97"/>
                  </a:lnTo>
                  <a:lnTo>
                    <a:pt x="10" y="105"/>
                  </a:lnTo>
                  <a:lnTo>
                    <a:pt x="4" y="115"/>
                  </a:lnTo>
                  <a:lnTo>
                    <a:pt x="2" y="119"/>
                  </a:lnTo>
                  <a:lnTo>
                    <a:pt x="2" y="125"/>
                  </a:lnTo>
                  <a:lnTo>
                    <a:pt x="0" y="131"/>
                  </a:lnTo>
                  <a:lnTo>
                    <a:pt x="0" y="135"/>
                  </a:lnTo>
                  <a:lnTo>
                    <a:pt x="0" y="141"/>
                  </a:lnTo>
                  <a:lnTo>
                    <a:pt x="2" y="147"/>
                  </a:lnTo>
                  <a:lnTo>
                    <a:pt x="2" y="153"/>
                  </a:lnTo>
                  <a:lnTo>
                    <a:pt x="4" y="157"/>
                  </a:lnTo>
                  <a:lnTo>
                    <a:pt x="10" y="167"/>
                  </a:lnTo>
                  <a:lnTo>
                    <a:pt x="16" y="176"/>
                  </a:lnTo>
                  <a:lnTo>
                    <a:pt x="24" y="182"/>
                  </a:lnTo>
                  <a:lnTo>
                    <a:pt x="34" y="188"/>
                  </a:lnTo>
                  <a:lnTo>
                    <a:pt x="38" y="190"/>
                  </a:lnTo>
                  <a:lnTo>
                    <a:pt x="44" y="190"/>
                  </a:lnTo>
                  <a:lnTo>
                    <a:pt x="50" y="192"/>
                  </a:lnTo>
                  <a:lnTo>
                    <a:pt x="56" y="192"/>
                  </a:lnTo>
                  <a:lnTo>
                    <a:pt x="78" y="192"/>
                  </a:lnTo>
                  <a:lnTo>
                    <a:pt x="102" y="192"/>
                  </a:lnTo>
                  <a:lnTo>
                    <a:pt x="122" y="192"/>
                  </a:lnTo>
                  <a:lnTo>
                    <a:pt x="142" y="192"/>
                  </a:lnTo>
                  <a:lnTo>
                    <a:pt x="160" y="192"/>
                  </a:lnTo>
                  <a:lnTo>
                    <a:pt x="176" y="192"/>
                  </a:lnTo>
                  <a:lnTo>
                    <a:pt x="192" y="192"/>
                  </a:lnTo>
                  <a:lnTo>
                    <a:pt x="207" y="192"/>
                  </a:lnTo>
                  <a:lnTo>
                    <a:pt x="219" y="192"/>
                  </a:lnTo>
                  <a:lnTo>
                    <a:pt x="231" y="192"/>
                  </a:lnTo>
                  <a:lnTo>
                    <a:pt x="243" y="192"/>
                  </a:lnTo>
                  <a:lnTo>
                    <a:pt x="253" y="192"/>
                  </a:lnTo>
                  <a:lnTo>
                    <a:pt x="263" y="192"/>
                  </a:lnTo>
                  <a:lnTo>
                    <a:pt x="271" y="192"/>
                  </a:lnTo>
                  <a:lnTo>
                    <a:pt x="277" y="192"/>
                  </a:lnTo>
                  <a:lnTo>
                    <a:pt x="285" y="192"/>
                  </a:lnTo>
                  <a:lnTo>
                    <a:pt x="289" y="192"/>
                  </a:lnTo>
                  <a:lnTo>
                    <a:pt x="295" y="192"/>
                  </a:lnTo>
                  <a:lnTo>
                    <a:pt x="299" y="192"/>
                  </a:lnTo>
                  <a:lnTo>
                    <a:pt x="303" y="192"/>
                  </a:lnTo>
                  <a:lnTo>
                    <a:pt x="305" y="192"/>
                  </a:lnTo>
                  <a:lnTo>
                    <a:pt x="309" y="192"/>
                  </a:lnTo>
                  <a:lnTo>
                    <a:pt x="313" y="192"/>
                  </a:lnTo>
                  <a:lnTo>
                    <a:pt x="315" y="192"/>
                  </a:lnTo>
                  <a:lnTo>
                    <a:pt x="317" y="192"/>
                  </a:lnTo>
                  <a:lnTo>
                    <a:pt x="317" y="192"/>
                  </a:lnTo>
                  <a:lnTo>
                    <a:pt x="317" y="192"/>
                  </a:lnTo>
                  <a:lnTo>
                    <a:pt x="323" y="192"/>
                  </a:lnTo>
                  <a:lnTo>
                    <a:pt x="331" y="190"/>
                  </a:lnTo>
                  <a:lnTo>
                    <a:pt x="337" y="188"/>
                  </a:lnTo>
                  <a:lnTo>
                    <a:pt x="343" y="186"/>
                  </a:lnTo>
                  <a:lnTo>
                    <a:pt x="349" y="184"/>
                  </a:lnTo>
                  <a:lnTo>
                    <a:pt x="355" y="180"/>
                  </a:lnTo>
                  <a:lnTo>
                    <a:pt x="361" y="176"/>
                  </a:lnTo>
                  <a:lnTo>
                    <a:pt x="365" y="172"/>
                  </a:lnTo>
                  <a:lnTo>
                    <a:pt x="369" y="165"/>
                  </a:lnTo>
                  <a:lnTo>
                    <a:pt x="373" y="161"/>
                  </a:lnTo>
                  <a:lnTo>
                    <a:pt x="377" y="155"/>
                  </a:lnTo>
                  <a:lnTo>
                    <a:pt x="381" y="149"/>
                  </a:lnTo>
                  <a:lnTo>
                    <a:pt x="383" y="143"/>
                  </a:lnTo>
                  <a:lnTo>
                    <a:pt x="385" y="135"/>
                  </a:lnTo>
                  <a:lnTo>
                    <a:pt x="385" y="129"/>
                  </a:lnTo>
                  <a:lnTo>
                    <a:pt x="385" y="121"/>
                  </a:lnTo>
                  <a:lnTo>
                    <a:pt x="385" y="115"/>
                  </a:lnTo>
                  <a:lnTo>
                    <a:pt x="385" y="107"/>
                  </a:lnTo>
                  <a:lnTo>
                    <a:pt x="383" y="101"/>
                  </a:lnTo>
                  <a:lnTo>
                    <a:pt x="381" y="95"/>
                  </a:lnTo>
                  <a:lnTo>
                    <a:pt x="377" y="89"/>
                  </a:lnTo>
                  <a:lnTo>
                    <a:pt x="373" y="83"/>
                  </a:lnTo>
                  <a:lnTo>
                    <a:pt x="369" y="77"/>
                  </a:lnTo>
                  <a:lnTo>
                    <a:pt x="365" y="73"/>
                  </a:lnTo>
                  <a:lnTo>
                    <a:pt x="361" y="69"/>
                  </a:lnTo>
                  <a:lnTo>
                    <a:pt x="355" y="65"/>
                  </a:lnTo>
                  <a:lnTo>
                    <a:pt x="349" y="61"/>
                  </a:lnTo>
                  <a:lnTo>
                    <a:pt x="343" y="56"/>
                  </a:lnTo>
                  <a:lnTo>
                    <a:pt x="337" y="54"/>
                  </a:lnTo>
                  <a:lnTo>
                    <a:pt x="331" y="52"/>
                  </a:lnTo>
                  <a:lnTo>
                    <a:pt x="323" y="52"/>
                  </a:lnTo>
                  <a:lnTo>
                    <a:pt x="317" y="52"/>
                  </a:lnTo>
                  <a:lnTo>
                    <a:pt x="317" y="52"/>
                  </a:lnTo>
                  <a:close/>
                  <a:moveTo>
                    <a:pt x="251" y="210"/>
                  </a:moveTo>
                  <a:lnTo>
                    <a:pt x="245" y="210"/>
                  </a:lnTo>
                  <a:lnTo>
                    <a:pt x="241" y="210"/>
                  </a:lnTo>
                  <a:lnTo>
                    <a:pt x="237" y="210"/>
                  </a:lnTo>
                  <a:lnTo>
                    <a:pt x="235" y="210"/>
                  </a:lnTo>
                  <a:lnTo>
                    <a:pt x="233" y="210"/>
                  </a:lnTo>
                  <a:lnTo>
                    <a:pt x="233" y="210"/>
                  </a:lnTo>
                  <a:lnTo>
                    <a:pt x="231" y="210"/>
                  </a:lnTo>
                  <a:lnTo>
                    <a:pt x="231" y="222"/>
                  </a:lnTo>
                  <a:lnTo>
                    <a:pt x="231" y="232"/>
                  </a:lnTo>
                  <a:lnTo>
                    <a:pt x="231" y="242"/>
                  </a:lnTo>
                  <a:lnTo>
                    <a:pt x="231" y="248"/>
                  </a:lnTo>
                  <a:lnTo>
                    <a:pt x="231" y="256"/>
                  </a:lnTo>
                  <a:lnTo>
                    <a:pt x="231" y="260"/>
                  </a:lnTo>
                  <a:lnTo>
                    <a:pt x="231" y="264"/>
                  </a:lnTo>
                  <a:lnTo>
                    <a:pt x="231" y="268"/>
                  </a:lnTo>
                  <a:lnTo>
                    <a:pt x="231" y="270"/>
                  </a:lnTo>
                  <a:lnTo>
                    <a:pt x="231" y="272"/>
                  </a:lnTo>
                  <a:lnTo>
                    <a:pt x="231" y="274"/>
                  </a:lnTo>
                  <a:lnTo>
                    <a:pt x="231" y="276"/>
                  </a:lnTo>
                  <a:lnTo>
                    <a:pt x="231" y="276"/>
                  </a:lnTo>
                  <a:lnTo>
                    <a:pt x="231" y="276"/>
                  </a:lnTo>
                  <a:lnTo>
                    <a:pt x="225" y="282"/>
                  </a:lnTo>
                  <a:lnTo>
                    <a:pt x="219" y="287"/>
                  </a:lnTo>
                  <a:lnTo>
                    <a:pt x="215" y="291"/>
                  </a:lnTo>
                  <a:lnTo>
                    <a:pt x="209" y="295"/>
                  </a:lnTo>
                  <a:lnTo>
                    <a:pt x="205" y="297"/>
                  </a:lnTo>
                  <a:lnTo>
                    <a:pt x="203" y="299"/>
                  </a:lnTo>
                  <a:lnTo>
                    <a:pt x="201" y="301"/>
                  </a:lnTo>
                  <a:lnTo>
                    <a:pt x="199" y="303"/>
                  </a:lnTo>
                  <a:lnTo>
                    <a:pt x="194" y="305"/>
                  </a:lnTo>
                  <a:lnTo>
                    <a:pt x="194" y="307"/>
                  </a:lnTo>
                  <a:lnTo>
                    <a:pt x="192" y="307"/>
                  </a:lnTo>
                  <a:lnTo>
                    <a:pt x="192" y="307"/>
                  </a:lnTo>
                  <a:lnTo>
                    <a:pt x="186" y="303"/>
                  </a:lnTo>
                  <a:lnTo>
                    <a:pt x="180" y="297"/>
                  </a:lnTo>
                  <a:lnTo>
                    <a:pt x="174" y="293"/>
                  </a:lnTo>
                  <a:lnTo>
                    <a:pt x="170" y="289"/>
                  </a:lnTo>
                  <a:lnTo>
                    <a:pt x="166" y="287"/>
                  </a:lnTo>
                  <a:lnTo>
                    <a:pt x="164" y="285"/>
                  </a:lnTo>
                  <a:lnTo>
                    <a:pt x="162" y="282"/>
                  </a:lnTo>
                  <a:lnTo>
                    <a:pt x="160" y="280"/>
                  </a:lnTo>
                  <a:lnTo>
                    <a:pt x="156" y="278"/>
                  </a:lnTo>
                  <a:lnTo>
                    <a:pt x="156" y="276"/>
                  </a:lnTo>
                  <a:lnTo>
                    <a:pt x="154" y="276"/>
                  </a:lnTo>
                  <a:lnTo>
                    <a:pt x="154" y="276"/>
                  </a:lnTo>
                  <a:lnTo>
                    <a:pt x="154" y="264"/>
                  </a:lnTo>
                  <a:lnTo>
                    <a:pt x="154" y="254"/>
                  </a:lnTo>
                  <a:lnTo>
                    <a:pt x="154" y="246"/>
                  </a:lnTo>
                  <a:lnTo>
                    <a:pt x="154" y="238"/>
                  </a:lnTo>
                  <a:lnTo>
                    <a:pt x="154" y="232"/>
                  </a:lnTo>
                  <a:lnTo>
                    <a:pt x="154" y="226"/>
                  </a:lnTo>
                  <a:lnTo>
                    <a:pt x="154" y="222"/>
                  </a:lnTo>
                  <a:lnTo>
                    <a:pt x="154" y="218"/>
                  </a:lnTo>
                  <a:lnTo>
                    <a:pt x="154" y="216"/>
                  </a:lnTo>
                  <a:lnTo>
                    <a:pt x="154" y="214"/>
                  </a:lnTo>
                  <a:lnTo>
                    <a:pt x="154" y="212"/>
                  </a:lnTo>
                  <a:lnTo>
                    <a:pt x="154" y="212"/>
                  </a:lnTo>
                  <a:lnTo>
                    <a:pt x="154" y="210"/>
                  </a:lnTo>
                  <a:lnTo>
                    <a:pt x="154" y="210"/>
                  </a:lnTo>
                  <a:lnTo>
                    <a:pt x="148" y="210"/>
                  </a:lnTo>
                  <a:lnTo>
                    <a:pt x="144" y="210"/>
                  </a:lnTo>
                  <a:lnTo>
                    <a:pt x="140" y="210"/>
                  </a:lnTo>
                  <a:lnTo>
                    <a:pt x="138" y="210"/>
                  </a:lnTo>
                  <a:lnTo>
                    <a:pt x="136" y="210"/>
                  </a:lnTo>
                  <a:lnTo>
                    <a:pt x="136" y="210"/>
                  </a:lnTo>
                  <a:lnTo>
                    <a:pt x="134" y="210"/>
                  </a:lnTo>
                  <a:lnTo>
                    <a:pt x="134" y="220"/>
                  </a:lnTo>
                  <a:lnTo>
                    <a:pt x="134" y="228"/>
                  </a:lnTo>
                  <a:lnTo>
                    <a:pt x="134" y="234"/>
                  </a:lnTo>
                  <a:lnTo>
                    <a:pt x="134" y="240"/>
                  </a:lnTo>
                  <a:lnTo>
                    <a:pt x="134" y="246"/>
                  </a:lnTo>
                  <a:lnTo>
                    <a:pt x="134" y="250"/>
                  </a:lnTo>
                  <a:lnTo>
                    <a:pt x="134" y="254"/>
                  </a:lnTo>
                  <a:lnTo>
                    <a:pt x="134" y="256"/>
                  </a:lnTo>
                  <a:lnTo>
                    <a:pt x="134" y="258"/>
                  </a:lnTo>
                  <a:lnTo>
                    <a:pt x="134" y="260"/>
                  </a:lnTo>
                  <a:lnTo>
                    <a:pt x="134" y="262"/>
                  </a:lnTo>
                  <a:lnTo>
                    <a:pt x="134" y="262"/>
                  </a:lnTo>
                  <a:lnTo>
                    <a:pt x="134" y="262"/>
                  </a:lnTo>
                  <a:lnTo>
                    <a:pt x="130" y="262"/>
                  </a:lnTo>
                  <a:lnTo>
                    <a:pt x="124" y="262"/>
                  </a:lnTo>
                  <a:lnTo>
                    <a:pt x="120" y="262"/>
                  </a:lnTo>
                  <a:lnTo>
                    <a:pt x="118" y="262"/>
                  </a:lnTo>
                  <a:lnTo>
                    <a:pt x="114" y="262"/>
                  </a:lnTo>
                  <a:lnTo>
                    <a:pt x="112" y="262"/>
                  </a:lnTo>
                  <a:lnTo>
                    <a:pt x="108" y="262"/>
                  </a:lnTo>
                  <a:lnTo>
                    <a:pt x="106" y="262"/>
                  </a:lnTo>
                  <a:lnTo>
                    <a:pt x="106" y="262"/>
                  </a:lnTo>
                  <a:lnTo>
                    <a:pt x="106" y="262"/>
                  </a:lnTo>
                  <a:lnTo>
                    <a:pt x="106" y="262"/>
                  </a:lnTo>
                  <a:lnTo>
                    <a:pt x="112" y="268"/>
                  </a:lnTo>
                  <a:lnTo>
                    <a:pt x="120" y="274"/>
                  </a:lnTo>
                  <a:lnTo>
                    <a:pt x="134" y="287"/>
                  </a:lnTo>
                  <a:lnTo>
                    <a:pt x="146" y="295"/>
                  </a:lnTo>
                  <a:lnTo>
                    <a:pt x="156" y="303"/>
                  </a:lnTo>
                  <a:lnTo>
                    <a:pt x="164" y="309"/>
                  </a:lnTo>
                  <a:lnTo>
                    <a:pt x="172" y="315"/>
                  </a:lnTo>
                  <a:lnTo>
                    <a:pt x="176" y="319"/>
                  </a:lnTo>
                  <a:lnTo>
                    <a:pt x="182" y="323"/>
                  </a:lnTo>
                  <a:lnTo>
                    <a:pt x="186" y="327"/>
                  </a:lnTo>
                  <a:lnTo>
                    <a:pt x="188" y="329"/>
                  </a:lnTo>
                  <a:lnTo>
                    <a:pt x="190" y="329"/>
                  </a:lnTo>
                  <a:lnTo>
                    <a:pt x="192" y="331"/>
                  </a:lnTo>
                  <a:lnTo>
                    <a:pt x="192" y="331"/>
                  </a:lnTo>
                  <a:lnTo>
                    <a:pt x="192" y="331"/>
                  </a:lnTo>
                  <a:lnTo>
                    <a:pt x="192" y="333"/>
                  </a:lnTo>
                  <a:lnTo>
                    <a:pt x="201" y="325"/>
                  </a:lnTo>
                  <a:lnTo>
                    <a:pt x="209" y="319"/>
                  </a:lnTo>
                  <a:lnTo>
                    <a:pt x="223" y="309"/>
                  </a:lnTo>
                  <a:lnTo>
                    <a:pt x="235" y="301"/>
                  </a:lnTo>
                  <a:lnTo>
                    <a:pt x="245" y="293"/>
                  </a:lnTo>
                  <a:lnTo>
                    <a:pt x="253" y="285"/>
                  </a:lnTo>
                  <a:lnTo>
                    <a:pt x="259" y="280"/>
                  </a:lnTo>
                  <a:lnTo>
                    <a:pt x="265" y="274"/>
                  </a:lnTo>
                  <a:lnTo>
                    <a:pt x="271" y="272"/>
                  </a:lnTo>
                  <a:lnTo>
                    <a:pt x="273" y="268"/>
                  </a:lnTo>
                  <a:lnTo>
                    <a:pt x="277" y="266"/>
                  </a:lnTo>
                  <a:lnTo>
                    <a:pt x="279" y="264"/>
                  </a:lnTo>
                  <a:lnTo>
                    <a:pt x="279" y="264"/>
                  </a:lnTo>
                  <a:lnTo>
                    <a:pt x="281" y="262"/>
                  </a:lnTo>
                  <a:lnTo>
                    <a:pt x="281" y="262"/>
                  </a:lnTo>
                  <a:lnTo>
                    <a:pt x="281" y="262"/>
                  </a:lnTo>
                  <a:lnTo>
                    <a:pt x="277" y="262"/>
                  </a:lnTo>
                  <a:lnTo>
                    <a:pt x="271" y="262"/>
                  </a:lnTo>
                  <a:lnTo>
                    <a:pt x="267" y="262"/>
                  </a:lnTo>
                  <a:lnTo>
                    <a:pt x="265" y="262"/>
                  </a:lnTo>
                  <a:lnTo>
                    <a:pt x="261" y="262"/>
                  </a:lnTo>
                  <a:lnTo>
                    <a:pt x="259" y="262"/>
                  </a:lnTo>
                  <a:lnTo>
                    <a:pt x="255" y="262"/>
                  </a:lnTo>
                  <a:lnTo>
                    <a:pt x="253" y="262"/>
                  </a:lnTo>
                  <a:lnTo>
                    <a:pt x="253" y="262"/>
                  </a:lnTo>
                  <a:lnTo>
                    <a:pt x="251" y="262"/>
                  </a:lnTo>
                  <a:lnTo>
                    <a:pt x="251" y="262"/>
                  </a:lnTo>
                  <a:lnTo>
                    <a:pt x="251" y="210"/>
                  </a:lnTo>
                  <a:lnTo>
                    <a:pt x="251" y="210"/>
                  </a:lnTo>
                  <a:close/>
                </a:path>
              </a:pathLst>
            </a:custGeom>
            <a:solidFill>
              <a:schemeClr val="bg2">
                <a:lumMod val="25000"/>
              </a:schemeClr>
            </a:solidFill>
            <a:ln>
              <a:noFill/>
            </a:ln>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chemeClr val="bg1"/>
                </a:solidFill>
                <a:effectLst/>
                <a:uLnTx/>
                <a:uFillTx/>
              </a:endParaRPr>
            </a:p>
          </p:txBody>
        </p:sp>
        <p:grpSp>
          <p:nvGrpSpPr>
            <p:cNvPr id="12" name="Group 8"/>
            <p:cNvGrpSpPr>
              <a:grpSpLocks noChangeAspect="1"/>
            </p:cNvGrpSpPr>
            <p:nvPr/>
          </p:nvGrpSpPr>
          <p:grpSpPr bwMode="auto">
            <a:xfrm>
              <a:off x="4035422" y="2906713"/>
              <a:ext cx="615950" cy="369887"/>
              <a:chOff x="2542" y="1831"/>
              <a:chExt cx="388" cy="233"/>
            </a:xfrm>
            <a:solidFill>
              <a:srgbClr val="4D4D4D"/>
            </a:solidFill>
          </p:grpSpPr>
          <p:sp>
            <p:nvSpPr>
              <p:cNvPr id="13" name="Freeform 9"/>
              <p:cNvSpPr>
                <a:spLocks noEditPoints="1"/>
              </p:cNvSpPr>
              <p:nvPr/>
            </p:nvSpPr>
            <p:spPr bwMode="auto">
              <a:xfrm>
                <a:off x="2833" y="1869"/>
                <a:ext cx="97" cy="195"/>
              </a:xfrm>
              <a:custGeom>
                <a:avLst/>
                <a:gdLst>
                  <a:gd name="T0" fmla="*/ 64 w 97"/>
                  <a:gd name="T1" fmla="*/ 0 h 195"/>
                  <a:gd name="T2" fmla="*/ 36 w 97"/>
                  <a:gd name="T3" fmla="*/ 0 h 195"/>
                  <a:gd name="T4" fmla="*/ 19 w 97"/>
                  <a:gd name="T5" fmla="*/ 0 h 195"/>
                  <a:gd name="T6" fmla="*/ 4 w 97"/>
                  <a:gd name="T7" fmla="*/ 0 h 195"/>
                  <a:gd name="T8" fmla="*/ 0 w 97"/>
                  <a:gd name="T9" fmla="*/ 2 h 195"/>
                  <a:gd name="T10" fmla="*/ 0 w 97"/>
                  <a:gd name="T11" fmla="*/ 20 h 195"/>
                  <a:gd name="T12" fmla="*/ 0 w 97"/>
                  <a:gd name="T13" fmla="*/ 36 h 195"/>
                  <a:gd name="T14" fmla="*/ 0 w 97"/>
                  <a:gd name="T15" fmla="*/ 41 h 195"/>
                  <a:gd name="T16" fmla="*/ 0 w 97"/>
                  <a:gd name="T17" fmla="*/ 44 h 195"/>
                  <a:gd name="T18" fmla="*/ 0 w 97"/>
                  <a:gd name="T19" fmla="*/ 103 h 195"/>
                  <a:gd name="T20" fmla="*/ 0 w 97"/>
                  <a:gd name="T21" fmla="*/ 144 h 195"/>
                  <a:gd name="T22" fmla="*/ 0 w 97"/>
                  <a:gd name="T23" fmla="*/ 170 h 195"/>
                  <a:gd name="T24" fmla="*/ 0 w 97"/>
                  <a:gd name="T25" fmla="*/ 185 h 195"/>
                  <a:gd name="T26" fmla="*/ 0 w 97"/>
                  <a:gd name="T27" fmla="*/ 192 h 195"/>
                  <a:gd name="T28" fmla="*/ 3 w 97"/>
                  <a:gd name="T29" fmla="*/ 195 h 195"/>
                  <a:gd name="T30" fmla="*/ 39 w 97"/>
                  <a:gd name="T31" fmla="*/ 195 h 195"/>
                  <a:gd name="T32" fmla="*/ 64 w 97"/>
                  <a:gd name="T33" fmla="*/ 195 h 195"/>
                  <a:gd name="T34" fmla="*/ 82 w 97"/>
                  <a:gd name="T35" fmla="*/ 195 h 195"/>
                  <a:gd name="T36" fmla="*/ 93 w 97"/>
                  <a:gd name="T37" fmla="*/ 195 h 195"/>
                  <a:gd name="T38" fmla="*/ 97 w 97"/>
                  <a:gd name="T39" fmla="*/ 192 h 195"/>
                  <a:gd name="T40" fmla="*/ 97 w 97"/>
                  <a:gd name="T41" fmla="*/ 142 h 195"/>
                  <a:gd name="T42" fmla="*/ 97 w 97"/>
                  <a:gd name="T43" fmla="*/ 99 h 195"/>
                  <a:gd name="T44" fmla="*/ 97 w 97"/>
                  <a:gd name="T45" fmla="*/ 70 h 195"/>
                  <a:gd name="T46" fmla="*/ 97 w 97"/>
                  <a:gd name="T47" fmla="*/ 53 h 195"/>
                  <a:gd name="T48" fmla="*/ 97 w 97"/>
                  <a:gd name="T49" fmla="*/ 44 h 195"/>
                  <a:gd name="T50" fmla="*/ 97 w 97"/>
                  <a:gd name="T51" fmla="*/ 41 h 195"/>
                  <a:gd name="T52" fmla="*/ 97 w 97"/>
                  <a:gd name="T53" fmla="*/ 19 h 195"/>
                  <a:gd name="T54" fmla="*/ 97 w 97"/>
                  <a:gd name="T55" fmla="*/ 7 h 195"/>
                  <a:gd name="T56" fmla="*/ 97 w 97"/>
                  <a:gd name="T57" fmla="*/ 3 h 195"/>
                  <a:gd name="T58" fmla="*/ 94 w 97"/>
                  <a:gd name="T59" fmla="*/ 0 h 195"/>
                  <a:gd name="T60" fmla="*/ 12 w 97"/>
                  <a:gd name="T61" fmla="*/ 23 h 195"/>
                  <a:gd name="T62" fmla="*/ 12 w 97"/>
                  <a:gd name="T63" fmla="*/ 20 h 195"/>
                  <a:gd name="T64" fmla="*/ 32 w 97"/>
                  <a:gd name="T65" fmla="*/ 19 h 195"/>
                  <a:gd name="T66" fmla="*/ 60 w 97"/>
                  <a:gd name="T67" fmla="*/ 19 h 195"/>
                  <a:gd name="T68" fmla="*/ 78 w 97"/>
                  <a:gd name="T69" fmla="*/ 19 h 195"/>
                  <a:gd name="T70" fmla="*/ 82 w 97"/>
                  <a:gd name="T71" fmla="*/ 19 h 195"/>
                  <a:gd name="T72" fmla="*/ 85 w 97"/>
                  <a:gd name="T73" fmla="*/ 24 h 195"/>
                  <a:gd name="T74" fmla="*/ 85 w 97"/>
                  <a:gd name="T75" fmla="*/ 30 h 195"/>
                  <a:gd name="T76" fmla="*/ 82 w 97"/>
                  <a:gd name="T77" fmla="*/ 33 h 195"/>
                  <a:gd name="T78" fmla="*/ 56 w 97"/>
                  <a:gd name="T79" fmla="*/ 33 h 195"/>
                  <a:gd name="T80" fmla="*/ 27 w 97"/>
                  <a:gd name="T81" fmla="*/ 33 h 195"/>
                  <a:gd name="T82" fmla="*/ 15 w 97"/>
                  <a:gd name="T83" fmla="*/ 33 h 195"/>
                  <a:gd name="T84" fmla="*/ 12 w 97"/>
                  <a:gd name="T85" fmla="*/ 32 h 195"/>
                  <a:gd name="T86" fmla="*/ 74 w 97"/>
                  <a:gd name="T87" fmla="*/ 91 h 195"/>
                  <a:gd name="T88" fmla="*/ 73 w 97"/>
                  <a:gd name="T89" fmla="*/ 81 h 195"/>
                  <a:gd name="T90" fmla="*/ 84 w 97"/>
                  <a:gd name="T91" fmla="*/ 83 h 195"/>
                  <a:gd name="T92" fmla="*/ 77 w 97"/>
                  <a:gd name="T93" fmla="*/ 92 h 195"/>
                  <a:gd name="T94" fmla="*/ 70 w 97"/>
                  <a:gd name="T95" fmla="*/ 67 h 195"/>
                  <a:gd name="T96" fmla="*/ 69 w 97"/>
                  <a:gd name="T97" fmla="*/ 58 h 195"/>
                  <a:gd name="T98" fmla="*/ 78 w 97"/>
                  <a:gd name="T99" fmla="*/ 53 h 195"/>
                  <a:gd name="T100" fmla="*/ 86 w 97"/>
                  <a:gd name="T101" fmla="*/ 62 h 195"/>
                  <a:gd name="T102" fmla="*/ 78 w 97"/>
                  <a:gd name="T103" fmla="*/ 70 h 1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97" h="195">
                    <a:moveTo>
                      <a:pt x="94" y="0"/>
                    </a:moveTo>
                    <a:lnTo>
                      <a:pt x="86" y="0"/>
                    </a:lnTo>
                    <a:lnTo>
                      <a:pt x="78" y="0"/>
                    </a:lnTo>
                    <a:lnTo>
                      <a:pt x="70" y="0"/>
                    </a:lnTo>
                    <a:lnTo>
                      <a:pt x="64" y="0"/>
                    </a:lnTo>
                    <a:lnTo>
                      <a:pt x="57" y="0"/>
                    </a:lnTo>
                    <a:lnTo>
                      <a:pt x="52" y="0"/>
                    </a:lnTo>
                    <a:lnTo>
                      <a:pt x="47" y="0"/>
                    </a:lnTo>
                    <a:lnTo>
                      <a:pt x="41" y="0"/>
                    </a:lnTo>
                    <a:lnTo>
                      <a:pt x="36" y="0"/>
                    </a:lnTo>
                    <a:lnTo>
                      <a:pt x="32" y="0"/>
                    </a:lnTo>
                    <a:lnTo>
                      <a:pt x="28" y="0"/>
                    </a:lnTo>
                    <a:lnTo>
                      <a:pt x="26" y="0"/>
                    </a:lnTo>
                    <a:lnTo>
                      <a:pt x="22" y="0"/>
                    </a:lnTo>
                    <a:lnTo>
                      <a:pt x="19" y="0"/>
                    </a:lnTo>
                    <a:lnTo>
                      <a:pt x="14" y="0"/>
                    </a:lnTo>
                    <a:lnTo>
                      <a:pt x="11" y="0"/>
                    </a:lnTo>
                    <a:lnTo>
                      <a:pt x="7" y="0"/>
                    </a:lnTo>
                    <a:lnTo>
                      <a:pt x="6" y="0"/>
                    </a:lnTo>
                    <a:lnTo>
                      <a:pt x="4" y="0"/>
                    </a:lnTo>
                    <a:lnTo>
                      <a:pt x="3" y="0"/>
                    </a:lnTo>
                    <a:lnTo>
                      <a:pt x="3" y="0"/>
                    </a:lnTo>
                    <a:lnTo>
                      <a:pt x="3" y="0"/>
                    </a:lnTo>
                    <a:lnTo>
                      <a:pt x="2" y="0"/>
                    </a:lnTo>
                    <a:lnTo>
                      <a:pt x="0" y="2"/>
                    </a:lnTo>
                    <a:lnTo>
                      <a:pt x="0" y="2"/>
                    </a:lnTo>
                    <a:lnTo>
                      <a:pt x="0" y="3"/>
                    </a:lnTo>
                    <a:lnTo>
                      <a:pt x="0" y="9"/>
                    </a:lnTo>
                    <a:lnTo>
                      <a:pt x="0" y="16"/>
                    </a:lnTo>
                    <a:lnTo>
                      <a:pt x="0" y="20"/>
                    </a:lnTo>
                    <a:lnTo>
                      <a:pt x="0" y="25"/>
                    </a:lnTo>
                    <a:lnTo>
                      <a:pt x="0" y="29"/>
                    </a:lnTo>
                    <a:lnTo>
                      <a:pt x="0" y="32"/>
                    </a:lnTo>
                    <a:lnTo>
                      <a:pt x="0" y="34"/>
                    </a:lnTo>
                    <a:lnTo>
                      <a:pt x="0" y="36"/>
                    </a:lnTo>
                    <a:lnTo>
                      <a:pt x="0" y="37"/>
                    </a:lnTo>
                    <a:lnTo>
                      <a:pt x="0" y="38"/>
                    </a:lnTo>
                    <a:lnTo>
                      <a:pt x="0" y="40"/>
                    </a:lnTo>
                    <a:lnTo>
                      <a:pt x="0" y="40"/>
                    </a:lnTo>
                    <a:lnTo>
                      <a:pt x="0" y="41"/>
                    </a:lnTo>
                    <a:lnTo>
                      <a:pt x="0" y="41"/>
                    </a:lnTo>
                    <a:lnTo>
                      <a:pt x="0" y="42"/>
                    </a:lnTo>
                    <a:lnTo>
                      <a:pt x="0" y="44"/>
                    </a:lnTo>
                    <a:lnTo>
                      <a:pt x="0" y="44"/>
                    </a:lnTo>
                    <a:lnTo>
                      <a:pt x="0" y="44"/>
                    </a:lnTo>
                    <a:lnTo>
                      <a:pt x="0" y="57"/>
                    </a:lnTo>
                    <a:lnTo>
                      <a:pt x="0" y="70"/>
                    </a:lnTo>
                    <a:lnTo>
                      <a:pt x="0" y="82"/>
                    </a:lnTo>
                    <a:lnTo>
                      <a:pt x="0" y="92"/>
                    </a:lnTo>
                    <a:lnTo>
                      <a:pt x="0" y="103"/>
                    </a:lnTo>
                    <a:lnTo>
                      <a:pt x="0" y="112"/>
                    </a:lnTo>
                    <a:lnTo>
                      <a:pt x="0" y="121"/>
                    </a:lnTo>
                    <a:lnTo>
                      <a:pt x="0" y="129"/>
                    </a:lnTo>
                    <a:lnTo>
                      <a:pt x="0" y="137"/>
                    </a:lnTo>
                    <a:lnTo>
                      <a:pt x="0" y="144"/>
                    </a:lnTo>
                    <a:lnTo>
                      <a:pt x="0" y="150"/>
                    </a:lnTo>
                    <a:lnTo>
                      <a:pt x="0" y="156"/>
                    </a:lnTo>
                    <a:lnTo>
                      <a:pt x="0" y="161"/>
                    </a:lnTo>
                    <a:lnTo>
                      <a:pt x="0" y="166"/>
                    </a:lnTo>
                    <a:lnTo>
                      <a:pt x="0" y="170"/>
                    </a:lnTo>
                    <a:lnTo>
                      <a:pt x="0" y="174"/>
                    </a:lnTo>
                    <a:lnTo>
                      <a:pt x="0" y="177"/>
                    </a:lnTo>
                    <a:lnTo>
                      <a:pt x="0" y="179"/>
                    </a:lnTo>
                    <a:lnTo>
                      <a:pt x="0" y="182"/>
                    </a:lnTo>
                    <a:lnTo>
                      <a:pt x="0" y="185"/>
                    </a:lnTo>
                    <a:lnTo>
                      <a:pt x="0" y="187"/>
                    </a:lnTo>
                    <a:lnTo>
                      <a:pt x="0" y="190"/>
                    </a:lnTo>
                    <a:lnTo>
                      <a:pt x="0" y="191"/>
                    </a:lnTo>
                    <a:lnTo>
                      <a:pt x="0" y="191"/>
                    </a:lnTo>
                    <a:lnTo>
                      <a:pt x="0" y="192"/>
                    </a:lnTo>
                    <a:lnTo>
                      <a:pt x="0" y="192"/>
                    </a:lnTo>
                    <a:lnTo>
                      <a:pt x="0" y="192"/>
                    </a:lnTo>
                    <a:lnTo>
                      <a:pt x="0" y="194"/>
                    </a:lnTo>
                    <a:lnTo>
                      <a:pt x="2" y="194"/>
                    </a:lnTo>
                    <a:lnTo>
                      <a:pt x="3" y="195"/>
                    </a:lnTo>
                    <a:lnTo>
                      <a:pt x="11" y="195"/>
                    </a:lnTo>
                    <a:lnTo>
                      <a:pt x="19" y="195"/>
                    </a:lnTo>
                    <a:lnTo>
                      <a:pt x="26" y="195"/>
                    </a:lnTo>
                    <a:lnTo>
                      <a:pt x="33" y="195"/>
                    </a:lnTo>
                    <a:lnTo>
                      <a:pt x="39" y="195"/>
                    </a:lnTo>
                    <a:lnTo>
                      <a:pt x="45" y="195"/>
                    </a:lnTo>
                    <a:lnTo>
                      <a:pt x="51" y="195"/>
                    </a:lnTo>
                    <a:lnTo>
                      <a:pt x="56" y="195"/>
                    </a:lnTo>
                    <a:lnTo>
                      <a:pt x="60" y="195"/>
                    </a:lnTo>
                    <a:lnTo>
                      <a:pt x="64" y="195"/>
                    </a:lnTo>
                    <a:lnTo>
                      <a:pt x="68" y="195"/>
                    </a:lnTo>
                    <a:lnTo>
                      <a:pt x="72" y="195"/>
                    </a:lnTo>
                    <a:lnTo>
                      <a:pt x="74" y="195"/>
                    </a:lnTo>
                    <a:lnTo>
                      <a:pt x="78" y="195"/>
                    </a:lnTo>
                    <a:lnTo>
                      <a:pt x="82" y="195"/>
                    </a:lnTo>
                    <a:lnTo>
                      <a:pt x="86" y="195"/>
                    </a:lnTo>
                    <a:lnTo>
                      <a:pt x="89" y="195"/>
                    </a:lnTo>
                    <a:lnTo>
                      <a:pt x="91" y="195"/>
                    </a:lnTo>
                    <a:lnTo>
                      <a:pt x="93" y="195"/>
                    </a:lnTo>
                    <a:lnTo>
                      <a:pt x="93" y="195"/>
                    </a:lnTo>
                    <a:lnTo>
                      <a:pt x="94" y="195"/>
                    </a:lnTo>
                    <a:lnTo>
                      <a:pt x="94" y="195"/>
                    </a:lnTo>
                    <a:lnTo>
                      <a:pt x="95" y="194"/>
                    </a:lnTo>
                    <a:lnTo>
                      <a:pt x="95" y="194"/>
                    </a:lnTo>
                    <a:lnTo>
                      <a:pt x="97" y="192"/>
                    </a:lnTo>
                    <a:lnTo>
                      <a:pt x="97" y="192"/>
                    </a:lnTo>
                    <a:lnTo>
                      <a:pt x="97" y="178"/>
                    </a:lnTo>
                    <a:lnTo>
                      <a:pt x="97" y="166"/>
                    </a:lnTo>
                    <a:lnTo>
                      <a:pt x="97" y="154"/>
                    </a:lnTo>
                    <a:lnTo>
                      <a:pt x="97" y="142"/>
                    </a:lnTo>
                    <a:lnTo>
                      <a:pt x="97" y="133"/>
                    </a:lnTo>
                    <a:lnTo>
                      <a:pt x="97" y="123"/>
                    </a:lnTo>
                    <a:lnTo>
                      <a:pt x="97" y="115"/>
                    </a:lnTo>
                    <a:lnTo>
                      <a:pt x="97" y="106"/>
                    </a:lnTo>
                    <a:lnTo>
                      <a:pt x="97" y="99"/>
                    </a:lnTo>
                    <a:lnTo>
                      <a:pt x="97" y="92"/>
                    </a:lnTo>
                    <a:lnTo>
                      <a:pt x="97" y="86"/>
                    </a:lnTo>
                    <a:lnTo>
                      <a:pt x="97" y="79"/>
                    </a:lnTo>
                    <a:lnTo>
                      <a:pt x="97" y="74"/>
                    </a:lnTo>
                    <a:lnTo>
                      <a:pt x="97" y="70"/>
                    </a:lnTo>
                    <a:lnTo>
                      <a:pt x="97" y="66"/>
                    </a:lnTo>
                    <a:lnTo>
                      <a:pt x="97" y="62"/>
                    </a:lnTo>
                    <a:lnTo>
                      <a:pt x="97" y="58"/>
                    </a:lnTo>
                    <a:lnTo>
                      <a:pt x="97" y="56"/>
                    </a:lnTo>
                    <a:lnTo>
                      <a:pt x="97" y="53"/>
                    </a:lnTo>
                    <a:lnTo>
                      <a:pt x="97" y="52"/>
                    </a:lnTo>
                    <a:lnTo>
                      <a:pt x="97" y="48"/>
                    </a:lnTo>
                    <a:lnTo>
                      <a:pt x="97" y="46"/>
                    </a:lnTo>
                    <a:lnTo>
                      <a:pt x="97" y="45"/>
                    </a:lnTo>
                    <a:lnTo>
                      <a:pt x="97" y="44"/>
                    </a:lnTo>
                    <a:lnTo>
                      <a:pt x="97" y="44"/>
                    </a:lnTo>
                    <a:lnTo>
                      <a:pt x="97" y="44"/>
                    </a:lnTo>
                    <a:lnTo>
                      <a:pt x="97" y="42"/>
                    </a:lnTo>
                    <a:lnTo>
                      <a:pt x="97" y="41"/>
                    </a:lnTo>
                    <a:lnTo>
                      <a:pt x="97" y="41"/>
                    </a:lnTo>
                    <a:lnTo>
                      <a:pt x="97" y="41"/>
                    </a:lnTo>
                    <a:lnTo>
                      <a:pt x="97" y="34"/>
                    </a:lnTo>
                    <a:lnTo>
                      <a:pt x="97" y="28"/>
                    </a:lnTo>
                    <a:lnTo>
                      <a:pt x="97" y="24"/>
                    </a:lnTo>
                    <a:lnTo>
                      <a:pt x="97" y="19"/>
                    </a:lnTo>
                    <a:lnTo>
                      <a:pt x="97" y="15"/>
                    </a:lnTo>
                    <a:lnTo>
                      <a:pt x="97" y="12"/>
                    </a:lnTo>
                    <a:lnTo>
                      <a:pt x="97" y="9"/>
                    </a:lnTo>
                    <a:lnTo>
                      <a:pt x="97" y="8"/>
                    </a:lnTo>
                    <a:lnTo>
                      <a:pt x="97" y="7"/>
                    </a:lnTo>
                    <a:lnTo>
                      <a:pt x="97" y="5"/>
                    </a:lnTo>
                    <a:lnTo>
                      <a:pt x="97" y="4"/>
                    </a:lnTo>
                    <a:lnTo>
                      <a:pt x="97" y="4"/>
                    </a:lnTo>
                    <a:lnTo>
                      <a:pt x="97" y="3"/>
                    </a:lnTo>
                    <a:lnTo>
                      <a:pt x="97" y="3"/>
                    </a:lnTo>
                    <a:lnTo>
                      <a:pt x="97" y="2"/>
                    </a:lnTo>
                    <a:lnTo>
                      <a:pt x="95" y="2"/>
                    </a:lnTo>
                    <a:lnTo>
                      <a:pt x="95" y="0"/>
                    </a:lnTo>
                    <a:lnTo>
                      <a:pt x="94" y="0"/>
                    </a:lnTo>
                    <a:lnTo>
                      <a:pt x="94" y="0"/>
                    </a:lnTo>
                    <a:close/>
                    <a:moveTo>
                      <a:pt x="12" y="30"/>
                    </a:moveTo>
                    <a:lnTo>
                      <a:pt x="12" y="27"/>
                    </a:lnTo>
                    <a:lnTo>
                      <a:pt x="12" y="25"/>
                    </a:lnTo>
                    <a:lnTo>
                      <a:pt x="12" y="24"/>
                    </a:lnTo>
                    <a:lnTo>
                      <a:pt x="12" y="23"/>
                    </a:lnTo>
                    <a:lnTo>
                      <a:pt x="12" y="21"/>
                    </a:lnTo>
                    <a:lnTo>
                      <a:pt x="12" y="21"/>
                    </a:lnTo>
                    <a:lnTo>
                      <a:pt x="12" y="21"/>
                    </a:lnTo>
                    <a:lnTo>
                      <a:pt x="12" y="20"/>
                    </a:lnTo>
                    <a:lnTo>
                      <a:pt x="12" y="20"/>
                    </a:lnTo>
                    <a:lnTo>
                      <a:pt x="14" y="19"/>
                    </a:lnTo>
                    <a:lnTo>
                      <a:pt x="14" y="19"/>
                    </a:lnTo>
                    <a:lnTo>
                      <a:pt x="20" y="19"/>
                    </a:lnTo>
                    <a:lnTo>
                      <a:pt x="27" y="19"/>
                    </a:lnTo>
                    <a:lnTo>
                      <a:pt x="32" y="19"/>
                    </a:lnTo>
                    <a:lnTo>
                      <a:pt x="37" y="19"/>
                    </a:lnTo>
                    <a:lnTo>
                      <a:pt x="41" y="19"/>
                    </a:lnTo>
                    <a:lnTo>
                      <a:pt x="45" y="19"/>
                    </a:lnTo>
                    <a:lnTo>
                      <a:pt x="53" y="19"/>
                    </a:lnTo>
                    <a:lnTo>
                      <a:pt x="60" y="19"/>
                    </a:lnTo>
                    <a:lnTo>
                      <a:pt x="66" y="19"/>
                    </a:lnTo>
                    <a:lnTo>
                      <a:pt x="70" y="19"/>
                    </a:lnTo>
                    <a:lnTo>
                      <a:pt x="74" y="19"/>
                    </a:lnTo>
                    <a:lnTo>
                      <a:pt x="77" y="19"/>
                    </a:lnTo>
                    <a:lnTo>
                      <a:pt x="78" y="19"/>
                    </a:lnTo>
                    <a:lnTo>
                      <a:pt x="81" y="19"/>
                    </a:lnTo>
                    <a:lnTo>
                      <a:pt x="81" y="19"/>
                    </a:lnTo>
                    <a:lnTo>
                      <a:pt x="82" y="19"/>
                    </a:lnTo>
                    <a:lnTo>
                      <a:pt x="82" y="19"/>
                    </a:lnTo>
                    <a:lnTo>
                      <a:pt x="82" y="19"/>
                    </a:lnTo>
                    <a:lnTo>
                      <a:pt x="84" y="19"/>
                    </a:lnTo>
                    <a:lnTo>
                      <a:pt x="85" y="20"/>
                    </a:lnTo>
                    <a:lnTo>
                      <a:pt x="85" y="20"/>
                    </a:lnTo>
                    <a:lnTo>
                      <a:pt x="85" y="21"/>
                    </a:lnTo>
                    <a:lnTo>
                      <a:pt x="85" y="24"/>
                    </a:lnTo>
                    <a:lnTo>
                      <a:pt x="85" y="27"/>
                    </a:lnTo>
                    <a:lnTo>
                      <a:pt x="85" y="28"/>
                    </a:lnTo>
                    <a:lnTo>
                      <a:pt x="85" y="29"/>
                    </a:lnTo>
                    <a:lnTo>
                      <a:pt x="85" y="29"/>
                    </a:lnTo>
                    <a:lnTo>
                      <a:pt x="85" y="30"/>
                    </a:lnTo>
                    <a:lnTo>
                      <a:pt x="85" y="30"/>
                    </a:lnTo>
                    <a:lnTo>
                      <a:pt x="85" y="30"/>
                    </a:lnTo>
                    <a:lnTo>
                      <a:pt x="85" y="32"/>
                    </a:lnTo>
                    <a:lnTo>
                      <a:pt x="84" y="32"/>
                    </a:lnTo>
                    <a:lnTo>
                      <a:pt x="82" y="33"/>
                    </a:lnTo>
                    <a:lnTo>
                      <a:pt x="76" y="33"/>
                    </a:lnTo>
                    <a:lnTo>
                      <a:pt x="70" y="33"/>
                    </a:lnTo>
                    <a:lnTo>
                      <a:pt x="65" y="33"/>
                    </a:lnTo>
                    <a:lnTo>
                      <a:pt x="60" y="33"/>
                    </a:lnTo>
                    <a:lnTo>
                      <a:pt x="56" y="33"/>
                    </a:lnTo>
                    <a:lnTo>
                      <a:pt x="51" y="33"/>
                    </a:lnTo>
                    <a:lnTo>
                      <a:pt x="43" y="33"/>
                    </a:lnTo>
                    <a:lnTo>
                      <a:pt x="36" y="33"/>
                    </a:lnTo>
                    <a:lnTo>
                      <a:pt x="31" y="33"/>
                    </a:lnTo>
                    <a:lnTo>
                      <a:pt x="27" y="33"/>
                    </a:lnTo>
                    <a:lnTo>
                      <a:pt x="23" y="33"/>
                    </a:lnTo>
                    <a:lnTo>
                      <a:pt x="20" y="33"/>
                    </a:lnTo>
                    <a:lnTo>
                      <a:pt x="18" y="33"/>
                    </a:lnTo>
                    <a:lnTo>
                      <a:pt x="16" y="33"/>
                    </a:lnTo>
                    <a:lnTo>
                      <a:pt x="15" y="33"/>
                    </a:lnTo>
                    <a:lnTo>
                      <a:pt x="15" y="33"/>
                    </a:lnTo>
                    <a:lnTo>
                      <a:pt x="15" y="33"/>
                    </a:lnTo>
                    <a:lnTo>
                      <a:pt x="14" y="33"/>
                    </a:lnTo>
                    <a:lnTo>
                      <a:pt x="14" y="32"/>
                    </a:lnTo>
                    <a:lnTo>
                      <a:pt x="12" y="32"/>
                    </a:lnTo>
                    <a:lnTo>
                      <a:pt x="12" y="30"/>
                    </a:lnTo>
                    <a:lnTo>
                      <a:pt x="12" y="30"/>
                    </a:lnTo>
                    <a:lnTo>
                      <a:pt x="12" y="30"/>
                    </a:lnTo>
                    <a:close/>
                    <a:moveTo>
                      <a:pt x="77" y="92"/>
                    </a:moveTo>
                    <a:lnTo>
                      <a:pt x="74" y="91"/>
                    </a:lnTo>
                    <a:lnTo>
                      <a:pt x="73" y="90"/>
                    </a:lnTo>
                    <a:lnTo>
                      <a:pt x="72" y="88"/>
                    </a:lnTo>
                    <a:lnTo>
                      <a:pt x="70" y="86"/>
                    </a:lnTo>
                    <a:lnTo>
                      <a:pt x="72" y="83"/>
                    </a:lnTo>
                    <a:lnTo>
                      <a:pt x="73" y="81"/>
                    </a:lnTo>
                    <a:lnTo>
                      <a:pt x="74" y="79"/>
                    </a:lnTo>
                    <a:lnTo>
                      <a:pt x="77" y="79"/>
                    </a:lnTo>
                    <a:lnTo>
                      <a:pt x="80" y="79"/>
                    </a:lnTo>
                    <a:lnTo>
                      <a:pt x="82" y="81"/>
                    </a:lnTo>
                    <a:lnTo>
                      <a:pt x="84" y="83"/>
                    </a:lnTo>
                    <a:lnTo>
                      <a:pt x="84" y="86"/>
                    </a:lnTo>
                    <a:lnTo>
                      <a:pt x="84" y="88"/>
                    </a:lnTo>
                    <a:lnTo>
                      <a:pt x="82" y="90"/>
                    </a:lnTo>
                    <a:lnTo>
                      <a:pt x="80" y="91"/>
                    </a:lnTo>
                    <a:lnTo>
                      <a:pt x="77" y="92"/>
                    </a:lnTo>
                    <a:lnTo>
                      <a:pt x="77" y="92"/>
                    </a:lnTo>
                    <a:close/>
                    <a:moveTo>
                      <a:pt x="77" y="70"/>
                    </a:moveTo>
                    <a:lnTo>
                      <a:pt x="76" y="70"/>
                    </a:lnTo>
                    <a:lnTo>
                      <a:pt x="74" y="70"/>
                    </a:lnTo>
                    <a:lnTo>
                      <a:pt x="70" y="67"/>
                    </a:lnTo>
                    <a:lnTo>
                      <a:pt x="69" y="65"/>
                    </a:lnTo>
                    <a:lnTo>
                      <a:pt x="69" y="63"/>
                    </a:lnTo>
                    <a:lnTo>
                      <a:pt x="69" y="62"/>
                    </a:lnTo>
                    <a:lnTo>
                      <a:pt x="69" y="59"/>
                    </a:lnTo>
                    <a:lnTo>
                      <a:pt x="69" y="58"/>
                    </a:lnTo>
                    <a:lnTo>
                      <a:pt x="70" y="56"/>
                    </a:lnTo>
                    <a:lnTo>
                      <a:pt x="74" y="54"/>
                    </a:lnTo>
                    <a:lnTo>
                      <a:pt x="76" y="53"/>
                    </a:lnTo>
                    <a:lnTo>
                      <a:pt x="77" y="53"/>
                    </a:lnTo>
                    <a:lnTo>
                      <a:pt x="78" y="53"/>
                    </a:lnTo>
                    <a:lnTo>
                      <a:pt x="81" y="54"/>
                    </a:lnTo>
                    <a:lnTo>
                      <a:pt x="84" y="56"/>
                    </a:lnTo>
                    <a:lnTo>
                      <a:pt x="85" y="58"/>
                    </a:lnTo>
                    <a:lnTo>
                      <a:pt x="86" y="59"/>
                    </a:lnTo>
                    <a:lnTo>
                      <a:pt x="86" y="62"/>
                    </a:lnTo>
                    <a:lnTo>
                      <a:pt x="86" y="63"/>
                    </a:lnTo>
                    <a:lnTo>
                      <a:pt x="85" y="65"/>
                    </a:lnTo>
                    <a:lnTo>
                      <a:pt x="84" y="67"/>
                    </a:lnTo>
                    <a:lnTo>
                      <a:pt x="81" y="70"/>
                    </a:lnTo>
                    <a:lnTo>
                      <a:pt x="78" y="70"/>
                    </a:lnTo>
                    <a:lnTo>
                      <a:pt x="77" y="70"/>
                    </a:lnTo>
                    <a:lnTo>
                      <a:pt x="77" y="70"/>
                    </a:lnTo>
                    <a:close/>
                  </a:path>
                </a:pathLst>
              </a:custGeom>
              <a:solidFill>
                <a:schemeClr val="bg2">
                  <a:lumMod val="25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chemeClr val="bg1"/>
                  </a:solidFill>
                  <a:effectLst/>
                  <a:uLnTx/>
                  <a:uFillTx/>
                </a:endParaRPr>
              </a:p>
            </p:txBody>
          </p:sp>
          <p:sp>
            <p:nvSpPr>
              <p:cNvPr id="14" name="Freeform 10"/>
              <p:cNvSpPr>
                <a:spLocks noEditPoints="1"/>
              </p:cNvSpPr>
              <p:nvPr/>
            </p:nvSpPr>
            <p:spPr bwMode="auto">
              <a:xfrm>
                <a:off x="2542" y="1831"/>
                <a:ext cx="276" cy="233"/>
              </a:xfrm>
              <a:custGeom>
                <a:avLst/>
                <a:gdLst>
                  <a:gd name="T0" fmla="*/ 211 w 276"/>
                  <a:gd name="T1" fmla="*/ 0 h 233"/>
                  <a:gd name="T2" fmla="*/ 132 w 276"/>
                  <a:gd name="T3" fmla="*/ 0 h 233"/>
                  <a:gd name="T4" fmla="*/ 63 w 276"/>
                  <a:gd name="T5" fmla="*/ 0 h 233"/>
                  <a:gd name="T6" fmla="*/ 26 w 276"/>
                  <a:gd name="T7" fmla="*/ 0 h 233"/>
                  <a:gd name="T8" fmla="*/ 12 w 276"/>
                  <a:gd name="T9" fmla="*/ 0 h 233"/>
                  <a:gd name="T10" fmla="*/ 5 w 276"/>
                  <a:gd name="T11" fmla="*/ 0 h 233"/>
                  <a:gd name="T12" fmla="*/ 0 w 276"/>
                  <a:gd name="T13" fmla="*/ 41 h 233"/>
                  <a:gd name="T14" fmla="*/ 0 w 276"/>
                  <a:gd name="T15" fmla="*/ 115 h 233"/>
                  <a:gd name="T16" fmla="*/ 0 w 276"/>
                  <a:gd name="T17" fmla="*/ 161 h 233"/>
                  <a:gd name="T18" fmla="*/ 0 w 276"/>
                  <a:gd name="T19" fmla="*/ 183 h 233"/>
                  <a:gd name="T20" fmla="*/ 0 w 276"/>
                  <a:gd name="T21" fmla="*/ 192 h 233"/>
                  <a:gd name="T22" fmla="*/ 5 w 276"/>
                  <a:gd name="T23" fmla="*/ 200 h 233"/>
                  <a:gd name="T24" fmla="*/ 37 w 276"/>
                  <a:gd name="T25" fmla="*/ 201 h 233"/>
                  <a:gd name="T26" fmla="*/ 66 w 276"/>
                  <a:gd name="T27" fmla="*/ 201 h 233"/>
                  <a:gd name="T28" fmla="*/ 90 w 276"/>
                  <a:gd name="T29" fmla="*/ 201 h 233"/>
                  <a:gd name="T30" fmla="*/ 94 w 276"/>
                  <a:gd name="T31" fmla="*/ 205 h 233"/>
                  <a:gd name="T32" fmla="*/ 94 w 276"/>
                  <a:gd name="T33" fmla="*/ 215 h 233"/>
                  <a:gd name="T34" fmla="*/ 79 w 276"/>
                  <a:gd name="T35" fmla="*/ 228 h 233"/>
                  <a:gd name="T36" fmla="*/ 87 w 276"/>
                  <a:gd name="T37" fmla="*/ 233 h 233"/>
                  <a:gd name="T38" fmla="*/ 144 w 276"/>
                  <a:gd name="T39" fmla="*/ 233 h 233"/>
                  <a:gd name="T40" fmla="*/ 178 w 276"/>
                  <a:gd name="T41" fmla="*/ 233 h 233"/>
                  <a:gd name="T42" fmla="*/ 197 w 276"/>
                  <a:gd name="T43" fmla="*/ 233 h 233"/>
                  <a:gd name="T44" fmla="*/ 204 w 276"/>
                  <a:gd name="T45" fmla="*/ 233 h 233"/>
                  <a:gd name="T46" fmla="*/ 191 w 276"/>
                  <a:gd name="T47" fmla="*/ 219 h 233"/>
                  <a:gd name="T48" fmla="*/ 187 w 276"/>
                  <a:gd name="T49" fmla="*/ 211 h 233"/>
                  <a:gd name="T50" fmla="*/ 187 w 276"/>
                  <a:gd name="T51" fmla="*/ 201 h 233"/>
                  <a:gd name="T52" fmla="*/ 224 w 276"/>
                  <a:gd name="T53" fmla="*/ 201 h 233"/>
                  <a:gd name="T54" fmla="*/ 252 w 276"/>
                  <a:gd name="T55" fmla="*/ 201 h 233"/>
                  <a:gd name="T56" fmla="*/ 266 w 276"/>
                  <a:gd name="T57" fmla="*/ 201 h 233"/>
                  <a:gd name="T58" fmla="*/ 274 w 276"/>
                  <a:gd name="T59" fmla="*/ 196 h 233"/>
                  <a:gd name="T60" fmla="*/ 276 w 276"/>
                  <a:gd name="T61" fmla="*/ 132 h 233"/>
                  <a:gd name="T62" fmla="*/ 276 w 276"/>
                  <a:gd name="T63" fmla="*/ 68 h 233"/>
                  <a:gd name="T64" fmla="*/ 276 w 276"/>
                  <a:gd name="T65" fmla="*/ 32 h 233"/>
                  <a:gd name="T66" fmla="*/ 276 w 276"/>
                  <a:gd name="T67" fmla="*/ 14 h 233"/>
                  <a:gd name="T68" fmla="*/ 276 w 276"/>
                  <a:gd name="T69" fmla="*/ 8 h 233"/>
                  <a:gd name="T70" fmla="*/ 266 w 276"/>
                  <a:gd name="T71" fmla="*/ 0 h 233"/>
                  <a:gd name="T72" fmla="*/ 252 w 276"/>
                  <a:gd name="T73" fmla="*/ 187 h 233"/>
                  <a:gd name="T74" fmla="*/ 161 w 276"/>
                  <a:gd name="T75" fmla="*/ 187 h 233"/>
                  <a:gd name="T76" fmla="*/ 88 w 276"/>
                  <a:gd name="T77" fmla="*/ 187 h 233"/>
                  <a:gd name="T78" fmla="*/ 47 w 276"/>
                  <a:gd name="T79" fmla="*/ 187 h 233"/>
                  <a:gd name="T80" fmla="*/ 29 w 276"/>
                  <a:gd name="T81" fmla="*/ 187 h 233"/>
                  <a:gd name="T82" fmla="*/ 24 w 276"/>
                  <a:gd name="T83" fmla="*/ 187 h 233"/>
                  <a:gd name="T84" fmla="*/ 16 w 276"/>
                  <a:gd name="T85" fmla="*/ 151 h 233"/>
                  <a:gd name="T86" fmla="*/ 16 w 276"/>
                  <a:gd name="T87" fmla="*/ 88 h 233"/>
                  <a:gd name="T88" fmla="*/ 16 w 276"/>
                  <a:gd name="T89" fmla="*/ 50 h 233"/>
                  <a:gd name="T90" fmla="*/ 16 w 276"/>
                  <a:gd name="T91" fmla="*/ 30 h 233"/>
                  <a:gd name="T92" fmla="*/ 16 w 276"/>
                  <a:gd name="T93" fmla="*/ 22 h 233"/>
                  <a:gd name="T94" fmla="*/ 34 w 276"/>
                  <a:gd name="T95" fmla="*/ 14 h 233"/>
                  <a:gd name="T96" fmla="*/ 129 w 276"/>
                  <a:gd name="T97" fmla="*/ 14 h 233"/>
                  <a:gd name="T98" fmla="*/ 197 w 276"/>
                  <a:gd name="T99" fmla="*/ 14 h 233"/>
                  <a:gd name="T100" fmla="*/ 233 w 276"/>
                  <a:gd name="T101" fmla="*/ 14 h 233"/>
                  <a:gd name="T102" fmla="*/ 248 w 276"/>
                  <a:gd name="T103" fmla="*/ 14 h 233"/>
                  <a:gd name="T104" fmla="*/ 255 w 276"/>
                  <a:gd name="T105" fmla="*/ 16 h 2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276" h="233">
                    <a:moveTo>
                      <a:pt x="266" y="0"/>
                    </a:moveTo>
                    <a:lnTo>
                      <a:pt x="255" y="0"/>
                    </a:lnTo>
                    <a:lnTo>
                      <a:pt x="243" y="0"/>
                    </a:lnTo>
                    <a:lnTo>
                      <a:pt x="232" y="0"/>
                    </a:lnTo>
                    <a:lnTo>
                      <a:pt x="222" y="0"/>
                    </a:lnTo>
                    <a:lnTo>
                      <a:pt x="211" y="0"/>
                    </a:lnTo>
                    <a:lnTo>
                      <a:pt x="200" y="0"/>
                    </a:lnTo>
                    <a:lnTo>
                      <a:pt x="191" y="0"/>
                    </a:lnTo>
                    <a:lnTo>
                      <a:pt x="182" y="0"/>
                    </a:lnTo>
                    <a:lnTo>
                      <a:pt x="164" y="0"/>
                    </a:lnTo>
                    <a:lnTo>
                      <a:pt x="148" y="0"/>
                    </a:lnTo>
                    <a:lnTo>
                      <a:pt x="132" y="0"/>
                    </a:lnTo>
                    <a:lnTo>
                      <a:pt x="117" y="0"/>
                    </a:lnTo>
                    <a:lnTo>
                      <a:pt x="106" y="0"/>
                    </a:lnTo>
                    <a:lnTo>
                      <a:pt x="92" y="0"/>
                    </a:lnTo>
                    <a:lnTo>
                      <a:pt x="82" y="0"/>
                    </a:lnTo>
                    <a:lnTo>
                      <a:pt x="73" y="0"/>
                    </a:lnTo>
                    <a:lnTo>
                      <a:pt x="63" y="0"/>
                    </a:lnTo>
                    <a:lnTo>
                      <a:pt x="55" y="0"/>
                    </a:lnTo>
                    <a:lnTo>
                      <a:pt x="47" y="0"/>
                    </a:lnTo>
                    <a:lnTo>
                      <a:pt x="41" y="0"/>
                    </a:lnTo>
                    <a:lnTo>
                      <a:pt x="36" y="0"/>
                    </a:lnTo>
                    <a:lnTo>
                      <a:pt x="30" y="0"/>
                    </a:lnTo>
                    <a:lnTo>
                      <a:pt x="26" y="0"/>
                    </a:lnTo>
                    <a:lnTo>
                      <a:pt x="22" y="0"/>
                    </a:lnTo>
                    <a:lnTo>
                      <a:pt x="20" y="0"/>
                    </a:lnTo>
                    <a:lnTo>
                      <a:pt x="17" y="0"/>
                    </a:lnTo>
                    <a:lnTo>
                      <a:pt x="15" y="0"/>
                    </a:lnTo>
                    <a:lnTo>
                      <a:pt x="13" y="0"/>
                    </a:lnTo>
                    <a:lnTo>
                      <a:pt x="12" y="0"/>
                    </a:lnTo>
                    <a:lnTo>
                      <a:pt x="11" y="0"/>
                    </a:lnTo>
                    <a:lnTo>
                      <a:pt x="9" y="0"/>
                    </a:lnTo>
                    <a:lnTo>
                      <a:pt x="9" y="0"/>
                    </a:lnTo>
                    <a:lnTo>
                      <a:pt x="9" y="0"/>
                    </a:lnTo>
                    <a:lnTo>
                      <a:pt x="8" y="0"/>
                    </a:lnTo>
                    <a:lnTo>
                      <a:pt x="5" y="0"/>
                    </a:lnTo>
                    <a:lnTo>
                      <a:pt x="3" y="3"/>
                    </a:lnTo>
                    <a:lnTo>
                      <a:pt x="1" y="5"/>
                    </a:lnTo>
                    <a:lnTo>
                      <a:pt x="0" y="7"/>
                    </a:lnTo>
                    <a:lnTo>
                      <a:pt x="0" y="8"/>
                    </a:lnTo>
                    <a:lnTo>
                      <a:pt x="0" y="25"/>
                    </a:lnTo>
                    <a:lnTo>
                      <a:pt x="0" y="41"/>
                    </a:lnTo>
                    <a:lnTo>
                      <a:pt x="0" y="55"/>
                    </a:lnTo>
                    <a:lnTo>
                      <a:pt x="0" y="70"/>
                    </a:lnTo>
                    <a:lnTo>
                      <a:pt x="0" y="82"/>
                    </a:lnTo>
                    <a:lnTo>
                      <a:pt x="0" y="94"/>
                    </a:lnTo>
                    <a:lnTo>
                      <a:pt x="0" y="105"/>
                    </a:lnTo>
                    <a:lnTo>
                      <a:pt x="0" y="115"/>
                    </a:lnTo>
                    <a:lnTo>
                      <a:pt x="0" y="124"/>
                    </a:lnTo>
                    <a:lnTo>
                      <a:pt x="0" y="133"/>
                    </a:lnTo>
                    <a:lnTo>
                      <a:pt x="0" y="141"/>
                    </a:lnTo>
                    <a:lnTo>
                      <a:pt x="0" y="147"/>
                    </a:lnTo>
                    <a:lnTo>
                      <a:pt x="0" y="154"/>
                    </a:lnTo>
                    <a:lnTo>
                      <a:pt x="0" y="161"/>
                    </a:lnTo>
                    <a:lnTo>
                      <a:pt x="0" y="165"/>
                    </a:lnTo>
                    <a:lnTo>
                      <a:pt x="0" y="170"/>
                    </a:lnTo>
                    <a:lnTo>
                      <a:pt x="0" y="174"/>
                    </a:lnTo>
                    <a:lnTo>
                      <a:pt x="0" y="178"/>
                    </a:lnTo>
                    <a:lnTo>
                      <a:pt x="0" y="180"/>
                    </a:lnTo>
                    <a:lnTo>
                      <a:pt x="0" y="183"/>
                    </a:lnTo>
                    <a:lnTo>
                      <a:pt x="0" y="186"/>
                    </a:lnTo>
                    <a:lnTo>
                      <a:pt x="0" y="187"/>
                    </a:lnTo>
                    <a:lnTo>
                      <a:pt x="0" y="188"/>
                    </a:lnTo>
                    <a:lnTo>
                      <a:pt x="0" y="190"/>
                    </a:lnTo>
                    <a:lnTo>
                      <a:pt x="0" y="192"/>
                    </a:lnTo>
                    <a:lnTo>
                      <a:pt x="0" y="192"/>
                    </a:lnTo>
                    <a:lnTo>
                      <a:pt x="0" y="192"/>
                    </a:lnTo>
                    <a:lnTo>
                      <a:pt x="0" y="192"/>
                    </a:lnTo>
                    <a:lnTo>
                      <a:pt x="0" y="195"/>
                    </a:lnTo>
                    <a:lnTo>
                      <a:pt x="1" y="196"/>
                    </a:lnTo>
                    <a:lnTo>
                      <a:pt x="3" y="199"/>
                    </a:lnTo>
                    <a:lnTo>
                      <a:pt x="5" y="200"/>
                    </a:lnTo>
                    <a:lnTo>
                      <a:pt x="8" y="201"/>
                    </a:lnTo>
                    <a:lnTo>
                      <a:pt x="9" y="201"/>
                    </a:lnTo>
                    <a:lnTo>
                      <a:pt x="17" y="201"/>
                    </a:lnTo>
                    <a:lnTo>
                      <a:pt x="24" y="201"/>
                    </a:lnTo>
                    <a:lnTo>
                      <a:pt x="32" y="201"/>
                    </a:lnTo>
                    <a:lnTo>
                      <a:pt x="37" y="201"/>
                    </a:lnTo>
                    <a:lnTo>
                      <a:pt x="44" y="201"/>
                    </a:lnTo>
                    <a:lnTo>
                      <a:pt x="49" y="201"/>
                    </a:lnTo>
                    <a:lnTo>
                      <a:pt x="54" y="201"/>
                    </a:lnTo>
                    <a:lnTo>
                      <a:pt x="58" y="201"/>
                    </a:lnTo>
                    <a:lnTo>
                      <a:pt x="62" y="201"/>
                    </a:lnTo>
                    <a:lnTo>
                      <a:pt x="66" y="201"/>
                    </a:lnTo>
                    <a:lnTo>
                      <a:pt x="70" y="201"/>
                    </a:lnTo>
                    <a:lnTo>
                      <a:pt x="74" y="201"/>
                    </a:lnTo>
                    <a:lnTo>
                      <a:pt x="79" y="201"/>
                    </a:lnTo>
                    <a:lnTo>
                      <a:pt x="83" y="201"/>
                    </a:lnTo>
                    <a:lnTo>
                      <a:pt x="87" y="201"/>
                    </a:lnTo>
                    <a:lnTo>
                      <a:pt x="90" y="201"/>
                    </a:lnTo>
                    <a:lnTo>
                      <a:pt x="91" y="201"/>
                    </a:lnTo>
                    <a:lnTo>
                      <a:pt x="92" y="201"/>
                    </a:lnTo>
                    <a:lnTo>
                      <a:pt x="94" y="201"/>
                    </a:lnTo>
                    <a:lnTo>
                      <a:pt x="94" y="201"/>
                    </a:lnTo>
                    <a:lnTo>
                      <a:pt x="94" y="201"/>
                    </a:lnTo>
                    <a:lnTo>
                      <a:pt x="94" y="205"/>
                    </a:lnTo>
                    <a:lnTo>
                      <a:pt x="94" y="209"/>
                    </a:lnTo>
                    <a:lnTo>
                      <a:pt x="94" y="212"/>
                    </a:lnTo>
                    <a:lnTo>
                      <a:pt x="94" y="213"/>
                    </a:lnTo>
                    <a:lnTo>
                      <a:pt x="94" y="215"/>
                    </a:lnTo>
                    <a:lnTo>
                      <a:pt x="94" y="215"/>
                    </a:lnTo>
                    <a:lnTo>
                      <a:pt x="94" y="215"/>
                    </a:lnTo>
                    <a:lnTo>
                      <a:pt x="91" y="219"/>
                    </a:lnTo>
                    <a:lnTo>
                      <a:pt x="88" y="221"/>
                    </a:lnTo>
                    <a:lnTo>
                      <a:pt x="86" y="223"/>
                    </a:lnTo>
                    <a:lnTo>
                      <a:pt x="83" y="225"/>
                    </a:lnTo>
                    <a:lnTo>
                      <a:pt x="82" y="227"/>
                    </a:lnTo>
                    <a:lnTo>
                      <a:pt x="79" y="228"/>
                    </a:lnTo>
                    <a:lnTo>
                      <a:pt x="78" y="230"/>
                    </a:lnTo>
                    <a:lnTo>
                      <a:pt x="76" y="232"/>
                    </a:lnTo>
                    <a:lnTo>
                      <a:pt x="75" y="232"/>
                    </a:lnTo>
                    <a:lnTo>
                      <a:pt x="75" y="233"/>
                    </a:lnTo>
                    <a:lnTo>
                      <a:pt x="75" y="233"/>
                    </a:lnTo>
                    <a:lnTo>
                      <a:pt x="87" y="233"/>
                    </a:lnTo>
                    <a:lnTo>
                      <a:pt x="98" y="233"/>
                    </a:lnTo>
                    <a:lnTo>
                      <a:pt x="108" y="233"/>
                    </a:lnTo>
                    <a:lnTo>
                      <a:pt x="119" y="233"/>
                    </a:lnTo>
                    <a:lnTo>
                      <a:pt x="127" y="233"/>
                    </a:lnTo>
                    <a:lnTo>
                      <a:pt x="136" y="233"/>
                    </a:lnTo>
                    <a:lnTo>
                      <a:pt x="144" y="233"/>
                    </a:lnTo>
                    <a:lnTo>
                      <a:pt x="150" y="233"/>
                    </a:lnTo>
                    <a:lnTo>
                      <a:pt x="157" y="233"/>
                    </a:lnTo>
                    <a:lnTo>
                      <a:pt x="162" y="233"/>
                    </a:lnTo>
                    <a:lnTo>
                      <a:pt x="169" y="233"/>
                    </a:lnTo>
                    <a:lnTo>
                      <a:pt x="173" y="233"/>
                    </a:lnTo>
                    <a:lnTo>
                      <a:pt x="178" y="233"/>
                    </a:lnTo>
                    <a:lnTo>
                      <a:pt x="182" y="233"/>
                    </a:lnTo>
                    <a:lnTo>
                      <a:pt x="186" y="233"/>
                    </a:lnTo>
                    <a:lnTo>
                      <a:pt x="189" y="233"/>
                    </a:lnTo>
                    <a:lnTo>
                      <a:pt x="191" y="233"/>
                    </a:lnTo>
                    <a:lnTo>
                      <a:pt x="194" y="233"/>
                    </a:lnTo>
                    <a:lnTo>
                      <a:pt x="197" y="233"/>
                    </a:lnTo>
                    <a:lnTo>
                      <a:pt x="198" y="233"/>
                    </a:lnTo>
                    <a:lnTo>
                      <a:pt x="202" y="233"/>
                    </a:lnTo>
                    <a:lnTo>
                      <a:pt x="203" y="233"/>
                    </a:lnTo>
                    <a:lnTo>
                      <a:pt x="204" y="233"/>
                    </a:lnTo>
                    <a:lnTo>
                      <a:pt x="204" y="233"/>
                    </a:lnTo>
                    <a:lnTo>
                      <a:pt x="204" y="233"/>
                    </a:lnTo>
                    <a:lnTo>
                      <a:pt x="206" y="233"/>
                    </a:lnTo>
                    <a:lnTo>
                      <a:pt x="202" y="229"/>
                    </a:lnTo>
                    <a:lnTo>
                      <a:pt x="199" y="227"/>
                    </a:lnTo>
                    <a:lnTo>
                      <a:pt x="197" y="224"/>
                    </a:lnTo>
                    <a:lnTo>
                      <a:pt x="194" y="223"/>
                    </a:lnTo>
                    <a:lnTo>
                      <a:pt x="191" y="219"/>
                    </a:lnTo>
                    <a:lnTo>
                      <a:pt x="189" y="217"/>
                    </a:lnTo>
                    <a:lnTo>
                      <a:pt x="187" y="216"/>
                    </a:lnTo>
                    <a:lnTo>
                      <a:pt x="187" y="215"/>
                    </a:lnTo>
                    <a:lnTo>
                      <a:pt x="187" y="215"/>
                    </a:lnTo>
                    <a:lnTo>
                      <a:pt x="187" y="215"/>
                    </a:lnTo>
                    <a:lnTo>
                      <a:pt x="187" y="211"/>
                    </a:lnTo>
                    <a:lnTo>
                      <a:pt x="187" y="207"/>
                    </a:lnTo>
                    <a:lnTo>
                      <a:pt x="187" y="204"/>
                    </a:lnTo>
                    <a:lnTo>
                      <a:pt x="187" y="203"/>
                    </a:lnTo>
                    <a:lnTo>
                      <a:pt x="187" y="203"/>
                    </a:lnTo>
                    <a:lnTo>
                      <a:pt x="187" y="201"/>
                    </a:lnTo>
                    <a:lnTo>
                      <a:pt x="187" y="201"/>
                    </a:lnTo>
                    <a:lnTo>
                      <a:pt x="194" y="201"/>
                    </a:lnTo>
                    <a:lnTo>
                      <a:pt x="200" y="201"/>
                    </a:lnTo>
                    <a:lnTo>
                      <a:pt x="207" y="201"/>
                    </a:lnTo>
                    <a:lnTo>
                      <a:pt x="214" y="201"/>
                    </a:lnTo>
                    <a:lnTo>
                      <a:pt x="219" y="201"/>
                    </a:lnTo>
                    <a:lnTo>
                      <a:pt x="224" y="201"/>
                    </a:lnTo>
                    <a:lnTo>
                      <a:pt x="228" y="201"/>
                    </a:lnTo>
                    <a:lnTo>
                      <a:pt x="233" y="201"/>
                    </a:lnTo>
                    <a:lnTo>
                      <a:pt x="237" y="201"/>
                    </a:lnTo>
                    <a:lnTo>
                      <a:pt x="240" y="201"/>
                    </a:lnTo>
                    <a:lnTo>
                      <a:pt x="247" y="201"/>
                    </a:lnTo>
                    <a:lnTo>
                      <a:pt x="252" y="201"/>
                    </a:lnTo>
                    <a:lnTo>
                      <a:pt x="257" y="201"/>
                    </a:lnTo>
                    <a:lnTo>
                      <a:pt x="260" y="201"/>
                    </a:lnTo>
                    <a:lnTo>
                      <a:pt x="262" y="201"/>
                    </a:lnTo>
                    <a:lnTo>
                      <a:pt x="264" y="201"/>
                    </a:lnTo>
                    <a:lnTo>
                      <a:pt x="265" y="201"/>
                    </a:lnTo>
                    <a:lnTo>
                      <a:pt x="266" y="201"/>
                    </a:lnTo>
                    <a:lnTo>
                      <a:pt x="266" y="201"/>
                    </a:lnTo>
                    <a:lnTo>
                      <a:pt x="266" y="201"/>
                    </a:lnTo>
                    <a:lnTo>
                      <a:pt x="268" y="201"/>
                    </a:lnTo>
                    <a:lnTo>
                      <a:pt x="270" y="200"/>
                    </a:lnTo>
                    <a:lnTo>
                      <a:pt x="273" y="199"/>
                    </a:lnTo>
                    <a:lnTo>
                      <a:pt x="274" y="196"/>
                    </a:lnTo>
                    <a:lnTo>
                      <a:pt x="276" y="195"/>
                    </a:lnTo>
                    <a:lnTo>
                      <a:pt x="276" y="192"/>
                    </a:lnTo>
                    <a:lnTo>
                      <a:pt x="276" y="176"/>
                    </a:lnTo>
                    <a:lnTo>
                      <a:pt x="276" y="161"/>
                    </a:lnTo>
                    <a:lnTo>
                      <a:pt x="276" y="146"/>
                    </a:lnTo>
                    <a:lnTo>
                      <a:pt x="276" y="132"/>
                    </a:lnTo>
                    <a:lnTo>
                      <a:pt x="276" y="119"/>
                    </a:lnTo>
                    <a:lnTo>
                      <a:pt x="276" y="107"/>
                    </a:lnTo>
                    <a:lnTo>
                      <a:pt x="276" y="96"/>
                    </a:lnTo>
                    <a:lnTo>
                      <a:pt x="276" y="86"/>
                    </a:lnTo>
                    <a:lnTo>
                      <a:pt x="276" y="76"/>
                    </a:lnTo>
                    <a:lnTo>
                      <a:pt x="276" y="68"/>
                    </a:lnTo>
                    <a:lnTo>
                      <a:pt x="276" y="61"/>
                    </a:lnTo>
                    <a:lnTo>
                      <a:pt x="276" y="53"/>
                    </a:lnTo>
                    <a:lnTo>
                      <a:pt x="276" y="47"/>
                    </a:lnTo>
                    <a:lnTo>
                      <a:pt x="276" y="41"/>
                    </a:lnTo>
                    <a:lnTo>
                      <a:pt x="276" y="36"/>
                    </a:lnTo>
                    <a:lnTo>
                      <a:pt x="276" y="32"/>
                    </a:lnTo>
                    <a:lnTo>
                      <a:pt x="276" y="28"/>
                    </a:lnTo>
                    <a:lnTo>
                      <a:pt x="276" y="24"/>
                    </a:lnTo>
                    <a:lnTo>
                      <a:pt x="276" y="21"/>
                    </a:lnTo>
                    <a:lnTo>
                      <a:pt x="276" y="18"/>
                    </a:lnTo>
                    <a:lnTo>
                      <a:pt x="276" y="16"/>
                    </a:lnTo>
                    <a:lnTo>
                      <a:pt x="276" y="14"/>
                    </a:lnTo>
                    <a:lnTo>
                      <a:pt x="276" y="12"/>
                    </a:lnTo>
                    <a:lnTo>
                      <a:pt x="276" y="11"/>
                    </a:lnTo>
                    <a:lnTo>
                      <a:pt x="276" y="9"/>
                    </a:lnTo>
                    <a:lnTo>
                      <a:pt x="276" y="9"/>
                    </a:lnTo>
                    <a:lnTo>
                      <a:pt x="276" y="8"/>
                    </a:lnTo>
                    <a:lnTo>
                      <a:pt x="276" y="8"/>
                    </a:lnTo>
                    <a:lnTo>
                      <a:pt x="276" y="7"/>
                    </a:lnTo>
                    <a:lnTo>
                      <a:pt x="274" y="5"/>
                    </a:lnTo>
                    <a:lnTo>
                      <a:pt x="273" y="3"/>
                    </a:lnTo>
                    <a:lnTo>
                      <a:pt x="270" y="0"/>
                    </a:lnTo>
                    <a:lnTo>
                      <a:pt x="268" y="0"/>
                    </a:lnTo>
                    <a:lnTo>
                      <a:pt x="266" y="0"/>
                    </a:lnTo>
                    <a:lnTo>
                      <a:pt x="266" y="0"/>
                    </a:lnTo>
                    <a:close/>
                    <a:moveTo>
                      <a:pt x="260" y="179"/>
                    </a:moveTo>
                    <a:lnTo>
                      <a:pt x="259" y="182"/>
                    </a:lnTo>
                    <a:lnTo>
                      <a:pt x="257" y="184"/>
                    </a:lnTo>
                    <a:lnTo>
                      <a:pt x="255" y="186"/>
                    </a:lnTo>
                    <a:lnTo>
                      <a:pt x="252" y="187"/>
                    </a:lnTo>
                    <a:lnTo>
                      <a:pt x="241" y="187"/>
                    </a:lnTo>
                    <a:lnTo>
                      <a:pt x="231" y="187"/>
                    </a:lnTo>
                    <a:lnTo>
                      <a:pt x="212" y="187"/>
                    </a:lnTo>
                    <a:lnTo>
                      <a:pt x="194" y="187"/>
                    </a:lnTo>
                    <a:lnTo>
                      <a:pt x="177" y="187"/>
                    </a:lnTo>
                    <a:lnTo>
                      <a:pt x="161" y="187"/>
                    </a:lnTo>
                    <a:lnTo>
                      <a:pt x="146" y="187"/>
                    </a:lnTo>
                    <a:lnTo>
                      <a:pt x="133" y="187"/>
                    </a:lnTo>
                    <a:lnTo>
                      <a:pt x="120" y="187"/>
                    </a:lnTo>
                    <a:lnTo>
                      <a:pt x="108" y="187"/>
                    </a:lnTo>
                    <a:lnTo>
                      <a:pt x="98" y="187"/>
                    </a:lnTo>
                    <a:lnTo>
                      <a:pt x="88" y="187"/>
                    </a:lnTo>
                    <a:lnTo>
                      <a:pt x="79" y="187"/>
                    </a:lnTo>
                    <a:lnTo>
                      <a:pt x="71" y="187"/>
                    </a:lnTo>
                    <a:lnTo>
                      <a:pt x="65" y="187"/>
                    </a:lnTo>
                    <a:lnTo>
                      <a:pt x="58" y="187"/>
                    </a:lnTo>
                    <a:lnTo>
                      <a:pt x="53" y="187"/>
                    </a:lnTo>
                    <a:lnTo>
                      <a:pt x="47" y="187"/>
                    </a:lnTo>
                    <a:lnTo>
                      <a:pt x="44" y="187"/>
                    </a:lnTo>
                    <a:lnTo>
                      <a:pt x="40" y="187"/>
                    </a:lnTo>
                    <a:lnTo>
                      <a:pt x="36" y="187"/>
                    </a:lnTo>
                    <a:lnTo>
                      <a:pt x="33" y="187"/>
                    </a:lnTo>
                    <a:lnTo>
                      <a:pt x="30" y="187"/>
                    </a:lnTo>
                    <a:lnTo>
                      <a:pt x="29" y="187"/>
                    </a:lnTo>
                    <a:lnTo>
                      <a:pt x="28" y="187"/>
                    </a:lnTo>
                    <a:lnTo>
                      <a:pt x="26" y="187"/>
                    </a:lnTo>
                    <a:lnTo>
                      <a:pt x="25" y="187"/>
                    </a:lnTo>
                    <a:lnTo>
                      <a:pt x="24" y="187"/>
                    </a:lnTo>
                    <a:lnTo>
                      <a:pt x="24" y="187"/>
                    </a:lnTo>
                    <a:lnTo>
                      <a:pt x="24" y="187"/>
                    </a:lnTo>
                    <a:lnTo>
                      <a:pt x="21" y="186"/>
                    </a:lnTo>
                    <a:lnTo>
                      <a:pt x="18" y="184"/>
                    </a:lnTo>
                    <a:lnTo>
                      <a:pt x="17" y="182"/>
                    </a:lnTo>
                    <a:lnTo>
                      <a:pt x="16" y="179"/>
                    </a:lnTo>
                    <a:lnTo>
                      <a:pt x="16" y="165"/>
                    </a:lnTo>
                    <a:lnTo>
                      <a:pt x="16" y="151"/>
                    </a:lnTo>
                    <a:lnTo>
                      <a:pt x="16" y="138"/>
                    </a:lnTo>
                    <a:lnTo>
                      <a:pt x="16" y="128"/>
                    </a:lnTo>
                    <a:lnTo>
                      <a:pt x="16" y="116"/>
                    </a:lnTo>
                    <a:lnTo>
                      <a:pt x="16" y="107"/>
                    </a:lnTo>
                    <a:lnTo>
                      <a:pt x="16" y="97"/>
                    </a:lnTo>
                    <a:lnTo>
                      <a:pt x="16" y="88"/>
                    </a:lnTo>
                    <a:lnTo>
                      <a:pt x="16" y="80"/>
                    </a:lnTo>
                    <a:lnTo>
                      <a:pt x="16" y="72"/>
                    </a:lnTo>
                    <a:lnTo>
                      <a:pt x="16" y="66"/>
                    </a:lnTo>
                    <a:lnTo>
                      <a:pt x="16" y="61"/>
                    </a:lnTo>
                    <a:lnTo>
                      <a:pt x="16" y="55"/>
                    </a:lnTo>
                    <a:lnTo>
                      <a:pt x="16" y="50"/>
                    </a:lnTo>
                    <a:lnTo>
                      <a:pt x="16" y="46"/>
                    </a:lnTo>
                    <a:lnTo>
                      <a:pt x="16" y="42"/>
                    </a:lnTo>
                    <a:lnTo>
                      <a:pt x="16" y="38"/>
                    </a:lnTo>
                    <a:lnTo>
                      <a:pt x="16" y="36"/>
                    </a:lnTo>
                    <a:lnTo>
                      <a:pt x="16" y="33"/>
                    </a:lnTo>
                    <a:lnTo>
                      <a:pt x="16" y="30"/>
                    </a:lnTo>
                    <a:lnTo>
                      <a:pt x="16" y="29"/>
                    </a:lnTo>
                    <a:lnTo>
                      <a:pt x="16" y="26"/>
                    </a:lnTo>
                    <a:lnTo>
                      <a:pt x="16" y="25"/>
                    </a:lnTo>
                    <a:lnTo>
                      <a:pt x="16" y="24"/>
                    </a:lnTo>
                    <a:lnTo>
                      <a:pt x="16" y="22"/>
                    </a:lnTo>
                    <a:lnTo>
                      <a:pt x="16" y="22"/>
                    </a:lnTo>
                    <a:lnTo>
                      <a:pt x="16" y="22"/>
                    </a:lnTo>
                    <a:lnTo>
                      <a:pt x="17" y="20"/>
                    </a:lnTo>
                    <a:lnTo>
                      <a:pt x="18" y="17"/>
                    </a:lnTo>
                    <a:lnTo>
                      <a:pt x="21" y="16"/>
                    </a:lnTo>
                    <a:lnTo>
                      <a:pt x="24" y="14"/>
                    </a:lnTo>
                    <a:lnTo>
                      <a:pt x="34" y="14"/>
                    </a:lnTo>
                    <a:lnTo>
                      <a:pt x="45" y="14"/>
                    </a:lnTo>
                    <a:lnTo>
                      <a:pt x="65" y="14"/>
                    </a:lnTo>
                    <a:lnTo>
                      <a:pt x="82" y="14"/>
                    </a:lnTo>
                    <a:lnTo>
                      <a:pt x="99" y="14"/>
                    </a:lnTo>
                    <a:lnTo>
                      <a:pt x="115" y="14"/>
                    </a:lnTo>
                    <a:lnTo>
                      <a:pt x="129" y="14"/>
                    </a:lnTo>
                    <a:lnTo>
                      <a:pt x="144" y="14"/>
                    </a:lnTo>
                    <a:lnTo>
                      <a:pt x="156" y="14"/>
                    </a:lnTo>
                    <a:lnTo>
                      <a:pt x="168" y="14"/>
                    </a:lnTo>
                    <a:lnTo>
                      <a:pt x="178" y="14"/>
                    </a:lnTo>
                    <a:lnTo>
                      <a:pt x="187" y="14"/>
                    </a:lnTo>
                    <a:lnTo>
                      <a:pt x="197" y="14"/>
                    </a:lnTo>
                    <a:lnTo>
                      <a:pt x="204" y="14"/>
                    </a:lnTo>
                    <a:lnTo>
                      <a:pt x="211" y="14"/>
                    </a:lnTo>
                    <a:lnTo>
                      <a:pt x="218" y="14"/>
                    </a:lnTo>
                    <a:lnTo>
                      <a:pt x="224" y="14"/>
                    </a:lnTo>
                    <a:lnTo>
                      <a:pt x="228" y="14"/>
                    </a:lnTo>
                    <a:lnTo>
                      <a:pt x="233" y="14"/>
                    </a:lnTo>
                    <a:lnTo>
                      <a:pt x="237" y="14"/>
                    </a:lnTo>
                    <a:lnTo>
                      <a:pt x="240" y="14"/>
                    </a:lnTo>
                    <a:lnTo>
                      <a:pt x="243" y="14"/>
                    </a:lnTo>
                    <a:lnTo>
                      <a:pt x="245" y="14"/>
                    </a:lnTo>
                    <a:lnTo>
                      <a:pt x="247" y="14"/>
                    </a:lnTo>
                    <a:lnTo>
                      <a:pt x="248" y="14"/>
                    </a:lnTo>
                    <a:lnTo>
                      <a:pt x="249" y="14"/>
                    </a:lnTo>
                    <a:lnTo>
                      <a:pt x="251" y="14"/>
                    </a:lnTo>
                    <a:lnTo>
                      <a:pt x="252" y="14"/>
                    </a:lnTo>
                    <a:lnTo>
                      <a:pt x="252" y="14"/>
                    </a:lnTo>
                    <a:lnTo>
                      <a:pt x="252" y="14"/>
                    </a:lnTo>
                    <a:lnTo>
                      <a:pt x="255" y="16"/>
                    </a:lnTo>
                    <a:lnTo>
                      <a:pt x="257" y="17"/>
                    </a:lnTo>
                    <a:lnTo>
                      <a:pt x="259" y="20"/>
                    </a:lnTo>
                    <a:lnTo>
                      <a:pt x="260" y="22"/>
                    </a:lnTo>
                    <a:lnTo>
                      <a:pt x="260" y="179"/>
                    </a:lnTo>
                    <a:lnTo>
                      <a:pt x="260" y="179"/>
                    </a:lnTo>
                    <a:close/>
                  </a:path>
                </a:pathLst>
              </a:custGeom>
              <a:solidFill>
                <a:schemeClr val="bg2">
                  <a:lumMod val="25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chemeClr val="bg1"/>
                  </a:solidFill>
                  <a:effectLst/>
                  <a:uLnTx/>
                  <a:uFillTx/>
                </a:endParaRPr>
              </a:p>
            </p:txBody>
          </p:sp>
        </p:grpSp>
      </p:grpSp>
      <p:sp>
        <p:nvSpPr>
          <p:cNvPr id="15" name="矩形 14"/>
          <p:cNvSpPr/>
          <p:nvPr/>
        </p:nvSpPr>
        <p:spPr>
          <a:xfrm>
            <a:off x="838200" y="1649088"/>
            <a:ext cx="10664603" cy="954107"/>
          </a:xfrm>
          <a:prstGeom prst="rect">
            <a:avLst/>
          </a:prstGeom>
        </p:spPr>
        <p:txBody>
          <a:bodyPr wrap="square">
            <a:spAutoFit/>
          </a:bodyPr>
          <a:lstStyle/>
          <a:p>
            <a:pPr marL="0" marR="0" lvl="0" indent="0" defTabSz="914400" eaLnBrk="1" fontAlgn="auto" latinLnBrk="0" hangingPunct="1">
              <a:lnSpc>
                <a:spcPct val="100000"/>
              </a:lnSpc>
              <a:spcBef>
                <a:spcPts val="0"/>
              </a:spcBef>
              <a:spcAft>
                <a:spcPts val="0"/>
              </a:spcAft>
              <a:buClrTx/>
              <a:buSzTx/>
              <a:buFontTx/>
              <a:buNone/>
              <a:defRPr/>
            </a:pPr>
            <a:r>
              <a:rPr kumimoji="0" lang="zh-CN" altLang="en-US" sz="1400" b="0" i="0" u="none" strike="noStrike" kern="0" cap="none" spc="0" normalizeH="0" baseline="0" noProof="0" dirty="0">
                <a:ln>
                  <a:noFill/>
                </a:ln>
                <a:solidFill>
                  <a:schemeClr val="bg1"/>
                </a:solidFill>
                <a:effectLst/>
                <a:uLnTx/>
                <a:uFillTx/>
              </a:rPr>
              <a:t>Nulla quis lorem ut libero malesuada feugiat. Vestibulum ac diam sit amet quam vehiculaNulla quis lorem ut libero malesuada feugiat. Vestibulum ac diam sit amet quam vehiculaNulla quis lorem ut libero malesuada feugiat. Vestibulum ac diam sit amet quam vehiculaNulla quis lorem ut libero malesuada feugia quam vehiculaNulla quis lorem ut libero malesuada feugiat. Vestibulum ac diam sit amet quam vehiculaNulla quis lorem ut liber quam vehiculaNulla quis lorem ut libero malesu. </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标题 4"/>
          <p:cNvSpPr>
            <a:spLocks noGrp="1"/>
          </p:cNvSpPr>
          <p:nvPr>
            <p:ph type="title"/>
          </p:nvPr>
        </p:nvSpPr>
        <p:spPr/>
        <p:txBody>
          <a:bodyPr/>
          <a:lstStyle/>
          <a:p>
            <a:r>
              <a:rPr lang="zh-CN" altLang="en-US" b="1" dirty="0">
                <a:solidFill>
                  <a:schemeClr val="bg1"/>
                </a:solidFill>
                <a:latin typeface="Arial" panose="020B0604020202020204" pitchFamily="34" charset="0"/>
                <a:ea typeface="微软雅黑" panose="020B0503020204020204" pitchFamily="34" charset="-122"/>
                <a:cs typeface="Arial" panose="020B0604020202020204" pitchFamily="34" charset="0"/>
                <a:sym typeface="+mn-lt"/>
              </a:rPr>
              <a:t>工作成果展示</a:t>
            </a:r>
          </a:p>
        </p:txBody>
      </p:sp>
      <p:sp>
        <p:nvSpPr>
          <p:cNvPr id="4" name="矩形 3"/>
          <p:cNvSpPr/>
          <p:nvPr/>
        </p:nvSpPr>
        <p:spPr>
          <a:xfrm>
            <a:off x="3973902" y="1698775"/>
            <a:ext cx="4209690" cy="2674278"/>
          </a:xfrm>
          <a:prstGeom prst="rect">
            <a:avLst/>
          </a:prstGeom>
          <a:solidFill>
            <a:srgbClr val="C4A263">
              <a:alpha val="86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endParaRPr>
          </a:p>
        </p:txBody>
      </p:sp>
      <p:cxnSp>
        <p:nvCxnSpPr>
          <p:cNvPr id="6" name="直接连接符 5"/>
          <p:cNvCxnSpPr/>
          <p:nvPr/>
        </p:nvCxnSpPr>
        <p:spPr>
          <a:xfrm>
            <a:off x="0" y="4814179"/>
            <a:ext cx="12180888" cy="0"/>
          </a:xfrm>
          <a:prstGeom prst="line">
            <a:avLst/>
          </a:prstGeom>
          <a:ln w="12700">
            <a:solidFill>
              <a:srgbClr val="C4A263"/>
            </a:solidFill>
          </a:ln>
        </p:spPr>
        <p:style>
          <a:lnRef idx="1">
            <a:schemeClr val="accent1"/>
          </a:lnRef>
          <a:fillRef idx="0">
            <a:schemeClr val="accent1"/>
          </a:fillRef>
          <a:effectRef idx="0">
            <a:schemeClr val="accent1"/>
          </a:effectRef>
          <a:fontRef idx="minor">
            <a:schemeClr val="tx1"/>
          </a:fontRef>
        </p:style>
      </p:cxnSp>
      <p:sp>
        <p:nvSpPr>
          <p:cNvPr id="7" name="椭圆 6"/>
          <p:cNvSpPr/>
          <p:nvPr/>
        </p:nvSpPr>
        <p:spPr>
          <a:xfrm>
            <a:off x="1698085" y="4697695"/>
            <a:ext cx="232968" cy="232968"/>
          </a:xfrm>
          <a:prstGeom prst="ellipse">
            <a:avLst/>
          </a:prstGeom>
          <a:solidFill>
            <a:srgbClr val="C4A26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8" name="椭圆 7"/>
          <p:cNvSpPr/>
          <p:nvPr/>
        </p:nvSpPr>
        <p:spPr>
          <a:xfrm>
            <a:off x="4558630" y="4697695"/>
            <a:ext cx="232968" cy="232968"/>
          </a:xfrm>
          <a:prstGeom prst="ellipse">
            <a:avLst/>
          </a:prstGeom>
          <a:solidFill>
            <a:srgbClr val="C4A26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9" name="椭圆 8"/>
          <p:cNvSpPr/>
          <p:nvPr/>
        </p:nvSpPr>
        <p:spPr>
          <a:xfrm>
            <a:off x="7419175" y="4697695"/>
            <a:ext cx="232968" cy="232968"/>
          </a:xfrm>
          <a:prstGeom prst="ellipse">
            <a:avLst/>
          </a:prstGeom>
          <a:solidFill>
            <a:srgbClr val="C4A26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10" name="椭圆 9"/>
          <p:cNvSpPr/>
          <p:nvPr/>
        </p:nvSpPr>
        <p:spPr>
          <a:xfrm>
            <a:off x="10279719" y="4697695"/>
            <a:ext cx="232968" cy="232968"/>
          </a:xfrm>
          <a:prstGeom prst="ellipse">
            <a:avLst/>
          </a:prstGeom>
          <a:solidFill>
            <a:srgbClr val="C4A26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11" name="矩形 10"/>
          <p:cNvSpPr/>
          <p:nvPr/>
        </p:nvSpPr>
        <p:spPr>
          <a:xfrm>
            <a:off x="718140" y="5061176"/>
            <a:ext cx="2174727" cy="338554"/>
          </a:xfrm>
          <a:prstGeom prst="rect">
            <a:avLst/>
          </a:prstGeom>
          <a:noFill/>
        </p:spPr>
        <p:txBody>
          <a:bodyPr wrap="square">
            <a:spAutoFit/>
          </a:bodyPr>
          <a:lstStyle/>
          <a:p>
            <a:pPr marL="0" marR="0" lvl="0" indent="0" algn="ctr" defTabSz="914400" eaLnBrk="1" fontAlgn="auto" latinLnBrk="0" hangingPunct="1">
              <a:lnSpc>
                <a:spcPct val="100000"/>
              </a:lnSpc>
              <a:spcBef>
                <a:spcPts val="0"/>
              </a:spcBef>
              <a:spcAft>
                <a:spcPts val="0"/>
              </a:spcAft>
              <a:buClrTx/>
              <a:buSzTx/>
              <a:buFontTx/>
              <a:buNone/>
              <a:defRPr/>
            </a:pPr>
            <a:r>
              <a:rPr kumimoji="0" lang="zh-CN" altLang="en-US" sz="1600" b="0" i="0" u="none" strike="noStrike" kern="0" cap="none" spc="0" normalizeH="0" baseline="0" noProof="0" dirty="0">
                <a:ln>
                  <a:noFill/>
                </a:ln>
                <a:solidFill>
                  <a:schemeClr val="bg1"/>
                </a:solidFill>
                <a:effectLst/>
                <a:uLnTx/>
                <a:uFillTx/>
              </a:rPr>
              <a:t>ADD YOUR TEXT</a:t>
            </a:r>
          </a:p>
        </p:txBody>
      </p:sp>
      <p:sp>
        <p:nvSpPr>
          <p:cNvPr id="12" name="矩形 11"/>
          <p:cNvSpPr/>
          <p:nvPr/>
        </p:nvSpPr>
        <p:spPr>
          <a:xfrm>
            <a:off x="773486" y="5385822"/>
            <a:ext cx="2080374" cy="738664"/>
          </a:xfrm>
          <a:prstGeom prst="rect">
            <a:avLst/>
          </a:prstGeom>
        </p:spPr>
        <p:txBody>
          <a:bodyPr wrap="square">
            <a:spAutoFit/>
          </a:bodyPr>
          <a:lstStyle/>
          <a:p>
            <a:pPr marL="0" marR="0" lvl="0" indent="0" algn="ctr" defTabSz="914400" eaLnBrk="1" fontAlgn="auto" latinLnBrk="0" hangingPunct="1">
              <a:lnSpc>
                <a:spcPct val="100000"/>
              </a:lnSpc>
              <a:spcBef>
                <a:spcPts val="0"/>
              </a:spcBef>
              <a:spcAft>
                <a:spcPts val="0"/>
              </a:spcAft>
              <a:buClrTx/>
              <a:buSzTx/>
              <a:buFontTx/>
              <a:buNone/>
              <a:defRPr/>
            </a:pPr>
            <a:r>
              <a:rPr kumimoji="0" lang="zh-CN" altLang="en-US" sz="1400" b="0" i="0" u="none" strike="noStrike" kern="0" cap="none" spc="0" normalizeH="0" baseline="0" noProof="0" dirty="0">
                <a:ln>
                  <a:noFill/>
                </a:ln>
                <a:solidFill>
                  <a:schemeClr val="bg1"/>
                </a:solidFill>
                <a:effectLst/>
                <a:uLnTx/>
                <a:uFillTx/>
              </a:rPr>
              <a:t>Vestibulum ante ipsum primis in faucibus orci luc faucibus orci luctus tus. </a:t>
            </a:r>
          </a:p>
        </p:txBody>
      </p:sp>
      <p:sp>
        <p:nvSpPr>
          <p:cNvPr id="13" name="矩形 12"/>
          <p:cNvSpPr/>
          <p:nvPr/>
        </p:nvSpPr>
        <p:spPr>
          <a:xfrm>
            <a:off x="3587750" y="5061176"/>
            <a:ext cx="2174727" cy="338554"/>
          </a:xfrm>
          <a:prstGeom prst="rect">
            <a:avLst/>
          </a:prstGeom>
          <a:noFill/>
        </p:spPr>
        <p:txBody>
          <a:bodyPr wrap="square">
            <a:spAutoFit/>
          </a:bodyPr>
          <a:lstStyle/>
          <a:p>
            <a:pPr marL="0" marR="0" lvl="0" indent="0" algn="ctr" defTabSz="914400" eaLnBrk="1" fontAlgn="auto" latinLnBrk="0" hangingPunct="1">
              <a:lnSpc>
                <a:spcPct val="100000"/>
              </a:lnSpc>
              <a:spcBef>
                <a:spcPts val="0"/>
              </a:spcBef>
              <a:spcAft>
                <a:spcPts val="0"/>
              </a:spcAft>
              <a:buClrTx/>
              <a:buSzTx/>
              <a:buFontTx/>
              <a:buNone/>
              <a:defRPr/>
            </a:pPr>
            <a:r>
              <a:rPr kumimoji="0" lang="zh-CN" altLang="en-US" sz="1600" b="0" i="0" u="none" strike="noStrike" kern="0" cap="none" spc="0" normalizeH="0" baseline="0" noProof="0" dirty="0">
                <a:ln>
                  <a:noFill/>
                </a:ln>
                <a:solidFill>
                  <a:schemeClr val="bg1"/>
                </a:solidFill>
                <a:effectLst/>
                <a:uLnTx/>
                <a:uFillTx/>
              </a:rPr>
              <a:t>ADD YOUR TEXT</a:t>
            </a:r>
          </a:p>
        </p:txBody>
      </p:sp>
      <p:sp>
        <p:nvSpPr>
          <p:cNvPr id="14" name="矩形 13"/>
          <p:cNvSpPr/>
          <p:nvPr/>
        </p:nvSpPr>
        <p:spPr>
          <a:xfrm>
            <a:off x="3631728" y="5385822"/>
            <a:ext cx="2080374" cy="738664"/>
          </a:xfrm>
          <a:prstGeom prst="rect">
            <a:avLst/>
          </a:prstGeom>
        </p:spPr>
        <p:txBody>
          <a:bodyPr wrap="square">
            <a:spAutoFit/>
          </a:bodyPr>
          <a:lstStyle/>
          <a:p>
            <a:pPr marL="0" marR="0" lvl="0" indent="0" algn="ctr" defTabSz="914400" eaLnBrk="1" fontAlgn="auto" latinLnBrk="0" hangingPunct="1">
              <a:lnSpc>
                <a:spcPct val="100000"/>
              </a:lnSpc>
              <a:spcBef>
                <a:spcPts val="0"/>
              </a:spcBef>
              <a:spcAft>
                <a:spcPts val="0"/>
              </a:spcAft>
              <a:buClrTx/>
              <a:buSzTx/>
              <a:buFontTx/>
              <a:buNone/>
              <a:defRPr/>
            </a:pPr>
            <a:r>
              <a:rPr kumimoji="0" lang="zh-CN" altLang="en-US" sz="1400" b="0" i="0" u="none" strike="noStrike" kern="0" cap="none" spc="0" normalizeH="0" baseline="0" noProof="0" dirty="0">
                <a:ln>
                  <a:noFill/>
                </a:ln>
                <a:solidFill>
                  <a:schemeClr val="bg1"/>
                </a:solidFill>
                <a:effectLst/>
                <a:uLnTx/>
                <a:uFillTx/>
              </a:rPr>
              <a:t>Vestibulum ante ipsum primis in faucibus orci luc faucibus orci luctus tus. </a:t>
            </a:r>
          </a:p>
        </p:txBody>
      </p:sp>
      <p:sp>
        <p:nvSpPr>
          <p:cNvPr id="15" name="矩形 14"/>
          <p:cNvSpPr/>
          <p:nvPr/>
        </p:nvSpPr>
        <p:spPr>
          <a:xfrm>
            <a:off x="6443332" y="5061176"/>
            <a:ext cx="2174727" cy="338554"/>
          </a:xfrm>
          <a:prstGeom prst="rect">
            <a:avLst/>
          </a:prstGeom>
          <a:noFill/>
        </p:spPr>
        <p:txBody>
          <a:bodyPr wrap="square">
            <a:spAutoFit/>
          </a:bodyPr>
          <a:lstStyle/>
          <a:p>
            <a:pPr marL="0" marR="0" lvl="0" indent="0" algn="ctr" defTabSz="914400" eaLnBrk="1" fontAlgn="auto" latinLnBrk="0" hangingPunct="1">
              <a:lnSpc>
                <a:spcPct val="100000"/>
              </a:lnSpc>
              <a:spcBef>
                <a:spcPts val="0"/>
              </a:spcBef>
              <a:spcAft>
                <a:spcPts val="0"/>
              </a:spcAft>
              <a:buClrTx/>
              <a:buSzTx/>
              <a:buFontTx/>
              <a:buNone/>
              <a:defRPr/>
            </a:pPr>
            <a:r>
              <a:rPr kumimoji="0" lang="zh-CN" altLang="en-US" sz="1600" b="0" i="0" u="none" strike="noStrike" kern="0" cap="none" spc="0" normalizeH="0" baseline="0" noProof="0" dirty="0">
                <a:ln>
                  <a:noFill/>
                </a:ln>
                <a:solidFill>
                  <a:schemeClr val="bg1"/>
                </a:solidFill>
                <a:effectLst/>
                <a:uLnTx/>
                <a:uFillTx/>
              </a:rPr>
              <a:t>ADD YOUR TEXT</a:t>
            </a:r>
          </a:p>
        </p:txBody>
      </p:sp>
      <p:sp>
        <p:nvSpPr>
          <p:cNvPr id="16" name="矩形 15"/>
          <p:cNvSpPr/>
          <p:nvPr/>
        </p:nvSpPr>
        <p:spPr>
          <a:xfrm>
            <a:off x="6498678" y="5399730"/>
            <a:ext cx="2080374" cy="738664"/>
          </a:xfrm>
          <a:prstGeom prst="rect">
            <a:avLst/>
          </a:prstGeom>
        </p:spPr>
        <p:txBody>
          <a:bodyPr wrap="square">
            <a:spAutoFit/>
          </a:bodyPr>
          <a:lstStyle/>
          <a:p>
            <a:pPr marL="0" marR="0" lvl="0" indent="0" algn="ctr" defTabSz="914400" eaLnBrk="1" fontAlgn="auto" latinLnBrk="0" hangingPunct="1">
              <a:lnSpc>
                <a:spcPct val="100000"/>
              </a:lnSpc>
              <a:spcBef>
                <a:spcPts val="0"/>
              </a:spcBef>
              <a:spcAft>
                <a:spcPts val="0"/>
              </a:spcAft>
              <a:buClrTx/>
              <a:buSzTx/>
              <a:buFontTx/>
              <a:buNone/>
              <a:defRPr/>
            </a:pPr>
            <a:r>
              <a:rPr kumimoji="0" lang="zh-CN" altLang="en-US" sz="1400" b="0" i="0" u="none" strike="noStrike" kern="0" cap="none" spc="0" normalizeH="0" baseline="0" noProof="0" dirty="0">
                <a:ln>
                  <a:noFill/>
                </a:ln>
                <a:solidFill>
                  <a:schemeClr val="bg1"/>
                </a:solidFill>
                <a:effectLst/>
                <a:uLnTx/>
                <a:uFillTx/>
              </a:rPr>
              <a:t>Vestibulum ante ipsum primis in faucibus orci luc faucibus orci luctus tus. </a:t>
            </a:r>
          </a:p>
        </p:txBody>
      </p:sp>
      <p:sp>
        <p:nvSpPr>
          <p:cNvPr id="17" name="矩形 16"/>
          <p:cNvSpPr/>
          <p:nvPr/>
        </p:nvSpPr>
        <p:spPr>
          <a:xfrm>
            <a:off x="9307083" y="5061176"/>
            <a:ext cx="2174727" cy="338554"/>
          </a:xfrm>
          <a:prstGeom prst="rect">
            <a:avLst/>
          </a:prstGeom>
          <a:noFill/>
        </p:spPr>
        <p:txBody>
          <a:bodyPr wrap="square">
            <a:spAutoFit/>
          </a:bodyPr>
          <a:lstStyle/>
          <a:p>
            <a:pPr marL="0" marR="0" lvl="0" indent="0" algn="ctr" defTabSz="914400" eaLnBrk="1" fontAlgn="auto" latinLnBrk="0" hangingPunct="1">
              <a:lnSpc>
                <a:spcPct val="100000"/>
              </a:lnSpc>
              <a:spcBef>
                <a:spcPts val="0"/>
              </a:spcBef>
              <a:spcAft>
                <a:spcPts val="0"/>
              </a:spcAft>
              <a:buClrTx/>
              <a:buSzTx/>
              <a:buFontTx/>
              <a:buNone/>
              <a:defRPr/>
            </a:pPr>
            <a:r>
              <a:rPr kumimoji="0" lang="zh-CN" altLang="en-US" sz="1600" b="0" i="0" u="none" strike="noStrike" kern="0" cap="none" spc="0" normalizeH="0" baseline="0" noProof="0" dirty="0">
                <a:ln>
                  <a:noFill/>
                </a:ln>
                <a:solidFill>
                  <a:schemeClr val="bg1"/>
                </a:solidFill>
                <a:effectLst/>
                <a:uLnTx/>
                <a:uFillTx/>
              </a:rPr>
              <a:t>ADD YOUR TEXT</a:t>
            </a:r>
          </a:p>
        </p:txBody>
      </p:sp>
      <p:sp>
        <p:nvSpPr>
          <p:cNvPr id="18" name="矩形 17"/>
          <p:cNvSpPr/>
          <p:nvPr/>
        </p:nvSpPr>
        <p:spPr>
          <a:xfrm>
            <a:off x="9354260" y="5385822"/>
            <a:ext cx="2080374" cy="738664"/>
          </a:xfrm>
          <a:prstGeom prst="rect">
            <a:avLst/>
          </a:prstGeom>
        </p:spPr>
        <p:txBody>
          <a:bodyPr wrap="square">
            <a:spAutoFit/>
          </a:bodyPr>
          <a:lstStyle/>
          <a:p>
            <a:pPr marL="0" marR="0" lvl="0" indent="0" algn="ctr" defTabSz="914400" eaLnBrk="1" fontAlgn="auto" latinLnBrk="0" hangingPunct="1">
              <a:lnSpc>
                <a:spcPct val="100000"/>
              </a:lnSpc>
              <a:spcBef>
                <a:spcPts val="0"/>
              </a:spcBef>
              <a:spcAft>
                <a:spcPts val="0"/>
              </a:spcAft>
              <a:buClrTx/>
              <a:buSzTx/>
              <a:buFontTx/>
              <a:buNone/>
              <a:defRPr/>
            </a:pPr>
            <a:r>
              <a:rPr kumimoji="0" lang="zh-CN" altLang="en-US" sz="1400" b="0" i="0" u="none" strike="noStrike" kern="0" cap="none" spc="0" normalizeH="0" baseline="0" noProof="0" dirty="0">
                <a:ln>
                  <a:noFill/>
                </a:ln>
                <a:solidFill>
                  <a:schemeClr val="bg1"/>
                </a:solidFill>
                <a:effectLst/>
                <a:uLnTx/>
                <a:uFillTx/>
              </a:rPr>
              <a:t>Vestibulum ante ipsum primis in faucibus orci luc faucibus orci luctus tus. </a:t>
            </a:r>
          </a:p>
        </p:txBody>
      </p:sp>
      <p:sp>
        <p:nvSpPr>
          <p:cNvPr id="19" name="稻壳儿小白白(http://dwz.cn/Wu2UP)"/>
          <p:cNvSpPr>
            <a:spLocks noChangeArrowheads="1"/>
          </p:cNvSpPr>
          <p:nvPr/>
        </p:nvSpPr>
        <p:spPr bwMode="auto">
          <a:xfrm>
            <a:off x="5779178" y="2059555"/>
            <a:ext cx="622532" cy="622532"/>
          </a:xfrm>
          <a:custGeom>
            <a:avLst/>
            <a:gdLst>
              <a:gd name="T0" fmla="*/ 84994 w 590"/>
              <a:gd name="T1" fmla="*/ 143332 h 590"/>
              <a:gd name="T2" fmla="*/ 84994 w 590"/>
              <a:gd name="T3" fmla="*/ 143332 h 590"/>
              <a:gd name="T4" fmla="*/ 90396 w 590"/>
              <a:gd name="T5" fmla="*/ 111280 h 590"/>
              <a:gd name="T6" fmla="*/ 79592 w 590"/>
              <a:gd name="T7" fmla="*/ 106239 h 590"/>
              <a:gd name="T8" fmla="*/ 69148 w 590"/>
              <a:gd name="T9" fmla="*/ 169982 h 590"/>
              <a:gd name="T10" fmla="*/ 122089 w 590"/>
              <a:gd name="T11" fmla="*/ 127486 h 590"/>
              <a:gd name="T12" fmla="*/ 106243 w 590"/>
              <a:gd name="T13" fmla="*/ 122084 h 590"/>
              <a:gd name="T14" fmla="*/ 84994 w 590"/>
              <a:gd name="T15" fmla="*/ 143332 h 590"/>
              <a:gd name="T16" fmla="*/ 116687 w 590"/>
              <a:gd name="T17" fmla="*/ 106239 h 590"/>
              <a:gd name="T18" fmla="*/ 116687 w 590"/>
              <a:gd name="T19" fmla="*/ 106239 h 590"/>
              <a:gd name="T20" fmla="*/ 106243 w 590"/>
              <a:gd name="T21" fmla="*/ 95435 h 590"/>
              <a:gd name="T22" fmla="*/ 95438 w 590"/>
              <a:gd name="T23" fmla="*/ 106239 h 590"/>
              <a:gd name="T24" fmla="*/ 106243 w 590"/>
              <a:gd name="T25" fmla="*/ 116682 h 590"/>
              <a:gd name="T26" fmla="*/ 116687 w 590"/>
              <a:gd name="T27" fmla="*/ 106239 h 590"/>
              <a:gd name="T28" fmla="*/ 106243 w 590"/>
              <a:gd name="T29" fmla="*/ 0 h 590"/>
              <a:gd name="T30" fmla="*/ 106243 w 590"/>
              <a:gd name="T31" fmla="*/ 0 h 590"/>
              <a:gd name="T32" fmla="*/ 0 w 590"/>
              <a:gd name="T33" fmla="*/ 106239 h 590"/>
              <a:gd name="T34" fmla="*/ 106243 w 590"/>
              <a:gd name="T35" fmla="*/ 212117 h 590"/>
              <a:gd name="T36" fmla="*/ 212125 w 590"/>
              <a:gd name="T37" fmla="*/ 106239 h 590"/>
              <a:gd name="T38" fmla="*/ 106243 w 590"/>
              <a:gd name="T39" fmla="*/ 0 h 590"/>
              <a:gd name="T40" fmla="*/ 106243 w 590"/>
              <a:gd name="T41" fmla="*/ 196271 h 590"/>
              <a:gd name="T42" fmla="*/ 106243 w 590"/>
              <a:gd name="T43" fmla="*/ 196271 h 590"/>
              <a:gd name="T44" fmla="*/ 16206 w 590"/>
              <a:gd name="T45" fmla="*/ 106239 h 590"/>
              <a:gd name="T46" fmla="*/ 106243 w 590"/>
              <a:gd name="T47" fmla="*/ 10804 h 590"/>
              <a:gd name="T48" fmla="*/ 201681 w 590"/>
              <a:gd name="T49" fmla="*/ 106239 h 590"/>
              <a:gd name="T50" fmla="*/ 106243 w 590"/>
              <a:gd name="T51" fmla="*/ 196271 h 590"/>
              <a:gd name="T52" fmla="*/ 100840 w 590"/>
              <a:gd name="T53" fmla="*/ 95435 h 590"/>
              <a:gd name="T54" fmla="*/ 100840 w 590"/>
              <a:gd name="T55" fmla="*/ 95435 h 590"/>
              <a:gd name="T56" fmla="*/ 127491 w 590"/>
              <a:gd name="T57" fmla="*/ 69145 h 590"/>
              <a:gd name="T58" fmla="*/ 116687 w 590"/>
              <a:gd name="T59" fmla="*/ 106239 h 590"/>
              <a:gd name="T60" fmla="*/ 132893 w 590"/>
              <a:gd name="T61" fmla="*/ 111280 h 590"/>
              <a:gd name="T62" fmla="*/ 137935 w 590"/>
              <a:gd name="T63" fmla="*/ 47897 h 590"/>
              <a:gd name="T64" fmla="*/ 90396 w 590"/>
              <a:gd name="T65" fmla="*/ 84991 h 590"/>
              <a:gd name="T66" fmla="*/ 100840 w 590"/>
              <a:gd name="T67" fmla="*/ 95435 h 590"/>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0" t="0" r="r" b="b"/>
            <a:pathLst>
              <a:path w="590" h="590">
                <a:moveTo>
                  <a:pt x="236" y="398"/>
                </a:moveTo>
                <a:lnTo>
                  <a:pt x="236" y="398"/>
                </a:lnTo>
                <a:cubicBezTo>
                  <a:pt x="251" y="309"/>
                  <a:pt x="251" y="309"/>
                  <a:pt x="251" y="309"/>
                </a:cubicBezTo>
                <a:cubicBezTo>
                  <a:pt x="221" y="295"/>
                  <a:pt x="221" y="295"/>
                  <a:pt x="221" y="295"/>
                </a:cubicBezTo>
                <a:cubicBezTo>
                  <a:pt x="192" y="472"/>
                  <a:pt x="192" y="472"/>
                  <a:pt x="192" y="472"/>
                </a:cubicBezTo>
                <a:cubicBezTo>
                  <a:pt x="339" y="354"/>
                  <a:pt x="339" y="354"/>
                  <a:pt x="339" y="354"/>
                </a:cubicBezTo>
                <a:cubicBezTo>
                  <a:pt x="295" y="339"/>
                  <a:pt x="295" y="339"/>
                  <a:pt x="295" y="339"/>
                </a:cubicBezTo>
                <a:lnTo>
                  <a:pt x="236" y="398"/>
                </a:lnTo>
                <a:close/>
                <a:moveTo>
                  <a:pt x="324" y="295"/>
                </a:moveTo>
                <a:lnTo>
                  <a:pt x="324" y="295"/>
                </a:lnTo>
                <a:cubicBezTo>
                  <a:pt x="324" y="280"/>
                  <a:pt x="310" y="265"/>
                  <a:pt x="295" y="265"/>
                </a:cubicBezTo>
                <a:cubicBezTo>
                  <a:pt x="280" y="265"/>
                  <a:pt x="265" y="280"/>
                  <a:pt x="265" y="295"/>
                </a:cubicBezTo>
                <a:cubicBezTo>
                  <a:pt x="265" y="309"/>
                  <a:pt x="280" y="324"/>
                  <a:pt x="295" y="324"/>
                </a:cubicBezTo>
                <a:cubicBezTo>
                  <a:pt x="310" y="324"/>
                  <a:pt x="324" y="309"/>
                  <a:pt x="324" y="295"/>
                </a:cubicBezTo>
                <a:close/>
                <a:moveTo>
                  <a:pt x="295" y="0"/>
                </a:moveTo>
                <a:lnTo>
                  <a:pt x="295" y="0"/>
                </a:lnTo>
                <a:cubicBezTo>
                  <a:pt x="133" y="0"/>
                  <a:pt x="0" y="133"/>
                  <a:pt x="0" y="295"/>
                </a:cubicBezTo>
                <a:cubicBezTo>
                  <a:pt x="0" y="457"/>
                  <a:pt x="133" y="589"/>
                  <a:pt x="295" y="589"/>
                </a:cubicBezTo>
                <a:cubicBezTo>
                  <a:pt x="457" y="589"/>
                  <a:pt x="589" y="457"/>
                  <a:pt x="589" y="295"/>
                </a:cubicBezTo>
                <a:cubicBezTo>
                  <a:pt x="589" y="133"/>
                  <a:pt x="457" y="0"/>
                  <a:pt x="295" y="0"/>
                </a:cubicBezTo>
                <a:close/>
                <a:moveTo>
                  <a:pt x="295" y="545"/>
                </a:moveTo>
                <a:lnTo>
                  <a:pt x="295" y="545"/>
                </a:lnTo>
                <a:cubicBezTo>
                  <a:pt x="162" y="545"/>
                  <a:pt x="45" y="427"/>
                  <a:pt x="45" y="295"/>
                </a:cubicBezTo>
                <a:cubicBezTo>
                  <a:pt x="45" y="147"/>
                  <a:pt x="162" y="30"/>
                  <a:pt x="295" y="30"/>
                </a:cubicBezTo>
                <a:cubicBezTo>
                  <a:pt x="442" y="30"/>
                  <a:pt x="560" y="147"/>
                  <a:pt x="560" y="295"/>
                </a:cubicBezTo>
                <a:cubicBezTo>
                  <a:pt x="560" y="427"/>
                  <a:pt x="442" y="545"/>
                  <a:pt x="295" y="545"/>
                </a:cubicBezTo>
                <a:close/>
                <a:moveTo>
                  <a:pt x="280" y="265"/>
                </a:moveTo>
                <a:lnTo>
                  <a:pt x="280" y="265"/>
                </a:lnTo>
                <a:cubicBezTo>
                  <a:pt x="354" y="192"/>
                  <a:pt x="354" y="192"/>
                  <a:pt x="354" y="192"/>
                </a:cubicBezTo>
                <a:cubicBezTo>
                  <a:pt x="324" y="295"/>
                  <a:pt x="324" y="295"/>
                  <a:pt x="324" y="295"/>
                </a:cubicBezTo>
                <a:cubicBezTo>
                  <a:pt x="369" y="309"/>
                  <a:pt x="369" y="309"/>
                  <a:pt x="369" y="309"/>
                </a:cubicBezTo>
                <a:cubicBezTo>
                  <a:pt x="383" y="133"/>
                  <a:pt x="383" y="133"/>
                  <a:pt x="383" y="133"/>
                </a:cubicBezTo>
                <a:cubicBezTo>
                  <a:pt x="251" y="236"/>
                  <a:pt x="251" y="236"/>
                  <a:pt x="251" y="236"/>
                </a:cubicBezTo>
                <a:lnTo>
                  <a:pt x="280" y="265"/>
                </a:lnTo>
                <a:close/>
              </a:path>
            </a:pathLst>
          </a:custGeom>
          <a:solidFill>
            <a:schemeClr val="bg2">
              <a:lumMod val="25000"/>
            </a:schemeClr>
          </a:solidFill>
          <a:ln>
            <a:noFill/>
          </a:ln>
          <a:effectLst/>
        </p:spPr>
        <p:txBody>
          <a:bodyPr wrap="none" lIns="121908" tIns="60955" rIns="121908" bIns="60955" anchor="ct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2400" b="0" i="0" u="none" strike="noStrike" kern="0" cap="none" spc="0" normalizeH="0" baseline="0" noProof="0">
              <a:ln>
                <a:noFill/>
              </a:ln>
              <a:solidFill>
                <a:prstClr val="black"/>
              </a:solidFill>
              <a:effectLst/>
              <a:uLnTx/>
              <a:uFillTx/>
              <a:cs typeface="+mn-ea"/>
              <a:sym typeface="Arial" panose="020B0604020202020204" pitchFamily="34" charset="0"/>
            </a:endParaRPr>
          </a:p>
        </p:txBody>
      </p:sp>
      <p:sp>
        <p:nvSpPr>
          <p:cNvPr id="20" name="矩形 19"/>
          <p:cNvSpPr/>
          <p:nvPr/>
        </p:nvSpPr>
        <p:spPr>
          <a:xfrm>
            <a:off x="4466809" y="2900110"/>
            <a:ext cx="3185334" cy="1169551"/>
          </a:xfrm>
          <a:prstGeom prst="rect">
            <a:avLst/>
          </a:prstGeom>
        </p:spPr>
        <p:txBody>
          <a:bodyPr wrap="square">
            <a:spAutoFit/>
          </a:bodyPr>
          <a:lstStyle/>
          <a:p>
            <a:pPr marL="0" marR="0" lvl="0" indent="0" algn="ctr" defTabSz="914400" eaLnBrk="1" fontAlgn="auto" latinLnBrk="0" hangingPunct="1">
              <a:lnSpc>
                <a:spcPct val="100000"/>
              </a:lnSpc>
              <a:spcBef>
                <a:spcPts val="0"/>
              </a:spcBef>
              <a:spcAft>
                <a:spcPts val="0"/>
              </a:spcAft>
              <a:buClrTx/>
              <a:buSzTx/>
              <a:buFontTx/>
              <a:buNone/>
              <a:defRPr/>
            </a:pPr>
            <a:r>
              <a:rPr kumimoji="0" lang="zh-CN" altLang="en-US" sz="1400" b="0" i="0" u="none" strike="noStrike" kern="0" cap="none" spc="0" normalizeH="0" baseline="0" noProof="0" dirty="0">
                <a:ln>
                  <a:noFill/>
                </a:ln>
                <a:solidFill>
                  <a:schemeClr val="bg2">
                    <a:lumMod val="25000"/>
                  </a:schemeClr>
                </a:solidFill>
                <a:effectLst/>
                <a:uLnTx/>
                <a:uFillTx/>
              </a:rPr>
              <a:t>Nulla quis lorem ut libero malesuada feugiat. Vestibulum ac diam sit amet quam vehiculaNulla quis lorem ut libero malesuada feugiat. Vestibulum ac vehi vehicula</a:t>
            </a:r>
            <a:r>
              <a:rPr kumimoji="0" lang="en-US" altLang="zh-CN" sz="1400" b="0" i="0" u="none" strike="noStrike" kern="0" cap="none" spc="0" normalizeH="0" baseline="0" noProof="0" dirty="0">
                <a:ln>
                  <a:noFill/>
                </a:ln>
                <a:solidFill>
                  <a:schemeClr val="bg2">
                    <a:lumMod val="25000"/>
                  </a:schemeClr>
                </a:solidFill>
                <a:effectLst/>
                <a:uLnTx/>
                <a:uFillTx/>
              </a:rPr>
              <a:t>.</a:t>
            </a:r>
            <a:endParaRPr kumimoji="0" lang="zh-CN" altLang="en-US" sz="1400" b="0" i="0" u="none" strike="noStrike" kern="0" cap="none" spc="0" normalizeH="0" baseline="0" noProof="0" dirty="0">
              <a:ln>
                <a:noFill/>
              </a:ln>
              <a:solidFill>
                <a:schemeClr val="bg2">
                  <a:lumMod val="25000"/>
                </a:schemeClr>
              </a:solidFill>
              <a:effectLst/>
              <a:uLnTx/>
              <a:uFillTx/>
            </a:endParaRPr>
          </a:p>
        </p:txBody>
      </p:sp>
      <p:sp>
        <p:nvSpPr>
          <p:cNvPr id="2" name="矩形 1"/>
          <p:cNvSpPr/>
          <p:nvPr/>
        </p:nvSpPr>
        <p:spPr>
          <a:xfrm>
            <a:off x="0" y="1710134"/>
            <a:ext cx="3973902" cy="2671006"/>
          </a:xfrm>
          <a:prstGeom prst="rect">
            <a:avLst/>
          </a:prstGeom>
          <a:blipFill>
            <a:blip r:embed="rId3"/>
            <a:stretch>
              <a:fillRect t="-9311" b="-2105"/>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 name="矩形 20"/>
          <p:cNvSpPr/>
          <p:nvPr/>
        </p:nvSpPr>
        <p:spPr>
          <a:xfrm>
            <a:off x="8183592" y="1690688"/>
            <a:ext cx="4008408" cy="2693724"/>
          </a:xfrm>
          <a:prstGeom prst="rect">
            <a:avLst/>
          </a:prstGeom>
          <a:blipFill>
            <a:blip r:embed="rId4"/>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标题 4"/>
          <p:cNvSpPr>
            <a:spLocks noGrp="1"/>
          </p:cNvSpPr>
          <p:nvPr>
            <p:ph type="title"/>
          </p:nvPr>
        </p:nvSpPr>
        <p:spPr/>
        <p:txBody>
          <a:bodyPr/>
          <a:lstStyle/>
          <a:p>
            <a:r>
              <a:rPr lang="zh-CN" altLang="en-US" b="1" dirty="0">
                <a:solidFill>
                  <a:schemeClr val="bg1"/>
                </a:solidFill>
                <a:latin typeface="Arial" panose="020B0604020202020204" pitchFamily="34" charset="0"/>
                <a:ea typeface="微软雅黑" panose="020B0503020204020204" pitchFamily="34" charset="-122"/>
                <a:cs typeface="Arial" panose="020B0604020202020204" pitchFamily="34" charset="0"/>
                <a:sym typeface="+mn-lt"/>
              </a:rPr>
              <a:t>工作成果展示</a:t>
            </a:r>
          </a:p>
        </p:txBody>
      </p:sp>
      <p:grpSp>
        <p:nvGrpSpPr>
          <p:cNvPr id="35" name="Group 14"/>
          <p:cNvGrpSpPr>
            <a:grpSpLocks noChangeAspect="1"/>
          </p:cNvGrpSpPr>
          <p:nvPr/>
        </p:nvGrpSpPr>
        <p:grpSpPr bwMode="auto">
          <a:xfrm>
            <a:off x="4812649" y="2736405"/>
            <a:ext cx="2566702" cy="2563885"/>
            <a:chOff x="2399" y="1659"/>
            <a:chExt cx="911" cy="910"/>
          </a:xfrm>
          <a:solidFill>
            <a:srgbClr val="C4A263"/>
          </a:solidFill>
        </p:grpSpPr>
        <p:sp>
          <p:nvSpPr>
            <p:cNvPr id="36" name="Freeform 15"/>
            <p:cNvSpPr/>
            <p:nvPr/>
          </p:nvSpPr>
          <p:spPr bwMode="auto">
            <a:xfrm>
              <a:off x="2645" y="1997"/>
              <a:ext cx="325" cy="572"/>
            </a:xfrm>
            <a:custGeom>
              <a:avLst/>
              <a:gdLst>
                <a:gd name="T0" fmla="*/ 998 w 1162"/>
                <a:gd name="T1" fmla="*/ 1386 h 2044"/>
                <a:gd name="T2" fmla="*/ 878 w 1162"/>
                <a:gd name="T3" fmla="*/ 1378 h 2044"/>
                <a:gd name="T4" fmla="*/ 119 w 1162"/>
                <a:gd name="T5" fmla="*/ 508 h 2044"/>
                <a:gd name="T6" fmla="*/ 173 w 1162"/>
                <a:gd name="T7" fmla="*/ 204 h 2044"/>
                <a:gd name="T8" fmla="*/ 263 w 1162"/>
                <a:gd name="T9" fmla="*/ 321 h 2044"/>
                <a:gd name="T10" fmla="*/ 282 w 1162"/>
                <a:gd name="T11" fmla="*/ 0 h 2044"/>
                <a:gd name="T12" fmla="*/ 0 w 1162"/>
                <a:gd name="T13" fmla="*/ 153 h 2044"/>
                <a:gd name="T14" fmla="*/ 141 w 1162"/>
                <a:gd name="T15" fmla="*/ 184 h 2044"/>
                <a:gd name="T16" fmla="*/ 24 w 1162"/>
                <a:gd name="T17" fmla="*/ 622 h 2044"/>
                <a:gd name="T18" fmla="*/ 337 w 1162"/>
                <a:gd name="T19" fmla="*/ 1295 h 2044"/>
                <a:gd name="T20" fmla="*/ 333 w 1162"/>
                <a:gd name="T21" fmla="*/ 1293 h 2044"/>
                <a:gd name="T22" fmla="*/ 333 w 1162"/>
                <a:gd name="T23" fmla="*/ 2044 h 2044"/>
                <a:gd name="T24" fmla="*/ 1162 w 1162"/>
                <a:gd name="T25" fmla="*/ 2044 h 2044"/>
                <a:gd name="T26" fmla="*/ 1162 w 1162"/>
                <a:gd name="T27" fmla="*/ 1462 h 2044"/>
                <a:gd name="T28" fmla="*/ 1162 w 1162"/>
                <a:gd name="T29" fmla="*/ 1370 h 2044"/>
                <a:gd name="T30" fmla="*/ 998 w 1162"/>
                <a:gd name="T31" fmla="*/ 1386 h 20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162" h="2044">
                  <a:moveTo>
                    <a:pt x="998" y="1386"/>
                  </a:moveTo>
                  <a:cubicBezTo>
                    <a:pt x="957" y="1386"/>
                    <a:pt x="917" y="1383"/>
                    <a:pt x="878" y="1378"/>
                  </a:cubicBezTo>
                  <a:cubicBezTo>
                    <a:pt x="449" y="1319"/>
                    <a:pt x="119" y="952"/>
                    <a:pt x="119" y="508"/>
                  </a:cubicBezTo>
                  <a:cubicBezTo>
                    <a:pt x="119" y="401"/>
                    <a:pt x="138" y="299"/>
                    <a:pt x="173" y="204"/>
                  </a:cubicBezTo>
                  <a:cubicBezTo>
                    <a:pt x="263" y="321"/>
                    <a:pt x="263" y="321"/>
                    <a:pt x="263" y="321"/>
                  </a:cubicBezTo>
                  <a:cubicBezTo>
                    <a:pt x="249" y="226"/>
                    <a:pt x="261" y="97"/>
                    <a:pt x="282" y="0"/>
                  </a:cubicBezTo>
                  <a:cubicBezTo>
                    <a:pt x="203" y="60"/>
                    <a:pt x="91" y="126"/>
                    <a:pt x="0" y="153"/>
                  </a:cubicBezTo>
                  <a:cubicBezTo>
                    <a:pt x="141" y="184"/>
                    <a:pt x="141" y="184"/>
                    <a:pt x="141" y="184"/>
                  </a:cubicBezTo>
                  <a:cubicBezTo>
                    <a:pt x="66" y="313"/>
                    <a:pt x="24" y="463"/>
                    <a:pt x="24" y="622"/>
                  </a:cubicBezTo>
                  <a:cubicBezTo>
                    <a:pt x="24" y="892"/>
                    <a:pt x="145" y="1134"/>
                    <a:pt x="337" y="1295"/>
                  </a:cubicBezTo>
                  <a:cubicBezTo>
                    <a:pt x="336" y="1294"/>
                    <a:pt x="334" y="1294"/>
                    <a:pt x="333" y="1293"/>
                  </a:cubicBezTo>
                  <a:cubicBezTo>
                    <a:pt x="333" y="2044"/>
                    <a:pt x="333" y="2044"/>
                    <a:pt x="333" y="2044"/>
                  </a:cubicBezTo>
                  <a:cubicBezTo>
                    <a:pt x="1162" y="2044"/>
                    <a:pt x="1162" y="2044"/>
                    <a:pt x="1162" y="2044"/>
                  </a:cubicBezTo>
                  <a:cubicBezTo>
                    <a:pt x="1162" y="1462"/>
                    <a:pt x="1162" y="1462"/>
                    <a:pt x="1162" y="1462"/>
                  </a:cubicBezTo>
                  <a:cubicBezTo>
                    <a:pt x="1162" y="1370"/>
                    <a:pt x="1162" y="1370"/>
                    <a:pt x="1162" y="1370"/>
                  </a:cubicBezTo>
                  <a:cubicBezTo>
                    <a:pt x="1109" y="1381"/>
                    <a:pt x="1054" y="1386"/>
                    <a:pt x="998" y="138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chemeClr val="bg1"/>
                </a:solidFill>
                <a:effectLst/>
                <a:uLnTx/>
                <a:uFillTx/>
              </a:endParaRPr>
            </a:p>
          </p:txBody>
        </p:sp>
        <p:sp>
          <p:nvSpPr>
            <p:cNvPr id="37" name="Freeform 16"/>
            <p:cNvSpPr/>
            <p:nvPr/>
          </p:nvSpPr>
          <p:spPr bwMode="auto">
            <a:xfrm>
              <a:off x="2738" y="1659"/>
              <a:ext cx="326" cy="572"/>
            </a:xfrm>
            <a:custGeom>
              <a:avLst/>
              <a:gdLst>
                <a:gd name="T0" fmla="*/ 165 w 1163"/>
                <a:gd name="T1" fmla="*/ 659 h 2045"/>
                <a:gd name="T2" fmla="*/ 285 w 1163"/>
                <a:gd name="T3" fmla="*/ 667 h 2045"/>
                <a:gd name="T4" fmla="*/ 1043 w 1163"/>
                <a:gd name="T5" fmla="*/ 1537 h 2045"/>
                <a:gd name="T6" fmla="*/ 989 w 1163"/>
                <a:gd name="T7" fmla="*/ 1841 h 2045"/>
                <a:gd name="T8" fmla="*/ 900 w 1163"/>
                <a:gd name="T9" fmla="*/ 1724 h 2045"/>
                <a:gd name="T10" fmla="*/ 881 w 1163"/>
                <a:gd name="T11" fmla="*/ 2045 h 2045"/>
                <a:gd name="T12" fmla="*/ 1163 w 1163"/>
                <a:gd name="T13" fmla="*/ 1892 h 2045"/>
                <a:gd name="T14" fmla="*/ 1022 w 1163"/>
                <a:gd name="T15" fmla="*/ 1860 h 2045"/>
                <a:gd name="T16" fmla="*/ 1139 w 1163"/>
                <a:gd name="T17" fmla="*/ 1422 h 2045"/>
                <a:gd name="T18" fmla="*/ 826 w 1163"/>
                <a:gd name="T19" fmla="*/ 750 h 2045"/>
                <a:gd name="T20" fmla="*/ 829 w 1163"/>
                <a:gd name="T21" fmla="*/ 752 h 2045"/>
                <a:gd name="T22" fmla="*/ 829 w 1163"/>
                <a:gd name="T23" fmla="*/ 0 h 2045"/>
                <a:gd name="T24" fmla="*/ 0 w 1163"/>
                <a:gd name="T25" fmla="*/ 0 h 2045"/>
                <a:gd name="T26" fmla="*/ 0 w 1163"/>
                <a:gd name="T27" fmla="*/ 583 h 2045"/>
                <a:gd name="T28" fmla="*/ 0 w 1163"/>
                <a:gd name="T29" fmla="*/ 674 h 2045"/>
                <a:gd name="T30" fmla="*/ 165 w 1163"/>
                <a:gd name="T31" fmla="*/ 659 h 20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163" h="2045">
                  <a:moveTo>
                    <a:pt x="165" y="659"/>
                  </a:moveTo>
                  <a:cubicBezTo>
                    <a:pt x="206" y="659"/>
                    <a:pt x="246" y="662"/>
                    <a:pt x="285" y="667"/>
                  </a:cubicBezTo>
                  <a:cubicBezTo>
                    <a:pt x="713" y="726"/>
                    <a:pt x="1043" y="1093"/>
                    <a:pt x="1043" y="1537"/>
                  </a:cubicBezTo>
                  <a:cubicBezTo>
                    <a:pt x="1043" y="1644"/>
                    <a:pt x="1024" y="1746"/>
                    <a:pt x="989" y="1841"/>
                  </a:cubicBezTo>
                  <a:cubicBezTo>
                    <a:pt x="900" y="1724"/>
                    <a:pt x="900" y="1724"/>
                    <a:pt x="900" y="1724"/>
                  </a:cubicBezTo>
                  <a:cubicBezTo>
                    <a:pt x="914" y="1818"/>
                    <a:pt x="902" y="1948"/>
                    <a:pt x="881" y="2045"/>
                  </a:cubicBezTo>
                  <a:cubicBezTo>
                    <a:pt x="960" y="1985"/>
                    <a:pt x="1072" y="1919"/>
                    <a:pt x="1163" y="1892"/>
                  </a:cubicBezTo>
                  <a:cubicBezTo>
                    <a:pt x="1022" y="1860"/>
                    <a:pt x="1022" y="1860"/>
                    <a:pt x="1022" y="1860"/>
                  </a:cubicBezTo>
                  <a:cubicBezTo>
                    <a:pt x="1096" y="1731"/>
                    <a:pt x="1139" y="1582"/>
                    <a:pt x="1139" y="1422"/>
                  </a:cubicBezTo>
                  <a:cubicBezTo>
                    <a:pt x="1139" y="1152"/>
                    <a:pt x="1017" y="911"/>
                    <a:pt x="826" y="750"/>
                  </a:cubicBezTo>
                  <a:cubicBezTo>
                    <a:pt x="827" y="750"/>
                    <a:pt x="828" y="751"/>
                    <a:pt x="829" y="752"/>
                  </a:cubicBezTo>
                  <a:cubicBezTo>
                    <a:pt x="829" y="0"/>
                    <a:pt x="829" y="0"/>
                    <a:pt x="829" y="0"/>
                  </a:cubicBezTo>
                  <a:cubicBezTo>
                    <a:pt x="0" y="0"/>
                    <a:pt x="0" y="0"/>
                    <a:pt x="0" y="0"/>
                  </a:cubicBezTo>
                  <a:cubicBezTo>
                    <a:pt x="0" y="583"/>
                    <a:pt x="0" y="583"/>
                    <a:pt x="0" y="583"/>
                  </a:cubicBezTo>
                  <a:cubicBezTo>
                    <a:pt x="0" y="674"/>
                    <a:pt x="0" y="674"/>
                    <a:pt x="0" y="674"/>
                  </a:cubicBezTo>
                  <a:cubicBezTo>
                    <a:pt x="54" y="664"/>
                    <a:pt x="109" y="659"/>
                    <a:pt x="165" y="65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chemeClr val="bg1"/>
                </a:solidFill>
                <a:effectLst/>
                <a:uLnTx/>
                <a:uFillTx/>
              </a:endParaRPr>
            </a:p>
          </p:txBody>
        </p:sp>
        <p:sp>
          <p:nvSpPr>
            <p:cNvPr id="38" name="Freeform 17"/>
            <p:cNvSpPr/>
            <p:nvPr/>
          </p:nvSpPr>
          <p:spPr bwMode="auto">
            <a:xfrm>
              <a:off x="2399" y="1905"/>
              <a:ext cx="573" cy="325"/>
            </a:xfrm>
            <a:custGeom>
              <a:avLst/>
              <a:gdLst>
                <a:gd name="T0" fmla="*/ 658 w 2044"/>
                <a:gd name="T1" fmla="*/ 998 h 1163"/>
                <a:gd name="T2" fmla="*/ 666 w 2044"/>
                <a:gd name="T3" fmla="*/ 878 h 1163"/>
                <a:gd name="T4" fmla="*/ 1536 w 2044"/>
                <a:gd name="T5" fmla="*/ 119 h 1163"/>
                <a:gd name="T6" fmla="*/ 1840 w 2044"/>
                <a:gd name="T7" fmla="*/ 173 h 1163"/>
                <a:gd name="T8" fmla="*/ 1723 w 2044"/>
                <a:gd name="T9" fmla="*/ 263 h 1163"/>
                <a:gd name="T10" fmla="*/ 2044 w 2044"/>
                <a:gd name="T11" fmla="*/ 282 h 1163"/>
                <a:gd name="T12" fmla="*/ 1891 w 2044"/>
                <a:gd name="T13" fmla="*/ 0 h 1163"/>
                <a:gd name="T14" fmla="*/ 1860 w 2044"/>
                <a:gd name="T15" fmla="*/ 141 h 1163"/>
                <a:gd name="T16" fmla="*/ 1421 w 2044"/>
                <a:gd name="T17" fmla="*/ 24 h 1163"/>
                <a:gd name="T18" fmla="*/ 749 w 2044"/>
                <a:gd name="T19" fmla="*/ 337 h 1163"/>
                <a:gd name="T20" fmla="*/ 751 w 2044"/>
                <a:gd name="T21" fmla="*/ 333 h 1163"/>
                <a:gd name="T22" fmla="*/ 0 w 2044"/>
                <a:gd name="T23" fmla="*/ 333 h 1163"/>
                <a:gd name="T24" fmla="*/ 0 w 2044"/>
                <a:gd name="T25" fmla="*/ 1163 h 1163"/>
                <a:gd name="T26" fmla="*/ 582 w 2044"/>
                <a:gd name="T27" fmla="*/ 1163 h 1163"/>
                <a:gd name="T28" fmla="*/ 673 w 2044"/>
                <a:gd name="T29" fmla="*/ 1163 h 1163"/>
                <a:gd name="T30" fmla="*/ 658 w 2044"/>
                <a:gd name="T31" fmla="*/ 998 h 11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044" h="1163">
                  <a:moveTo>
                    <a:pt x="658" y="998"/>
                  </a:moveTo>
                  <a:cubicBezTo>
                    <a:pt x="658" y="957"/>
                    <a:pt x="661" y="917"/>
                    <a:pt x="666" y="878"/>
                  </a:cubicBezTo>
                  <a:cubicBezTo>
                    <a:pt x="725" y="449"/>
                    <a:pt x="1092" y="119"/>
                    <a:pt x="1536" y="119"/>
                  </a:cubicBezTo>
                  <a:cubicBezTo>
                    <a:pt x="1643" y="119"/>
                    <a:pt x="1745" y="138"/>
                    <a:pt x="1840" y="173"/>
                  </a:cubicBezTo>
                  <a:cubicBezTo>
                    <a:pt x="1723" y="263"/>
                    <a:pt x="1723" y="263"/>
                    <a:pt x="1723" y="263"/>
                  </a:cubicBezTo>
                  <a:cubicBezTo>
                    <a:pt x="1817" y="249"/>
                    <a:pt x="1947" y="261"/>
                    <a:pt x="2044" y="282"/>
                  </a:cubicBezTo>
                  <a:cubicBezTo>
                    <a:pt x="1984" y="203"/>
                    <a:pt x="1918" y="91"/>
                    <a:pt x="1891" y="0"/>
                  </a:cubicBezTo>
                  <a:cubicBezTo>
                    <a:pt x="1860" y="141"/>
                    <a:pt x="1860" y="141"/>
                    <a:pt x="1860" y="141"/>
                  </a:cubicBezTo>
                  <a:cubicBezTo>
                    <a:pt x="1731" y="66"/>
                    <a:pt x="1581" y="24"/>
                    <a:pt x="1421" y="24"/>
                  </a:cubicBezTo>
                  <a:cubicBezTo>
                    <a:pt x="1152" y="24"/>
                    <a:pt x="910" y="146"/>
                    <a:pt x="749" y="337"/>
                  </a:cubicBezTo>
                  <a:cubicBezTo>
                    <a:pt x="750" y="336"/>
                    <a:pt x="750" y="335"/>
                    <a:pt x="751" y="333"/>
                  </a:cubicBezTo>
                  <a:cubicBezTo>
                    <a:pt x="0" y="333"/>
                    <a:pt x="0" y="333"/>
                    <a:pt x="0" y="333"/>
                  </a:cubicBezTo>
                  <a:cubicBezTo>
                    <a:pt x="0" y="1163"/>
                    <a:pt x="0" y="1163"/>
                    <a:pt x="0" y="1163"/>
                  </a:cubicBezTo>
                  <a:cubicBezTo>
                    <a:pt x="582" y="1163"/>
                    <a:pt x="582" y="1163"/>
                    <a:pt x="582" y="1163"/>
                  </a:cubicBezTo>
                  <a:cubicBezTo>
                    <a:pt x="673" y="1163"/>
                    <a:pt x="673" y="1163"/>
                    <a:pt x="673" y="1163"/>
                  </a:cubicBezTo>
                  <a:cubicBezTo>
                    <a:pt x="663" y="1109"/>
                    <a:pt x="658" y="1054"/>
                    <a:pt x="658" y="99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chemeClr val="bg1"/>
                </a:solidFill>
                <a:effectLst/>
                <a:uLnTx/>
                <a:uFillTx/>
              </a:endParaRPr>
            </a:p>
          </p:txBody>
        </p:sp>
        <p:sp>
          <p:nvSpPr>
            <p:cNvPr id="39" name="Freeform 18"/>
            <p:cNvSpPr/>
            <p:nvPr/>
          </p:nvSpPr>
          <p:spPr bwMode="auto">
            <a:xfrm>
              <a:off x="2737" y="1998"/>
              <a:ext cx="573" cy="326"/>
            </a:xfrm>
            <a:custGeom>
              <a:avLst/>
              <a:gdLst>
                <a:gd name="T0" fmla="*/ 1386 w 2044"/>
                <a:gd name="T1" fmla="*/ 165 h 1163"/>
                <a:gd name="T2" fmla="*/ 1378 w 2044"/>
                <a:gd name="T3" fmla="*/ 285 h 1163"/>
                <a:gd name="T4" fmla="*/ 508 w 2044"/>
                <a:gd name="T5" fmla="*/ 1043 h 1163"/>
                <a:gd name="T6" fmla="*/ 204 w 2044"/>
                <a:gd name="T7" fmla="*/ 990 h 1163"/>
                <a:gd name="T8" fmla="*/ 321 w 2044"/>
                <a:gd name="T9" fmla="*/ 900 h 1163"/>
                <a:gd name="T10" fmla="*/ 0 w 2044"/>
                <a:gd name="T11" fmla="*/ 881 h 1163"/>
                <a:gd name="T12" fmla="*/ 153 w 2044"/>
                <a:gd name="T13" fmla="*/ 1163 h 1163"/>
                <a:gd name="T14" fmla="*/ 184 w 2044"/>
                <a:gd name="T15" fmla="*/ 1022 h 1163"/>
                <a:gd name="T16" fmla="*/ 623 w 2044"/>
                <a:gd name="T17" fmla="*/ 1139 h 1163"/>
                <a:gd name="T18" fmla="*/ 1295 w 2044"/>
                <a:gd name="T19" fmla="*/ 826 h 1163"/>
                <a:gd name="T20" fmla="*/ 1293 w 2044"/>
                <a:gd name="T21" fmla="*/ 830 h 1163"/>
                <a:gd name="T22" fmla="*/ 2044 w 2044"/>
                <a:gd name="T23" fmla="*/ 830 h 1163"/>
                <a:gd name="T24" fmla="*/ 2044 w 2044"/>
                <a:gd name="T25" fmla="*/ 0 h 1163"/>
                <a:gd name="T26" fmla="*/ 1462 w 2044"/>
                <a:gd name="T27" fmla="*/ 0 h 1163"/>
                <a:gd name="T28" fmla="*/ 1371 w 2044"/>
                <a:gd name="T29" fmla="*/ 0 h 1163"/>
                <a:gd name="T30" fmla="*/ 1386 w 2044"/>
                <a:gd name="T31" fmla="*/ 165 h 11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044" h="1163">
                  <a:moveTo>
                    <a:pt x="1386" y="165"/>
                  </a:moveTo>
                  <a:cubicBezTo>
                    <a:pt x="1386" y="206"/>
                    <a:pt x="1383" y="246"/>
                    <a:pt x="1378" y="285"/>
                  </a:cubicBezTo>
                  <a:cubicBezTo>
                    <a:pt x="1319" y="713"/>
                    <a:pt x="952" y="1043"/>
                    <a:pt x="508" y="1043"/>
                  </a:cubicBezTo>
                  <a:cubicBezTo>
                    <a:pt x="401" y="1043"/>
                    <a:pt x="299" y="1024"/>
                    <a:pt x="204" y="990"/>
                  </a:cubicBezTo>
                  <a:cubicBezTo>
                    <a:pt x="321" y="900"/>
                    <a:pt x="321" y="900"/>
                    <a:pt x="321" y="900"/>
                  </a:cubicBezTo>
                  <a:cubicBezTo>
                    <a:pt x="227" y="914"/>
                    <a:pt x="97" y="902"/>
                    <a:pt x="0" y="881"/>
                  </a:cubicBezTo>
                  <a:cubicBezTo>
                    <a:pt x="60" y="960"/>
                    <a:pt x="126" y="1072"/>
                    <a:pt x="153" y="1163"/>
                  </a:cubicBezTo>
                  <a:cubicBezTo>
                    <a:pt x="184" y="1022"/>
                    <a:pt x="184" y="1022"/>
                    <a:pt x="184" y="1022"/>
                  </a:cubicBezTo>
                  <a:cubicBezTo>
                    <a:pt x="313" y="1096"/>
                    <a:pt x="463" y="1139"/>
                    <a:pt x="623" y="1139"/>
                  </a:cubicBezTo>
                  <a:cubicBezTo>
                    <a:pt x="892" y="1139"/>
                    <a:pt x="1134" y="1017"/>
                    <a:pt x="1295" y="826"/>
                  </a:cubicBezTo>
                  <a:cubicBezTo>
                    <a:pt x="1294" y="827"/>
                    <a:pt x="1294" y="828"/>
                    <a:pt x="1293" y="830"/>
                  </a:cubicBezTo>
                  <a:cubicBezTo>
                    <a:pt x="2044" y="830"/>
                    <a:pt x="2044" y="830"/>
                    <a:pt x="2044" y="830"/>
                  </a:cubicBezTo>
                  <a:cubicBezTo>
                    <a:pt x="2044" y="0"/>
                    <a:pt x="2044" y="0"/>
                    <a:pt x="2044" y="0"/>
                  </a:cubicBezTo>
                  <a:cubicBezTo>
                    <a:pt x="1462" y="0"/>
                    <a:pt x="1462" y="0"/>
                    <a:pt x="1462" y="0"/>
                  </a:cubicBezTo>
                  <a:cubicBezTo>
                    <a:pt x="1371" y="0"/>
                    <a:pt x="1371" y="0"/>
                    <a:pt x="1371" y="0"/>
                  </a:cubicBezTo>
                  <a:cubicBezTo>
                    <a:pt x="1381" y="54"/>
                    <a:pt x="1386" y="109"/>
                    <a:pt x="1386" y="16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chemeClr val="bg1"/>
                </a:solidFill>
                <a:effectLst/>
                <a:uLnTx/>
                <a:uFillTx/>
              </a:endParaRPr>
            </a:p>
          </p:txBody>
        </p:sp>
      </p:grpSp>
      <p:sp>
        <p:nvSpPr>
          <p:cNvPr id="40" name="Freeform 7"/>
          <p:cNvSpPr/>
          <p:nvPr/>
        </p:nvSpPr>
        <p:spPr bwMode="auto">
          <a:xfrm>
            <a:off x="6907562" y="3882198"/>
            <a:ext cx="402652" cy="275498"/>
          </a:xfrm>
          <a:custGeom>
            <a:avLst/>
            <a:gdLst>
              <a:gd name="T0" fmla="*/ 58 w 64"/>
              <a:gd name="T1" fmla="*/ 24 h 44"/>
              <a:gd name="T2" fmla="*/ 60 w 64"/>
              <a:gd name="T3" fmla="*/ 16 h 44"/>
              <a:gd name="T4" fmla="*/ 44 w 64"/>
              <a:gd name="T5" fmla="*/ 0 h 44"/>
              <a:gd name="T6" fmla="*/ 29 w 64"/>
              <a:gd name="T7" fmla="*/ 12 h 44"/>
              <a:gd name="T8" fmla="*/ 20 w 64"/>
              <a:gd name="T9" fmla="*/ 8 h 44"/>
              <a:gd name="T10" fmla="*/ 8 w 64"/>
              <a:gd name="T11" fmla="*/ 20 h 44"/>
              <a:gd name="T12" fmla="*/ 9 w 64"/>
              <a:gd name="T13" fmla="*/ 24 h 44"/>
              <a:gd name="T14" fmla="*/ 8 w 64"/>
              <a:gd name="T15" fmla="*/ 24 h 44"/>
              <a:gd name="T16" fmla="*/ 0 w 64"/>
              <a:gd name="T17" fmla="*/ 34 h 44"/>
              <a:gd name="T18" fmla="*/ 8 w 64"/>
              <a:gd name="T19" fmla="*/ 44 h 44"/>
              <a:gd name="T20" fmla="*/ 56 w 64"/>
              <a:gd name="T21" fmla="*/ 44 h 44"/>
              <a:gd name="T22" fmla="*/ 64 w 64"/>
              <a:gd name="T23" fmla="*/ 34 h 44"/>
              <a:gd name="T24" fmla="*/ 58 w 64"/>
              <a:gd name="T25" fmla="*/ 24 h 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4" h="44">
                <a:moveTo>
                  <a:pt x="58" y="24"/>
                </a:moveTo>
                <a:cubicBezTo>
                  <a:pt x="59" y="22"/>
                  <a:pt x="60" y="19"/>
                  <a:pt x="60" y="16"/>
                </a:cubicBezTo>
                <a:cubicBezTo>
                  <a:pt x="60" y="7"/>
                  <a:pt x="53" y="0"/>
                  <a:pt x="44" y="0"/>
                </a:cubicBezTo>
                <a:cubicBezTo>
                  <a:pt x="37" y="0"/>
                  <a:pt x="31" y="5"/>
                  <a:pt x="29" y="12"/>
                </a:cubicBezTo>
                <a:cubicBezTo>
                  <a:pt x="26" y="9"/>
                  <a:pt x="23" y="8"/>
                  <a:pt x="20" y="8"/>
                </a:cubicBezTo>
                <a:cubicBezTo>
                  <a:pt x="13" y="8"/>
                  <a:pt x="8" y="13"/>
                  <a:pt x="8" y="20"/>
                </a:cubicBezTo>
                <a:cubicBezTo>
                  <a:pt x="8" y="21"/>
                  <a:pt x="8" y="23"/>
                  <a:pt x="9" y="24"/>
                </a:cubicBezTo>
                <a:cubicBezTo>
                  <a:pt x="9" y="24"/>
                  <a:pt x="8" y="24"/>
                  <a:pt x="8" y="24"/>
                </a:cubicBezTo>
                <a:cubicBezTo>
                  <a:pt x="4" y="24"/>
                  <a:pt x="0" y="30"/>
                  <a:pt x="0" y="34"/>
                </a:cubicBezTo>
                <a:cubicBezTo>
                  <a:pt x="0" y="38"/>
                  <a:pt x="4" y="44"/>
                  <a:pt x="8" y="44"/>
                </a:cubicBezTo>
                <a:cubicBezTo>
                  <a:pt x="56" y="44"/>
                  <a:pt x="56" y="44"/>
                  <a:pt x="56" y="44"/>
                </a:cubicBezTo>
                <a:cubicBezTo>
                  <a:pt x="60" y="44"/>
                  <a:pt x="64" y="38"/>
                  <a:pt x="64" y="34"/>
                </a:cubicBezTo>
                <a:cubicBezTo>
                  <a:pt x="64" y="30"/>
                  <a:pt x="61" y="25"/>
                  <a:pt x="58" y="24"/>
                </a:cubicBezTo>
                <a:close/>
              </a:path>
            </a:pathLst>
          </a:custGeom>
          <a:solidFill>
            <a:schemeClr val="bg2">
              <a:lumMod val="25000"/>
            </a:schemeClr>
          </a:solidFill>
          <a:ln>
            <a:noFill/>
          </a:ln>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chemeClr val="bg1"/>
              </a:solidFill>
              <a:effectLst/>
              <a:uLnTx/>
              <a:uFillTx/>
            </a:endParaRPr>
          </a:p>
        </p:txBody>
      </p:sp>
      <p:grpSp>
        <p:nvGrpSpPr>
          <p:cNvPr id="41" name="组合 40"/>
          <p:cNvGrpSpPr>
            <a:grpSpLocks noChangeAspect="1"/>
          </p:cNvGrpSpPr>
          <p:nvPr/>
        </p:nvGrpSpPr>
        <p:grpSpPr>
          <a:xfrm>
            <a:off x="4899034" y="3821059"/>
            <a:ext cx="345642" cy="381049"/>
            <a:chOff x="5772150" y="3068638"/>
            <a:chExt cx="650876" cy="717550"/>
          </a:xfrm>
          <a:solidFill>
            <a:schemeClr val="bg2">
              <a:lumMod val="25000"/>
            </a:schemeClr>
          </a:solidFill>
        </p:grpSpPr>
        <p:sp>
          <p:nvSpPr>
            <p:cNvPr id="42" name="Freeform 9"/>
            <p:cNvSpPr>
              <a:spLocks noEditPoints="1"/>
            </p:cNvSpPr>
            <p:nvPr/>
          </p:nvSpPr>
          <p:spPr bwMode="auto">
            <a:xfrm>
              <a:off x="5880100" y="3179763"/>
              <a:ext cx="436563" cy="606425"/>
            </a:xfrm>
            <a:custGeom>
              <a:avLst/>
              <a:gdLst>
                <a:gd name="T0" fmla="*/ 57 w 114"/>
                <a:gd name="T1" fmla="*/ 0 h 159"/>
                <a:gd name="T2" fmla="*/ 0 w 114"/>
                <a:gd name="T3" fmla="*/ 55 h 159"/>
                <a:gd name="T4" fmla="*/ 14 w 114"/>
                <a:gd name="T5" fmla="*/ 95 h 159"/>
                <a:gd name="T6" fmla="*/ 19 w 114"/>
                <a:gd name="T7" fmla="*/ 107 h 159"/>
                <a:gd name="T8" fmla="*/ 30 w 114"/>
                <a:gd name="T9" fmla="*/ 126 h 159"/>
                <a:gd name="T10" fmla="*/ 31 w 114"/>
                <a:gd name="T11" fmla="*/ 141 h 159"/>
                <a:gd name="T12" fmla="*/ 31 w 114"/>
                <a:gd name="T13" fmla="*/ 141 h 159"/>
                <a:gd name="T14" fmla="*/ 43 w 114"/>
                <a:gd name="T15" fmla="*/ 153 h 159"/>
                <a:gd name="T16" fmla="*/ 47 w 114"/>
                <a:gd name="T17" fmla="*/ 158 h 159"/>
                <a:gd name="T18" fmla="*/ 51 w 114"/>
                <a:gd name="T19" fmla="*/ 159 h 159"/>
                <a:gd name="T20" fmla="*/ 63 w 114"/>
                <a:gd name="T21" fmla="*/ 159 h 159"/>
                <a:gd name="T22" fmla="*/ 67 w 114"/>
                <a:gd name="T23" fmla="*/ 158 h 159"/>
                <a:gd name="T24" fmla="*/ 71 w 114"/>
                <a:gd name="T25" fmla="*/ 153 h 159"/>
                <a:gd name="T26" fmla="*/ 83 w 114"/>
                <a:gd name="T27" fmla="*/ 141 h 159"/>
                <a:gd name="T28" fmla="*/ 84 w 114"/>
                <a:gd name="T29" fmla="*/ 126 h 159"/>
                <a:gd name="T30" fmla="*/ 95 w 114"/>
                <a:gd name="T31" fmla="*/ 107 h 159"/>
                <a:gd name="T32" fmla="*/ 100 w 114"/>
                <a:gd name="T33" fmla="*/ 95 h 159"/>
                <a:gd name="T34" fmla="*/ 114 w 114"/>
                <a:gd name="T35" fmla="*/ 55 h 159"/>
                <a:gd name="T36" fmla="*/ 57 w 114"/>
                <a:gd name="T37" fmla="*/ 0 h 159"/>
                <a:gd name="T38" fmla="*/ 88 w 114"/>
                <a:gd name="T39" fmla="*/ 87 h 159"/>
                <a:gd name="T40" fmla="*/ 80 w 114"/>
                <a:gd name="T41" fmla="*/ 107 h 159"/>
                <a:gd name="T42" fmla="*/ 75 w 114"/>
                <a:gd name="T43" fmla="*/ 115 h 159"/>
                <a:gd name="T44" fmla="*/ 39 w 114"/>
                <a:gd name="T45" fmla="*/ 115 h 159"/>
                <a:gd name="T46" fmla="*/ 34 w 114"/>
                <a:gd name="T47" fmla="*/ 107 h 159"/>
                <a:gd name="T48" fmla="*/ 26 w 114"/>
                <a:gd name="T49" fmla="*/ 87 h 159"/>
                <a:gd name="T50" fmla="*/ 14 w 114"/>
                <a:gd name="T51" fmla="*/ 55 h 159"/>
                <a:gd name="T52" fmla="*/ 57 w 114"/>
                <a:gd name="T53" fmla="*/ 14 h 159"/>
                <a:gd name="T54" fmla="*/ 100 w 114"/>
                <a:gd name="T55" fmla="*/ 55 h 159"/>
                <a:gd name="T56" fmla="*/ 88 w 114"/>
                <a:gd name="T57" fmla="*/ 87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14" h="159">
                  <a:moveTo>
                    <a:pt x="57" y="0"/>
                  </a:moveTo>
                  <a:cubicBezTo>
                    <a:pt x="25" y="0"/>
                    <a:pt x="0" y="25"/>
                    <a:pt x="0" y="55"/>
                  </a:cubicBezTo>
                  <a:cubicBezTo>
                    <a:pt x="0" y="75"/>
                    <a:pt x="8" y="87"/>
                    <a:pt x="14" y="95"/>
                  </a:cubicBezTo>
                  <a:cubicBezTo>
                    <a:pt x="17" y="101"/>
                    <a:pt x="19" y="104"/>
                    <a:pt x="19" y="107"/>
                  </a:cubicBezTo>
                  <a:cubicBezTo>
                    <a:pt x="19" y="114"/>
                    <a:pt x="23" y="121"/>
                    <a:pt x="30" y="126"/>
                  </a:cubicBezTo>
                  <a:cubicBezTo>
                    <a:pt x="30" y="130"/>
                    <a:pt x="31" y="141"/>
                    <a:pt x="31" y="141"/>
                  </a:cubicBezTo>
                  <a:cubicBezTo>
                    <a:pt x="31" y="141"/>
                    <a:pt x="31" y="141"/>
                    <a:pt x="31" y="141"/>
                  </a:cubicBezTo>
                  <a:cubicBezTo>
                    <a:pt x="31" y="144"/>
                    <a:pt x="33" y="150"/>
                    <a:pt x="43" y="153"/>
                  </a:cubicBezTo>
                  <a:cubicBezTo>
                    <a:pt x="44" y="155"/>
                    <a:pt x="46" y="156"/>
                    <a:pt x="47" y="158"/>
                  </a:cubicBezTo>
                  <a:cubicBezTo>
                    <a:pt x="49" y="159"/>
                    <a:pt x="50" y="159"/>
                    <a:pt x="51" y="159"/>
                  </a:cubicBezTo>
                  <a:cubicBezTo>
                    <a:pt x="63" y="159"/>
                    <a:pt x="63" y="159"/>
                    <a:pt x="63" y="159"/>
                  </a:cubicBezTo>
                  <a:cubicBezTo>
                    <a:pt x="64" y="159"/>
                    <a:pt x="65" y="159"/>
                    <a:pt x="67" y="158"/>
                  </a:cubicBezTo>
                  <a:cubicBezTo>
                    <a:pt x="68" y="156"/>
                    <a:pt x="70" y="155"/>
                    <a:pt x="71" y="153"/>
                  </a:cubicBezTo>
                  <a:cubicBezTo>
                    <a:pt x="82" y="150"/>
                    <a:pt x="83" y="144"/>
                    <a:pt x="83" y="141"/>
                  </a:cubicBezTo>
                  <a:cubicBezTo>
                    <a:pt x="83" y="141"/>
                    <a:pt x="84" y="130"/>
                    <a:pt x="84" y="126"/>
                  </a:cubicBezTo>
                  <a:cubicBezTo>
                    <a:pt x="91" y="121"/>
                    <a:pt x="95" y="114"/>
                    <a:pt x="95" y="107"/>
                  </a:cubicBezTo>
                  <a:cubicBezTo>
                    <a:pt x="95" y="104"/>
                    <a:pt x="97" y="101"/>
                    <a:pt x="100" y="95"/>
                  </a:cubicBezTo>
                  <a:cubicBezTo>
                    <a:pt x="106" y="87"/>
                    <a:pt x="114" y="75"/>
                    <a:pt x="114" y="55"/>
                  </a:cubicBezTo>
                  <a:cubicBezTo>
                    <a:pt x="114" y="25"/>
                    <a:pt x="89" y="0"/>
                    <a:pt x="57" y="0"/>
                  </a:cubicBezTo>
                  <a:close/>
                  <a:moveTo>
                    <a:pt x="88" y="87"/>
                  </a:moveTo>
                  <a:cubicBezTo>
                    <a:pt x="84" y="93"/>
                    <a:pt x="80" y="99"/>
                    <a:pt x="80" y="107"/>
                  </a:cubicBezTo>
                  <a:cubicBezTo>
                    <a:pt x="80" y="111"/>
                    <a:pt x="77" y="113"/>
                    <a:pt x="75" y="115"/>
                  </a:cubicBezTo>
                  <a:cubicBezTo>
                    <a:pt x="39" y="115"/>
                    <a:pt x="39" y="115"/>
                    <a:pt x="39" y="115"/>
                  </a:cubicBezTo>
                  <a:cubicBezTo>
                    <a:pt x="37" y="113"/>
                    <a:pt x="34" y="111"/>
                    <a:pt x="34" y="107"/>
                  </a:cubicBezTo>
                  <a:cubicBezTo>
                    <a:pt x="34" y="99"/>
                    <a:pt x="30" y="93"/>
                    <a:pt x="26" y="87"/>
                  </a:cubicBezTo>
                  <a:cubicBezTo>
                    <a:pt x="20" y="79"/>
                    <a:pt x="14" y="71"/>
                    <a:pt x="14" y="55"/>
                  </a:cubicBezTo>
                  <a:cubicBezTo>
                    <a:pt x="14" y="33"/>
                    <a:pt x="33" y="14"/>
                    <a:pt x="57" y="14"/>
                  </a:cubicBezTo>
                  <a:cubicBezTo>
                    <a:pt x="81" y="14"/>
                    <a:pt x="100" y="33"/>
                    <a:pt x="100" y="55"/>
                  </a:cubicBezTo>
                  <a:cubicBezTo>
                    <a:pt x="100" y="71"/>
                    <a:pt x="94" y="79"/>
                    <a:pt x="88" y="8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chemeClr val="bg1"/>
                </a:solidFill>
                <a:effectLst/>
                <a:uLnTx/>
                <a:uFillTx/>
              </a:endParaRPr>
            </a:p>
          </p:txBody>
        </p:sp>
        <p:sp>
          <p:nvSpPr>
            <p:cNvPr id="43" name="Freeform 10"/>
            <p:cNvSpPr/>
            <p:nvPr/>
          </p:nvSpPr>
          <p:spPr bwMode="auto">
            <a:xfrm>
              <a:off x="6083300" y="3068638"/>
              <a:ext cx="30163" cy="68263"/>
            </a:xfrm>
            <a:custGeom>
              <a:avLst/>
              <a:gdLst>
                <a:gd name="T0" fmla="*/ 4 w 8"/>
                <a:gd name="T1" fmla="*/ 18 h 18"/>
                <a:gd name="T2" fmla="*/ 8 w 8"/>
                <a:gd name="T3" fmla="*/ 14 h 18"/>
                <a:gd name="T4" fmla="*/ 8 w 8"/>
                <a:gd name="T5" fmla="*/ 4 h 18"/>
                <a:gd name="T6" fmla="*/ 4 w 8"/>
                <a:gd name="T7" fmla="*/ 0 h 18"/>
                <a:gd name="T8" fmla="*/ 0 w 8"/>
                <a:gd name="T9" fmla="*/ 4 h 18"/>
                <a:gd name="T10" fmla="*/ 0 w 8"/>
                <a:gd name="T11" fmla="*/ 14 h 18"/>
                <a:gd name="T12" fmla="*/ 4 w 8"/>
                <a:gd name="T13" fmla="*/ 18 h 18"/>
              </a:gdLst>
              <a:ahLst/>
              <a:cxnLst>
                <a:cxn ang="0">
                  <a:pos x="T0" y="T1"/>
                </a:cxn>
                <a:cxn ang="0">
                  <a:pos x="T2" y="T3"/>
                </a:cxn>
                <a:cxn ang="0">
                  <a:pos x="T4" y="T5"/>
                </a:cxn>
                <a:cxn ang="0">
                  <a:pos x="T6" y="T7"/>
                </a:cxn>
                <a:cxn ang="0">
                  <a:pos x="T8" y="T9"/>
                </a:cxn>
                <a:cxn ang="0">
                  <a:pos x="T10" y="T11"/>
                </a:cxn>
                <a:cxn ang="0">
                  <a:pos x="T12" y="T13"/>
                </a:cxn>
              </a:cxnLst>
              <a:rect l="0" t="0" r="r" b="b"/>
              <a:pathLst>
                <a:path w="8" h="18">
                  <a:moveTo>
                    <a:pt x="4" y="18"/>
                  </a:moveTo>
                  <a:cubicBezTo>
                    <a:pt x="6" y="18"/>
                    <a:pt x="8" y="16"/>
                    <a:pt x="8" y="14"/>
                  </a:cubicBezTo>
                  <a:cubicBezTo>
                    <a:pt x="8" y="4"/>
                    <a:pt x="8" y="4"/>
                    <a:pt x="8" y="4"/>
                  </a:cubicBezTo>
                  <a:cubicBezTo>
                    <a:pt x="8" y="2"/>
                    <a:pt x="6" y="0"/>
                    <a:pt x="4" y="0"/>
                  </a:cubicBezTo>
                  <a:cubicBezTo>
                    <a:pt x="2" y="0"/>
                    <a:pt x="0" y="2"/>
                    <a:pt x="0" y="4"/>
                  </a:cubicBezTo>
                  <a:cubicBezTo>
                    <a:pt x="0" y="14"/>
                    <a:pt x="0" y="14"/>
                    <a:pt x="0" y="14"/>
                  </a:cubicBezTo>
                  <a:cubicBezTo>
                    <a:pt x="0" y="16"/>
                    <a:pt x="2" y="18"/>
                    <a:pt x="4" y="1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chemeClr val="bg1"/>
                </a:solidFill>
                <a:effectLst/>
                <a:uLnTx/>
                <a:uFillTx/>
              </a:endParaRPr>
            </a:p>
          </p:txBody>
        </p:sp>
        <p:sp>
          <p:nvSpPr>
            <p:cNvPr id="44" name="Freeform 11"/>
            <p:cNvSpPr/>
            <p:nvPr/>
          </p:nvSpPr>
          <p:spPr bwMode="auto">
            <a:xfrm>
              <a:off x="5926138" y="3106738"/>
              <a:ext cx="53975" cy="68263"/>
            </a:xfrm>
            <a:custGeom>
              <a:avLst/>
              <a:gdLst>
                <a:gd name="T0" fmla="*/ 7 w 14"/>
                <a:gd name="T1" fmla="*/ 16 h 18"/>
                <a:gd name="T2" fmla="*/ 10 w 14"/>
                <a:gd name="T3" fmla="*/ 18 h 18"/>
                <a:gd name="T4" fmla="*/ 12 w 14"/>
                <a:gd name="T5" fmla="*/ 17 h 18"/>
                <a:gd name="T6" fmla="*/ 13 w 14"/>
                <a:gd name="T7" fmla="*/ 12 h 18"/>
                <a:gd name="T8" fmla="*/ 7 w 14"/>
                <a:gd name="T9" fmla="*/ 3 h 18"/>
                <a:gd name="T10" fmla="*/ 2 w 14"/>
                <a:gd name="T11" fmla="*/ 1 h 18"/>
                <a:gd name="T12" fmla="*/ 1 w 14"/>
                <a:gd name="T13" fmla="*/ 6 h 18"/>
                <a:gd name="T14" fmla="*/ 7 w 14"/>
                <a:gd name="T15" fmla="*/ 16 h 1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4" h="18">
                  <a:moveTo>
                    <a:pt x="7" y="16"/>
                  </a:moveTo>
                  <a:cubicBezTo>
                    <a:pt x="7" y="17"/>
                    <a:pt x="8" y="18"/>
                    <a:pt x="10" y="18"/>
                  </a:cubicBezTo>
                  <a:cubicBezTo>
                    <a:pt x="10" y="18"/>
                    <a:pt x="11" y="17"/>
                    <a:pt x="12" y="17"/>
                  </a:cubicBezTo>
                  <a:cubicBezTo>
                    <a:pt x="13" y="16"/>
                    <a:pt x="14" y="14"/>
                    <a:pt x="13" y="12"/>
                  </a:cubicBezTo>
                  <a:cubicBezTo>
                    <a:pt x="7" y="3"/>
                    <a:pt x="7" y="3"/>
                    <a:pt x="7" y="3"/>
                  </a:cubicBezTo>
                  <a:cubicBezTo>
                    <a:pt x="6" y="1"/>
                    <a:pt x="4" y="0"/>
                    <a:pt x="2" y="1"/>
                  </a:cubicBezTo>
                  <a:cubicBezTo>
                    <a:pt x="1" y="2"/>
                    <a:pt x="0" y="5"/>
                    <a:pt x="1" y="6"/>
                  </a:cubicBezTo>
                  <a:lnTo>
                    <a:pt x="7" y="1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chemeClr val="bg1"/>
                </a:solidFill>
                <a:effectLst/>
                <a:uLnTx/>
                <a:uFillTx/>
              </a:endParaRPr>
            </a:p>
          </p:txBody>
        </p:sp>
        <p:sp>
          <p:nvSpPr>
            <p:cNvPr id="45" name="Freeform 12"/>
            <p:cNvSpPr/>
            <p:nvPr/>
          </p:nvSpPr>
          <p:spPr bwMode="auto">
            <a:xfrm>
              <a:off x="5811838" y="3221038"/>
              <a:ext cx="68263" cy="49213"/>
            </a:xfrm>
            <a:custGeom>
              <a:avLst/>
              <a:gdLst>
                <a:gd name="T0" fmla="*/ 16 w 18"/>
                <a:gd name="T1" fmla="*/ 7 h 13"/>
                <a:gd name="T2" fmla="*/ 6 w 18"/>
                <a:gd name="T3" fmla="*/ 1 h 13"/>
                <a:gd name="T4" fmla="*/ 1 w 18"/>
                <a:gd name="T5" fmla="*/ 3 h 13"/>
                <a:gd name="T6" fmla="*/ 3 w 18"/>
                <a:gd name="T7" fmla="*/ 7 h 13"/>
                <a:gd name="T8" fmla="*/ 12 w 18"/>
                <a:gd name="T9" fmla="*/ 13 h 13"/>
                <a:gd name="T10" fmla="*/ 14 w 18"/>
                <a:gd name="T11" fmla="*/ 13 h 13"/>
                <a:gd name="T12" fmla="*/ 17 w 18"/>
                <a:gd name="T13" fmla="*/ 12 h 13"/>
                <a:gd name="T14" fmla="*/ 16 w 18"/>
                <a:gd name="T15" fmla="*/ 7 h 1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8" h="13">
                  <a:moveTo>
                    <a:pt x="16" y="7"/>
                  </a:moveTo>
                  <a:cubicBezTo>
                    <a:pt x="6" y="1"/>
                    <a:pt x="6" y="1"/>
                    <a:pt x="6" y="1"/>
                  </a:cubicBezTo>
                  <a:cubicBezTo>
                    <a:pt x="5" y="0"/>
                    <a:pt x="2" y="1"/>
                    <a:pt x="1" y="3"/>
                  </a:cubicBezTo>
                  <a:cubicBezTo>
                    <a:pt x="0" y="4"/>
                    <a:pt x="1" y="6"/>
                    <a:pt x="3" y="7"/>
                  </a:cubicBezTo>
                  <a:cubicBezTo>
                    <a:pt x="12" y="13"/>
                    <a:pt x="12" y="13"/>
                    <a:pt x="12" y="13"/>
                  </a:cubicBezTo>
                  <a:cubicBezTo>
                    <a:pt x="13" y="13"/>
                    <a:pt x="13" y="13"/>
                    <a:pt x="14" y="13"/>
                  </a:cubicBezTo>
                  <a:cubicBezTo>
                    <a:pt x="15" y="13"/>
                    <a:pt x="16" y="13"/>
                    <a:pt x="17" y="12"/>
                  </a:cubicBezTo>
                  <a:cubicBezTo>
                    <a:pt x="18" y="10"/>
                    <a:pt x="17" y="8"/>
                    <a:pt x="16" y="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chemeClr val="bg1"/>
                </a:solidFill>
                <a:effectLst/>
                <a:uLnTx/>
                <a:uFillTx/>
              </a:endParaRPr>
            </a:p>
          </p:txBody>
        </p:sp>
        <p:sp>
          <p:nvSpPr>
            <p:cNvPr id="46" name="Freeform 13"/>
            <p:cNvSpPr/>
            <p:nvPr/>
          </p:nvSpPr>
          <p:spPr bwMode="auto">
            <a:xfrm>
              <a:off x="5772150" y="3378201"/>
              <a:ext cx="69850" cy="30163"/>
            </a:xfrm>
            <a:custGeom>
              <a:avLst/>
              <a:gdLst>
                <a:gd name="T0" fmla="*/ 18 w 18"/>
                <a:gd name="T1" fmla="*/ 4 h 8"/>
                <a:gd name="T2" fmla="*/ 14 w 18"/>
                <a:gd name="T3" fmla="*/ 0 h 8"/>
                <a:gd name="T4" fmla="*/ 4 w 18"/>
                <a:gd name="T5" fmla="*/ 0 h 8"/>
                <a:gd name="T6" fmla="*/ 0 w 18"/>
                <a:gd name="T7" fmla="*/ 4 h 8"/>
                <a:gd name="T8" fmla="*/ 4 w 18"/>
                <a:gd name="T9" fmla="*/ 8 h 8"/>
                <a:gd name="T10" fmla="*/ 14 w 18"/>
                <a:gd name="T11" fmla="*/ 8 h 8"/>
                <a:gd name="T12" fmla="*/ 18 w 18"/>
                <a:gd name="T13" fmla="*/ 4 h 8"/>
              </a:gdLst>
              <a:ahLst/>
              <a:cxnLst>
                <a:cxn ang="0">
                  <a:pos x="T0" y="T1"/>
                </a:cxn>
                <a:cxn ang="0">
                  <a:pos x="T2" y="T3"/>
                </a:cxn>
                <a:cxn ang="0">
                  <a:pos x="T4" y="T5"/>
                </a:cxn>
                <a:cxn ang="0">
                  <a:pos x="T6" y="T7"/>
                </a:cxn>
                <a:cxn ang="0">
                  <a:pos x="T8" y="T9"/>
                </a:cxn>
                <a:cxn ang="0">
                  <a:pos x="T10" y="T11"/>
                </a:cxn>
                <a:cxn ang="0">
                  <a:pos x="T12" y="T13"/>
                </a:cxn>
              </a:cxnLst>
              <a:rect l="0" t="0" r="r" b="b"/>
              <a:pathLst>
                <a:path w="18" h="8">
                  <a:moveTo>
                    <a:pt x="18" y="4"/>
                  </a:moveTo>
                  <a:cubicBezTo>
                    <a:pt x="18" y="2"/>
                    <a:pt x="16" y="0"/>
                    <a:pt x="14" y="0"/>
                  </a:cubicBezTo>
                  <a:cubicBezTo>
                    <a:pt x="4" y="0"/>
                    <a:pt x="4" y="0"/>
                    <a:pt x="4" y="0"/>
                  </a:cubicBezTo>
                  <a:cubicBezTo>
                    <a:pt x="2" y="0"/>
                    <a:pt x="0" y="2"/>
                    <a:pt x="0" y="4"/>
                  </a:cubicBezTo>
                  <a:cubicBezTo>
                    <a:pt x="0" y="6"/>
                    <a:pt x="2" y="8"/>
                    <a:pt x="4" y="8"/>
                  </a:cubicBezTo>
                  <a:cubicBezTo>
                    <a:pt x="14" y="8"/>
                    <a:pt x="14" y="8"/>
                    <a:pt x="14" y="8"/>
                  </a:cubicBezTo>
                  <a:cubicBezTo>
                    <a:pt x="16" y="8"/>
                    <a:pt x="18" y="6"/>
                    <a:pt x="18" y="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chemeClr val="bg1"/>
                </a:solidFill>
                <a:effectLst/>
                <a:uLnTx/>
                <a:uFillTx/>
              </a:endParaRPr>
            </a:p>
          </p:txBody>
        </p:sp>
        <p:sp>
          <p:nvSpPr>
            <p:cNvPr id="47" name="Freeform 14"/>
            <p:cNvSpPr/>
            <p:nvPr/>
          </p:nvSpPr>
          <p:spPr bwMode="auto">
            <a:xfrm>
              <a:off x="5811838" y="3511551"/>
              <a:ext cx="68263" cy="49213"/>
            </a:xfrm>
            <a:custGeom>
              <a:avLst/>
              <a:gdLst>
                <a:gd name="T0" fmla="*/ 12 w 18"/>
                <a:gd name="T1" fmla="*/ 1 h 13"/>
                <a:gd name="T2" fmla="*/ 3 w 18"/>
                <a:gd name="T3" fmla="*/ 7 h 13"/>
                <a:gd name="T4" fmla="*/ 1 w 18"/>
                <a:gd name="T5" fmla="*/ 12 h 13"/>
                <a:gd name="T6" fmla="*/ 5 w 18"/>
                <a:gd name="T7" fmla="*/ 13 h 13"/>
                <a:gd name="T8" fmla="*/ 6 w 18"/>
                <a:gd name="T9" fmla="*/ 13 h 13"/>
                <a:gd name="T10" fmla="*/ 16 w 18"/>
                <a:gd name="T11" fmla="*/ 7 h 13"/>
                <a:gd name="T12" fmla="*/ 17 w 18"/>
                <a:gd name="T13" fmla="*/ 2 h 13"/>
                <a:gd name="T14" fmla="*/ 12 w 18"/>
                <a:gd name="T15" fmla="*/ 1 h 1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8" h="13">
                  <a:moveTo>
                    <a:pt x="12" y="1"/>
                  </a:moveTo>
                  <a:cubicBezTo>
                    <a:pt x="3" y="7"/>
                    <a:pt x="3" y="7"/>
                    <a:pt x="3" y="7"/>
                  </a:cubicBezTo>
                  <a:cubicBezTo>
                    <a:pt x="1" y="8"/>
                    <a:pt x="0" y="10"/>
                    <a:pt x="1" y="12"/>
                  </a:cubicBezTo>
                  <a:cubicBezTo>
                    <a:pt x="2" y="13"/>
                    <a:pt x="3" y="13"/>
                    <a:pt x="5" y="13"/>
                  </a:cubicBezTo>
                  <a:cubicBezTo>
                    <a:pt x="5" y="13"/>
                    <a:pt x="6" y="13"/>
                    <a:pt x="6" y="13"/>
                  </a:cubicBezTo>
                  <a:cubicBezTo>
                    <a:pt x="16" y="7"/>
                    <a:pt x="16" y="7"/>
                    <a:pt x="16" y="7"/>
                  </a:cubicBezTo>
                  <a:cubicBezTo>
                    <a:pt x="17" y="6"/>
                    <a:pt x="18" y="4"/>
                    <a:pt x="17" y="2"/>
                  </a:cubicBezTo>
                  <a:cubicBezTo>
                    <a:pt x="16" y="1"/>
                    <a:pt x="14" y="0"/>
                    <a:pt x="12"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chemeClr val="bg1"/>
                </a:solidFill>
                <a:effectLst/>
                <a:uLnTx/>
                <a:uFillTx/>
              </a:endParaRPr>
            </a:p>
          </p:txBody>
        </p:sp>
        <p:sp>
          <p:nvSpPr>
            <p:cNvPr id="48" name="Freeform 15"/>
            <p:cNvSpPr/>
            <p:nvPr/>
          </p:nvSpPr>
          <p:spPr bwMode="auto">
            <a:xfrm>
              <a:off x="6316663" y="3511551"/>
              <a:ext cx="68263" cy="49213"/>
            </a:xfrm>
            <a:custGeom>
              <a:avLst/>
              <a:gdLst>
                <a:gd name="T0" fmla="*/ 15 w 18"/>
                <a:gd name="T1" fmla="*/ 7 h 13"/>
                <a:gd name="T2" fmla="*/ 6 w 18"/>
                <a:gd name="T3" fmla="*/ 1 h 13"/>
                <a:gd name="T4" fmla="*/ 1 w 18"/>
                <a:gd name="T5" fmla="*/ 2 h 13"/>
                <a:gd name="T6" fmla="*/ 2 w 18"/>
                <a:gd name="T7" fmla="*/ 7 h 13"/>
                <a:gd name="T8" fmla="*/ 12 w 18"/>
                <a:gd name="T9" fmla="*/ 13 h 13"/>
                <a:gd name="T10" fmla="*/ 13 w 18"/>
                <a:gd name="T11" fmla="*/ 13 h 13"/>
                <a:gd name="T12" fmla="*/ 17 w 18"/>
                <a:gd name="T13" fmla="*/ 12 h 13"/>
                <a:gd name="T14" fmla="*/ 15 w 18"/>
                <a:gd name="T15" fmla="*/ 7 h 1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8" h="13">
                  <a:moveTo>
                    <a:pt x="15" y="7"/>
                  </a:moveTo>
                  <a:cubicBezTo>
                    <a:pt x="6" y="1"/>
                    <a:pt x="6" y="1"/>
                    <a:pt x="6" y="1"/>
                  </a:cubicBezTo>
                  <a:cubicBezTo>
                    <a:pt x="4" y="0"/>
                    <a:pt x="2" y="1"/>
                    <a:pt x="1" y="2"/>
                  </a:cubicBezTo>
                  <a:cubicBezTo>
                    <a:pt x="0" y="4"/>
                    <a:pt x="1" y="6"/>
                    <a:pt x="2" y="7"/>
                  </a:cubicBezTo>
                  <a:cubicBezTo>
                    <a:pt x="12" y="13"/>
                    <a:pt x="12" y="13"/>
                    <a:pt x="12" y="13"/>
                  </a:cubicBezTo>
                  <a:cubicBezTo>
                    <a:pt x="12" y="13"/>
                    <a:pt x="13" y="13"/>
                    <a:pt x="13" y="13"/>
                  </a:cubicBezTo>
                  <a:cubicBezTo>
                    <a:pt x="15" y="13"/>
                    <a:pt x="16" y="13"/>
                    <a:pt x="17" y="12"/>
                  </a:cubicBezTo>
                  <a:cubicBezTo>
                    <a:pt x="18" y="10"/>
                    <a:pt x="17" y="8"/>
                    <a:pt x="15" y="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chemeClr val="bg1"/>
                </a:solidFill>
                <a:effectLst/>
                <a:uLnTx/>
                <a:uFillTx/>
              </a:endParaRPr>
            </a:p>
          </p:txBody>
        </p:sp>
        <p:sp>
          <p:nvSpPr>
            <p:cNvPr id="49" name="Freeform 16"/>
            <p:cNvSpPr/>
            <p:nvPr/>
          </p:nvSpPr>
          <p:spPr bwMode="auto">
            <a:xfrm>
              <a:off x="6354763" y="3378201"/>
              <a:ext cx="68263" cy="30163"/>
            </a:xfrm>
            <a:custGeom>
              <a:avLst/>
              <a:gdLst>
                <a:gd name="T0" fmla="*/ 14 w 18"/>
                <a:gd name="T1" fmla="*/ 0 h 8"/>
                <a:gd name="T2" fmla="*/ 4 w 18"/>
                <a:gd name="T3" fmla="*/ 0 h 8"/>
                <a:gd name="T4" fmla="*/ 4 w 18"/>
                <a:gd name="T5" fmla="*/ 0 h 8"/>
                <a:gd name="T6" fmla="*/ 0 w 18"/>
                <a:gd name="T7" fmla="*/ 4 h 8"/>
                <a:gd name="T8" fmla="*/ 4 w 18"/>
                <a:gd name="T9" fmla="*/ 8 h 8"/>
                <a:gd name="T10" fmla="*/ 14 w 18"/>
                <a:gd name="T11" fmla="*/ 8 h 8"/>
                <a:gd name="T12" fmla="*/ 14 w 18"/>
                <a:gd name="T13" fmla="*/ 8 h 8"/>
                <a:gd name="T14" fmla="*/ 18 w 18"/>
                <a:gd name="T15" fmla="*/ 4 h 8"/>
                <a:gd name="T16" fmla="*/ 14 w 18"/>
                <a:gd name="T17" fmla="*/ 0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8" h="8">
                  <a:moveTo>
                    <a:pt x="14" y="0"/>
                  </a:moveTo>
                  <a:cubicBezTo>
                    <a:pt x="4" y="0"/>
                    <a:pt x="4" y="0"/>
                    <a:pt x="4" y="0"/>
                  </a:cubicBezTo>
                  <a:cubicBezTo>
                    <a:pt x="4" y="0"/>
                    <a:pt x="4" y="0"/>
                    <a:pt x="4" y="0"/>
                  </a:cubicBezTo>
                  <a:cubicBezTo>
                    <a:pt x="2" y="0"/>
                    <a:pt x="0" y="2"/>
                    <a:pt x="0" y="4"/>
                  </a:cubicBezTo>
                  <a:cubicBezTo>
                    <a:pt x="0" y="6"/>
                    <a:pt x="2" y="8"/>
                    <a:pt x="4" y="8"/>
                  </a:cubicBezTo>
                  <a:cubicBezTo>
                    <a:pt x="14" y="8"/>
                    <a:pt x="14" y="8"/>
                    <a:pt x="14" y="8"/>
                  </a:cubicBezTo>
                  <a:cubicBezTo>
                    <a:pt x="14" y="8"/>
                    <a:pt x="14" y="8"/>
                    <a:pt x="14" y="8"/>
                  </a:cubicBezTo>
                  <a:cubicBezTo>
                    <a:pt x="16" y="8"/>
                    <a:pt x="18" y="6"/>
                    <a:pt x="18" y="4"/>
                  </a:cubicBezTo>
                  <a:cubicBezTo>
                    <a:pt x="18" y="2"/>
                    <a:pt x="16" y="0"/>
                    <a:pt x="14"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chemeClr val="bg1"/>
                </a:solidFill>
                <a:effectLst/>
                <a:uLnTx/>
                <a:uFillTx/>
              </a:endParaRPr>
            </a:p>
          </p:txBody>
        </p:sp>
        <p:sp>
          <p:nvSpPr>
            <p:cNvPr id="50" name="Freeform 17"/>
            <p:cNvSpPr/>
            <p:nvPr/>
          </p:nvSpPr>
          <p:spPr bwMode="auto">
            <a:xfrm>
              <a:off x="6316663" y="3221038"/>
              <a:ext cx="68263" cy="49213"/>
            </a:xfrm>
            <a:custGeom>
              <a:avLst/>
              <a:gdLst>
                <a:gd name="T0" fmla="*/ 4 w 18"/>
                <a:gd name="T1" fmla="*/ 13 h 13"/>
                <a:gd name="T2" fmla="*/ 6 w 18"/>
                <a:gd name="T3" fmla="*/ 13 h 13"/>
                <a:gd name="T4" fmla="*/ 15 w 18"/>
                <a:gd name="T5" fmla="*/ 7 h 13"/>
                <a:gd name="T6" fmla="*/ 17 w 18"/>
                <a:gd name="T7" fmla="*/ 3 h 13"/>
                <a:gd name="T8" fmla="*/ 12 w 18"/>
                <a:gd name="T9" fmla="*/ 1 h 13"/>
                <a:gd name="T10" fmla="*/ 2 w 18"/>
                <a:gd name="T11" fmla="*/ 7 h 13"/>
                <a:gd name="T12" fmla="*/ 1 w 18"/>
                <a:gd name="T13" fmla="*/ 12 h 13"/>
                <a:gd name="T14" fmla="*/ 4 w 18"/>
                <a:gd name="T15" fmla="*/ 13 h 1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8" h="13">
                  <a:moveTo>
                    <a:pt x="4" y="13"/>
                  </a:moveTo>
                  <a:cubicBezTo>
                    <a:pt x="5" y="13"/>
                    <a:pt x="5" y="13"/>
                    <a:pt x="6" y="13"/>
                  </a:cubicBezTo>
                  <a:cubicBezTo>
                    <a:pt x="15" y="7"/>
                    <a:pt x="15" y="7"/>
                    <a:pt x="15" y="7"/>
                  </a:cubicBezTo>
                  <a:cubicBezTo>
                    <a:pt x="17" y="6"/>
                    <a:pt x="18" y="4"/>
                    <a:pt x="17" y="3"/>
                  </a:cubicBezTo>
                  <a:cubicBezTo>
                    <a:pt x="16" y="1"/>
                    <a:pt x="13" y="0"/>
                    <a:pt x="12" y="1"/>
                  </a:cubicBezTo>
                  <a:cubicBezTo>
                    <a:pt x="2" y="7"/>
                    <a:pt x="2" y="7"/>
                    <a:pt x="2" y="7"/>
                  </a:cubicBezTo>
                  <a:cubicBezTo>
                    <a:pt x="1" y="8"/>
                    <a:pt x="0" y="10"/>
                    <a:pt x="1" y="12"/>
                  </a:cubicBezTo>
                  <a:cubicBezTo>
                    <a:pt x="2" y="13"/>
                    <a:pt x="3" y="13"/>
                    <a:pt x="4" y="1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chemeClr val="bg1"/>
                </a:solidFill>
                <a:effectLst/>
                <a:uLnTx/>
                <a:uFillTx/>
              </a:endParaRPr>
            </a:p>
          </p:txBody>
        </p:sp>
        <p:sp>
          <p:nvSpPr>
            <p:cNvPr id="51" name="Freeform 18"/>
            <p:cNvSpPr/>
            <p:nvPr/>
          </p:nvSpPr>
          <p:spPr bwMode="auto">
            <a:xfrm>
              <a:off x="6216650" y="3106738"/>
              <a:ext cx="53975" cy="68263"/>
            </a:xfrm>
            <a:custGeom>
              <a:avLst/>
              <a:gdLst>
                <a:gd name="T0" fmla="*/ 2 w 14"/>
                <a:gd name="T1" fmla="*/ 17 h 18"/>
                <a:gd name="T2" fmla="*/ 4 w 14"/>
                <a:gd name="T3" fmla="*/ 18 h 18"/>
                <a:gd name="T4" fmla="*/ 7 w 14"/>
                <a:gd name="T5" fmla="*/ 16 h 18"/>
                <a:gd name="T6" fmla="*/ 13 w 14"/>
                <a:gd name="T7" fmla="*/ 6 h 18"/>
                <a:gd name="T8" fmla="*/ 12 w 14"/>
                <a:gd name="T9" fmla="*/ 1 h 18"/>
                <a:gd name="T10" fmla="*/ 7 w 14"/>
                <a:gd name="T11" fmla="*/ 3 h 18"/>
                <a:gd name="T12" fmla="*/ 1 w 14"/>
                <a:gd name="T13" fmla="*/ 12 h 18"/>
                <a:gd name="T14" fmla="*/ 2 w 14"/>
                <a:gd name="T15" fmla="*/ 17 h 1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4" h="18">
                  <a:moveTo>
                    <a:pt x="2" y="17"/>
                  </a:moveTo>
                  <a:cubicBezTo>
                    <a:pt x="3" y="17"/>
                    <a:pt x="4" y="18"/>
                    <a:pt x="4" y="18"/>
                  </a:cubicBezTo>
                  <a:cubicBezTo>
                    <a:pt x="6" y="18"/>
                    <a:pt x="7" y="17"/>
                    <a:pt x="7" y="16"/>
                  </a:cubicBezTo>
                  <a:cubicBezTo>
                    <a:pt x="13" y="6"/>
                    <a:pt x="13" y="6"/>
                    <a:pt x="13" y="6"/>
                  </a:cubicBezTo>
                  <a:cubicBezTo>
                    <a:pt x="14" y="5"/>
                    <a:pt x="13" y="2"/>
                    <a:pt x="12" y="1"/>
                  </a:cubicBezTo>
                  <a:cubicBezTo>
                    <a:pt x="10" y="0"/>
                    <a:pt x="8" y="1"/>
                    <a:pt x="7" y="3"/>
                  </a:cubicBezTo>
                  <a:cubicBezTo>
                    <a:pt x="1" y="12"/>
                    <a:pt x="1" y="12"/>
                    <a:pt x="1" y="12"/>
                  </a:cubicBezTo>
                  <a:cubicBezTo>
                    <a:pt x="0" y="14"/>
                    <a:pt x="1" y="16"/>
                    <a:pt x="2" y="1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chemeClr val="bg1"/>
                </a:solidFill>
                <a:effectLst/>
                <a:uLnTx/>
                <a:uFillTx/>
              </a:endParaRPr>
            </a:p>
          </p:txBody>
        </p:sp>
        <p:sp>
          <p:nvSpPr>
            <p:cNvPr id="52" name="Freeform 19"/>
            <p:cNvSpPr/>
            <p:nvPr/>
          </p:nvSpPr>
          <p:spPr bwMode="auto">
            <a:xfrm>
              <a:off x="6064250" y="3278188"/>
              <a:ext cx="68263" cy="214313"/>
            </a:xfrm>
            <a:custGeom>
              <a:avLst/>
              <a:gdLst>
                <a:gd name="T0" fmla="*/ 4 w 18"/>
                <a:gd name="T1" fmla="*/ 52 h 56"/>
                <a:gd name="T2" fmla="*/ 9 w 18"/>
                <a:gd name="T3" fmla="*/ 56 h 56"/>
                <a:gd name="T4" fmla="*/ 14 w 18"/>
                <a:gd name="T5" fmla="*/ 52 h 56"/>
                <a:gd name="T6" fmla="*/ 17 w 18"/>
                <a:gd name="T7" fmla="*/ 26 h 56"/>
                <a:gd name="T8" fmla="*/ 18 w 18"/>
                <a:gd name="T9" fmla="*/ 21 h 56"/>
                <a:gd name="T10" fmla="*/ 18 w 18"/>
                <a:gd name="T11" fmla="*/ 8 h 56"/>
                <a:gd name="T12" fmla="*/ 9 w 18"/>
                <a:gd name="T13" fmla="*/ 0 h 56"/>
                <a:gd name="T14" fmla="*/ 0 w 18"/>
                <a:gd name="T15" fmla="*/ 8 h 56"/>
                <a:gd name="T16" fmla="*/ 0 w 18"/>
                <a:gd name="T17" fmla="*/ 21 h 56"/>
                <a:gd name="T18" fmla="*/ 1 w 18"/>
                <a:gd name="T19" fmla="*/ 26 h 56"/>
                <a:gd name="T20" fmla="*/ 4 w 18"/>
                <a:gd name="T21" fmla="*/ 52 h 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8" h="56">
                  <a:moveTo>
                    <a:pt x="4" y="52"/>
                  </a:moveTo>
                  <a:cubicBezTo>
                    <a:pt x="5" y="55"/>
                    <a:pt x="6" y="56"/>
                    <a:pt x="9" y="56"/>
                  </a:cubicBezTo>
                  <a:cubicBezTo>
                    <a:pt x="12" y="56"/>
                    <a:pt x="13" y="55"/>
                    <a:pt x="14" y="52"/>
                  </a:cubicBezTo>
                  <a:cubicBezTo>
                    <a:pt x="17" y="26"/>
                    <a:pt x="17" y="26"/>
                    <a:pt x="17" y="26"/>
                  </a:cubicBezTo>
                  <a:cubicBezTo>
                    <a:pt x="17" y="24"/>
                    <a:pt x="18" y="23"/>
                    <a:pt x="18" y="21"/>
                  </a:cubicBezTo>
                  <a:cubicBezTo>
                    <a:pt x="18" y="8"/>
                    <a:pt x="18" y="8"/>
                    <a:pt x="18" y="8"/>
                  </a:cubicBezTo>
                  <a:cubicBezTo>
                    <a:pt x="18" y="2"/>
                    <a:pt x="15" y="0"/>
                    <a:pt x="9" y="0"/>
                  </a:cubicBezTo>
                  <a:cubicBezTo>
                    <a:pt x="3" y="0"/>
                    <a:pt x="0" y="2"/>
                    <a:pt x="0" y="8"/>
                  </a:cubicBezTo>
                  <a:cubicBezTo>
                    <a:pt x="0" y="21"/>
                    <a:pt x="0" y="21"/>
                    <a:pt x="0" y="21"/>
                  </a:cubicBezTo>
                  <a:cubicBezTo>
                    <a:pt x="0" y="23"/>
                    <a:pt x="1" y="24"/>
                    <a:pt x="1" y="26"/>
                  </a:cubicBezTo>
                  <a:lnTo>
                    <a:pt x="4" y="5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chemeClr val="bg1"/>
                </a:solidFill>
                <a:effectLst/>
                <a:uLnTx/>
                <a:uFillTx/>
              </a:endParaRPr>
            </a:p>
          </p:txBody>
        </p:sp>
        <p:sp>
          <p:nvSpPr>
            <p:cNvPr id="53" name="Oval 20"/>
            <p:cNvSpPr>
              <a:spLocks noChangeArrowheads="1"/>
            </p:cNvSpPr>
            <p:nvPr/>
          </p:nvSpPr>
          <p:spPr bwMode="auto">
            <a:xfrm>
              <a:off x="6064250" y="3517901"/>
              <a:ext cx="68263" cy="69850"/>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chemeClr val="bg1"/>
                </a:solidFill>
                <a:effectLst/>
                <a:uLnTx/>
                <a:uFillTx/>
              </a:endParaRPr>
            </a:p>
          </p:txBody>
        </p:sp>
      </p:grpSp>
      <p:sp>
        <p:nvSpPr>
          <p:cNvPr id="54" name="Freeform 24"/>
          <p:cNvSpPr>
            <a:spLocks noChangeAspect="1" noEditPoints="1"/>
          </p:cNvSpPr>
          <p:nvPr/>
        </p:nvSpPr>
        <p:spPr bwMode="auto">
          <a:xfrm>
            <a:off x="5901130" y="4855740"/>
            <a:ext cx="389740" cy="365344"/>
          </a:xfrm>
          <a:custGeom>
            <a:avLst/>
            <a:gdLst>
              <a:gd name="T0" fmla="*/ 2524 w 5048"/>
              <a:gd name="T1" fmla="*/ 2524 h 4732"/>
              <a:gd name="T2" fmla="*/ 3785 w 5048"/>
              <a:gd name="T3" fmla="*/ 1261 h 4732"/>
              <a:gd name="T4" fmla="*/ 2839 w 5048"/>
              <a:gd name="T5" fmla="*/ 1261 h 4732"/>
              <a:gd name="T6" fmla="*/ 2839 w 5048"/>
              <a:gd name="T7" fmla="*/ 0 h 4732"/>
              <a:gd name="T8" fmla="*/ 2210 w 5048"/>
              <a:gd name="T9" fmla="*/ 0 h 4732"/>
              <a:gd name="T10" fmla="*/ 2210 w 5048"/>
              <a:gd name="T11" fmla="*/ 1261 h 4732"/>
              <a:gd name="T12" fmla="*/ 1263 w 5048"/>
              <a:gd name="T13" fmla="*/ 1261 h 4732"/>
              <a:gd name="T14" fmla="*/ 2524 w 5048"/>
              <a:gd name="T15" fmla="*/ 2524 h 4732"/>
              <a:gd name="T16" fmla="*/ 3672 w 5048"/>
              <a:gd name="T17" fmla="*/ 2006 h 4732"/>
              <a:gd name="T18" fmla="*/ 3317 w 5048"/>
              <a:gd name="T19" fmla="*/ 2361 h 4732"/>
              <a:gd name="T20" fmla="*/ 4599 w 5048"/>
              <a:gd name="T21" fmla="*/ 2839 h 4732"/>
              <a:gd name="T22" fmla="*/ 2524 w 5048"/>
              <a:gd name="T23" fmla="*/ 3613 h 4732"/>
              <a:gd name="T24" fmla="*/ 450 w 5048"/>
              <a:gd name="T25" fmla="*/ 2839 h 4732"/>
              <a:gd name="T26" fmla="*/ 1732 w 5048"/>
              <a:gd name="T27" fmla="*/ 2361 h 4732"/>
              <a:gd name="T28" fmla="*/ 1377 w 5048"/>
              <a:gd name="T29" fmla="*/ 2006 h 4732"/>
              <a:gd name="T30" fmla="*/ 0 w 5048"/>
              <a:gd name="T31" fmla="*/ 2524 h 4732"/>
              <a:gd name="T32" fmla="*/ 0 w 5048"/>
              <a:gd name="T33" fmla="*/ 3785 h 4732"/>
              <a:gd name="T34" fmla="*/ 2524 w 5048"/>
              <a:gd name="T35" fmla="*/ 4732 h 4732"/>
              <a:gd name="T36" fmla="*/ 5048 w 5048"/>
              <a:gd name="T37" fmla="*/ 3785 h 4732"/>
              <a:gd name="T38" fmla="*/ 5048 w 5048"/>
              <a:gd name="T39" fmla="*/ 2524 h 4732"/>
              <a:gd name="T40" fmla="*/ 3672 w 5048"/>
              <a:gd name="T41" fmla="*/ 2006 h 47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5048" h="4732">
                <a:moveTo>
                  <a:pt x="2524" y="2524"/>
                </a:moveTo>
                <a:lnTo>
                  <a:pt x="3785" y="1261"/>
                </a:lnTo>
                <a:lnTo>
                  <a:pt x="2839" y="1261"/>
                </a:lnTo>
                <a:lnTo>
                  <a:pt x="2839" y="0"/>
                </a:lnTo>
                <a:lnTo>
                  <a:pt x="2210" y="0"/>
                </a:lnTo>
                <a:lnTo>
                  <a:pt x="2210" y="1261"/>
                </a:lnTo>
                <a:lnTo>
                  <a:pt x="1263" y="1261"/>
                </a:lnTo>
                <a:lnTo>
                  <a:pt x="2524" y="2524"/>
                </a:lnTo>
                <a:close/>
                <a:moveTo>
                  <a:pt x="3672" y="2006"/>
                </a:moveTo>
                <a:lnTo>
                  <a:pt x="3317" y="2361"/>
                </a:lnTo>
                <a:lnTo>
                  <a:pt x="4599" y="2839"/>
                </a:lnTo>
                <a:lnTo>
                  <a:pt x="2524" y="3613"/>
                </a:lnTo>
                <a:lnTo>
                  <a:pt x="450" y="2839"/>
                </a:lnTo>
                <a:lnTo>
                  <a:pt x="1732" y="2361"/>
                </a:lnTo>
                <a:lnTo>
                  <a:pt x="1377" y="2006"/>
                </a:lnTo>
                <a:lnTo>
                  <a:pt x="0" y="2524"/>
                </a:lnTo>
                <a:lnTo>
                  <a:pt x="0" y="3785"/>
                </a:lnTo>
                <a:lnTo>
                  <a:pt x="2524" y="4732"/>
                </a:lnTo>
                <a:lnTo>
                  <a:pt x="5048" y="3785"/>
                </a:lnTo>
                <a:lnTo>
                  <a:pt x="5048" y="2524"/>
                </a:lnTo>
                <a:lnTo>
                  <a:pt x="3672" y="2006"/>
                </a:lnTo>
                <a:close/>
              </a:path>
            </a:pathLst>
          </a:custGeom>
          <a:solidFill>
            <a:schemeClr val="bg2">
              <a:lumMod val="25000"/>
            </a:schemeClr>
          </a:solidFill>
          <a:ln>
            <a:noFill/>
          </a:ln>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chemeClr val="bg1"/>
              </a:solidFill>
              <a:effectLst/>
              <a:uLnTx/>
              <a:uFillTx/>
            </a:endParaRPr>
          </a:p>
        </p:txBody>
      </p:sp>
      <p:grpSp>
        <p:nvGrpSpPr>
          <p:cNvPr id="55" name="组合 54"/>
          <p:cNvGrpSpPr>
            <a:grpSpLocks noChangeAspect="1"/>
          </p:cNvGrpSpPr>
          <p:nvPr/>
        </p:nvGrpSpPr>
        <p:grpSpPr>
          <a:xfrm>
            <a:off x="5897845" y="2821376"/>
            <a:ext cx="396309" cy="362397"/>
            <a:chOff x="5151438" y="2562225"/>
            <a:chExt cx="1892300" cy="1730375"/>
          </a:xfrm>
          <a:solidFill>
            <a:schemeClr val="bg2">
              <a:lumMod val="25000"/>
            </a:schemeClr>
          </a:solidFill>
        </p:grpSpPr>
        <p:sp>
          <p:nvSpPr>
            <p:cNvPr id="56" name="Freeform 25"/>
            <p:cNvSpPr/>
            <p:nvPr/>
          </p:nvSpPr>
          <p:spPr bwMode="auto">
            <a:xfrm>
              <a:off x="5151438" y="3117850"/>
              <a:ext cx="909638" cy="1174750"/>
            </a:xfrm>
            <a:custGeom>
              <a:avLst/>
              <a:gdLst>
                <a:gd name="T0" fmla="*/ 188 w 241"/>
                <a:gd name="T1" fmla="*/ 170 h 311"/>
                <a:gd name="T2" fmla="*/ 121 w 241"/>
                <a:gd name="T3" fmla="*/ 152 h 311"/>
                <a:gd name="T4" fmla="*/ 113 w 241"/>
                <a:gd name="T5" fmla="*/ 148 h 311"/>
                <a:gd name="T6" fmla="*/ 105 w 241"/>
                <a:gd name="T7" fmla="*/ 142 h 311"/>
                <a:gd name="T8" fmla="*/ 93 w 241"/>
                <a:gd name="T9" fmla="*/ 129 h 311"/>
                <a:gd name="T10" fmla="*/ 44 w 241"/>
                <a:gd name="T11" fmla="*/ 88 h 311"/>
                <a:gd name="T12" fmla="*/ 30 w 241"/>
                <a:gd name="T13" fmla="*/ 100 h 311"/>
                <a:gd name="T14" fmla="*/ 59 w 241"/>
                <a:gd name="T15" fmla="*/ 140 h 311"/>
                <a:gd name="T16" fmla="*/ 68 w 241"/>
                <a:gd name="T17" fmla="*/ 151 h 311"/>
                <a:gd name="T18" fmla="*/ 77 w 241"/>
                <a:gd name="T19" fmla="*/ 161 h 311"/>
                <a:gd name="T20" fmla="*/ 57 w 241"/>
                <a:gd name="T21" fmla="*/ 147 h 311"/>
                <a:gd name="T22" fmla="*/ 52 w 241"/>
                <a:gd name="T23" fmla="*/ 139 h 311"/>
                <a:gd name="T24" fmla="*/ 47 w 241"/>
                <a:gd name="T25" fmla="*/ 132 h 311"/>
                <a:gd name="T26" fmla="*/ 40 w 241"/>
                <a:gd name="T27" fmla="*/ 122 h 311"/>
                <a:gd name="T28" fmla="*/ 31 w 241"/>
                <a:gd name="T29" fmla="*/ 110 h 311"/>
                <a:gd name="T30" fmla="*/ 25 w 241"/>
                <a:gd name="T31" fmla="*/ 103 h 311"/>
                <a:gd name="T32" fmla="*/ 35 w 241"/>
                <a:gd name="T33" fmla="*/ 82 h 311"/>
                <a:gd name="T34" fmla="*/ 30 w 241"/>
                <a:gd name="T35" fmla="*/ 37 h 311"/>
                <a:gd name="T36" fmla="*/ 16 w 241"/>
                <a:gd name="T37" fmla="*/ 1 h 311"/>
                <a:gd name="T38" fmla="*/ 9 w 241"/>
                <a:gd name="T39" fmla="*/ 3 h 311"/>
                <a:gd name="T40" fmla="*/ 5 w 241"/>
                <a:gd name="T41" fmla="*/ 27 h 311"/>
                <a:gd name="T42" fmla="*/ 1 w 241"/>
                <a:gd name="T43" fmla="*/ 93 h 311"/>
                <a:gd name="T44" fmla="*/ 47 w 241"/>
                <a:gd name="T45" fmla="*/ 193 h 311"/>
                <a:gd name="T46" fmla="*/ 135 w 241"/>
                <a:gd name="T47" fmla="*/ 251 h 311"/>
                <a:gd name="T48" fmla="*/ 152 w 241"/>
                <a:gd name="T49" fmla="*/ 279 h 311"/>
                <a:gd name="T50" fmla="*/ 152 w 241"/>
                <a:gd name="T51" fmla="*/ 310 h 311"/>
                <a:gd name="T52" fmla="*/ 237 w 241"/>
                <a:gd name="T53" fmla="*/ 311 h 311"/>
                <a:gd name="T54" fmla="*/ 237 w 241"/>
                <a:gd name="T55" fmla="*/ 281 h 311"/>
                <a:gd name="T56" fmla="*/ 239 w 241"/>
                <a:gd name="T57" fmla="*/ 265 h 311"/>
                <a:gd name="T58" fmla="*/ 238 w 241"/>
                <a:gd name="T59" fmla="*/ 243 h 311"/>
                <a:gd name="T60" fmla="*/ 188 w 241"/>
                <a:gd name="T61" fmla="*/ 170 h 3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241" h="311">
                  <a:moveTo>
                    <a:pt x="188" y="170"/>
                  </a:moveTo>
                  <a:cubicBezTo>
                    <a:pt x="186" y="168"/>
                    <a:pt x="169" y="155"/>
                    <a:pt x="121" y="152"/>
                  </a:cubicBezTo>
                  <a:cubicBezTo>
                    <a:pt x="118" y="152"/>
                    <a:pt x="115" y="150"/>
                    <a:pt x="113" y="148"/>
                  </a:cubicBezTo>
                  <a:cubicBezTo>
                    <a:pt x="110" y="146"/>
                    <a:pt x="107" y="144"/>
                    <a:pt x="105" y="142"/>
                  </a:cubicBezTo>
                  <a:cubicBezTo>
                    <a:pt x="101" y="137"/>
                    <a:pt x="97" y="133"/>
                    <a:pt x="93" y="129"/>
                  </a:cubicBezTo>
                  <a:cubicBezTo>
                    <a:pt x="70" y="96"/>
                    <a:pt x="47" y="89"/>
                    <a:pt x="44" y="88"/>
                  </a:cubicBezTo>
                  <a:cubicBezTo>
                    <a:pt x="39" y="86"/>
                    <a:pt x="22" y="89"/>
                    <a:pt x="30" y="100"/>
                  </a:cubicBezTo>
                  <a:cubicBezTo>
                    <a:pt x="31" y="100"/>
                    <a:pt x="57" y="137"/>
                    <a:pt x="59" y="140"/>
                  </a:cubicBezTo>
                  <a:cubicBezTo>
                    <a:pt x="62" y="145"/>
                    <a:pt x="65" y="147"/>
                    <a:pt x="68" y="151"/>
                  </a:cubicBezTo>
                  <a:cubicBezTo>
                    <a:pt x="71" y="154"/>
                    <a:pt x="74" y="158"/>
                    <a:pt x="77" y="161"/>
                  </a:cubicBezTo>
                  <a:cubicBezTo>
                    <a:pt x="77" y="161"/>
                    <a:pt x="61" y="151"/>
                    <a:pt x="57" y="147"/>
                  </a:cubicBezTo>
                  <a:cubicBezTo>
                    <a:pt x="55" y="145"/>
                    <a:pt x="54" y="142"/>
                    <a:pt x="52" y="139"/>
                  </a:cubicBezTo>
                  <a:cubicBezTo>
                    <a:pt x="51" y="137"/>
                    <a:pt x="49" y="134"/>
                    <a:pt x="47" y="132"/>
                  </a:cubicBezTo>
                  <a:cubicBezTo>
                    <a:pt x="45" y="128"/>
                    <a:pt x="43" y="125"/>
                    <a:pt x="40" y="122"/>
                  </a:cubicBezTo>
                  <a:cubicBezTo>
                    <a:pt x="37" y="118"/>
                    <a:pt x="34" y="114"/>
                    <a:pt x="31" y="110"/>
                  </a:cubicBezTo>
                  <a:cubicBezTo>
                    <a:pt x="29" y="108"/>
                    <a:pt x="27" y="106"/>
                    <a:pt x="25" y="103"/>
                  </a:cubicBezTo>
                  <a:cubicBezTo>
                    <a:pt x="17" y="91"/>
                    <a:pt x="26" y="83"/>
                    <a:pt x="35" y="82"/>
                  </a:cubicBezTo>
                  <a:cubicBezTo>
                    <a:pt x="35" y="81"/>
                    <a:pt x="31" y="43"/>
                    <a:pt x="30" y="37"/>
                  </a:cubicBezTo>
                  <a:cubicBezTo>
                    <a:pt x="28" y="18"/>
                    <a:pt x="26" y="5"/>
                    <a:pt x="16" y="1"/>
                  </a:cubicBezTo>
                  <a:cubicBezTo>
                    <a:pt x="13" y="0"/>
                    <a:pt x="11" y="1"/>
                    <a:pt x="9" y="3"/>
                  </a:cubicBezTo>
                  <a:cubicBezTo>
                    <a:pt x="7" y="5"/>
                    <a:pt x="5" y="18"/>
                    <a:pt x="5" y="27"/>
                  </a:cubicBezTo>
                  <a:cubicBezTo>
                    <a:pt x="5" y="27"/>
                    <a:pt x="0" y="72"/>
                    <a:pt x="1" y="93"/>
                  </a:cubicBezTo>
                  <a:cubicBezTo>
                    <a:pt x="2" y="104"/>
                    <a:pt x="37" y="181"/>
                    <a:pt x="47" y="193"/>
                  </a:cubicBezTo>
                  <a:cubicBezTo>
                    <a:pt x="57" y="205"/>
                    <a:pt x="135" y="251"/>
                    <a:pt x="135" y="251"/>
                  </a:cubicBezTo>
                  <a:cubicBezTo>
                    <a:pt x="138" y="253"/>
                    <a:pt x="152" y="264"/>
                    <a:pt x="152" y="279"/>
                  </a:cubicBezTo>
                  <a:cubicBezTo>
                    <a:pt x="152" y="310"/>
                    <a:pt x="152" y="310"/>
                    <a:pt x="152" y="310"/>
                  </a:cubicBezTo>
                  <a:cubicBezTo>
                    <a:pt x="237" y="311"/>
                    <a:pt x="237" y="311"/>
                    <a:pt x="237" y="311"/>
                  </a:cubicBezTo>
                  <a:cubicBezTo>
                    <a:pt x="237" y="281"/>
                    <a:pt x="237" y="281"/>
                    <a:pt x="237" y="281"/>
                  </a:cubicBezTo>
                  <a:cubicBezTo>
                    <a:pt x="237" y="276"/>
                    <a:pt x="238" y="271"/>
                    <a:pt x="239" y="265"/>
                  </a:cubicBezTo>
                  <a:cubicBezTo>
                    <a:pt x="241" y="259"/>
                    <a:pt x="239" y="247"/>
                    <a:pt x="238" y="243"/>
                  </a:cubicBezTo>
                  <a:cubicBezTo>
                    <a:pt x="229" y="199"/>
                    <a:pt x="192" y="173"/>
                    <a:pt x="188" y="17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chemeClr val="bg1"/>
                </a:solidFill>
                <a:effectLst/>
                <a:uLnTx/>
                <a:uFillTx/>
              </a:endParaRPr>
            </a:p>
          </p:txBody>
        </p:sp>
        <p:sp>
          <p:nvSpPr>
            <p:cNvPr id="57" name="Freeform 26"/>
            <p:cNvSpPr/>
            <p:nvPr/>
          </p:nvSpPr>
          <p:spPr bwMode="auto">
            <a:xfrm>
              <a:off x="6135688" y="3117850"/>
              <a:ext cx="908050" cy="1174750"/>
            </a:xfrm>
            <a:custGeom>
              <a:avLst/>
              <a:gdLst>
                <a:gd name="T0" fmla="*/ 236 w 241"/>
                <a:gd name="T1" fmla="*/ 27 h 311"/>
                <a:gd name="T2" fmla="*/ 232 w 241"/>
                <a:gd name="T3" fmla="*/ 3 h 311"/>
                <a:gd name="T4" fmla="*/ 225 w 241"/>
                <a:gd name="T5" fmla="*/ 1 h 311"/>
                <a:gd name="T6" fmla="*/ 211 w 241"/>
                <a:gd name="T7" fmla="*/ 37 h 311"/>
                <a:gd name="T8" fmla="*/ 206 w 241"/>
                <a:gd name="T9" fmla="*/ 82 h 311"/>
                <a:gd name="T10" fmla="*/ 216 w 241"/>
                <a:gd name="T11" fmla="*/ 103 h 311"/>
                <a:gd name="T12" fmla="*/ 210 w 241"/>
                <a:gd name="T13" fmla="*/ 110 h 311"/>
                <a:gd name="T14" fmla="*/ 201 w 241"/>
                <a:gd name="T15" fmla="*/ 122 h 311"/>
                <a:gd name="T16" fmla="*/ 194 w 241"/>
                <a:gd name="T17" fmla="*/ 132 h 311"/>
                <a:gd name="T18" fmla="*/ 189 w 241"/>
                <a:gd name="T19" fmla="*/ 139 h 311"/>
                <a:gd name="T20" fmla="*/ 184 w 241"/>
                <a:gd name="T21" fmla="*/ 147 h 311"/>
                <a:gd name="T22" fmla="*/ 164 w 241"/>
                <a:gd name="T23" fmla="*/ 161 h 311"/>
                <a:gd name="T24" fmla="*/ 173 w 241"/>
                <a:gd name="T25" fmla="*/ 151 h 311"/>
                <a:gd name="T26" fmla="*/ 182 w 241"/>
                <a:gd name="T27" fmla="*/ 140 h 311"/>
                <a:gd name="T28" fmla="*/ 211 w 241"/>
                <a:gd name="T29" fmla="*/ 100 h 311"/>
                <a:gd name="T30" fmla="*/ 197 w 241"/>
                <a:gd name="T31" fmla="*/ 88 h 311"/>
                <a:gd name="T32" fmla="*/ 148 w 241"/>
                <a:gd name="T33" fmla="*/ 129 h 311"/>
                <a:gd name="T34" fmla="*/ 136 w 241"/>
                <a:gd name="T35" fmla="*/ 142 h 311"/>
                <a:gd name="T36" fmla="*/ 128 w 241"/>
                <a:gd name="T37" fmla="*/ 148 h 311"/>
                <a:gd name="T38" fmla="*/ 120 w 241"/>
                <a:gd name="T39" fmla="*/ 152 h 311"/>
                <a:gd name="T40" fmla="*/ 53 w 241"/>
                <a:gd name="T41" fmla="*/ 170 h 311"/>
                <a:gd name="T42" fmla="*/ 3 w 241"/>
                <a:gd name="T43" fmla="*/ 243 h 311"/>
                <a:gd name="T44" fmla="*/ 2 w 241"/>
                <a:gd name="T45" fmla="*/ 265 h 311"/>
                <a:gd name="T46" fmla="*/ 4 w 241"/>
                <a:gd name="T47" fmla="*/ 281 h 311"/>
                <a:gd name="T48" fmla="*/ 4 w 241"/>
                <a:gd name="T49" fmla="*/ 311 h 311"/>
                <a:gd name="T50" fmla="*/ 89 w 241"/>
                <a:gd name="T51" fmla="*/ 310 h 311"/>
                <a:gd name="T52" fmla="*/ 89 w 241"/>
                <a:gd name="T53" fmla="*/ 279 h 311"/>
                <a:gd name="T54" fmla="*/ 106 w 241"/>
                <a:gd name="T55" fmla="*/ 251 h 311"/>
                <a:gd name="T56" fmla="*/ 194 w 241"/>
                <a:gd name="T57" fmla="*/ 193 h 311"/>
                <a:gd name="T58" fmla="*/ 240 w 241"/>
                <a:gd name="T59" fmla="*/ 93 h 311"/>
                <a:gd name="T60" fmla="*/ 236 w 241"/>
                <a:gd name="T61" fmla="*/ 27 h 3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241" h="311">
                  <a:moveTo>
                    <a:pt x="236" y="27"/>
                  </a:moveTo>
                  <a:cubicBezTo>
                    <a:pt x="236" y="18"/>
                    <a:pt x="234" y="5"/>
                    <a:pt x="232" y="3"/>
                  </a:cubicBezTo>
                  <a:cubicBezTo>
                    <a:pt x="230" y="1"/>
                    <a:pt x="228" y="0"/>
                    <a:pt x="225" y="1"/>
                  </a:cubicBezTo>
                  <a:cubicBezTo>
                    <a:pt x="215" y="5"/>
                    <a:pt x="213" y="18"/>
                    <a:pt x="211" y="37"/>
                  </a:cubicBezTo>
                  <a:cubicBezTo>
                    <a:pt x="210" y="43"/>
                    <a:pt x="206" y="81"/>
                    <a:pt x="206" y="82"/>
                  </a:cubicBezTo>
                  <a:cubicBezTo>
                    <a:pt x="215" y="83"/>
                    <a:pt x="224" y="91"/>
                    <a:pt x="216" y="103"/>
                  </a:cubicBezTo>
                  <a:cubicBezTo>
                    <a:pt x="214" y="106"/>
                    <a:pt x="212" y="108"/>
                    <a:pt x="210" y="110"/>
                  </a:cubicBezTo>
                  <a:cubicBezTo>
                    <a:pt x="207" y="114"/>
                    <a:pt x="204" y="118"/>
                    <a:pt x="201" y="122"/>
                  </a:cubicBezTo>
                  <a:cubicBezTo>
                    <a:pt x="198" y="125"/>
                    <a:pt x="196" y="128"/>
                    <a:pt x="194" y="132"/>
                  </a:cubicBezTo>
                  <a:cubicBezTo>
                    <a:pt x="192" y="134"/>
                    <a:pt x="190" y="137"/>
                    <a:pt x="189" y="139"/>
                  </a:cubicBezTo>
                  <a:cubicBezTo>
                    <a:pt x="187" y="142"/>
                    <a:pt x="186" y="145"/>
                    <a:pt x="184" y="147"/>
                  </a:cubicBezTo>
                  <a:cubicBezTo>
                    <a:pt x="180" y="151"/>
                    <a:pt x="164" y="161"/>
                    <a:pt x="164" y="161"/>
                  </a:cubicBezTo>
                  <a:cubicBezTo>
                    <a:pt x="167" y="158"/>
                    <a:pt x="170" y="154"/>
                    <a:pt x="173" y="151"/>
                  </a:cubicBezTo>
                  <a:cubicBezTo>
                    <a:pt x="176" y="147"/>
                    <a:pt x="179" y="145"/>
                    <a:pt x="182" y="140"/>
                  </a:cubicBezTo>
                  <a:cubicBezTo>
                    <a:pt x="184" y="137"/>
                    <a:pt x="210" y="100"/>
                    <a:pt x="211" y="100"/>
                  </a:cubicBezTo>
                  <a:cubicBezTo>
                    <a:pt x="219" y="89"/>
                    <a:pt x="202" y="86"/>
                    <a:pt x="197" y="88"/>
                  </a:cubicBezTo>
                  <a:cubicBezTo>
                    <a:pt x="194" y="89"/>
                    <a:pt x="171" y="96"/>
                    <a:pt x="148" y="129"/>
                  </a:cubicBezTo>
                  <a:cubicBezTo>
                    <a:pt x="144" y="133"/>
                    <a:pt x="140" y="137"/>
                    <a:pt x="136" y="142"/>
                  </a:cubicBezTo>
                  <a:cubicBezTo>
                    <a:pt x="134" y="144"/>
                    <a:pt x="131" y="146"/>
                    <a:pt x="128" y="148"/>
                  </a:cubicBezTo>
                  <a:cubicBezTo>
                    <a:pt x="126" y="150"/>
                    <a:pt x="123" y="152"/>
                    <a:pt x="120" y="152"/>
                  </a:cubicBezTo>
                  <a:cubicBezTo>
                    <a:pt x="72" y="155"/>
                    <a:pt x="55" y="168"/>
                    <a:pt x="53" y="170"/>
                  </a:cubicBezTo>
                  <a:cubicBezTo>
                    <a:pt x="49" y="173"/>
                    <a:pt x="12" y="199"/>
                    <a:pt x="3" y="243"/>
                  </a:cubicBezTo>
                  <a:cubicBezTo>
                    <a:pt x="2" y="247"/>
                    <a:pt x="0" y="259"/>
                    <a:pt x="2" y="265"/>
                  </a:cubicBezTo>
                  <a:cubicBezTo>
                    <a:pt x="3" y="271"/>
                    <a:pt x="4" y="276"/>
                    <a:pt x="4" y="281"/>
                  </a:cubicBezTo>
                  <a:cubicBezTo>
                    <a:pt x="4" y="311"/>
                    <a:pt x="4" y="311"/>
                    <a:pt x="4" y="311"/>
                  </a:cubicBezTo>
                  <a:cubicBezTo>
                    <a:pt x="89" y="310"/>
                    <a:pt x="89" y="310"/>
                    <a:pt x="89" y="310"/>
                  </a:cubicBezTo>
                  <a:cubicBezTo>
                    <a:pt x="89" y="279"/>
                    <a:pt x="89" y="279"/>
                    <a:pt x="89" y="279"/>
                  </a:cubicBezTo>
                  <a:cubicBezTo>
                    <a:pt x="89" y="264"/>
                    <a:pt x="103" y="253"/>
                    <a:pt x="106" y="251"/>
                  </a:cubicBezTo>
                  <a:cubicBezTo>
                    <a:pt x="106" y="251"/>
                    <a:pt x="184" y="205"/>
                    <a:pt x="194" y="193"/>
                  </a:cubicBezTo>
                  <a:cubicBezTo>
                    <a:pt x="204" y="181"/>
                    <a:pt x="239" y="104"/>
                    <a:pt x="240" y="93"/>
                  </a:cubicBezTo>
                  <a:cubicBezTo>
                    <a:pt x="241" y="72"/>
                    <a:pt x="236" y="27"/>
                    <a:pt x="236" y="2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chemeClr val="bg1"/>
                </a:solidFill>
                <a:effectLst/>
                <a:uLnTx/>
                <a:uFillTx/>
              </a:endParaRPr>
            </a:p>
          </p:txBody>
        </p:sp>
        <p:sp>
          <p:nvSpPr>
            <p:cNvPr id="58" name="Freeform 27"/>
            <p:cNvSpPr>
              <a:spLocks noEditPoints="1"/>
            </p:cNvSpPr>
            <p:nvPr/>
          </p:nvSpPr>
          <p:spPr bwMode="auto">
            <a:xfrm>
              <a:off x="5486401" y="2562225"/>
              <a:ext cx="1222375" cy="1046163"/>
            </a:xfrm>
            <a:custGeom>
              <a:avLst/>
              <a:gdLst>
                <a:gd name="T0" fmla="*/ 273 w 324"/>
                <a:gd name="T1" fmla="*/ 159 h 277"/>
                <a:gd name="T2" fmla="*/ 287 w 324"/>
                <a:gd name="T3" fmla="*/ 173 h 277"/>
                <a:gd name="T4" fmla="*/ 301 w 324"/>
                <a:gd name="T5" fmla="*/ 179 h 277"/>
                <a:gd name="T6" fmla="*/ 316 w 324"/>
                <a:gd name="T7" fmla="*/ 173 h 277"/>
                <a:gd name="T8" fmla="*/ 316 w 324"/>
                <a:gd name="T9" fmla="*/ 144 h 277"/>
                <a:gd name="T10" fmla="*/ 176 w 324"/>
                <a:gd name="T11" fmla="*/ 6 h 277"/>
                <a:gd name="T12" fmla="*/ 165 w 324"/>
                <a:gd name="T13" fmla="*/ 1 h 277"/>
                <a:gd name="T14" fmla="*/ 165 w 324"/>
                <a:gd name="T15" fmla="*/ 1 h 277"/>
                <a:gd name="T16" fmla="*/ 162 w 324"/>
                <a:gd name="T17" fmla="*/ 0 h 277"/>
                <a:gd name="T18" fmla="*/ 162 w 324"/>
                <a:gd name="T19" fmla="*/ 0 h 277"/>
                <a:gd name="T20" fmla="*/ 162 w 324"/>
                <a:gd name="T21" fmla="*/ 0 h 277"/>
                <a:gd name="T22" fmla="*/ 159 w 324"/>
                <a:gd name="T23" fmla="*/ 1 h 277"/>
                <a:gd name="T24" fmla="*/ 159 w 324"/>
                <a:gd name="T25" fmla="*/ 1 h 277"/>
                <a:gd name="T26" fmla="*/ 148 w 324"/>
                <a:gd name="T27" fmla="*/ 6 h 277"/>
                <a:gd name="T28" fmla="*/ 8 w 324"/>
                <a:gd name="T29" fmla="*/ 144 h 277"/>
                <a:gd name="T30" fmla="*/ 8 w 324"/>
                <a:gd name="T31" fmla="*/ 173 h 277"/>
                <a:gd name="T32" fmla="*/ 23 w 324"/>
                <a:gd name="T33" fmla="*/ 179 h 277"/>
                <a:gd name="T34" fmla="*/ 37 w 324"/>
                <a:gd name="T35" fmla="*/ 173 h 277"/>
                <a:gd name="T36" fmla="*/ 51 w 324"/>
                <a:gd name="T37" fmla="*/ 159 h 277"/>
                <a:gd name="T38" fmla="*/ 51 w 324"/>
                <a:gd name="T39" fmla="*/ 277 h 277"/>
                <a:gd name="T40" fmla="*/ 162 w 324"/>
                <a:gd name="T41" fmla="*/ 277 h 277"/>
                <a:gd name="T42" fmla="*/ 273 w 324"/>
                <a:gd name="T43" fmla="*/ 277 h 277"/>
                <a:gd name="T44" fmla="*/ 273 w 324"/>
                <a:gd name="T45" fmla="*/ 159 h 277"/>
                <a:gd name="T46" fmla="*/ 196 w 324"/>
                <a:gd name="T47" fmla="*/ 253 h 277"/>
                <a:gd name="T48" fmla="*/ 196 w 324"/>
                <a:gd name="T49" fmla="*/ 184 h 277"/>
                <a:gd name="T50" fmla="*/ 165 w 324"/>
                <a:gd name="T51" fmla="*/ 184 h 277"/>
                <a:gd name="T52" fmla="*/ 165 w 324"/>
                <a:gd name="T53" fmla="*/ 184 h 277"/>
                <a:gd name="T54" fmla="*/ 162 w 324"/>
                <a:gd name="T55" fmla="*/ 184 h 277"/>
                <a:gd name="T56" fmla="*/ 158 w 324"/>
                <a:gd name="T57" fmla="*/ 184 h 277"/>
                <a:gd name="T58" fmla="*/ 158 w 324"/>
                <a:gd name="T59" fmla="*/ 184 h 277"/>
                <a:gd name="T60" fmla="*/ 128 w 324"/>
                <a:gd name="T61" fmla="*/ 184 h 277"/>
                <a:gd name="T62" fmla="*/ 128 w 324"/>
                <a:gd name="T63" fmla="*/ 253 h 277"/>
                <a:gd name="T64" fmla="*/ 79 w 324"/>
                <a:gd name="T65" fmla="*/ 253 h 277"/>
                <a:gd name="T66" fmla="*/ 79 w 324"/>
                <a:gd name="T67" fmla="*/ 132 h 277"/>
                <a:gd name="T68" fmla="*/ 162 w 324"/>
                <a:gd name="T69" fmla="*/ 50 h 277"/>
                <a:gd name="T70" fmla="*/ 245 w 324"/>
                <a:gd name="T71" fmla="*/ 132 h 277"/>
                <a:gd name="T72" fmla="*/ 245 w 324"/>
                <a:gd name="T73" fmla="*/ 253 h 277"/>
                <a:gd name="T74" fmla="*/ 196 w 324"/>
                <a:gd name="T75" fmla="*/ 253 h 2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324" h="277">
                  <a:moveTo>
                    <a:pt x="273" y="159"/>
                  </a:moveTo>
                  <a:cubicBezTo>
                    <a:pt x="287" y="173"/>
                    <a:pt x="287" y="173"/>
                    <a:pt x="287" y="173"/>
                  </a:cubicBezTo>
                  <a:cubicBezTo>
                    <a:pt x="291" y="177"/>
                    <a:pt x="296" y="179"/>
                    <a:pt x="301" y="179"/>
                  </a:cubicBezTo>
                  <a:cubicBezTo>
                    <a:pt x="307" y="179"/>
                    <a:pt x="312" y="177"/>
                    <a:pt x="316" y="173"/>
                  </a:cubicBezTo>
                  <a:cubicBezTo>
                    <a:pt x="324" y="165"/>
                    <a:pt x="324" y="152"/>
                    <a:pt x="316" y="144"/>
                  </a:cubicBezTo>
                  <a:cubicBezTo>
                    <a:pt x="176" y="6"/>
                    <a:pt x="176" y="6"/>
                    <a:pt x="176" y="6"/>
                  </a:cubicBezTo>
                  <a:cubicBezTo>
                    <a:pt x="173" y="3"/>
                    <a:pt x="169" y="2"/>
                    <a:pt x="165" y="1"/>
                  </a:cubicBezTo>
                  <a:cubicBezTo>
                    <a:pt x="165" y="1"/>
                    <a:pt x="165" y="1"/>
                    <a:pt x="165" y="1"/>
                  </a:cubicBezTo>
                  <a:cubicBezTo>
                    <a:pt x="164" y="1"/>
                    <a:pt x="163" y="0"/>
                    <a:pt x="162" y="0"/>
                  </a:cubicBezTo>
                  <a:cubicBezTo>
                    <a:pt x="162" y="0"/>
                    <a:pt x="162" y="0"/>
                    <a:pt x="162" y="0"/>
                  </a:cubicBezTo>
                  <a:cubicBezTo>
                    <a:pt x="162" y="0"/>
                    <a:pt x="162" y="0"/>
                    <a:pt x="162" y="0"/>
                  </a:cubicBezTo>
                  <a:cubicBezTo>
                    <a:pt x="161" y="0"/>
                    <a:pt x="160" y="1"/>
                    <a:pt x="159" y="1"/>
                  </a:cubicBezTo>
                  <a:cubicBezTo>
                    <a:pt x="159" y="1"/>
                    <a:pt x="159" y="1"/>
                    <a:pt x="159" y="1"/>
                  </a:cubicBezTo>
                  <a:cubicBezTo>
                    <a:pt x="155" y="2"/>
                    <a:pt x="151" y="3"/>
                    <a:pt x="148" y="6"/>
                  </a:cubicBezTo>
                  <a:cubicBezTo>
                    <a:pt x="8" y="144"/>
                    <a:pt x="8" y="144"/>
                    <a:pt x="8" y="144"/>
                  </a:cubicBezTo>
                  <a:cubicBezTo>
                    <a:pt x="0" y="152"/>
                    <a:pt x="0" y="165"/>
                    <a:pt x="8" y="173"/>
                  </a:cubicBezTo>
                  <a:cubicBezTo>
                    <a:pt x="12" y="177"/>
                    <a:pt x="17" y="179"/>
                    <a:pt x="23" y="179"/>
                  </a:cubicBezTo>
                  <a:cubicBezTo>
                    <a:pt x="28" y="179"/>
                    <a:pt x="33" y="177"/>
                    <a:pt x="37" y="173"/>
                  </a:cubicBezTo>
                  <a:cubicBezTo>
                    <a:pt x="51" y="159"/>
                    <a:pt x="51" y="159"/>
                    <a:pt x="51" y="159"/>
                  </a:cubicBezTo>
                  <a:cubicBezTo>
                    <a:pt x="51" y="277"/>
                    <a:pt x="51" y="277"/>
                    <a:pt x="51" y="277"/>
                  </a:cubicBezTo>
                  <a:cubicBezTo>
                    <a:pt x="162" y="277"/>
                    <a:pt x="162" y="277"/>
                    <a:pt x="162" y="277"/>
                  </a:cubicBezTo>
                  <a:cubicBezTo>
                    <a:pt x="273" y="277"/>
                    <a:pt x="273" y="277"/>
                    <a:pt x="273" y="277"/>
                  </a:cubicBezTo>
                  <a:lnTo>
                    <a:pt x="273" y="159"/>
                  </a:lnTo>
                  <a:close/>
                  <a:moveTo>
                    <a:pt x="196" y="253"/>
                  </a:moveTo>
                  <a:cubicBezTo>
                    <a:pt x="196" y="184"/>
                    <a:pt x="196" y="184"/>
                    <a:pt x="196" y="184"/>
                  </a:cubicBezTo>
                  <a:cubicBezTo>
                    <a:pt x="165" y="184"/>
                    <a:pt x="165" y="184"/>
                    <a:pt x="165" y="184"/>
                  </a:cubicBezTo>
                  <a:cubicBezTo>
                    <a:pt x="165" y="184"/>
                    <a:pt x="165" y="184"/>
                    <a:pt x="165" y="184"/>
                  </a:cubicBezTo>
                  <a:cubicBezTo>
                    <a:pt x="162" y="184"/>
                    <a:pt x="162" y="184"/>
                    <a:pt x="162" y="184"/>
                  </a:cubicBezTo>
                  <a:cubicBezTo>
                    <a:pt x="158" y="184"/>
                    <a:pt x="158" y="184"/>
                    <a:pt x="158" y="184"/>
                  </a:cubicBezTo>
                  <a:cubicBezTo>
                    <a:pt x="158" y="184"/>
                    <a:pt x="158" y="184"/>
                    <a:pt x="158" y="184"/>
                  </a:cubicBezTo>
                  <a:cubicBezTo>
                    <a:pt x="128" y="184"/>
                    <a:pt x="128" y="184"/>
                    <a:pt x="128" y="184"/>
                  </a:cubicBezTo>
                  <a:cubicBezTo>
                    <a:pt x="128" y="253"/>
                    <a:pt x="128" y="253"/>
                    <a:pt x="128" y="253"/>
                  </a:cubicBezTo>
                  <a:cubicBezTo>
                    <a:pt x="79" y="253"/>
                    <a:pt x="79" y="253"/>
                    <a:pt x="79" y="253"/>
                  </a:cubicBezTo>
                  <a:cubicBezTo>
                    <a:pt x="79" y="132"/>
                    <a:pt x="79" y="132"/>
                    <a:pt x="79" y="132"/>
                  </a:cubicBezTo>
                  <a:cubicBezTo>
                    <a:pt x="162" y="50"/>
                    <a:pt x="162" y="50"/>
                    <a:pt x="162" y="50"/>
                  </a:cubicBezTo>
                  <a:cubicBezTo>
                    <a:pt x="245" y="132"/>
                    <a:pt x="245" y="132"/>
                    <a:pt x="245" y="132"/>
                  </a:cubicBezTo>
                  <a:cubicBezTo>
                    <a:pt x="245" y="253"/>
                    <a:pt x="245" y="253"/>
                    <a:pt x="245" y="253"/>
                  </a:cubicBezTo>
                  <a:lnTo>
                    <a:pt x="196" y="25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chemeClr val="bg1"/>
                </a:solidFill>
                <a:effectLst/>
                <a:uLnTx/>
                <a:uFillTx/>
              </a:endParaRPr>
            </a:p>
          </p:txBody>
        </p:sp>
      </p:grpSp>
      <p:sp>
        <p:nvSpPr>
          <p:cNvPr id="59" name="矩形 58"/>
          <p:cNvSpPr/>
          <p:nvPr/>
        </p:nvSpPr>
        <p:spPr>
          <a:xfrm>
            <a:off x="7881856" y="3871350"/>
            <a:ext cx="2451877" cy="738664"/>
          </a:xfrm>
          <a:prstGeom prst="rect">
            <a:avLst/>
          </a:prstGeom>
        </p:spPr>
        <p:txBody>
          <a:bodyPr wrap="square">
            <a:spAutoFit/>
          </a:bodyPr>
          <a:lstStyle/>
          <a:p>
            <a:pPr marL="0" marR="0" lvl="0" indent="0" defTabSz="914400" eaLnBrk="1" fontAlgn="auto" latinLnBrk="0" hangingPunct="1">
              <a:lnSpc>
                <a:spcPct val="100000"/>
              </a:lnSpc>
              <a:spcBef>
                <a:spcPts val="0"/>
              </a:spcBef>
              <a:spcAft>
                <a:spcPts val="0"/>
              </a:spcAft>
              <a:buClrTx/>
              <a:buSzTx/>
              <a:buFontTx/>
              <a:buNone/>
              <a:defRPr/>
            </a:pPr>
            <a:r>
              <a:rPr kumimoji="0" lang="zh-CN" altLang="en-US" sz="1400" b="0" i="0" u="none" strike="noStrike" kern="0" cap="none" spc="0" normalizeH="0" baseline="0" noProof="0" dirty="0">
                <a:ln>
                  <a:noFill/>
                </a:ln>
                <a:solidFill>
                  <a:schemeClr val="bg1"/>
                </a:solidFill>
                <a:effectLst/>
                <a:uLnTx/>
                <a:uFillTx/>
              </a:rPr>
              <a:t>Vestibulum ante ipsum primis in faucibus orci luctus et ultrices posuere cubilia Curae</a:t>
            </a:r>
            <a:r>
              <a:rPr kumimoji="0" lang="en-US" altLang="zh-CN" sz="1400" b="0" i="0" u="none" strike="noStrike" kern="0" cap="none" spc="0" normalizeH="0" baseline="0" noProof="0" dirty="0">
                <a:ln>
                  <a:noFill/>
                </a:ln>
                <a:solidFill>
                  <a:schemeClr val="bg1"/>
                </a:solidFill>
                <a:effectLst/>
                <a:uLnTx/>
                <a:uFillTx/>
              </a:rPr>
              <a:t>.</a:t>
            </a:r>
            <a:endParaRPr kumimoji="0" lang="zh-CN" altLang="en-US" sz="1400" b="0" i="0" u="none" strike="noStrike" kern="0" cap="none" spc="0" normalizeH="0" baseline="0" noProof="0" dirty="0">
              <a:ln>
                <a:noFill/>
              </a:ln>
              <a:solidFill>
                <a:schemeClr val="bg1"/>
              </a:solidFill>
              <a:effectLst/>
              <a:uLnTx/>
              <a:uFillTx/>
            </a:endParaRPr>
          </a:p>
        </p:txBody>
      </p:sp>
      <p:sp>
        <p:nvSpPr>
          <p:cNvPr id="60" name="矩形 28"/>
          <p:cNvSpPr>
            <a:spLocks noChangeArrowheads="1"/>
          </p:cNvSpPr>
          <p:nvPr/>
        </p:nvSpPr>
        <p:spPr bwMode="auto">
          <a:xfrm>
            <a:off x="7881857" y="3577066"/>
            <a:ext cx="206375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微软雅黑" panose="020B0503020204020204" charset="-122"/>
              </a:defRPr>
            </a:lvl1pPr>
            <a:lvl2pPr marL="742950" indent="-285750">
              <a:defRPr>
                <a:solidFill>
                  <a:schemeClr val="tx1"/>
                </a:solidFill>
                <a:latin typeface="Calibri" panose="020F0502020204030204" pitchFamily="34" charset="0"/>
                <a:ea typeface="微软雅黑" panose="020B0503020204020204" charset="-122"/>
              </a:defRPr>
            </a:lvl2pPr>
            <a:lvl3pPr marL="1143000" indent="-228600">
              <a:defRPr>
                <a:solidFill>
                  <a:schemeClr val="tx1"/>
                </a:solidFill>
                <a:latin typeface="Calibri" panose="020F0502020204030204" pitchFamily="34" charset="0"/>
                <a:ea typeface="微软雅黑" panose="020B0503020204020204" charset="-122"/>
              </a:defRPr>
            </a:lvl3pPr>
            <a:lvl4pPr marL="1600200" indent="-228600">
              <a:defRPr>
                <a:solidFill>
                  <a:schemeClr val="tx1"/>
                </a:solidFill>
                <a:latin typeface="Calibri" panose="020F0502020204030204" pitchFamily="34" charset="0"/>
                <a:ea typeface="微软雅黑" panose="020B0503020204020204" charset="-122"/>
              </a:defRPr>
            </a:lvl4pPr>
            <a:lvl5pPr marL="2057400" indent="-228600">
              <a:defRPr>
                <a:solidFill>
                  <a:schemeClr val="tx1"/>
                </a:solidFill>
                <a:latin typeface="Calibri" panose="020F0502020204030204" pitchFamily="34" charset="0"/>
                <a:ea typeface="微软雅黑" panose="020B0503020204020204" charset="-122"/>
              </a:defRPr>
            </a:lvl5pPr>
            <a:lvl6pPr marL="2514600" indent="-228600" fontAlgn="base">
              <a:spcBef>
                <a:spcPct val="0"/>
              </a:spcBef>
              <a:spcAft>
                <a:spcPct val="0"/>
              </a:spcAft>
              <a:defRPr>
                <a:solidFill>
                  <a:schemeClr val="tx1"/>
                </a:solidFill>
                <a:latin typeface="Calibri" panose="020F0502020204030204" pitchFamily="34" charset="0"/>
                <a:ea typeface="微软雅黑" panose="020B0503020204020204" charset="-122"/>
              </a:defRPr>
            </a:lvl6pPr>
            <a:lvl7pPr marL="2971800" indent="-228600" fontAlgn="base">
              <a:spcBef>
                <a:spcPct val="0"/>
              </a:spcBef>
              <a:spcAft>
                <a:spcPct val="0"/>
              </a:spcAft>
              <a:defRPr>
                <a:solidFill>
                  <a:schemeClr val="tx1"/>
                </a:solidFill>
                <a:latin typeface="Calibri" panose="020F0502020204030204" pitchFamily="34" charset="0"/>
                <a:ea typeface="微软雅黑" panose="020B0503020204020204" charset="-122"/>
              </a:defRPr>
            </a:lvl7pPr>
            <a:lvl8pPr marL="3429000" indent="-228600" fontAlgn="base">
              <a:spcBef>
                <a:spcPct val="0"/>
              </a:spcBef>
              <a:spcAft>
                <a:spcPct val="0"/>
              </a:spcAft>
              <a:defRPr>
                <a:solidFill>
                  <a:schemeClr val="tx1"/>
                </a:solidFill>
                <a:latin typeface="Calibri" panose="020F0502020204030204" pitchFamily="34" charset="0"/>
                <a:ea typeface="微软雅黑" panose="020B0503020204020204" charset="-122"/>
              </a:defRPr>
            </a:lvl8pPr>
            <a:lvl9pPr marL="3886200" indent="-228600" fontAlgn="base">
              <a:spcBef>
                <a:spcPct val="0"/>
              </a:spcBef>
              <a:spcAft>
                <a:spcPct val="0"/>
              </a:spcAft>
              <a:defRPr>
                <a:solidFill>
                  <a:schemeClr val="tx1"/>
                </a:solidFill>
                <a:latin typeface="Calibri" panose="020F0502020204030204" pitchFamily="34" charset="0"/>
                <a:ea typeface="微软雅黑" panose="020B0503020204020204" charset="-122"/>
              </a:defRPr>
            </a:lvl9pPr>
          </a:lstStyle>
          <a:p>
            <a:pPr marL="0" marR="0" lvl="0" indent="0" defTabSz="914400" eaLnBrk="1" fontAlgn="base" latinLnBrk="0" hangingPunct="1">
              <a:lnSpc>
                <a:spcPct val="100000"/>
              </a:lnSpc>
              <a:spcBef>
                <a:spcPct val="0"/>
              </a:spcBef>
              <a:spcAft>
                <a:spcPct val="0"/>
              </a:spcAft>
              <a:buClrTx/>
              <a:buSzTx/>
              <a:buFontTx/>
              <a:buNone/>
              <a:defRPr/>
            </a:pPr>
            <a:r>
              <a:rPr kumimoji="0" lang="zh-CN" altLang="en-US" sz="1800" b="0" i="0" u="none" strike="noStrike" kern="0" cap="none" spc="0" normalizeH="0" baseline="0" noProof="0" dirty="0">
                <a:ln>
                  <a:noFill/>
                </a:ln>
                <a:solidFill>
                  <a:schemeClr val="bg1"/>
                </a:solidFill>
                <a:effectLst/>
                <a:uLnTx/>
                <a:uFillTx/>
                <a:latin typeface="+mn-lt"/>
                <a:ea typeface="微软雅黑" panose="020B0503020204020204" charset="-122"/>
              </a:rPr>
              <a:t>ADD YOUR TEXT</a:t>
            </a:r>
          </a:p>
        </p:txBody>
      </p:sp>
      <p:sp>
        <p:nvSpPr>
          <p:cNvPr id="61" name="矩形 60"/>
          <p:cNvSpPr/>
          <p:nvPr/>
        </p:nvSpPr>
        <p:spPr>
          <a:xfrm>
            <a:off x="6738966" y="5463845"/>
            <a:ext cx="2451877" cy="738664"/>
          </a:xfrm>
          <a:prstGeom prst="rect">
            <a:avLst/>
          </a:prstGeom>
        </p:spPr>
        <p:txBody>
          <a:bodyPr wrap="square">
            <a:spAutoFit/>
          </a:bodyPr>
          <a:lstStyle/>
          <a:p>
            <a:pPr marL="0" marR="0" lvl="0" indent="0" defTabSz="914400" eaLnBrk="1" fontAlgn="auto" latinLnBrk="0" hangingPunct="1">
              <a:lnSpc>
                <a:spcPct val="100000"/>
              </a:lnSpc>
              <a:spcBef>
                <a:spcPts val="0"/>
              </a:spcBef>
              <a:spcAft>
                <a:spcPts val="0"/>
              </a:spcAft>
              <a:buClrTx/>
              <a:buSzTx/>
              <a:buFontTx/>
              <a:buNone/>
              <a:defRPr/>
            </a:pPr>
            <a:r>
              <a:rPr kumimoji="0" lang="zh-CN" altLang="en-US" sz="1400" b="0" i="0" u="none" strike="noStrike" kern="0" cap="none" spc="0" normalizeH="0" baseline="0" noProof="0" dirty="0">
                <a:ln>
                  <a:noFill/>
                </a:ln>
                <a:solidFill>
                  <a:schemeClr val="bg1"/>
                </a:solidFill>
                <a:effectLst/>
                <a:uLnTx/>
                <a:uFillTx/>
              </a:rPr>
              <a:t>Vestibulum ante ipsum primis in faucibus orci luctus et ultrices posuere cubilia Curae</a:t>
            </a:r>
            <a:r>
              <a:rPr kumimoji="0" lang="en-US" altLang="zh-CN" sz="1400" b="0" i="0" u="none" strike="noStrike" kern="0" cap="none" spc="0" normalizeH="0" baseline="0" noProof="0" dirty="0">
                <a:ln>
                  <a:noFill/>
                </a:ln>
                <a:solidFill>
                  <a:schemeClr val="bg1"/>
                </a:solidFill>
                <a:effectLst/>
                <a:uLnTx/>
                <a:uFillTx/>
              </a:rPr>
              <a:t>.</a:t>
            </a:r>
            <a:endParaRPr kumimoji="0" lang="zh-CN" altLang="en-US" sz="1400" b="0" i="0" u="none" strike="noStrike" kern="0" cap="none" spc="0" normalizeH="0" baseline="0" noProof="0" dirty="0">
              <a:ln>
                <a:noFill/>
              </a:ln>
              <a:solidFill>
                <a:schemeClr val="bg1"/>
              </a:solidFill>
              <a:effectLst/>
              <a:uLnTx/>
              <a:uFillTx/>
            </a:endParaRPr>
          </a:p>
        </p:txBody>
      </p:sp>
      <p:sp>
        <p:nvSpPr>
          <p:cNvPr id="62" name="矩形 28"/>
          <p:cNvSpPr>
            <a:spLocks noChangeArrowheads="1"/>
          </p:cNvSpPr>
          <p:nvPr/>
        </p:nvSpPr>
        <p:spPr bwMode="auto">
          <a:xfrm>
            <a:off x="6738967" y="5169561"/>
            <a:ext cx="206375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微软雅黑" panose="020B0503020204020204" charset="-122"/>
              </a:defRPr>
            </a:lvl1pPr>
            <a:lvl2pPr marL="742950" indent="-285750">
              <a:defRPr>
                <a:solidFill>
                  <a:schemeClr val="tx1"/>
                </a:solidFill>
                <a:latin typeface="Calibri" panose="020F0502020204030204" pitchFamily="34" charset="0"/>
                <a:ea typeface="微软雅黑" panose="020B0503020204020204" charset="-122"/>
              </a:defRPr>
            </a:lvl2pPr>
            <a:lvl3pPr marL="1143000" indent="-228600">
              <a:defRPr>
                <a:solidFill>
                  <a:schemeClr val="tx1"/>
                </a:solidFill>
                <a:latin typeface="Calibri" panose="020F0502020204030204" pitchFamily="34" charset="0"/>
                <a:ea typeface="微软雅黑" panose="020B0503020204020204" charset="-122"/>
              </a:defRPr>
            </a:lvl3pPr>
            <a:lvl4pPr marL="1600200" indent="-228600">
              <a:defRPr>
                <a:solidFill>
                  <a:schemeClr val="tx1"/>
                </a:solidFill>
                <a:latin typeface="Calibri" panose="020F0502020204030204" pitchFamily="34" charset="0"/>
                <a:ea typeface="微软雅黑" panose="020B0503020204020204" charset="-122"/>
              </a:defRPr>
            </a:lvl4pPr>
            <a:lvl5pPr marL="2057400" indent="-228600">
              <a:defRPr>
                <a:solidFill>
                  <a:schemeClr val="tx1"/>
                </a:solidFill>
                <a:latin typeface="Calibri" panose="020F0502020204030204" pitchFamily="34" charset="0"/>
                <a:ea typeface="微软雅黑" panose="020B0503020204020204" charset="-122"/>
              </a:defRPr>
            </a:lvl5pPr>
            <a:lvl6pPr marL="2514600" indent="-228600" fontAlgn="base">
              <a:spcBef>
                <a:spcPct val="0"/>
              </a:spcBef>
              <a:spcAft>
                <a:spcPct val="0"/>
              </a:spcAft>
              <a:defRPr>
                <a:solidFill>
                  <a:schemeClr val="tx1"/>
                </a:solidFill>
                <a:latin typeface="Calibri" panose="020F0502020204030204" pitchFamily="34" charset="0"/>
                <a:ea typeface="微软雅黑" panose="020B0503020204020204" charset="-122"/>
              </a:defRPr>
            </a:lvl6pPr>
            <a:lvl7pPr marL="2971800" indent="-228600" fontAlgn="base">
              <a:spcBef>
                <a:spcPct val="0"/>
              </a:spcBef>
              <a:spcAft>
                <a:spcPct val="0"/>
              </a:spcAft>
              <a:defRPr>
                <a:solidFill>
                  <a:schemeClr val="tx1"/>
                </a:solidFill>
                <a:latin typeface="Calibri" panose="020F0502020204030204" pitchFamily="34" charset="0"/>
                <a:ea typeface="微软雅黑" panose="020B0503020204020204" charset="-122"/>
              </a:defRPr>
            </a:lvl7pPr>
            <a:lvl8pPr marL="3429000" indent="-228600" fontAlgn="base">
              <a:spcBef>
                <a:spcPct val="0"/>
              </a:spcBef>
              <a:spcAft>
                <a:spcPct val="0"/>
              </a:spcAft>
              <a:defRPr>
                <a:solidFill>
                  <a:schemeClr val="tx1"/>
                </a:solidFill>
                <a:latin typeface="Calibri" panose="020F0502020204030204" pitchFamily="34" charset="0"/>
                <a:ea typeface="微软雅黑" panose="020B0503020204020204" charset="-122"/>
              </a:defRPr>
            </a:lvl8pPr>
            <a:lvl9pPr marL="3886200" indent="-228600" fontAlgn="base">
              <a:spcBef>
                <a:spcPct val="0"/>
              </a:spcBef>
              <a:spcAft>
                <a:spcPct val="0"/>
              </a:spcAft>
              <a:defRPr>
                <a:solidFill>
                  <a:schemeClr val="tx1"/>
                </a:solidFill>
                <a:latin typeface="Calibri" panose="020F0502020204030204" pitchFamily="34" charset="0"/>
                <a:ea typeface="微软雅黑" panose="020B0503020204020204" charset="-122"/>
              </a:defRPr>
            </a:lvl9pPr>
          </a:lstStyle>
          <a:p>
            <a:pPr marL="0" marR="0" lvl="0" indent="0" defTabSz="914400" eaLnBrk="1" fontAlgn="base" latinLnBrk="0" hangingPunct="1">
              <a:lnSpc>
                <a:spcPct val="100000"/>
              </a:lnSpc>
              <a:spcBef>
                <a:spcPct val="0"/>
              </a:spcBef>
              <a:spcAft>
                <a:spcPct val="0"/>
              </a:spcAft>
              <a:buClrTx/>
              <a:buSzTx/>
              <a:buFontTx/>
              <a:buNone/>
              <a:defRPr/>
            </a:pPr>
            <a:r>
              <a:rPr kumimoji="0" lang="zh-CN" altLang="en-US" sz="1800" b="0" i="0" u="none" strike="noStrike" kern="0" cap="none" spc="0" normalizeH="0" baseline="0" noProof="0" dirty="0">
                <a:ln>
                  <a:noFill/>
                </a:ln>
                <a:solidFill>
                  <a:schemeClr val="bg1"/>
                </a:solidFill>
                <a:effectLst/>
                <a:uLnTx/>
                <a:uFillTx/>
                <a:latin typeface="+mn-lt"/>
                <a:ea typeface="微软雅黑" panose="020B0503020204020204" charset="-122"/>
              </a:rPr>
              <a:t>ADD YOUR TEXT</a:t>
            </a:r>
          </a:p>
        </p:txBody>
      </p:sp>
      <p:sp>
        <p:nvSpPr>
          <p:cNvPr id="63" name="矩形 62"/>
          <p:cNvSpPr/>
          <p:nvPr/>
        </p:nvSpPr>
        <p:spPr>
          <a:xfrm>
            <a:off x="1856112" y="3871350"/>
            <a:ext cx="2451877" cy="738664"/>
          </a:xfrm>
          <a:prstGeom prst="rect">
            <a:avLst/>
          </a:prstGeom>
        </p:spPr>
        <p:txBody>
          <a:bodyPr wrap="square">
            <a:spAutoFit/>
          </a:bodyPr>
          <a:lstStyle/>
          <a:p>
            <a:pPr marL="0" marR="0" lvl="0" indent="0" algn="r" defTabSz="914400" eaLnBrk="1" fontAlgn="auto" latinLnBrk="0" hangingPunct="1">
              <a:lnSpc>
                <a:spcPct val="100000"/>
              </a:lnSpc>
              <a:spcBef>
                <a:spcPts val="0"/>
              </a:spcBef>
              <a:spcAft>
                <a:spcPts val="0"/>
              </a:spcAft>
              <a:buClrTx/>
              <a:buSzTx/>
              <a:buFontTx/>
              <a:buNone/>
              <a:defRPr/>
            </a:pPr>
            <a:r>
              <a:rPr kumimoji="0" lang="zh-CN" altLang="en-US" sz="1400" b="0" i="0" u="none" strike="noStrike" kern="0" cap="none" spc="0" normalizeH="0" baseline="0" noProof="0" dirty="0">
                <a:ln>
                  <a:noFill/>
                </a:ln>
                <a:solidFill>
                  <a:schemeClr val="bg1"/>
                </a:solidFill>
                <a:effectLst/>
                <a:uLnTx/>
                <a:uFillTx/>
              </a:rPr>
              <a:t>Vestibulum ante ipsum primis in faucibus orci luctus et ultrices posuere cubilia Curae</a:t>
            </a:r>
            <a:r>
              <a:rPr kumimoji="0" lang="en-US" altLang="zh-CN" sz="1400" b="0" i="0" u="none" strike="noStrike" kern="0" cap="none" spc="0" normalizeH="0" baseline="0" noProof="0" dirty="0">
                <a:ln>
                  <a:noFill/>
                </a:ln>
                <a:solidFill>
                  <a:schemeClr val="bg1"/>
                </a:solidFill>
                <a:effectLst/>
                <a:uLnTx/>
                <a:uFillTx/>
              </a:rPr>
              <a:t>.</a:t>
            </a:r>
            <a:endParaRPr kumimoji="0" lang="zh-CN" altLang="en-US" sz="1400" b="0" i="0" u="none" strike="noStrike" kern="0" cap="none" spc="0" normalizeH="0" baseline="0" noProof="0" dirty="0">
              <a:ln>
                <a:noFill/>
              </a:ln>
              <a:solidFill>
                <a:schemeClr val="bg1"/>
              </a:solidFill>
              <a:effectLst/>
              <a:uLnTx/>
              <a:uFillTx/>
            </a:endParaRPr>
          </a:p>
        </p:txBody>
      </p:sp>
      <p:sp>
        <p:nvSpPr>
          <p:cNvPr id="64" name="矩形 28"/>
          <p:cNvSpPr>
            <a:spLocks noChangeArrowheads="1"/>
          </p:cNvSpPr>
          <p:nvPr/>
        </p:nvSpPr>
        <p:spPr bwMode="auto">
          <a:xfrm>
            <a:off x="2244239" y="3577066"/>
            <a:ext cx="206375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微软雅黑" panose="020B0503020204020204" charset="-122"/>
              </a:defRPr>
            </a:lvl1pPr>
            <a:lvl2pPr marL="742950" indent="-285750">
              <a:defRPr>
                <a:solidFill>
                  <a:schemeClr val="tx1"/>
                </a:solidFill>
                <a:latin typeface="Calibri" panose="020F0502020204030204" pitchFamily="34" charset="0"/>
                <a:ea typeface="微软雅黑" panose="020B0503020204020204" charset="-122"/>
              </a:defRPr>
            </a:lvl2pPr>
            <a:lvl3pPr marL="1143000" indent="-228600">
              <a:defRPr>
                <a:solidFill>
                  <a:schemeClr val="tx1"/>
                </a:solidFill>
                <a:latin typeface="Calibri" panose="020F0502020204030204" pitchFamily="34" charset="0"/>
                <a:ea typeface="微软雅黑" panose="020B0503020204020204" charset="-122"/>
              </a:defRPr>
            </a:lvl3pPr>
            <a:lvl4pPr marL="1600200" indent="-228600">
              <a:defRPr>
                <a:solidFill>
                  <a:schemeClr val="tx1"/>
                </a:solidFill>
                <a:latin typeface="Calibri" panose="020F0502020204030204" pitchFamily="34" charset="0"/>
                <a:ea typeface="微软雅黑" panose="020B0503020204020204" charset="-122"/>
              </a:defRPr>
            </a:lvl4pPr>
            <a:lvl5pPr marL="2057400" indent="-228600">
              <a:defRPr>
                <a:solidFill>
                  <a:schemeClr val="tx1"/>
                </a:solidFill>
                <a:latin typeface="Calibri" panose="020F0502020204030204" pitchFamily="34" charset="0"/>
                <a:ea typeface="微软雅黑" panose="020B0503020204020204" charset="-122"/>
              </a:defRPr>
            </a:lvl5pPr>
            <a:lvl6pPr marL="2514600" indent="-228600" fontAlgn="base">
              <a:spcBef>
                <a:spcPct val="0"/>
              </a:spcBef>
              <a:spcAft>
                <a:spcPct val="0"/>
              </a:spcAft>
              <a:defRPr>
                <a:solidFill>
                  <a:schemeClr val="tx1"/>
                </a:solidFill>
                <a:latin typeface="Calibri" panose="020F0502020204030204" pitchFamily="34" charset="0"/>
                <a:ea typeface="微软雅黑" panose="020B0503020204020204" charset="-122"/>
              </a:defRPr>
            </a:lvl6pPr>
            <a:lvl7pPr marL="2971800" indent="-228600" fontAlgn="base">
              <a:spcBef>
                <a:spcPct val="0"/>
              </a:spcBef>
              <a:spcAft>
                <a:spcPct val="0"/>
              </a:spcAft>
              <a:defRPr>
                <a:solidFill>
                  <a:schemeClr val="tx1"/>
                </a:solidFill>
                <a:latin typeface="Calibri" panose="020F0502020204030204" pitchFamily="34" charset="0"/>
                <a:ea typeface="微软雅黑" panose="020B0503020204020204" charset="-122"/>
              </a:defRPr>
            </a:lvl7pPr>
            <a:lvl8pPr marL="3429000" indent="-228600" fontAlgn="base">
              <a:spcBef>
                <a:spcPct val="0"/>
              </a:spcBef>
              <a:spcAft>
                <a:spcPct val="0"/>
              </a:spcAft>
              <a:defRPr>
                <a:solidFill>
                  <a:schemeClr val="tx1"/>
                </a:solidFill>
                <a:latin typeface="Calibri" panose="020F0502020204030204" pitchFamily="34" charset="0"/>
                <a:ea typeface="微软雅黑" panose="020B0503020204020204" charset="-122"/>
              </a:defRPr>
            </a:lvl8pPr>
            <a:lvl9pPr marL="3886200" indent="-228600" fontAlgn="base">
              <a:spcBef>
                <a:spcPct val="0"/>
              </a:spcBef>
              <a:spcAft>
                <a:spcPct val="0"/>
              </a:spcAft>
              <a:defRPr>
                <a:solidFill>
                  <a:schemeClr val="tx1"/>
                </a:solidFill>
                <a:latin typeface="Calibri" panose="020F0502020204030204" pitchFamily="34" charset="0"/>
                <a:ea typeface="微软雅黑" panose="020B0503020204020204" charset="-122"/>
              </a:defRPr>
            </a:lvl9pPr>
          </a:lstStyle>
          <a:p>
            <a:pPr marL="0" marR="0" lvl="0" indent="0" algn="r" defTabSz="914400" eaLnBrk="1" fontAlgn="base" latinLnBrk="0" hangingPunct="1">
              <a:lnSpc>
                <a:spcPct val="100000"/>
              </a:lnSpc>
              <a:spcBef>
                <a:spcPct val="0"/>
              </a:spcBef>
              <a:spcAft>
                <a:spcPct val="0"/>
              </a:spcAft>
              <a:buClrTx/>
              <a:buSzTx/>
              <a:buFontTx/>
              <a:buNone/>
              <a:defRPr/>
            </a:pPr>
            <a:r>
              <a:rPr kumimoji="0" lang="zh-CN" altLang="en-US" sz="1800" b="0" i="0" u="none" strike="noStrike" kern="0" cap="none" spc="0" normalizeH="0" baseline="0" noProof="0" dirty="0">
                <a:ln>
                  <a:noFill/>
                </a:ln>
                <a:solidFill>
                  <a:schemeClr val="bg1"/>
                </a:solidFill>
                <a:effectLst/>
                <a:uLnTx/>
                <a:uFillTx/>
                <a:latin typeface="+mn-lt"/>
                <a:ea typeface="微软雅黑" panose="020B0503020204020204" charset="-122"/>
              </a:rPr>
              <a:t>ADD YOUR TEXT</a:t>
            </a:r>
          </a:p>
        </p:txBody>
      </p:sp>
      <p:sp>
        <p:nvSpPr>
          <p:cNvPr id="65" name="矩形 64"/>
          <p:cNvSpPr/>
          <p:nvPr/>
        </p:nvSpPr>
        <p:spPr>
          <a:xfrm>
            <a:off x="2853634" y="2122616"/>
            <a:ext cx="2451877" cy="738664"/>
          </a:xfrm>
          <a:prstGeom prst="rect">
            <a:avLst/>
          </a:prstGeom>
        </p:spPr>
        <p:txBody>
          <a:bodyPr wrap="square">
            <a:spAutoFit/>
          </a:bodyPr>
          <a:lstStyle/>
          <a:p>
            <a:pPr marL="0" marR="0" lvl="0" indent="0" algn="r" defTabSz="914400" eaLnBrk="1" fontAlgn="auto" latinLnBrk="0" hangingPunct="1">
              <a:lnSpc>
                <a:spcPct val="100000"/>
              </a:lnSpc>
              <a:spcBef>
                <a:spcPts val="0"/>
              </a:spcBef>
              <a:spcAft>
                <a:spcPts val="0"/>
              </a:spcAft>
              <a:buClrTx/>
              <a:buSzTx/>
              <a:buFontTx/>
              <a:buNone/>
              <a:defRPr/>
            </a:pPr>
            <a:r>
              <a:rPr kumimoji="0" lang="zh-CN" altLang="en-US" sz="1400" b="0" i="0" u="none" strike="noStrike" kern="0" cap="none" spc="0" normalizeH="0" baseline="0" noProof="0" dirty="0">
                <a:ln>
                  <a:noFill/>
                </a:ln>
                <a:solidFill>
                  <a:schemeClr val="bg1"/>
                </a:solidFill>
                <a:effectLst/>
                <a:uLnTx/>
                <a:uFillTx/>
              </a:rPr>
              <a:t>Vestibulum ante ipsum primis in faucibus orci luctus et ultrices posuere cubilia Curae</a:t>
            </a:r>
            <a:r>
              <a:rPr kumimoji="0" lang="en-US" altLang="zh-CN" sz="1400" b="0" i="0" u="none" strike="noStrike" kern="0" cap="none" spc="0" normalizeH="0" baseline="0" noProof="0" dirty="0">
                <a:ln>
                  <a:noFill/>
                </a:ln>
                <a:solidFill>
                  <a:schemeClr val="bg1"/>
                </a:solidFill>
                <a:effectLst/>
                <a:uLnTx/>
                <a:uFillTx/>
              </a:rPr>
              <a:t>.</a:t>
            </a:r>
            <a:endParaRPr kumimoji="0" lang="zh-CN" altLang="en-US" sz="1400" b="0" i="0" u="none" strike="noStrike" kern="0" cap="none" spc="0" normalizeH="0" baseline="0" noProof="0" dirty="0">
              <a:ln>
                <a:noFill/>
              </a:ln>
              <a:solidFill>
                <a:schemeClr val="bg1"/>
              </a:solidFill>
              <a:effectLst/>
              <a:uLnTx/>
              <a:uFillTx/>
            </a:endParaRPr>
          </a:p>
        </p:txBody>
      </p:sp>
      <p:sp>
        <p:nvSpPr>
          <p:cNvPr id="66" name="矩形 28"/>
          <p:cNvSpPr>
            <a:spLocks noChangeArrowheads="1"/>
          </p:cNvSpPr>
          <p:nvPr/>
        </p:nvSpPr>
        <p:spPr bwMode="auto">
          <a:xfrm>
            <a:off x="3241761" y="1828332"/>
            <a:ext cx="206375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微软雅黑" panose="020B0503020204020204" charset="-122"/>
              </a:defRPr>
            </a:lvl1pPr>
            <a:lvl2pPr marL="742950" indent="-285750">
              <a:defRPr>
                <a:solidFill>
                  <a:schemeClr val="tx1"/>
                </a:solidFill>
                <a:latin typeface="Calibri" panose="020F0502020204030204" pitchFamily="34" charset="0"/>
                <a:ea typeface="微软雅黑" panose="020B0503020204020204" charset="-122"/>
              </a:defRPr>
            </a:lvl2pPr>
            <a:lvl3pPr marL="1143000" indent="-228600">
              <a:defRPr>
                <a:solidFill>
                  <a:schemeClr val="tx1"/>
                </a:solidFill>
                <a:latin typeface="Calibri" panose="020F0502020204030204" pitchFamily="34" charset="0"/>
                <a:ea typeface="微软雅黑" panose="020B0503020204020204" charset="-122"/>
              </a:defRPr>
            </a:lvl3pPr>
            <a:lvl4pPr marL="1600200" indent="-228600">
              <a:defRPr>
                <a:solidFill>
                  <a:schemeClr val="tx1"/>
                </a:solidFill>
                <a:latin typeface="Calibri" panose="020F0502020204030204" pitchFamily="34" charset="0"/>
                <a:ea typeface="微软雅黑" panose="020B0503020204020204" charset="-122"/>
              </a:defRPr>
            </a:lvl4pPr>
            <a:lvl5pPr marL="2057400" indent="-228600">
              <a:defRPr>
                <a:solidFill>
                  <a:schemeClr val="tx1"/>
                </a:solidFill>
                <a:latin typeface="Calibri" panose="020F0502020204030204" pitchFamily="34" charset="0"/>
                <a:ea typeface="微软雅黑" panose="020B0503020204020204" charset="-122"/>
              </a:defRPr>
            </a:lvl5pPr>
            <a:lvl6pPr marL="2514600" indent="-228600" fontAlgn="base">
              <a:spcBef>
                <a:spcPct val="0"/>
              </a:spcBef>
              <a:spcAft>
                <a:spcPct val="0"/>
              </a:spcAft>
              <a:defRPr>
                <a:solidFill>
                  <a:schemeClr val="tx1"/>
                </a:solidFill>
                <a:latin typeface="Calibri" panose="020F0502020204030204" pitchFamily="34" charset="0"/>
                <a:ea typeface="微软雅黑" panose="020B0503020204020204" charset="-122"/>
              </a:defRPr>
            </a:lvl6pPr>
            <a:lvl7pPr marL="2971800" indent="-228600" fontAlgn="base">
              <a:spcBef>
                <a:spcPct val="0"/>
              </a:spcBef>
              <a:spcAft>
                <a:spcPct val="0"/>
              </a:spcAft>
              <a:defRPr>
                <a:solidFill>
                  <a:schemeClr val="tx1"/>
                </a:solidFill>
                <a:latin typeface="Calibri" panose="020F0502020204030204" pitchFamily="34" charset="0"/>
                <a:ea typeface="微软雅黑" panose="020B0503020204020204" charset="-122"/>
              </a:defRPr>
            </a:lvl7pPr>
            <a:lvl8pPr marL="3429000" indent="-228600" fontAlgn="base">
              <a:spcBef>
                <a:spcPct val="0"/>
              </a:spcBef>
              <a:spcAft>
                <a:spcPct val="0"/>
              </a:spcAft>
              <a:defRPr>
                <a:solidFill>
                  <a:schemeClr val="tx1"/>
                </a:solidFill>
                <a:latin typeface="Calibri" panose="020F0502020204030204" pitchFamily="34" charset="0"/>
                <a:ea typeface="微软雅黑" panose="020B0503020204020204" charset="-122"/>
              </a:defRPr>
            </a:lvl8pPr>
            <a:lvl9pPr marL="3886200" indent="-228600" fontAlgn="base">
              <a:spcBef>
                <a:spcPct val="0"/>
              </a:spcBef>
              <a:spcAft>
                <a:spcPct val="0"/>
              </a:spcAft>
              <a:defRPr>
                <a:solidFill>
                  <a:schemeClr val="tx1"/>
                </a:solidFill>
                <a:latin typeface="Calibri" panose="020F0502020204030204" pitchFamily="34" charset="0"/>
                <a:ea typeface="微软雅黑" panose="020B0503020204020204" charset="-122"/>
              </a:defRPr>
            </a:lvl9pPr>
          </a:lstStyle>
          <a:p>
            <a:pPr marL="0" marR="0" lvl="0" indent="0" algn="r" defTabSz="914400" eaLnBrk="1" fontAlgn="base" latinLnBrk="0" hangingPunct="1">
              <a:lnSpc>
                <a:spcPct val="100000"/>
              </a:lnSpc>
              <a:spcBef>
                <a:spcPct val="0"/>
              </a:spcBef>
              <a:spcAft>
                <a:spcPct val="0"/>
              </a:spcAft>
              <a:buClrTx/>
              <a:buSzTx/>
              <a:buFontTx/>
              <a:buNone/>
              <a:defRPr/>
            </a:pPr>
            <a:r>
              <a:rPr kumimoji="0" lang="zh-CN" altLang="en-US" sz="1800" b="0" i="0" u="none" strike="noStrike" kern="0" cap="none" spc="0" normalizeH="0" baseline="0" noProof="0" dirty="0">
                <a:ln>
                  <a:noFill/>
                </a:ln>
                <a:solidFill>
                  <a:schemeClr val="bg1"/>
                </a:solidFill>
                <a:effectLst/>
                <a:uLnTx/>
                <a:uFillTx/>
                <a:latin typeface="+mn-lt"/>
                <a:ea typeface="微软雅黑" panose="020B0503020204020204" charset="-122"/>
              </a:rPr>
              <a:t>ADD YOUR TEXT</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标题 4"/>
          <p:cNvSpPr>
            <a:spLocks noGrp="1"/>
          </p:cNvSpPr>
          <p:nvPr>
            <p:ph type="title"/>
          </p:nvPr>
        </p:nvSpPr>
        <p:spPr/>
        <p:txBody>
          <a:bodyPr/>
          <a:lstStyle/>
          <a:p>
            <a:r>
              <a:rPr lang="zh-CN" altLang="en-US" b="1" dirty="0">
                <a:solidFill>
                  <a:schemeClr val="bg1"/>
                </a:solidFill>
                <a:latin typeface="Arial" panose="020B0604020202020204" pitchFamily="34" charset="0"/>
                <a:ea typeface="微软雅黑" panose="020B0503020204020204" pitchFamily="34" charset="-122"/>
                <a:cs typeface="Arial" panose="020B0604020202020204" pitchFamily="34" charset="0"/>
                <a:sym typeface="+mn-lt"/>
              </a:rPr>
              <a:t>工作成果展示</a:t>
            </a:r>
          </a:p>
        </p:txBody>
      </p:sp>
      <p:sp>
        <p:nvSpPr>
          <p:cNvPr id="3" name="矩形 2"/>
          <p:cNvSpPr/>
          <p:nvPr/>
        </p:nvSpPr>
        <p:spPr>
          <a:xfrm>
            <a:off x="839788" y="1700212"/>
            <a:ext cx="5256212" cy="4465637"/>
          </a:xfrm>
          <a:prstGeom prst="rect">
            <a:avLst/>
          </a:prstGeom>
          <a:blipFill>
            <a:blip r:embed="rId3"/>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chemeClr val="bg1"/>
              </a:solidFill>
              <a:effectLst/>
              <a:uLnTx/>
              <a:uFillTx/>
            </a:endParaRPr>
          </a:p>
        </p:txBody>
      </p:sp>
      <p:sp>
        <p:nvSpPr>
          <p:cNvPr id="4" name="矩形 3"/>
          <p:cNvSpPr/>
          <p:nvPr/>
        </p:nvSpPr>
        <p:spPr>
          <a:xfrm>
            <a:off x="6161801" y="1700212"/>
            <a:ext cx="2571233" cy="1474503"/>
          </a:xfrm>
          <a:prstGeom prst="rect">
            <a:avLst/>
          </a:prstGeom>
          <a:blipFill>
            <a:blip r:embed="rId4"/>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chemeClr val="bg1"/>
              </a:solidFill>
              <a:effectLst/>
              <a:uLnTx/>
              <a:uFillTx/>
            </a:endParaRPr>
          </a:p>
        </p:txBody>
      </p:sp>
      <p:sp>
        <p:nvSpPr>
          <p:cNvPr id="6" name="矩形 5"/>
          <p:cNvSpPr/>
          <p:nvPr/>
        </p:nvSpPr>
        <p:spPr>
          <a:xfrm>
            <a:off x="8798835" y="1700212"/>
            <a:ext cx="2571233" cy="1474503"/>
          </a:xfrm>
          <a:prstGeom prst="rect">
            <a:avLst/>
          </a:prstGeom>
          <a:blipFill>
            <a:blip r:embed="rId5"/>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chemeClr val="bg1"/>
              </a:solidFill>
              <a:effectLst/>
              <a:uLnTx/>
              <a:uFillTx/>
            </a:endParaRPr>
          </a:p>
        </p:txBody>
      </p:sp>
      <p:graphicFrame>
        <p:nvGraphicFramePr>
          <p:cNvPr id="7" name="图表 6"/>
          <p:cNvGraphicFramePr/>
          <p:nvPr/>
        </p:nvGraphicFramePr>
        <p:xfrm>
          <a:off x="6487862" y="4290983"/>
          <a:ext cx="4677373" cy="1752228"/>
        </p:xfrm>
        <a:graphic>
          <a:graphicData uri="http://schemas.openxmlformats.org/drawingml/2006/chart">
            <c:chart xmlns:c="http://schemas.openxmlformats.org/drawingml/2006/chart" xmlns:r="http://schemas.openxmlformats.org/officeDocument/2006/relationships" r:id="rId6"/>
          </a:graphicData>
        </a:graphic>
      </p:graphicFrame>
      <p:sp>
        <p:nvSpPr>
          <p:cNvPr id="8" name="矩形 7"/>
          <p:cNvSpPr/>
          <p:nvPr/>
        </p:nvSpPr>
        <p:spPr>
          <a:xfrm>
            <a:off x="6487862" y="3353743"/>
            <a:ext cx="1810270" cy="338554"/>
          </a:xfrm>
          <a:prstGeom prst="rect">
            <a:avLst/>
          </a:prstGeom>
          <a:solidFill>
            <a:srgbClr val="C4A263"/>
          </a:solidFill>
        </p:spPr>
        <p:txBody>
          <a:bodyPr wrap="square">
            <a:spAutoFit/>
          </a:bodyPr>
          <a:lstStyle/>
          <a:p>
            <a:pPr marL="0" marR="0" lvl="0" indent="0" defTabSz="914400" eaLnBrk="1" fontAlgn="auto" latinLnBrk="0" hangingPunct="1">
              <a:lnSpc>
                <a:spcPct val="100000"/>
              </a:lnSpc>
              <a:spcBef>
                <a:spcPts val="0"/>
              </a:spcBef>
              <a:spcAft>
                <a:spcPts val="0"/>
              </a:spcAft>
              <a:buClrTx/>
              <a:buSzTx/>
              <a:buFontTx/>
              <a:buNone/>
              <a:defRPr/>
            </a:pPr>
            <a:r>
              <a:rPr kumimoji="0" lang="zh-CN" altLang="en-US" sz="1600" b="0" i="0" u="none" strike="noStrike" kern="0" cap="none" spc="0" normalizeH="0" baseline="0" noProof="0">
                <a:ln>
                  <a:noFill/>
                </a:ln>
                <a:solidFill>
                  <a:schemeClr val="bg2">
                    <a:lumMod val="25000"/>
                  </a:schemeClr>
                </a:solidFill>
                <a:effectLst/>
                <a:uLnTx/>
                <a:uFillTx/>
              </a:rPr>
              <a:t>ADD YOUR TEXT</a:t>
            </a:r>
            <a:endParaRPr kumimoji="0" lang="zh-CN" altLang="en-US" sz="1600" b="0" i="0" u="none" strike="noStrike" kern="0" cap="none" spc="0" normalizeH="0" baseline="0" noProof="0" dirty="0">
              <a:ln>
                <a:noFill/>
              </a:ln>
              <a:solidFill>
                <a:schemeClr val="bg2">
                  <a:lumMod val="25000"/>
                </a:schemeClr>
              </a:solidFill>
              <a:effectLst/>
              <a:uLnTx/>
              <a:uFillTx/>
            </a:endParaRPr>
          </a:p>
        </p:txBody>
      </p:sp>
      <p:sp>
        <p:nvSpPr>
          <p:cNvPr id="9" name="矩形 8"/>
          <p:cNvSpPr/>
          <p:nvPr/>
        </p:nvSpPr>
        <p:spPr>
          <a:xfrm>
            <a:off x="6402449" y="3703841"/>
            <a:ext cx="4949764" cy="523220"/>
          </a:xfrm>
          <a:prstGeom prst="rect">
            <a:avLst/>
          </a:prstGeom>
        </p:spPr>
        <p:txBody>
          <a:bodyPr wrap="square">
            <a:spAutoFit/>
          </a:bodyPr>
          <a:lstStyle/>
          <a:p>
            <a:pPr marL="0" marR="0" lvl="0" indent="0" defTabSz="914400" eaLnBrk="1" fontAlgn="auto" latinLnBrk="0" hangingPunct="1">
              <a:lnSpc>
                <a:spcPct val="100000"/>
              </a:lnSpc>
              <a:spcBef>
                <a:spcPts val="0"/>
              </a:spcBef>
              <a:spcAft>
                <a:spcPts val="0"/>
              </a:spcAft>
              <a:buClrTx/>
              <a:buSzTx/>
              <a:buFontTx/>
              <a:buNone/>
              <a:defRPr/>
            </a:pPr>
            <a:r>
              <a:rPr kumimoji="0" lang="zh-CN" altLang="en-US" sz="1400" b="0" i="0" u="none" strike="noStrike" kern="0" cap="none" spc="0" normalizeH="0" baseline="0" noProof="0" dirty="0">
                <a:ln>
                  <a:noFill/>
                </a:ln>
                <a:solidFill>
                  <a:schemeClr val="bg1"/>
                </a:solidFill>
                <a:effectLst/>
                <a:uLnTx/>
                <a:uFillTx/>
              </a:rPr>
              <a:t>Vestibulum ante ipsum primis in faucibus orci luctus ipsum primis in faucibus orci luctus et ultrices et ultrices</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标题 4"/>
          <p:cNvSpPr>
            <a:spLocks noGrp="1"/>
          </p:cNvSpPr>
          <p:nvPr>
            <p:ph type="title"/>
          </p:nvPr>
        </p:nvSpPr>
        <p:spPr/>
        <p:txBody>
          <a:bodyPr/>
          <a:lstStyle/>
          <a:p>
            <a:r>
              <a:rPr lang="zh-CN" altLang="en-US" b="1" dirty="0">
                <a:solidFill>
                  <a:schemeClr val="bg1"/>
                </a:solidFill>
                <a:latin typeface="Arial" panose="020B0604020202020204" pitchFamily="34" charset="0"/>
                <a:ea typeface="微软雅黑" panose="020B0503020204020204" pitchFamily="34" charset="-122"/>
                <a:cs typeface="Arial" panose="020B0604020202020204" pitchFamily="34" charset="0"/>
                <a:sym typeface="+mn-lt"/>
              </a:rPr>
              <a:t>工作成果展示</a:t>
            </a:r>
          </a:p>
        </p:txBody>
      </p:sp>
      <p:sp>
        <p:nvSpPr>
          <p:cNvPr id="22" name="圆角矩形 2"/>
          <p:cNvSpPr/>
          <p:nvPr/>
        </p:nvSpPr>
        <p:spPr>
          <a:xfrm>
            <a:off x="7785848" y="2677128"/>
            <a:ext cx="161365" cy="3071144"/>
          </a:xfrm>
          <a:prstGeom prst="roundRect">
            <a:avLst>
              <a:gd name="adj" fmla="val 50000"/>
            </a:avLst>
          </a:prstGeom>
          <a:solidFill>
            <a:schemeClr val="bg2">
              <a:lumMod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23" name="圆角矩形 8"/>
          <p:cNvSpPr/>
          <p:nvPr/>
        </p:nvSpPr>
        <p:spPr>
          <a:xfrm>
            <a:off x="7785848" y="4308272"/>
            <a:ext cx="161365" cy="1440000"/>
          </a:xfrm>
          <a:prstGeom prst="roundRect">
            <a:avLst>
              <a:gd name="adj" fmla="val 50000"/>
            </a:avLst>
          </a:prstGeom>
          <a:solidFill>
            <a:srgbClr val="C4A26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24" name="圆角矩形 9"/>
          <p:cNvSpPr/>
          <p:nvPr/>
        </p:nvSpPr>
        <p:spPr>
          <a:xfrm>
            <a:off x="8438030" y="2677128"/>
            <a:ext cx="161365" cy="3071144"/>
          </a:xfrm>
          <a:prstGeom prst="roundRect">
            <a:avLst>
              <a:gd name="adj" fmla="val 50000"/>
            </a:avLst>
          </a:prstGeom>
          <a:solidFill>
            <a:schemeClr val="bg2">
              <a:lumMod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25" name="圆角矩形 10"/>
          <p:cNvSpPr/>
          <p:nvPr/>
        </p:nvSpPr>
        <p:spPr>
          <a:xfrm>
            <a:off x="8438030" y="3588272"/>
            <a:ext cx="161365" cy="2160000"/>
          </a:xfrm>
          <a:prstGeom prst="roundRect">
            <a:avLst>
              <a:gd name="adj" fmla="val 50000"/>
            </a:avLst>
          </a:prstGeom>
          <a:solidFill>
            <a:srgbClr val="C4A26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26" name="圆角矩形 11"/>
          <p:cNvSpPr/>
          <p:nvPr/>
        </p:nvSpPr>
        <p:spPr>
          <a:xfrm>
            <a:off x="9090212" y="2677128"/>
            <a:ext cx="161365" cy="3071144"/>
          </a:xfrm>
          <a:prstGeom prst="roundRect">
            <a:avLst>
              <a:gd name="adj" fmla="val 50000"/>
            </a:avLst>
          </a:prstGeom>
          <a:solidFill>
            <a:schemeClr val="bg2">
              <a:lumMod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27" name="圆角矩形 12"/>
          <p:cNvSpPr/>
          <p:nvPr/>
        </p:nvSpPr>
        <p:spPr>
          <a:xfrm>
            <a:off x="9090212" y="3948272"/>
            <a:ext cx="161365" cy="1800000"/>
          </a:xfrm>
          <a:prstGeom prst="roundRect">
            <a:avLst>
              <a:gd name="adj" fmla="val 50000"/>
            </a:avLst>
          </a:prstGeom>
          <a:solidFill>
            <a:srgbClr val="C4A26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28" name="圆角矩形 13"/>
          <p:cNvSpPr/>
          <p:nvPr/>
        </p:nvSpPr>
        <p:spPr>
          <a:xfrm>
            <a:off x="9742394" y="2677128"/>
            <a:ext cx="161365" cy="3071144"/>
          </a:xfrm>
          <a:prstGeom prst="roundRect">
            <a:avLst>
              <a:gd name="adj" fmla="val 50000"/>
            </a:avLst>
          </a:prstGeom>
          <a:solidFill>
            <a:schemeClr val="bg2">
              <a:lumMod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29" name="圆角矩形 14"/>
          <p:cNvSpPr/>
          <p:nvPr/>
        </p:nvSpPr>
        <p:spPr>
          <a:xfrm>
            <a:off x="9742394" y="4668272"/>
            <a:ext cx="161365" cy="1080000"/>
          </a:xfrm>
          <a:prstGeom prst="roundRect">
            <a:avLst>
              <a:gd name="adj" fmla="val 50000"/>
            </a:avLst>
          </a:prstGeom>
          <a:solidFill>
            <a:srgbClr val="C4A26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30" name="圆角矩形 15"/>
          <p:cNvSpPr/>
          <p:nvPr/>
        </p:nvSpPr>
        <p:spPr>
          <a:xfrm>
            <a:off x="10394577" y="2677128"/>
            <a:ext cx="161365" cy="3071144"/>
          </a:xfrm>
          <a:prstGeom prst="roundRect">
            <a:avLst>
              <a:gd name="adj" fmla="val 50000"/>
            </a:avLst>
          </a:prstGeom>
          <a:solidFill>
            <a:schemeClr val="bg2">
              <a:lumMod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31" name="圆角矩形 16"/>
          <p:cNvSpPr/>
          <p:nvPr/>
        </p:nvSpPr>
        <p:spPr>
          <a:xfrm>
            <a:off x="10394577" y="2868272"/>
            <a:ext cx="161365" cy="2880000"/>
          </a:xfrm>
          <a:prstGeom prst="roundRect">
            <a:avLst>
              <a:gd name="adj" fmla="val 50000"/>
            </a:avLst>
          </a:prstGeom>
          <a:solidFill>
            <a:srgbClr val="C4A26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32" name="文本框 31"/>
          <p:cNvSpPr txBox="1"/>
          <p:nvPr/>
        </p:nvSpPr>
        <p:spPr>
          <a:xfrm>
            <a:off x="7584141" y="5895025"/>
            <a:ext cx="564777" cy="307777"/>
          </a:xfrm>
          <a:prstGeom prst="rect">
            <a:avLst/>
          </a:prstGeom>
          <a:noFill/>
        </p:spPr>
        <p:txBody>
          <a:bodyPr wrap="square" rtlCol="0">
            <a:spAutoFit/>
          </a:bodyPr>
          <a:lstStyle/>
          <a:p>
            <a:pPr algn="ctr"/>
            <a:r>
              <a:rPr lang="en-US" altLang="zh-CN" sz="1400" dirty="0">
                <a:solidFill>
                  <a:schemeClr val="bg1"/>
                </a:solidFill>
              </a:rPr>
              <a:t>TEXT</a:t>
            </a:r>
            <a:endParaRPr lang="zh-CN" altLang="en-US" sz="1400" dirty="0">
              <a:solidFill>
                <a:schemeClr val="bg1"/>
              </a:solidFill>
            </a:endParaRPr>
          </a:p>
        </p:txBody>
      </p:sp>
      <p:sp>
        <p:nvSpPr>
          <p:cNvPr id="33" name="文本框 32"/>
          <p:cNvSpPr txBox="1"/>
          <p:nvPr/>
        </p:nvSpPr>
        <p:spPr>
          <a:xfrm>
            <a:off x="8236323" y="5895025"/>
            <a:ext cx="564777" cy="307777"/>
          </a:xfrm>
          <a:prstGeom prst="rect">
            <a:avLst/>
          </a:prstGeom>
          <a:noFill/>
        </p:spPr>
        <p:txBody>
          <a:bodyPr wrap="square" rtlCol="0">
            <a:spAutoFit/>
          </a:bodyPr>
          <a:lstStyle/>
          <a:p>
            <a:pPr algn="ctr"/>
            <a:r>
              <a:rPr lang="en-US" altLang="zh-CN" sz="1400" dirty="0">
                <a:solidFill>
                  <a:schemeClr val="bg1"/>
                </a:solidFill>
              </a:rPr>
              <a:t>TEXT</a:t>
            </a:r>
            <a:endParaRPr lang="zh-CN" altLang="en-US" sz="1400" dirty="0">
              <a:solidFill>
                <a:schemeClr val="bg1"/>
              </a:solidFill>
            </a:endParaRPr>
          </a:p>
        </p:txBody>
      </p:sp>
      <p:sp>
        <p:nvSpPr>
          <p:cNvPr id="34" name="文本框 33"/>
          <p:cNvSpPr txBox="1"/>
          <p:nvPr/>
        </p:nvSpPr>
        <p:spPr>
          <a:xfrm>
            <a:off x="8888505" y="5895025"/>
            <a:ext cx="564777" cy="307777"/>
          </a:xfrm>
          <a:prstGeom prst="rect">
            <a:avLst/>
          </a:prstGeom>
          <a:noFill/>
        </p:spPr>
        <p:txBody>
          <a:bodyPr wrap="square" rtlCol="0">
            <a:spAutoFit/>
          </a:bodyPr>
          <a:lstStyle/>
          <a:p>
            <a:pPr algn="ctr"/>
            <a:r>
              <a:rPr lang="en-US" altLang="zh-CN" sz="1400" dirty="0">
                <a:solidFill>
                  <a:schemeClr val="bg1"/>
                </a:solidFill>
              </a:rPr>
              <a:t>TEXT</a:t>
            </a:r>
            <a:endParaRPr lang="zh-CN" altLang="en-US" sz="1400" dirty="0">
              <a:solidFill>
                <a:schemeClr val="bg1"/>
              </a:solidFill>
            </a:endParaRPr>
          </a:p>
        </p:txBody>
      </p:sp>
      <p:sp>
        <p:nvSpPr>
          <p:cNvPr id="35" name="文本框 34"/>
          <p:cNvSpPr txBox="1"/>
          <p:nvPr/>
        </p:nvSpPr>
        <p:spPr>
          <a:xfrm>
            <a:off x="9540687" y="5895025"/>
            <a:ext cx="564777" cy="307777"/>
          </a:xfrm>
          <a:prstGeom prst="rect">
            <a:avLst/>
          </a:prstGeom>
          <a:noFill/>
        </p:spPr>
        <p:txBody>
          <a:bodyPr wrap="square" rtlCol="0">
            <a:spAutoFit/>
          </a:bodyPr>
          <a:lstStyle/>
          <a:p>
            <a:pPr algn="ctr"/>
            <a:r>
              <a:rPr lang="en-US" altLang="zh-CN" sz="1400" dirty="0">
                <a:solidFill>
                  <a:schemeClr val="bg1"/>
                </a:solidFill>
              </a:rPr>
              <a:t>TEXT</a:t>
            </a:r>
            <a:endParaRPr lang="zh-CN" altLang="en-US" sz="1400" dirty="0">
              <a:solidFill>
                <a:schemeClr val="bg1"/>
              </a:solidFill>
            </a:endParaRPr>
          </a:p>
        </p:txBody>
      </p:sp>
      <p:sp>
        <p:nvSpPr>
          <p:cNvPr id="36" name="文本框 35"/>
          <p:cNvSpPr txBox="1"/>
          <p:nvPr/>
        </p:nvSpPr>
        <p:spPr>
          <a:xfrm>
            <a:off x="10192869" y="5895025"/>
            <a:ext cx="564777" cy="307777"/>
          </a:xfrm>
          <a:prstGeom prst="rect">
            <a:avLst/>
          </a:prstGeom>
          <a:noFill/>
        </p:spPr>
        <p:txBody>
          <a:bodyPr wrap="square" rtlCol="0">
            <a:spAutoFit/>
          </a:bodyPr>
          <a:lstStyle/>
          <a:p>
            <a:pPr algn="ctr"/>
            <a:r>
              <a:rPr lang="en-US" altLang="zh-CN" sz="1400" dirty="0">
                <a:solidFill>
                  <a:schemeClr val="bg1"/>
                </a:solidFill>
              </a:rPr>
              <a:t>TEXT</a:t>
            </a:r>
            <a:endParaRPr lang="zh-CN" altLang="en-US" sz="1400" dirty="0">
              <a:solidFill>
                <a:schemeClr val="bg1"/>
              </a:solidFill>
            </a:endParaRPr>
          </a:p>
        </p:txBody>
      </p:sp>
      <p:sp>
        <p:nvSpPr>
          <p:cNvPr id="37" name="文本框 36"/>
          <p:cNvSpPr txBox="1"/>
          <p:nvPr/>
        </p:nvSpPr>
        <p:spPr>
          <a:xfrm>
            <a:off x="7618704" y="2222598"/>
            <a:ext cx="495649" cy="307777"/>
          </a:xfrm>
          <a:prstGeom prst="rect">
            <a:avLst/>
          </a:prstGeom>
          <a:noFill/>
        </p:spPr>
        <p:txBody>
          <a:bodyPr wrap="none" rtlCol="0">
            <a:spAutoFit/>
          </a:bodyPr>
          <a:lstStyle/>
          <a:p>
            <a:r>
              <a:rPr lang="en-US" altLang="zh-CN" sz="1400" dirty="0">
                <a:solidFill>
                  <a:schemeClr val="bg1"/>
                </a:solidFill>
              </a:rPr>
              <a:t>40%</a:t>
            </a:r>
            <a:endParaRPr lang="zh-CN" altLang="en-US" sz="1400" dirty="0">
              <a:solidFill>
                <a:schemeClr val="bg1"/>
              </a:solidFill>
            </a:endParaRPr>
          </a:p>
        </p:txBody>
      </p:sp>
      <p:sp>
        <p:nvSpPr>
          <p:cNvPr id="38" name="文本框 37"/>
          <p:cNvSpPr txBox="1"/>
          <p:nvPr/>
        </p:nvSpPr>
        <p:spPr>
          <a:xfrm>
            <a:off x="8270886" y="2222598"/>
            <a:ext cx="495649" cy="307777"/>
          </a:xfrm>
          <a:prstGeom prst="rect">
            <a:avLst/>
          </a:prstGeom>
          <a:noFill/>
        </p:spPr>
        <p:txBody>
          <a:bodyPr wrap="none" rtlCol="0">
            <a:spAutoFit/>
          </a:bodyPr>
          <a:lstStyle/>
          <a:p>
            <a:r>
              <a:rPr lang="en-US" altLang="zh-CN" sz="1400" dirty="0">
                <a:solidFill>
                  <a:schemeClr val="bg1"/>
                </a:solidFill>
              </a:rPr>
              <a:t>60%</a:t>
            </a:r>
            <a:endParaRPr lang="zh-CN" altLang="en-US" sz="1400" dirty="0">
              <a:solidFill>
                <a:schemeClr val="bg1"/>
              </a:solidFill>
            </a:endParaRPr>
          </a:p>
        </p:txBody>
      </p:sp>
      <p:sp>
        <p:nvSpPr>
          <p:cNvPr id="39" name="文本框 38"/>
          <p:cNvSpPr txBox="1"/>
          <p:nvPr/>
        </p:nvSpPr>
        <p:spPr>
          <a:xfrm>
            <a:off x="8923068" y="2222598"/>
            <a:ext cx="495649" cy="307777"/>
          </a:xfrm>
          <a:prstGeom prst="rect">
            <a:avLst/>
          </a:prstGeom>
          <a:noFill/>
        </p:spPr>
        <p:txBody>
          <a:bodyPr wrap="none" rtlCol="0">
            <a:spAutoFit/>
          </a:bodyPr>
          <a:lstStyle/>
          <a:p>
            <a:r>
              <a:rPr lang="en-US" altLang="zh-CN" sz="1400" dirty="0">
                <a:solidFill>
                  <a:schemeClr val="bg1"/>
                </a:solidFill>
              </a:rPr>
              <a:t>50%</a:t>
            </a:r>
            <a:endParaRPr lang="zh-CN" altLang="en-US" sz="1400" dirty="0">
              <a:solidFill>
                <a:schemeClr val="bg1"/>
              </a:solidFill>
            </a:endParaRPr>
          </a:p>
        </p:txBody>
      </p:sp>
      <p:sp>
        <p:nvSpPr>
          <p:cNvPr id="40" name="文本框 39"/>
          <p:cNvSpPr txBox="1"/>
          <p:nvPr/>
        </p:nvSpPr>
        <p:spPr>
          <a:xfrm>
            <a:off x="9575250" y="2222598"/>
            <a:ext cx="495649" cy="307777"/>
          </a:xfrm>
          <a:prstGeom prst="rect">
            <a:avLst/>
          </a:prstGeom>
          <a:noFill/>
        </p:spPr>
        <p:txBody>
          <a:bodyPr wrap="none" rtlCol="0">
            <a:spAutoFit/>
          </a:bodyPr>
          <a:lstStyle/>
          <a:p>
            <a:r>
              <a:rPr lang="en-US" altLang="zh-CN" sz="1400" dirty="0">
                <a:solidFill>
                  <a:schemeClr val="bg1"/>
                </a:solidFill>
              </a:rPr>
              <a:t>30%</a:t>
            </a:r>
            <a:endParaRPr lang="zh-CN" altLang="en-US" sz="1400" dirty="0">
              <a:solidFill>
                <a:schemeClr val="bg1"/>
              </a:solidFill>
            </a:endParaRPr>
          </a:p>
        </p:txBody>
      </p:sp>
      <p:sp>
        <p:nvSpPr>
          <p:cNvPr id="41" name="文本框 40"/>
          <p:cNvSpPr txBox="1"/>
          <p:nvPr/>
        </p:nvSpPr>
        <p:spPr>
          <a:xfrm>
            <a:off x="10227432" y="2222598"/>
            <a:ext cx="495649" cy="307777"/>
          </a:xfrm>
          <a:prstGeom prst="rect">
            <a:avLst/>
          </a:prstGeom>
          <a:noFill/>
        </p:spPr>
        <p:txBody>
          <a:bodyPr wrap="none" rtlCol="0">
            <a:spAutoFit/>
          </a:bodyPr>
          <a:lstStyle/>
          <a:p>
            <a:r>
              <a:rPr lang="en-US" altLang="zh-CN" sz="1400" dirty="0">
                <a:solidFill>
                  <a:schemeClr val="bg1"/>
                </a:solidFill>
              </a:rPr>
              <a:t>80%</a:t>
            </a:r>
            <a:endParaRPr lang="zh-CN" altLang="en-US" sz="1400" dirty="0">
              <a:solidFill>
                <a:schemeClr val="bg1"/>
              </a:solidFill>
            </a:endParaRPr>
          </a:p>
        </p:txBody>
      </p:sp>
      <p:sp>
        <p:nvSpPr>
          <p:cNvPr id="42" name="矩形 41"/>
          <p:cNvSpPr/>
          <p:nvPr/>
        </p:nvSpPr>
        <p:spPr>
          <a:xfrm>
            <a:off x="1059811" y="3675352"/>
            <a:ext cx="4928613" cy="1815882"/>
          </a:xfrm>
          <a:prstGeom prst="rect">
            <a:avLst/>
          </a:prstGeom>
        </p:spPr>
        <p:txBody>
          <a:bodyPr wrap="square">
            <a:spAutoFit/>
          </a:bodyPr>
          <a:lstStyle/>
          <a:p>
            <a:r>
              <a:rPr lang="zh-CN" altLang="en-US" sz="1400" dirty="0">
                <a:solidFill>
                  <a:schemeClr val="bg1"/>
                </a:solidFill>
              </a:rPr>
              <a:t>Vestibulum ante ipsum primis in faucibus orci luctus et ultrices posuere cubilia Curae; Donec velit neque, auctor sit amet aliquam vel, ullamcorper sit amet ligula. Nulla quis lorem ut libero malesuada feugiat. Vestibulum ac diam sit amet quam vellamcorper sit amet ligula. Nulla quis lorem ut libero malesuada feugiat. Vestibulum ac diam sitllamcorper sit amet ligula. Nulla quis lorem ut libero malesuada feugiat. Vestibulum ac diam sit amet quam vehiculaametquavehiculahicula</a:t>
            </a:r>
          </a:p>
        </p:txBody>
      </p:sp>
      <p:sp>
        <p:nvSpPr>
          <p:cNvPr id="43" name="矩形 42"/>
          <p:cNvSpPr/>
          <p:nvPr/>
        </p:nvSpPr>
        <p:spPr>
          <a:xfrm>
            <a:off x="1059812" y="2923224"/>
            <a:ext cx="4278671" cy="646331"/>
          </a:xfrm>
          <a:prstGeom prst="rect">
            <a:avLst/>
          </a:prstGeom>
        </p:spPr>
        <p:txBody>
          <a:bodyPr wrap="square">
            <a:spAutoFit/>
          </a:bodyPr>
          <a:lstStyle/>
          <a:p>
            <a:r>
              <a:rPr lang="zh-CN" altLang="en-US" dirty="0">
                <a:solidFill>
                  <a:schemeClr val="bg1"/>
                </a:solidFill>
              </a:rPr>
              <a:t>VESTIBULUM ANTE IPSUM PRIMIS IN FAUCIBUS ORCI</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标题 4"/>
          <p:cNvSpPr>
            <a:spLocks noGrp="1"/>
          </p:cNvSpPr>
          <p:nvPr>
            <p:ph type="title"/>
          </p:nvPr>
        </p:nvSpPr>
        <p:spPr/>
        <p:txBody>
          <a:bodyPr/>
          <a:lstStyle/>
          <a:p>
            <a:r>
              <a:rPr lang="zh-CN" altLang="en-US" b="1" dirty="0">
                <a:solidFill>
                  <a:schemeClr val="bg1"/>
                </a:solidFill>
                <a:latin typeface="Arial" panose="020B0604020202020204" pitchFamily="34" charset="0"/>
                <a:ea typeface="微软雅黑" panose="020B0503020204020204" pitchFamily="34" charset="-122"/>
                <a:cs typeface="Arial" panose="020B0604020202020204" pitchFamily="34" charset="0"/>
                <a:sym typeface="+mn-lt"/>
              </a:rPr>
              <a:t>工作成果展示</a:t>
            </a:r>
          </a:p>
        </p:txBody>
      </p:sp>
      <p:graphicFrame>
        <p:nvGraphicFramePr>
          <p:cNvPr id="3" name="图表 2"/>
          <p:cNvGraphicFramePr/>
          <p:nvPr/>
        </p:nvGraphicFramePr>
        <p:xfrm>
          <a:off x="882650" y="1536700"/>
          <a:ext cx="10426700" cy="2923176"/>
        </p:xfrm>
        <a:graphic>
          <a:graphicData uri="http://schemas.openxmlformats.org/drawingml/2006/chart">
            <c:chart xmlns:c="http://schemas.openxmlformats.org/drawingml/2006/chart" xmlns:r="http://schemas.openxmlformats.org/officeDocument/2006/relationships" r:id="rId3"/>
          </a:graphicData>
        </a:graphic>
      </p:graphicFrame>
      <p:sp>
        <p:nvSpPr>
          <p:cNvPr id="4" name="矩形 3"/>
          <p:cNvSpPr/>
          <p:nvPr/>
        </p:nvSpPr>
        <p:spPr>
          <a:xfrm>
            <a:off x="838200" y="5154397"/>
            <a:ext cx="10664603" cy="954107"/>
          </a:xfrm>
          <a:prstGeom prst="rect">
            <a:avLst/>
          </a:prstGeom>
        </p:spPr>
        <p:txBody>
          <a:bodyPr wrap="square">
            <a:spAutoFit/>
          </a:bodyPr>
          <a:lstStyle/>
          <a:p>
            <a:pPr marL="0" marR="0" lvl="0" indent="0" defTabSz="914400" eaLnBrk="1" fontAlgn="auto" latinLnBrk="0" hangingPunct="1">
              <a:lnSpc>
                <a:spcPct val="100000"/>
              </a:lnSpc>
              <a:spcBef>
                <a:spcPts val="0"/>
              </a:spcBef>
              <a:spcAft>
                <a:spcPts val="0"/>
              </a:spcAft>
              <a:buClrTx/>
              <a:buSzTx/>
              <a:buFontTx/>
              <a:buNone/>
              <a:defRPr/>
            </a:pPr>
            <a:r>
              <a:rPr kumimoji="0" lang="zh-CN" altLang="en-US" sz="1400" b="0" i="0" u="none" strike="noStrike" kern="0" cap="none" spc="0" normalizeH="0" baseline="0" noProof="0" dirty="0">
                <a:ln>
                  <a:noFill/>
                </a:ln>
                <a:solidFill>
                  <a:schemeClr val="bg1"/>
                </a:solidFill>
                <a:effectLst/>
                <a:uLnTx/>
                <a:uFillTx/>
              </a:rPr>
              <a:t>Nulla quis lorem ut libero malesuada feugiat. Vestibulum ac diam sit amet quam vehiculaNulla quis lorem ut libero malesuada feugiat. Vestibulum ac diam sit amet quam vehiculaNulla quis lorem ut libero malesuada feugiat. Vestibulum ac diam sit amet quam vehiculaNulla quis lorem ut libero malesuada feugia quam vehiculaNulla quis lorem ut libero malesuada feugiat. Vestibulum ac diam sit amet quam vehiculaNulla quis lorem ut liber quam vehiculaNulla quis lorem ut libero malesu. </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ctrTitle" idx="4294967295"/>
          </p:nvPr>
        </p:nvSpPr>
        <p:spPr>
          <a:xfrm>
            <a:off x="3038038" y="1651026"/>
            <a:ext cx="5680868" cy="2387600"/>
          </a:xfrm>
        </p:spPr>
        <p:txBody>
          <a:bodyPr>
            <a:normAutofit/>
          </a:bodyPr>
          <a:lstStyle/>
          <a:p>
            <a:pPr algn="dist"/>
            <a:r>
              <a:rPr lang="en-US" altLang="zh-CN" sz="6600" dirty="0"/>
              <a:t>THANK YOU</a:t>
            </a:r>
            <a:endParaRPr lang="zh-CN" altLang="en-US" sz="6600" dirty="0"/>
          </a:p>
        </p:txBody>
      </p:sp>
      <p:sp>
        <p:nvSpPr>
          <p:cNvPr id="3" name="副标题 2"/>
          <p:cNvSpPr>
            <a:spLocks noGrp="1"/>
          </p:cNvSpPr>
          <p:nvPr>
            <p:ph type="subTitle" idx="4294967295"/>
          </p:nvPr>
        </p:nvSpPr>
        <p:spPr>
          <a:xfrm>
            <a:off x="1510069" y="3568074"/>
            <a:ext cx="7208837" cy="1655762"/>
          </a:xfrm>
        </p:spPr>
        <p:txBody>
          <a:bodyPr>
            <a:normAutofit/>
          </a:bodyPr>
          <a:lstStyle/>
          <a:p>
            <a:r>
              <a:rPr lang="en-US" altLang="zh-CN" sz="1400" dirty="0" err="1"/>
              <a:t>Vestibulum</a:t>
            </a:r>
            <a:r>
              <a:rPr lang="en-US" altLang="zh-CN" sz="1400" dirty="0"/>
              <a:t> ante ipsum </a:t>
            </a:r>
            <a:r>
              <a:rPr lang="en-US" altLang="zh-CN" sz="1400" dirty="0" err="1"/>
              <a:t>primis</a:t>
            </a:r>
            <a:r>
              <a:rPr lang="en-US" altLang="zh-CN" sz="1400" dirty="0"/>
              <a:t> in </a:t>
            </a:r>
            <a:r>
              <a:rPr lang="en-US" altLang="zh-CN" sz="1400" dirty="0" err="1"/>
              <a:t>faucibus</a:t>
            </a:r>
            <a:r>
              <a:rPr lang="en-US" altLang="zh-CN" sz="1400" dirty="0"/>
              <a:t> </a:t>
            </a:r>
            <a:r>
              <a:rPr lang="en-US" altLang="zh-CN" sz="1400" dirty="0" err="1"/>
              <a:t>orci</a:t>
            </a:r>
            <a:r>
              <a:rPr lang="en-US" altLang="zh-CN" sz="1400" dirty="0"/>
              <a:t> </a:t>
            </a:r>
            <a:r>
              <a:rPr lang="en-US" altLang="zh-CN" sz="1400" dirty="0" err="1"/>
              <a:t>luctus</a:t>
            </a:r>
            <a:r>
              <a:rPr lang="en-US" altLang="zh-CN" sz="1400" dirty="0"/>
              <a:t> et </a:t>
            </a:r>
            <a:r>
              <a:rPr lang="en-US" altLang="zh-CN" sz="1400" dirty="0" err="1"/>
              <a:t>ultrices</a:t>
            </a:r>
            <a:r>
              <a:rPr lang="en-US" altLang="zh-CN" sz="1400" dirty="0"/>
              <a:t> </a:t>
            </a:r>
            <a:r>
              <a:rPr lang="en-US" altLang="zh-CN" sz="1400" dirty="0" err="1"/>
              <a:t>posuere</a:t>
            </a:r>
            <a:r>
              <a:rPr lang="en-US" altLang="zh-CN" sz="1400" dirty="0"/>
              <a:t> </a:t>
            </a:r>
            <a:r>
              <a:rPr lang="en-US" altLang="zh-CN" sz="1400" dirty="0" err="1"/>
              <a:t>cubilia</a:t>
            </a:r>
            <a:r>
              <a:rPr lang="en-US" altLang="zh-CN" sz="1400" dirty="0"/>
              <a:t> </a:t>
            </a:r>
            <a:endParaRPr lang="zh-CN" altLang="en-US" sz="1400" dirty="0"/>
          </a:p>
        </p:txBody>
      </p:sp>
    </p:spTree>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工作总结汇报"/>
</p:tagLst>
</file>

<file path=ppt/theme/theme1.xml><?xml version="1.0" encoding="utf-8"?>
<a:theme xmlns:a="http://schemas.openxmlformats.org/drawingml/2006/main" name="蓝素材：http://itren.taobao.com/">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粗">
      <a:majorFont>
        <a:latin typeface="Impact"/>
        <a:ea typeface="微软雅黑"/>
        <a:cs typeface=""/>
      </a:majorFont>
      <a:minorFont>
        <a:latin typeface="Calibri Light"/>
        <a:ea typeface="微软雅黑 Light"/>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101</TotalTime>
  <Words>1292</Words>
  <Application>Microsoft Office PowerPoint</Application>
  <PresentationFormat>宽屏</PresentationFormat>
  <Paragraphs>162</Paragraphs>
  <Slides>21</Slides>
  <Notes>21</Notes>
  <HiddenSlides>0</HiddenSlides>
  <MMClips>0</MMClips>
  <ScaleCrop>false</ScaleCrop>
  <HeadingPairs>
    <vt:vector size="6" baseType="variant">
      <vt:variant>
        <vt:lpstr>已用的字体</vt:lpstr>
      </vt:variant>
      <vt:variant>
        <vt:i4>10</vt:i4>
      </vt:variant>
      <vt:variant>
        <vt:lpstr>主题</vt:lpstr>
      </vt:variant>
      <vt:variant>
        <vt:i4>1</vt:i4>
      </vt:variant>
      <vt:variant>
        <vt:lpstr>幻灯片标题</vt:lpstr>
      </vt:variant>
      <vt:variant>
        <vt:i4>21</vt:i4>
      </vt:variant>
    </vt:vector>
  </HeadingPairs>
  <TitlesOfParts>
    <vt:vector size="32" baseType="lpstr">
      <vt:lpstr>等线</vt:lpstr>
      <vt:lpstr>方正综艺_GBK</vt:lpstr>
      <vt:lpstr>宋体</vt:lpstr>
      <vt:lpstr>微软雅黑</vt:lpstr>
      <vt:lpstr>微软雅黑 Light</vt:lpstr>
      <vt:lpstr>Arial</vt:lpstr>
      <vt:lpstr>Calibri</vt:lpstr>
      <vt:lpstr>Calibri Light</vt:lpstr>
      <vt:lpstr>Impact</vt:lpstr>
      <vt:lpstr>Segoe UI</vt:lpstr>
      <vt:lpstr>蓝素材：http://itren.taobao.com/</vt:lpstr>
      <vt:lpstr>广告视频策划方案ppt模板</vt:lpstr>
      <vt:lpstr>CONCENTS</vt:lpstr>
      <vt:lpstr>年度工作概述</vt:lpstr>
      <vt:lpstr>年度工作概述</vt:lpstr>
      <vt:lpstr>年度工作概述</vt:lpstr>
      <vt:lpstr>年度工作概述</vt:lpstr>
      <vt:lpstr>年度工作概述</vt:lpstr>
      <vt:lpstr>年度工作概述</vt:lpstr>
      <vt:lpstr>工作完成情况</vt:lpstr>
      <vt:lpstr>工作完成情况</vt:lpstr>
      <vt:lpstr>工作完成情况</vt:lpstr>
      <vt:lpstr>工作完成情况</vt:lpstr>
      <vt:lpstr>工作完成情况</vt:lpstr>
      <vt:lpstr>工作成果展示</vt:lpstr>
      <vt:lpstr>工作成果展示</vt:lpstr>
      <vt:lpstr>工作成果展示</vt:lpstr>
      <vt:lpstr>工作成果展示</vt:lpstr>
      <vt:lpstr>工作成果展示</vt:lpstr>
      <vt:lpstr>工作成果展示</vt:lpstr>
      <vt:lpstr>工作成果展示</vt:lpstr>
      <vt:lpstr>THANK YOU</vt:lpstr>
    </vt:vector>
  </TitlesOfParts>
  <Manager/>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工作总结汇报</dc:title>
  <dc:subject/>
  <dc:creator>优品PPT</dc:creator>
  <cp:keywords>http:/www.ypppt.com</cp:keywords>
  <dc:description/>
  <cp:lastModifiedBy>faith123</cp:lastModifiedBy>
  <cp:revision>18</cp:revision>
  <dcterms:created xsi:type="dcterms:W3CDTF">2016-09-29T13:41:00Z</dcterms:created>
  <dcterms:modified xsi:type="dcterms:W3CDTF">2019-03-22T05:14:28Z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2052-10.1.0.6875</vt:lpwstr>
  </property>
</Properties>
</file>