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66" r:id="rId13"/>
    <p:sldId id="267" r:id="rId14"/>
    <p:sldId id="268" r:id="rId15"/>
    <p:sldId id="269" r:id="rId16"/>
    <p:sldId id="271" r:id="rId17"/>
    <p:sldId id="272" r:id="rId18"/>
    <p:sldId id="270" r:id="rId19"/>
    <p:sldId id="273" r:id="rId20"/>
    <p:sldId id="274" r:id="rId21"/>
    <p:sldId id="277" r:id="rId22"/>
    <p:sldId id="275" r:id="rId23"/>
    <p:sldId id="276" r:id="rId24"/>
    <p:sldId id="278" r:id="rId25"/>
    <p:sldId id="279" r:id="rId26"/>
    <p:sldId id="281" r:id="rId27"/>
  </p:sldIdLst>
  <p:sldSz cx="9144000" cy="5143500" type="screen16x9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45FE"/>
    <a:srgbClr val="5D35E3"/>
    <a:srgbClr val="BBE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8" d="100"/>
          <a:sy n="98" d="100"/>
        </p:scale>
        <p:origin x="8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121" y="1279287"/>
            <a:ext cx="6139502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更多精美模板欢迎访问 </a:t>
            </a:r>
            <a:r>
              <a:rPr lang="en-US" altLang="zh-CN" dirty="0"/>
              <a:t>WWW.33PPT.COM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更多精美模板欢迎访问 </a:t>
            </a:r>
            <a:r>
              <a:rPr lang="en-US" altLang="zh-CN" dirty="0"/>
              <a:t>WWW.33PPT.COM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更多精美模板欢迎访问 </a:t>
            </a:r>
            <a:r>
              <a:rPr lang="en-US" altLang="zh-CN"/>
              <a:t>WWW.33PPT.COM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700"/>
            <a:ext cx="7886700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4062"/>
            <a:ext cx="3655181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384"/>
            <a:ext cx="3655181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4062"/>
            <a:ext cx="3673182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384"/>
            <a:ext cx="3673182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3124012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61"/>
            <a:ext cx="4629150" cy="405359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3124012" cy="28591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92"/>
            <a:ext cx="1971675" cy="435964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92"/>
            <a:ext cx="5800725" cy="435964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92"/>
            <a:ext cx="7886700" cy="435964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28"/>
            <a:ext cx="3276600" cy="2313078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588"/>
            <a:ext cx="3383973" cy="323892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513"/>
            <a:ext cx="3383973" cy="17136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4001"/>
            <a:ext cx="3366029" cy="115285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7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1.xml"/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QQ截图201711231608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890"/>
            <a:ext cx="9166860" cy="5139690"/>
          </a:xfrm>
          <a:prstGeom prst="rect">
            <a:avLst/>
          </a:prstGeom>
        </p:spPr>
      </p:pic>
      <p:pic>
        <p:nvPicPr>
          <p:cNvPr id="10" name="William Joseph - Radioacti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09600" y="8728"/>
            <a:ext cx="609600" cy="609600"/>
          </a:xfrm>
          <a:prstGeom prst="rect">
            <a:avLst/>
          </a:prstGeom>
        </p:spPr>
      </p:pic>
      <p:pic>
        <p:nvPicPr>
          <p:cNvPr id="2" name="图片 1" descr="396a90ffb9e1443263108e958d0ec264"/>
          <p:cNvPicPr>
            <a:picLocks noChangeAspect="1"/>
          </p:cNvPicPr>
          <p:nvPr/>
        </p:nvPicPr>
        <p:blipFill>
          <a:blip r:embed="rId5"/>
          <a:srcRect r="1950" b="27862"/>
          <a:stretch>
            <a:fillRect/>
          </a:stretch>
        </p:blipFill>
        <p:spPr>
          <a:xfrm>
            <a:off x="2776855" y="1127125"/>
            <a:ext cx="3798570" cy="1412240"/>
          </a:xfrm>
          <a:prstGeom prst="rect">
            <a:avLst/>
          </a:prstGeom>
        </p:spPr>
      </p:pic>
      <p:sp>
        <p:nvSpPr>
          <p:cNvPr id="3" name="文本框 4"/>
          <p:cNvSpPr txBox="1"/>
          <p:nvPr/>
        </p:nvSpPr>
        <p:spPr>
          <a:xfrm>
            <a:off x="1436688" y="2704465"/>
            <a:ext cx="6229350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双12活动促销策划</a:t>
            </a:r>
            <a:endParaRPr lang="zh-CN" altLang="en-US" sz="3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39783" y="3277235"/>
            <a:ext cx="260604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201X</a:t>
            </a:r>
            <a:r>
              <a:rPr lang="zh-CN" altLang="en-US" sz="13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天猫双12活动促销策划</a:t>
            </a:r>
            <a:endParaRPr lang="zh-CN" altLang="en-US" sz="13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868295" y="3526790"/>
            <a:ext cx="3549015" cy="346075"/>
            <a:chOff x="3730171" y="4674190"/>
            <a:chExt cx="4731658" cy="455180"/>
          </a:xfrm>
        </p:grpSpPr>
        <p:sp>
          <p:nvSpPr>
            <p:cNvPr id="6" name="文本框 5"/>
            <p:cNvSpPr txBox="1"/>
            <p:nvPr/>
          </p:nvSpPr>
          <p:spPr>
            <a:xfrm>
              <a:off x="3730171" y="4674190"/>
              <a:ext cx="4731658" cy="455180"/>
            </a:xfrm>
            <a:prstGeom prst="rect">
              <a:avLst/>
            </a:prstGeom>
            <a:noFill/>
            <a:ln w="3175">
              <a:noFill/>
              <a:prstDash val="solid"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6000" b="1">
                  <a:blipFill dpi="0" rotWithShape="1">
                    <a:blip r:embed="rId6"/>
                    <a:srcRect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en-US" altLang="zh-CN" sz="825" b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PROFESSIONAL GENERATION GRADUATION REPORT  POWERPOINT TEMPLATE</a:t>
              </a:r>
              <a:endParaRPr lang="en-US" altLang="zh-CN" sz="825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905250" y="4984882"/>
              <a:ext cx="127635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973946" y="4984882"/>
              <a:ext cx="127635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99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99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  <p:bldP spid="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QQ截图201711231608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890"/>
            <a:ext cx="9166860" cy="513969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90525" y="474990"/>
            <a:ext cx="8362950" cy="41944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97866" y="2422973"/>
            <a:ext cx="4919558" cy="574346"/>
            <a:chOff x="1283473" y="3032812"/>
            <a:chExt cx="7435357" cy="868059"/>
          </a:xfrm>
        </p:grpSpPr>
        <p:sp>
          <p:nvSpPr>
            <p:cNvPr id="4" name="椭圆 80"/>
            <p:cNvSpPr/>
            <p:nvPr/>
          </p:nvSpPr>
          <p:spPr bwMode="auto">
            <a:xfrm>
              <a:off x="7852525" y="3032812"/>
              <a:ext cx="866305" cy="868059"/>
            </a:xfrm>
            <a:prstGeom prst="ellipse">
              <a:avLst/>
            </a:prstGeom>
            <a:noFill/>
            <a:ln w="57150" cap="flat" cmpd="sng" algn="ctr">
              <a:solidFill>
                <a:srgbClr val="48ACA4"/>
              </a:solidFill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" name="椭圆 80"/>
            <p:cNvSpPr/>
            <p:nvPr/>
          </p:nvSpPr>
          <p:spPr bwMode="auto">
            <a:xfrm>
              <a:off x="1283473" y="3032812"/>
              <a:ext cx="866305" cy="868059"/>
            </a:xfrm>
            <a:prstGeom prst="ellipse">
              <a:avLst/>
            </a:prstGeom>
            <a:noFill/>
            <a:ln w="57150" cap="flat" cmpd="sng" algn="ctr">
              <a:solidFill>
                <a:srgbClr val="48ACA4"/>
              </a:solidFill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" name="椭圆 80"/>
            <p:cNvSpPr/>
            <p:nvPr/>
          </p:nvSpPr>
          <p:spPr bwMode="auto">
            <a:xfrm>
              <a:off x="3478729" y="3032812"/>
              <a:ext cx="866305" cy="868059"/>
            </a:xfrm>
            <a:prstGeom prst="ellipse">
              <a:avLst/>
            </a:prstGeom>
            <a:noFill/>
            <a:ln w="57150" cap="flat" cmpd="sng" algn="ctr">
              <a:solidFill>
                <a:srgbClr val="48ACA4"/>
              </a:solidFill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椭圆 80"/>
            <p:cNvSpPr/>
            <p:nvPr/>
          </p:nvSpPr>
          <p:spPr bwMode="auto">
            <a:xfrm>
              <a:off x="5662841" y="3032812"/>
              <a:ext cx="866305" cy="868059"/>
            </a:xfrm>
            <a:prstGeom prst="ellipse">
              <a:avLst/>
            </a:prstGeom>
            <a:noFill/>
            <a:ln w="57150" cap="flat" cmpd="sng" algn="ctr">
              <a:solidFill>
                <a:srgbClr val="48ACA4"/>
              </a:solidFill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318886" y="3131530"/>
              <a:ext cx="795478" cy="695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529088" y="3131530"/>
              <a:ext cx="795478" cy="695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701040" y="3131530"/>
              <a:ext cx="795478" cy="695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887936" y="3131530"/>
              <a:ext cx="795478" cy="695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04</a:t>
              </a:r>
              <a:endPara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800548" y="3002977"/>
            <a:ext cx="1325880" cy="4375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活动总体思路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67568" y="3357448"/>
            <a:ext cx="1791838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altLang="zh-CN" sz="675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PROFESSIONAL POWERPOINT</a:t>
            </a:r>
            <a:endParaRPr lang="en-US" altLang="zh-CN" sz="675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255443" y="3002977"/>
            <a:ext cx="1325880" cy="4375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活动运作方式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022463" y="3357448"/>
            <a:ext cx="1791838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altLang="zh-CN" sz="675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PROFESSIONAL POWERPOINT</a:t>
            </a:r>
            <a:endParaRPr lang="en-US" altLang="zh-CN" sz="675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704234" y="3002977"/>
            <a:ext cx="1325880" cy="4375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活动经费预算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471254" y="3357448"/>
            <a:ext cx="1791838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altLang="zh-CN" sz="675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PROFESSIONAL POWERPOINT</a:t>
            </a:r>
            <a:endParaRPr lang="en-US" altLang="zh-CN" sz="675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172074" y="3002977"/>
            <a:ext cx="1325880" cy="4375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活动效果预期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939095" y="3357448"/>
            <a:ext cx="1791838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r>
              <a:rPr lang="en-US" altLang="zh-CN" sz="675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PROFESSIONAL POWERPOINT</a:t>
            </a:r>
            <a:endParaRPr lang="en-US" altLang="zh-CN" sz="675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890963" y="1032400"/>
            <a:ext cx="1362075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4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303545" y="1581806"/>
            <a:ext cx="25369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Contents 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5" grpId="0"/>
      <p:bldP spid="26" grpId="0"/>
      <p:bldP spid="27" grpId="0"/>
      <p:bldP spid="28" grpId="0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QQ截图201711231608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890"/>
            <a:ext cx="9166860" cy="5139690"/>
          </a:xfrm>
          <a:prstGeom prst="rect">
            <a:avLst/>
          </a:prstGeom>
        </p:spPr>
      </p:pic>
      <p:sp>
        <p:nvSpPr>
          <p:cNvPr id="30" name="矩形 9"/>
          <p:cNvSpPr/>
          <p:nvPr/>
        </p:nvSpPr>
        <p:spPr>
          <a:xfrm>
            <a:off x="3185277" y="1121877"/>
            <a:ext cx="2773446" cy="2749517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136142" y="1597534"/>
            <a:ext cx="871716" cy="871716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139293" y="1652518"/>
            <a:ext cx="86541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500" dirty="0">
                <a:ln w="28575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4500" dirty="0">
              <a:ln w="28575">
                <a:noFill/>
              </a:ln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566160" y="2448923"/>
            <a:ext cx="20116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活动总体思路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980730" y="2971539"/>
            <a:ext cx="31825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pPr algn="ctr"/>
            <a:r>
              <a:rPr lang="en-US" altLang="zh-CN" sz="135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Professional generation</a:t>
            </a:r>
            <a:endParaRPr lang="en-US" altLang="zh-CN" sz="135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135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PowerPoint</a:t>
            </a:r>
            <a:endParaRPr lang="en-US" altLang="zh-CN" sz="135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1" grpId="0" bldLvl="0" animBg="1"/>
      <p:bldP spid="32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活动总体思路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26053" y="1164425"/>
            <a:ext cx="7538549" cy="3299100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5D35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rgbClr val="BC45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2470840" y="2813976"/>
            <a:ext cx="0" cy="720628"/>
          </a:xfrm>
          <a:prstGeom prst="straightConnector1">
            <a:avLst/>
          </a:prstGeom>
          <a:ln w="254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300779" y="2813976"/>
            <a:ext cx="0" cy="720628"/>
          </a:xfrm>
          <a:prstGeom prst="straightConnector1">
            <a:avLst/>
          </a:prstGeom>
          <a:ln w="254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6713399" y="2093747"/>
            <a:ext cx="0" cy="720628"/>
          </a:xfrm>
          <a:prstGeom prst="straightConnector1">
            <a:avLst/>
          </a:prstGeom>
          <a:ln w="25400">
            <a:solidFill>
              <a:schemeClr val="accent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894460" y="2093747"/>
            <a:ext cx="0" cy="720628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1"/>
          <p:cNvSpPr txBox="1"/>
          <p:nvPr/>
        </p:nvSpPr>
        <p:spPr>
          <a:xfrm>
            <a:off x="1621739" y="3944143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1606760" y="3726348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TextBox 41"/>
          <p:cNvSpPr txBox="1"/>
          <p:nvPr/>
        </p:nvSpPr>
        <p:spPr>
          <a:xfrm>
            <a:off x="3013658" y="1510192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TextBox 170"/>
          <p:cNvSpPr txBox="1"/>
          <p:nvPr/>
        </p:nvSpPr>
        <p:spPr>
          <a:xfrm>
            <a:off x="2998679" y="1292398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4517338" y="3944143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4502359" y="3726348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5863799" y="1510192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5863799" y="1292398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0" grpId="0"/>
      <p:bldP spid="31" grpId="0"/>
      <p:bldP spid="2" grpId="0"/>
      <p:bldP spid="3" grpId="0"/>
      <p:bldP spid="34" grpId="0"/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93228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活动总体思路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-26537" y="1416134"/>
            <a:ext cx="3153201" cy="3680036"/>
            <a:chOff x="-36513" y="1887493"/>
            <a:chExt cx="4204499" cy="4906984"/>
          </a:xfrm>
        </p:grpSpPr>
        <p:sp>
          <p:nvSpPr>
            <p:cNvPr id="6" name="Line 29"/>
            <p:cNvSpPr>
              <a:spLocks noChangeShapeType="1"/>
            </p:cNvSpPr>
            <p:nvPr/>
          </p:nvSpPr>
          <p:spPr bwMode="gray">
            <a:xfrm flipH="1">
              <a:off x="2814" y="6365566"/>
              <a:ext cx="3036678" cy="246217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7" name="Line 30"/>
            <p:cNvSpPr>
              <a:spLocks noChangeShapeType="1"/>
            </p:cNvSpPr>
            <p:nvPr/>
          </p:nvSpPr>
          <p:spPr bwMode="gray">
            <a:xfrm flipH="1">
              <a:off x="2814" y="3739251"/>
              <a:ext cx="656579" cy="287253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1" name="Line 34"/>
            <p:cNvSpPr>
              <a:spLocks noChangeShapeType="1"/>
            </p:cNvSpPr>
            <p:nvPr/>
          </p:nvSpPr>
          <p:spPr bwMode="gray">
            <a:xfrm flipH="1">
              <a:off x="2814" y="3511842"/>
              <a:ext cx="1793624" cy="3099940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2" name="Line 35"/>
            <p:cNvSpPr>
              <a:spLocks noChangeShapeType="1"/>
            </p:cNvSpPr>
            <p:nvPr/>
          </p:nvSpPr>
          <p:spPr bwMode="gray">
            <a:xfrm flipH="1">
              <a:off x="2814" y="5375568"/>
              <a:ext cx="3118750" cy="1236215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2" name="Line 36"/>
            <p:cNvSpPr>
              <a:spLocks noChangeShapeType="1"/>
            </p:cNvSpPr>
            <p:nvPr/>
          </p:nvSpPr>
          <p:spPr bwMode="gray">
            <a:xfrm flipH="1">
              <a:off x="2814" y="1887493"/>
              <a:ext cx="2010772" cy="472429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4" name="Line 37"/>
            <p:cNvSpPr>
              <a:spLocks noChangeShapeType="1"/>
            </p:cNvSpPr>
            <p:nvPr/>
          </p:nvSpPr>
          <p:spPr bwMode="gray">
            <a:xfrm flipH="1">
              <a:off x="2814" y="3316921"/>
              <a:ext cx="2487819" cy="3294862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5" name="Line 38"/>
            <p:cNvSpPr>
              <a:spLocks noChangeShapeType="1"/>
            </p:cNvSpPr>
            <p:nvPr/>
          </p:nvSpPr>
          <p:spPr bwMode="gray">
            <a:xfrm flipH="1">
              <a:off x="2814" y="4681373"/>
              <a:ext cx="3065745" cy="1930410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6" name="Line 39"/>
            <p:cNvSpPr>
              <a:spLocks noChangeShapeType="1"/>
            </p:cNvSpPr>
            <p:nvPr/>
          </p:nvSpPr>
          <p:spPr bwMode="gray">
            <a:xfrm flipH="1">
              <a:off x="2814" y="5808158"/>
              <a:ext cx="4165172" cy="803625"/>
            </a:xfrm>
            <a:prstGeom prst="line">
              <a:avLst/>
            </a:prstGeom>
            <a:noFill/>
            <a:ln w="19050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3" name="Line 42"/>
            <p:cNvSpPr>
              <a:spLocks noChangeShapeType="1"/>
            </p:cNvSpPr>
            <p:nvPr/>
          </p:nvSpPr>
          <p:spPr bwMode="gray">
            <a:xfrm flipH="1">
              <a:off x="-36513" y="4250234"/>
              <a:ext cx="2708447" cy="2544243"/>
            </a:xfrm>
            <a:prstGeom prst="line">
              <a:avLst/>
            </a:prstGeom>
            <a:noFill/>
            <a:ln w="9525">
              <a:solidFill>
                <a:srgbClr val="2B2939"/>
              </a:solidFill>
              <a:rou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</p:grpSp>
      <p:sp>
        <p:nvSpPr>
          <p:cNvPr id="8" name="AutoShape 31"/>
          <p:cNvSpPr>
            <a:spLocks noChangeArrowheads="1"/>
          </p:cNvSpPr>
          <p:nvPr/>
        </p:nvSpPr>
        <p:spPr bwMode="gray">
          <a:xfrm>
            <a:off x="1348101" y="2466346"/>
            <a:ext cx="184653" cy="184653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sp>
        <p:nvSpPr>
          <p:cNvPr id="9" name="AutoShape 32"/>
          <p:cNvSpPr>
            <a:spLocks noChangeArrowheads="1"/>
          </p:cNvSpPr>
          <p:nvPr/>
        </p:nvSpPr>
        <p:spPr bwMode="gray">
          <a:xfrm>
            <a:off x="1972585" y="3051078"/>
            <a:ext cx="184653" cy="184653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sp>
        <p:nvSpPr>
          <p:cNvPr id="10" name="AutoShape 33"/>
          <p:cNvSpPr>
            <a:spLocks noChangeArrowheads="1"/>
          </p:cNvSpPr>
          <p:nvPr/>
        </p:nvSpPr>
        <p:spPr bwMode="gray">
          <a:xfrm>
            <a:off x="2352149" y="3910227"/>
            <a:ext cx="184653" cy="184653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810" y="3413752"/>
            <a:ext cx="1763286" cy="1730057"/>
            <a:chOff x="2617" y="4551130"/>
            <a:chExt cx="2351177" cy="2306870"/>
          </a:xfrm>
          <a:solidFill>
            <a:srgbClr val="0170C1"/>
          </a:solidFill>
        </p:grpSpPr>
        <p:sp>
          <p:nvSpPr>
            <p:cNvPr id="34" name="Arc 43"/>
            <p:cNvSpPr/>
            <p:nvPr/>
          </p:nvSpPr>
          <p:spPr bwMode="gray">
            <a:xfrm>
              <a:off x="2617" y="4551130"/>
              <a:ext cx="2351177" cy="230687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76200">
              <a:solidFill>
                <a:srgbClr val="E8E8E6"/>
              </a:solidFill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 kern="0" dirty="0">
                <a:solidFill>
                  <a:sysClr val="windowText" lastClr="00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gray">
            <a:xfrm>
              <a:off x="102992" y="5646057"/>
              <a:ext cx="1401860" cy="82300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705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sz="1705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22" name="AutoShape 50"/>
          <p:cNvSpPr>
            <a:spLocks noChangeArrowheads="1"/>
          </p:cNvSpPr>
          <p:nvPr/>
        </p:nvSpPr>
        <p:spPr bwMode="gray">
          <a:xfrm>
            <a:off x="3093325" y="4041023"/>
            <a:ext cx="530876" cy="53087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sp>
        <p:nvSpPr>
          <p:cNvPr id="26" name="AutoShape 55"/>
          <p:cNvSpPr>
            <a:spLocks noChangeArrowheads="1"/>
          </p:cNvSpPr>
          <p:nvPr/>
        </p:nvSpPr>
        <p:spPr bwMode="gray">
          <a:xfrm>
            <a:off x="1372465" y="982713"/>
            <a:ext cx="530876" cy="53087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sp>
        <p:nvSpPr>
          <p:cNvPr id="27" name="AutoShape 56"/>
          <p:cNvSpPr>
            <a:spLocks noChangeArrowheads="1"/>
          </p:cNvSpPr>
          <p:nvPr/>
        </p:nvSpPr>
        <p:spPr bwMode="gray">
          <a:xfrm>
            <a:off x="1764851" y="2085500"/>
            <a:ext cx="530876" cy="53087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sp>
        <p:nvSpPr>
          <p:cNvPr id="28" name="AutoShape 57"/>
          <p:cNvSpPr>
            <a:spLocks noChangeArrowheads="1"/>
          </p:cNvSpPr>
          <p:nvPr/>
        </p:nvSpPr>
        <p:spPr bwMode="gray">
          <a:xfrm>
            <a:off x="2245718" y="3144688"/>
            <a:ext cx="530876" cy="53087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sp>
        <p:nvSpPr>
          <p:cNvPr id="29" name="AutoShape 58"/>
          <p:cNvSpPr>
            <a:spLocks noChangeArrowheads="1"/>
          </p:cNvSpPr>
          <p:nvPr/>
        </p:nvSpPr>
        <p:spPr bwMode="gray">
          <a:xfrm>
            <a:off x="476131" y="2618941"/>
            <a:ext cx="184653" cy="184653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sp>
        <p:nvSpPr>
          <p:cNvPr id="30" name="AutoShape 59"/>
          <p:cNvSpPr>
            <a:spLocks noChangeArrowheads="1"/>
          </p:cNvSpPr>
          <p:nvPr/>
        </p:nvSpPr>
        <p:spPr bwMode="gray">
          <a:xfrm>
            <a:off x="2299575" y="4692436"/>
            <a:ext cx="184653" cy="184653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 kern="0" dirty="0">
              <a:solidFill>
                <a:sysClr val="windowText" lastClr="000000"/>
              </a:solidFill>
              <a:latin typeface="+mn-lt"/>
              <a:ea typeface="微软雅黑" panose="020B050302020402020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030289" y="865134"/>
            <a:ext cx="4231499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44476" y="1967921"/>
            <a:ext cx="4231499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951910" y="3027109"/>
            <a:ext cx="4231499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87969" y="4001919"/>
            <a:ext cx="4231499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030289" y="684477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Box 170"/>
          <p:cNvSpPr txBox="1"/>
          <p:nvPr/>
        </p:nvSpPr>
        <p:spPr>
          <a:xfrm>
            <a:off x="2444476" y="1751278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2951910" y="2787598"/>
            <a:ext cx="1728161" cy="22098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3787969" y="3793437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8" grpId="0" bldLvl="0" animBg="1"/>
      <p:bldP spid="9" grpId="0" bldLvl="0" animBg="1"/>
      <p:bldP spid="10" grpId="0" bldLvl="0" animBg="1"/>
      <p:bldP spid="22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9" grpId="0"/>
      <p:bldP spid="40" grpId="0"/>
      <p:bldP spid="41" grpId="0"/>
      <p:bldP spid="42" grpId="0"/>
      <p:bldP spid="31" grpId="0"/>
      <p:bldP spid="4" grpId="0"/>
      <p:bldP spid="35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活动总体思路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31775" y="1269341"/>
            <a:ext cx="1452028" cy="1336265"/>
            <a:chOff x="1108416" y="1691638"/>
            <a:chExt cx="1936277" cy="1781907"/>
          </a:xfrm>
        </p:grpSpPr>
        <p:sp>
          <p:nvSpPr>
            <p:cNvPr id="9" name="Oval 8"/>
            <p:cNvSpPr/>
            <p:nvPr/>
          </p:nvSpPr>
          <p:spPr>
            <a:xfrm flipH="1">
              <a:off x="1108416" y="1691638"/>
              <a:ext cx="1781907" cy="17819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805677" y="2230728"/>
              <a:ext cx="387383" cy="251895"/>
            </a:xfrm>
            <a:custGeom>
              <a:avLst/>
              <a:gdLst>
                <a:gd name="T0" fmla="*/ 13 w 94"/>
                <a:gd name="T1" fmla="*/ 0 h 61"/>
                <a:gd name="T2" fmla="*/ 82 w 94"/>
                <a:gd name="T3" fmla="*/ 0 h 61"/>
                <a:gd name="T4" fmla="*/ 89 w 94"/>
                <a:gd name="T5" fmla="*/ 2 h 61"/>
                <a:gd name="T6" fmla="*/ 47 w 94"/>
                <a:gd name="T7" fmla="*/ 33 h 61"/>
                <a:gd name="T8" fmla="*/ 6 w 94"/>
                <a:gd name="T9" fmla="*/ 2 h 61"/>
                <a:gd name="T10" fmla="*/ 13 w 94"/>
                <a:gd name="T11" fmla="*/ 0 h 61"/>
                <a:gd name="T12" fmla="*/ 94 w 94"/>
                <a:gd name="T13" fmla="*/ 9 h 61"/>
                <a:gd name="T14" fmla="*/ 67 w 94"/>
                <a:gd name="T15" fmla="*/ 29 h 61"/>
                <a:gd name="T16" fmla="*/ 93 w 94"/>
                <a:gd name="T17" fmla="*/ 53 h 61"/>
                <a:gd name="T18" fmla="*/ 94 w 94"/>
                <a:gd name="T19" fmla="*/ 48 h 61"/>
                <a:gd name="T20" fmla="*/ 94 w 94"/>
                <a:gd name="T21" fmla="*/ 12 h 61"/>
                <a:gd name="T22" fmla="*/ 94 w 94"/>
                <a:gd name="T23" fmla="*/ 9 h 61"/>
                <a:gd name="T24" fmla="*/ 87 w 94"/>
                <a:gd name="T25" fmla="*/ 60 h 61"/>
                <a:gd name="T26" fmla="*/ 82 w 94"/>
                <a:gd name="T27" fmla="*/ 61 h 61"/>
                <a:gd name="T28" fmla="*/ 13 w 94"/>
                <a:gd name="T29" fmla="*/ 61 h 61"/>
                <a:gd name="T30" fmla="*/ 6 w 94"/>
                <a:gd name="T31" fmla="*/ 59 h 61"/>
                <a:gd name="T32" fmla="*/ 34 w 94"/>
                <a:gd name="T33" fmla="*/ 34 h 61"/>
                <a:gd name="T34" fmla="*/ 44 w 94"/>
                <a:gd name="T35" fmla="*/ 42 h 61"/>
                <a:gd name="T36" fmla="*/ 47 w 94"/>
                <a:gd name="T37" fmla="*/ 44 h 61"/>
                <a:gd name="T38" fmla="*/ 50 w 94"/>
                <a:gd name="T39" fmla="*/ 42 h 61"/>
                <a:gd name="T40" fmla="*/ 60 w 94"/>
                <a:gd name="T41" fmla="*/ 35 h 61"/>
                <a:gd name="T42" fmla="*/ 87 w 94"/>
                <a:gd name="T43" fmla="*/ 60 h 61"/>
                <a:gd name="T44" fmla="*/ 1 w 94"/>
                <a:gd name="T45" fmla="*/ 52 h 61"/>
                <a:gd name="T46" fmla="*/ 27 w 94"/>
                <a:gd name="T47" fmla="*/ 29 h 61"/>
                <a:gd name="T48" fmla="*/ 1 w 94"/>
                <a:gd name="T49" fmla="*/ 9 h 61"/>
                <a:gd name="T50" fmla="*/ 0 w 94"/>
                <a:gd name="T51" fmla="*/ 12 h 61"/>
                <a:gd name="T52" fmla="*/ 0 w 94"/>
                <a:gd name="T53" fmla="*/ 48 h 61"/>
                <a:gd name="T54" fmla="*/ 1 w 94"/>
                <a:gd name="T55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61">
                  <a:moveTo>
                    <a:pt x="13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4" y="0"/>
                    <a:pt x="87" y="1"/>
                    <a:pt x="89" y="2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3" y="0"/>
                  </a:cubicBezTo>
                  <a:close/>
                  <a:moveTo>
                    <a:pt x="94" y="9"/>
                  </a:moveTo>
                  <a:cubicBezTo>
                    <a:pt x="67" y="29"/>
                    <a:pt x="67" y="29"/>
                    <a:pt x="67" y="29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4" y="52"/>
                    <a:pt x="94" y="50"/>
                    <a:pt x="94" y="48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0"/>
                    <a:pt x="94" y="9"/>
                  </a:cubicBezTo>
                  <a:close/>
                  <a:moveTo>
                    <a:pt x="87" y="60"/>
                  </a:moveTo>
                  <a:cubicBezTo>
                    <a:pt x="85" y="60"/>
                    <a:pt x="84" y="61"/>
                    <a:pt x="8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0" y="61"/>
                    <a:pt x="8" y="60"/>
                    <a:pt x="6" y="5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87" y="60"/>
                    <a:pt x="87" y="60"/>
                    <a:pt x="87" y="60"/>
                  </a:cubicBezTo>
                  <a:close/>
                  <a:moveTo>
                    <a:pt x="1" y="52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51"/>
                    <a:pt x="1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180707" y="2609832"/>
              <a:ext cx="1863986" cy="367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054633" y="2125605"/>
            <a:ext cx="1473836" cy="1336265"/>
            <a:chOff x="2739096" y="2833465"/>
            <a:chExt cx="1965357" cy="1781907"/>
          </a:xfrm>
        </p:grpSpPr>
        <p:sp>
          <p:nvSpPr>
            <p:cNvPr id="12" name="Oval 11"/>
            <p:cNvSpPr/>
            <p:nvPr/>
          </p:nvSpPr>
          <p:spPr>
            <a:xfrm flipH="1">
              <a:off x="2739096" y="2833465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3442082" y="3313151"/>
              <a:ext cx="375934" cy="38356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840467" y="3819464"/>
              <a:ext cx="1863986" cy="367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2"/>
          <p:cNvGrpSpPr/>
          <p:nvPr/>
        </p:nvGrpSpPr>
        <p:grpSpPr>
          <a:xfrm>
            <a:off x="4500352" y="2125605"/>
            <a:ext cx="1469466" cy="1336265"/>
            <a:chOff x="6000456" y="2833465"/>
            <a:chExt cx="1959530" cy="1781907"/>
          </a:xfrm>
        </p:grpSpPr>
        <p:sp>
          <p:nvSpPr>
            <p:cNvPr id="11" name="Oval 10"/>
            <p:cNvSpPr/>
            <p:nvPr/>
          </p:nvSpPr>
          <p:spPr>
            <a:xfrm flipH="1">
              <a:off x="6000456" y="2833465"/>
              <a:ext cx="1781907" cy="17819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718709" y="3317436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096000" y="3817742"/>
              <a:ext cx="1863986" cy="367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46069" y="2125606"/>
            <a:ext cx="1492468" cy="1336265"/>
            <a:chOff x="9261816" y="2833466"/>
            <a:chExt cx="1990203" cy="1781907"/>
          </a:xfrm>
        </p:grpSpPr>
        <p:sp>
          <p:nvSpPr>
            <p:cNvPr id="10" name="Oval 9"/>
            <p:cNvSpPr/>
            <p:nvPr/>
          </p:nvSpPr>
          <p:spPr>
            <a:xfrm flipH="1">
              <a:off x="9261816" y="2833466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9965756" y="3341873"/>
              <a:ext cx="374026" cy="263345"/>
            </a:xfrm>
            <a:custGeom>
              <a:avLst/>
              <a:gdLst>
                <a:gd name="T0" fmla="*/ 65 w 91"/>
                <a:gd name="T1" fmla="*/ 9 h 64"/>
                <a:gd name="T2" fmla="*/ 34 w 91"/>
                <a:gd name="T3" fmla="*/ 9 h 64"/>
                <a:gd name="T4" fmla="*/ 27 w 91"/>
                <a:gd name="T5" fmla="*/ 0 h 64"/>
                <a:gd name="T6" fmla="*/ 5 w 91"/>
                <a:gd name="T7" fmla="*/ 0 h 64"/>
                <a:gd name="T8" fmla="*/ 0 w 91"/>
                <a:gd name="T9" fmla="*/ 4 h 64"/>
                <a:gd name="T10" fmla="*/ 0 w 91"/>
                <a:gd name="T11" fmla="*/ 50 h 64"/>
                <a:gd name="T12" fmla="*/ 4 w 91"/>
                <a:gd name="T13" fmla="*/ 54 h 64"/>
                <a:gd name="T14" fmla="*/ 14 w 91"/>
                <a:gd name="T15" fmla="*/ 25 h 64"/>
                <a:gd name="T16" fmla="*/ 20 w 91"/>
                <a:gd name="T17" fmla="*/ 18 h 64"/>
                <a:gd name="T18" fmla="*/ 29 w 91"/>
                <a:gd name="T19" fmla="*/ 14 h 64"/>
                <a:gd name="T20" fmla="*/ 60 w 91"/>
                <a:gd name="T21" fmla="*/ 14 h 64"/>
                <a:gd name="T22" fmla="*/ 65 w 91"/>
                <a:gd name="T23" fmla="*/ 9 h 64"/>
                <a:gd name="T24" fmla="*/ 72 w 91"/>
                <a:gd name="T25" fmla="*/ 15 h 64"/>
                <a:gd name="T26" fmla="*/ 66 w 91"/>
                <a:gd name="T27" fmla="*/ 15 h 64"/>
                <a:gd name="T28" fmla="*/ 79 w 91"/>
                <a:gd name="T29" fmla="*/ 1 h 64"/>
                <a:gd name="T30" fmla="*/ 90 w 91"/>
                <a:gd name="T31" fmla="*/ 15 h 64"/>
                <a:gd name="T32" fmla="*/ 85 w 91"/>
                <a:gd name="T33" fmla="*/ 15 h 64"/>
                <a:gd name="T34" fmla="*/ 59 w 91"/>
                <a:gd name="T35" fmla="*/ 36 h 64"/>
                <a:gd name="T36" fmla="*/ 59 w 91"/>
                <a:gd name="T37" fmla="*/ 33 h 64"/>
                <a:gd name="T38" fmla="*/ 72 w 91"/>
                <a:gd name="T39" fmla="*/ 15 h 64"/>
                <a:gd name="T40" fmla="*/ 79 w 91"/>
                <a:gd name="T41" fmla="*/ 64 h 64"/>
                <a:gd name="T42" fmla="*/ 11 w 91"/>
                <a:gd name="T43" fmla="*/ 64 h 64"/>
                <a:gd name="T44" fmla="*/ 22 w 91"/>
                <a:gd name="T45" fmla="*/ 31 h 64"/>
                <a:gd name="T46" fmla="*/ 26 w 91"/>
                <a:gd name="T47" fmla="*/ 26 h 64"/>
                <a:gd name="T48" fmla="*/ 33 w 91"/>
                <a:gd name="T49" fmla="*/ 23 h 64"/>
                <a:gd name="T50" fmla="*/ 63 w 91"/>
                <a:gd name="T51" fmla="*/ 23 h 64"/>
                <a:gd name="T52" fmla="*/ 57 w 91"/>
                <a:gd name="T53" fmla="*/ 28 h 64"/>
                <a:gd name="T54" fmla="*/ 54 w 91"/>
                <a:gd name="T55" fmla="*/ 30 h 64"/>
                <a:gd name="T56" fmla="*/ 54 w 91"/>
                <a:gd name="T57" fmla="*/ 41 h 64"/>
                <a:gd name="T58" fmla="*/ 59 w 91"/>
                <a:gd name="T59" fmla="*/ 41 h 64"/>
                <a:gd name="T60" fmla="*/ 87 w 91"/>
                <a:gd name="T61" fmla="*/ 23 h 64"/>
                <a:gd name="T62" fmla="*/ 89 w 91"/>
                <a:gd name="T63" fmla="*/ 24 h 64"/>
                <a:gd name="T64" fmla="*/ 91 w 91"/>
                <a:gd name="T65" fmla="*/ 25 h 64"/>
                <a:gd name="T66" fmla="*/ 91 w 91"/>
                <a:gd name="T67" fmla="*/ 28 h 64"/>
                <a:gd name="T68" fmla="*/ 91 w 91"/>
                <a:gd name="T69" fmla="*/ 30 h 64"/>
                <a:gd name="T70" fmla="*/ 79 w 91"/>
                <a:gd name="T7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64">
                  <a:moveTo>
                    <a:pt x="65" y="9"/>
                  </a:moveTo>
                  <a:cubicBezTo>
                    <a:pt x="34" y="9"/>
                    <a:pt x="34" y="9"/>
                    <a:pt x="34" y="9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4"/>
                    <a:pt x="4" y="5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2"/>
                    <a:pt x="17" y="20"/>
                    <a:pt x="20" y="18"/>
                  </a:cubicBezTo>
                  <a:cubicBezTo>
                    <a:pt x="22" y="16"/>
                    <a:pt x="26" y="14"/>
                    <a:pt x="29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5" y="9"/>
                    <a:pt x="65" y="9"/>
                    <a:pt x="65" y="9"/>
                  </a:cubicBezTo>
                  <a:close/>
                  <a:moveTo>
                    <a:pt x="72" y="15"/>
                  </a:moveTo>
                  <a:cubicBezTo>
                    <a:pt x="66" y="15"/>
                    <a:pt x="66" y="15"/>
                    <a:pt x="66" y="15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2" y="28"/>
                    <a:pt x="72" y="35"/>
                    <a:pt x="59" y="36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6" y="29"/>
                    <a:pt x="70" y="23"/>
                    <a:pt x="72" y="15"/>
                  </a:cubicBezTo>
                  <a:close/>
                  <a:moveTo>
                    <a:pt x="79" y="64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29"/>
                    <a:pt x="24" y="27"/>
                    <a:pt x="26" y="26"/>
                  </a:cubicBezTo>
                  <a:cubicBezTo>
                    <a:pt x="28" y="24"/>
                    <a:pt x="31" y="23"/>
                    <a:pt x="33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1" y="25"/>
                    <a:pt x="59" y="27"/>
                    <a:pt x="57" y="28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72" y="40"/>
                    <a:pt x="82" y="34"/>
                    <a:pt x="87" y="23"/>
                  </a:cubicBezTo>
                  <a:cubicBezTo>
                    <a:pt x="88" y="23"/>
                    <a:pt x="88" y="24"/>
                    <a:pt x="89" y="24"/>
                  </a:cubicBezTo>
                  <a:cubicBezTo>
                    <a:pt x="89" y="24"/>
                    <a:pt x="90" y="25"/>
                    <a:pt x="91" y="25"/>
                  </a:cubicBezTo>
                  <a:cubicBezTo>
                    <a:pt x="91" y="26"/>
                    <a:pt x="91" y="27"/>
                    <a:pt x="91" y="28"/>
                  </a:cubicBezTo>
                  <a:cubicBezTo>
                    <a:pt x="91" y="28"/>
                    <a:pt x="91" y="29"/>
                    <a:pt x="91" y="30"/>
                  </a:cubicBezTo>
                  <a:lnTo>
                    <a:pt x="79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388033" y="3765408"/>
              <a:ext cx="1863986" cy="367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258737" y="1269341"/>
            <a:ext cx="1397817" cy="1336265"/>
            <a:chOff x="4344767" y="1691638"/>
            <a:chExt cx="1863986" cy="1781907"/>
          </a:xfrm>
        </p:grpSpPr>
        <p:sp>
          <p:nvSpPr>
            <p:cNvPr id="8" name="Oval 7"/>
            <p:cNvSpPr/>
            <p:nvPr/>
          </p:nvSpPr>
          <p:spPr>
            <a:xfrm flipH="1">
              <a:off x="4369776" y="1691638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086120" y="2051348"/>
              <a:ext cx="349218" cy="431275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344767" y="2609831"/>
              <a:ext cx="1863986" cy="367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723211" y="1269341"/>
            <a:ext cx="1492468" cy="1336265"/>
            <a:chOff x="7631136" y="1691638"/>
            <a:chExt cx="1990203" cy="1781907"/>
          </a:xfrm>
        </p:grpSpPr>
        <p:sp>
          <p:nvSpPr>
            <p:cNvPr id="7" name="Oval 6"/>
            <p:cNvSpPr/>
            <p:nvPr/>
          </p:nvSpPr>
          <p:spPr>
            <a:xfrm flipH="1">
              <a:off x="7631136" y="1691638"/>
              <a:ext cx="1781907" cy="17819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290231" y="2051348"/>
              <a:ext cx="463715" cy="444634"/>
            </a:xfrm>
            <a:custGeom>
              <a:avLst/>
              <a:gdLst>
                <a:gd name="T0" fmla="*/ 68 w 113"/>
                <a:gd name="T1" fmla="*/ 54 h 108"/>
                <a:gd name="T2" fmla="*/ 45 w 113"/>
                <a:gd name="T3" fmla="*/ 54 h 108"/>
                <a:gd name="T4" fmla="*/ 48 w 113"/>
                <a:gd name="T5" fmla="*/ 32 h 108"/>
                <a:gd name="T6" fmla="*/ 0 w 113"/>
                <a:gd name="T7" fmla="*/ 54 h 108"/>
                <a:gd name="T8" fmla="*/ 17 w 113"/>
                <a:gd name="T9" fmla="*/ 93 h 108"/>
                <a:gd name="T10" fmla="*/ 62 w 113"/>
                <a:gd name="T11" fmla="*/ 78 h 108"/>
                <a:gd name="T12" fmla="*/ 38 w 113"/>
                <a:gd name="T13" fmla="*/ 84 h 108"/>
                <a:gd name="T14" fmla="*/ 26 w 113"/>
                <a:gd name="T15" fmla="*/ 73 h 108"/>
                <a:gd name="T16" fmla="*/ 57 w 113"/>
                <a:gd name="T17" fmla="*/ 76 h 108"/>
                <a:gd name="T18" fmla="*/ 79 w 113"/>
                <a:gd name="T19" fmla="*/ 82 h 108"/>
                <a:gd name="T20" fmla="*/ 64 w 113"/>
                <a:gd name="T21" fmla="*/ 89 h 108"/>
                <a:gd name="T22" fmla="*/ 52 w 113"/>
                <a:gd name="T23" fmla="*/ 89 h 108"/>
                <a:gd name="T24" fmla="*/ 80 w 113"/>
                <a:gd name="T25" fmla="*/ 105 h 108"/>
                <a:gd name="T26" fmla="*/ 86 w 113"/>
                <a:gd name="T27" fmla="*/ 73 h 108"/>
                <a:gd name="T28" fmla="*/ 113 w 113"/>
                <a:gd name="T29" fmla="*/ 54 h 108"/>
                <a:gd name="T30" fmla="*/ 70 w 113"/>
                <a:gd name="T31" fmla="*/ 32 h 108"/>
                <a:gd name="T32" fmla="*/ 76 w 113"/>
                <a:gd name="T33" fmla="*/ 23 h 108"/>
                <a:gd name="T34" fmla="*/ 88 w 113"/>
                <a:gd name="T35" fmla="*/ 33 h 108"/>
                <a:gd name="T36" fmla="*/ 96 w 113"/>
                <a:gd name="T37" fmla="*/ 14 h 108"/>
                <a:gd name="T38" fmla="*/ 63 w 113"/>
                <a:gd name="T39" fmla="*/ 20 h 108"/>
                <a:gd name="T40" fmla="*/ 33 w 113"/>
                <a:gd name="T41" fmla="*/ 3 h 108"/>
                <a:gd name="T42" fmla="*/ 26 w 113"/>
                <a:gd name="T43" fmla="*/ 29 h 108"/>
                <a:gd name="T44" fmla="*/ 34 w 113"/>
                <a:gd name="T45" fmla="*/ 25 h 108"/>
                <a:gd name="T46" fmla="*/ 49 w 113"/>
                <a:gd name="T47" fmla="*/ 18 h 108"/>
                <a:gd name="T48" fmla="*/ 48 w 113"/>
                <a:gd name="T49" fmla="*/ 32 h 108"/>
                <a:gd name="T50" fmla="*/ 92 w 113"/>
                <a:gd name="T51" fmla="*/ 45 h 108"/>
                <a:gd name="T52" fmla="*/ 92 w 113"/>
                <a:gd name="T53" fmla="*/ 62 h 108"/>
                <a:gd name="T54" fmla="*/ 77 w 113"/>
                <a:gd name="T55" fmla="*/ 44 h 108"/>
                <a:gd name="T56" fmla="*/ 75 w 113"/>
                <a:gd name="T57" fmla="*/ 66 h 108"/>
                <a:gd name="T58" fmla="*/ 65 w 113"/>
                <a:gd name="T59" fmla="*/ 41 h 108"/>
                <a:gd name="T60" fmla="*/ 51 w 113"/>
                <a:gd name="T61" fmla="*/ 41 h 108"/>
                <a:gd name="T62" fmla="*/ 47 w 113"/>
                <a:gd name="T63" fmla="*/ 44 h 108"/>
                <a:gd name="T64" fmla="*/ 57 w 113"/>
                <a:gd name="T65" fmla="*/ 67 h 108"/>
                <a:gd name="T66" fmla="*/ 22 w 113"/>
                <a:gd name="T67" fmla="*/ 62 h 108"/>
                <a:gd name="T68" fmla="*/ 9 w 113"/>
                <a:gd name="T69" fmla="*/ 54 h 108"/>
                <a:gd name="T70" fmla="*/ 37 w 113"/>
                <a:gd name="T71" fmla="*/ 42 h 108"/>
                <a:gd name="T72" fmla="*/ 64 w 113"/>
                <a:gd name="T73" fmla="*/ 50 h 108"/>
                <a:gd name="T74" fmla="*/ 64 w 113"/>
                <a:gd name="T75" fmla="*/ 50 h 108"/>
                <a:gd name="T76" fmla="*/ 50 w 113"/>
                <a:gd name="T77" fmla="*/ 53 h 108"/>
                <a:gd name="T78" fmla="*/ 49 w 113"/>
                <a:gd name="T79" fmla="*/ 57 h 108"/>
                <a:gd name="T80" fmla="*/ 51 w 113"/>
                <a:gd name="T81" fmla="*/ 52 h 108"/>
                <a:gd name="T82" fmla="*/ 56 w 113"/>
                <a:gd name="T83" fmla="*/ 45 h 108"/>
                <a:gd name="T84" fmla="*/ 58 w 113"/>
                <a:gd name="T85" fmla="*/ 45 h 108"/>
                <a:gd name="T86" fmla="*/ 60 w 113"/>
                <a:gd name="T87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108">
                  <a:moveTo>
                    <a:pt x="57" y="42"/>
                  </a:moveTo>
                  <a:cubicBezTo>
                    <a:pt x="63" y="42"/>
                    <a:pt x="68" y="47"/>
                    <a:pt x="68" y="54"/>
                  </a:cubicBezTo>
                  <a:cubicBezTo>
                    <a:pt x="68" y="60"/>
                    <a:pt x="63" y="65"/>
                    <a:pt x="57" y="65"/>
                  </a:cubicBezTo>
                  <a:cubicBezTo>
                    <a:pt x="50" y="65"/>
                    <a:pt x="45" y="60"/>
                    <a:pt x="45" y="54"/>
                  </a:cubicBezTo>
                  <a:cubicBezTo>
                    <a:pt x="45" y="47"/>
                    <a:pt x="50" y="42"/>
                    <a:pt x="57" y="42"/>
                  </a:cubicBezTo>
                  <a:close/>
                  <a:moveTo>
                    <a:pt x="48" y="32"/>
                  </a:moveTo>
                  <a:cubicBezTo>
                    <a:pt x="36" y="32"/>
                    <a:pt x="26" y="34"/>
                    <a:pt x="19" y="37"/>
                  </a:cubicBezTo>
                  <a:cubicBezTo>
                    <a:pt x="7" y="41"/>
                    <a:pt x="0" y="47"/>
                    <a:pt x="0" y="54"/>
                  </a:cubicBezTo>
                  <a:cubicBezTo>
                    <a:pt x="0" y="60"/>
                    <a:pt x="7" y="66"/>
                    <a:pt x="17" y="70"/>
                  </a:cubicBezTo>
                  <a:cubicBezTo>
                    <a:pt x="13" y="80"/>
                    <a:pt x="12" y="89"/>
                    <a:pt x="17" y="93"/>
                  </a:cubicBezTo>
                  <a:cubicBezTo>
                    <a:pt x="22" y="98"/>
                    <a:pt x="31" y="98"/>
                    <a:pt x="42" y="92"/>
                  </a:cubicBezTo>
                  <a:cubicBezTo>
                    <a:pt x="48" y="89"/>
                    <a:pt x="55" y="84"/>
                    <a:pt x="6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4" y="81"/>
                    <a:pt x="41" y="83"/>
                    <a:pt x="38" y="84"/>
                  </a:cubicBezTo>
                  <a:cubicBezTo>
                    <a:pt x="31" y="88"/>
                    <a:pt x="25" y="89"/>
                    <a:pt x="23" y="87"/>
                  </a:cubicBezTo>
                  <a:cubicBezTo>
                    <a:pt x="21" y="85"/>
                    <a:pt x="23" y="80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5" y="75"/>
                    <a:pt x="45" y="76"/>
                    <a:pt x="57" y="76"/>
                  </a:cubicBezTo>
                  <a:cubicBezTo>
                    <a:pt x="64" y="76"/>
                    <a:pt x="71" y="75"/>
                    <a:pt x="77" y="74"/>
                  </a:cubicBezTo>
                  <a:cubicBezTo>
                    <a:pt x="78" y="77"/>
                    <a:pt x="78" y="80"/>
                    <a:pt x="79" y="82"/>
                  </a:cubicBezTo>
                  <a:cubicBezTo>
                    <a:pt x="79" y="90"/>
                    <a:pt x="79" y="95"/>
                    <a:pt x="76" y="96"/>
                  </a:cubicBezTo>
                  <a:cubicBezTo>
                    <a:pt x="74" y="98"/>
                    <a:pt x="69" y="95"/>
                    <a:pt x="64" y="89"/>
                  </a:cubicBezTo>
                  <a:cubicBezTo>
                    <a:pt x="62" y="88"/>
                    <a:pt x="61" y="86"/>
                    <a:pt x="60" y="8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91"/>
                    <a:pt x="56" y="93"/>
                    <a:pt x="57" y="95"/>
                  </a:cubicBezTo>
                  <a:cubicBezTo>
                    <a:pt x="65" y="104"/>
                    <a:pt x="74" y="108"/>
                    <a:pt x="80" y="105"/>
                  </a:cubicBezTo>
                  <a:cubicBezTo>
                    <a:pt x="86" y="102"/>
                    <a:pt x="89" y="93"/>
                    <a:pt x="88" y="81"/>
                  </a:cubicBezTo>
                  <a:cubicBezTo>
                    <a:pt x="87" y="79"/>
                    <a:pt x="87" y="76"/>
                    <a:pt x="86" y="73"/>
                  </a:cubicBezTo>
                  <a:cubicBezTo>
                    <a:pt x="89" y="72"/>
                    <a:pt x="92" y="71"/>
                    <a:pt x="95" y="70"/>
                  </a:cubicBezTo>
                  <a:cubicBezTo>
                    <a:pt x="106" y="67"/>
                    <a:pt x="113" y="61"/>
                    <a:pt x="113" y="54"/>
                  </a:cubicBezTo>
                  <a:cubicBezTo>
                    <a:pt x="113" y="47"/>
                    <a:pt x="106" y="41"/>
                    <a:pt x="95" y="37"/>
                  </a:cubicBezTo>
                  <a:cubicBezTo>
                    <a:pt x="88" y="35"/>
                    <a:pt x="80" y="33"/>
                    <a:pt x="70" y="32"/>
                  </a:cubicBezTo>
                  <a:cubicBezTo>
                    <a:pt x="69" y="31"/>
                    <a:pt x="69" y="29"/>
                    <a:pt x="68" y="28"/>
                  </a:cubicBezTo>
                  <a:cubicBezTo>
                    <a:pt x="70" y="26"/>
                    <a:pt x="73" y="24"/>
                    <a:pt x="76" y="23"/>
                  </a:cubicBezTo>
                  <a:cubicBezTo>
                    <a:pt x="83" y="20"/>
                    <a:pt x="88" y="18"/>
                    <a:pt x="90" y="20"/>
                  </a:cubicBezTo>
                  <a:cubicBezTo>
                    <a:pt x="92" y="22"/>
                    <a:pt x="91" y="27"/>
                    <a:pt x="88" y="33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01" y="26"/>
                    <a:pt x="101" y="18"/>
                    <a:pt x="96" y="14"/>
                  </a:cubicBezTo>
                  <a:cubicBezTo>
                    <a:pt x="91" y="9"/>
                    <a:pt x="82" y="10"/>
                    <a:pt x="72" y="15"/>
                  </a:cubicBezTo>
                  <a:cubicBezTo>
                    <a:pt x="69" y="16"/>
                    <a:pt x="66" y="18"/>
                    <a:pt x="63" y="20"/>
                  </a:cubicBezTo>
                  <a:cubicBezTo>
                    <a:pt x="60" y="17"/>
                    <a:pt x="58" y="15"/>
                    <a:pt x="56" y="12"/>
                  </a:cubicBezTo>
                  <a:cubicBezTo>
                    <a:pt x="48" y="4"/>
                    <a:pt x="39" y="0"/>
                    <a:pt x="33" y="3"/>
                  </a:cubicBezTo>
                  <a:cubicBezTo>
                    <a:pt x="27" y="6"/>
                    <a:pt x="24" y="14"/>
                    <a:pt x="26" y="26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7"/>
                    <a:pt x="35" y="26"/>
                    <a:pt x="34" y="25"/>
                  </a:cubicBezTo>
                  <a:cubicBezTo>
                    <a:pt x="34" y="17"/>
                    <a:pt x="34" y="12"/>
                    <a:pt x="37" y="11"/>
                  </a:cubicBezTo>
                  <a:cubicBezTo>
                    <a:pt x="39" y="10"/>
                    <a:pt x="44" y="13"/>
                    <a:pt x="49" y="18"/>
                  </a:cubicBezTo>
                  <a:cubicBezTo>
                    <a:pt x="51" y="20"/>
                    <a:pt x="53" y="23"/>
                    <a:pt x="55" y="25"/>
                  </a:cubicBezTo>
                  <a:cubicBezTo>
                    <a:pt x="53" y="27"/>
                    <a:pt x="50" y="30"/>
                    <a:pt x="48" y="32"/>
                  </a:cubicBezTo>
                  <a:close/>
                  <a:moveTo>
                    <a:pt x="75" y="42"/>
                  </a:moveTo>
                  <a:cubicBezTo>
                    <a:pt x="82" y="43"/>
                    <a:pt x="87" y="44"/>
                    <a:pt x="92" y="45"/>
                  </a:cubicBezTo>
                  <a:cubicBezTo>
                    <a:pt x="99" y="48"/>
                    <a:pt x="104" y="51"/>
                    <a:pt x="104" y="54"/>
                  </a:cubicBezTo>
                  <a:cubicBezTo>
                    <a:pt x="104" y="56"/>
                    <a:pt x="99" y="59"/>
                    <a:pt x="92" y="62"/>
                  </a:cubicBezTo>
                  <a:cubicBezTo>
                    <a:pt x="89" y="63"/>
                    <a:pt x="87" y="63"/>
                    <a:pt x="84" y="64"/>
                  </a:cubicBezTo>
                  <a:cubicBezTo>
                    <a:pt x="82" y="58"/>
                    <a:pt x="80" y="51"/>
                    <a:pt x="77" y="44"/>
                  </a:cubicBezTo>
                  <a:cubicBezTo>
                    <a:pt x="76" y="44"/>
                    <a:pt x="76" y="43"/>
                    <a:pt x="75" y="42"/>
                  </a:cubicBezTo>
                  <a:close/>
                  <a:moveTo>
                    <a:pt x="75" y="66"/>
                  </a:moveTo>
                  <a:cubicBezTo>
                    <a:pt x="73" y="60"/>
                    <a:pt x="71" y="54"/>
                    <a:pt x="69" y="48"/>
                  </a:cubicBezTo>
                  <a:cubicBezTo>
                    <a:pt x="67" y="46"/>
                    <a:pt x="66" y="43"/>
                    <a:pt x="65" y="41"/>
                  </a:cubicBezTo>
                  <a:cubicBezTo>
                    <a:pt x="62" y="41"/>
                    <a:pt x="59" y="41"/>
                    <a:pt x="57" y="41"/>
                  </a:cubicBezTo>
                  <a:cubicBezTo>
                    <a:pt x="55" y="41"/>
                    <a:pt x="53" y="41"/>
                    <a:pt x="51" y="41"/>
                  </a:cubicBezTo>
                  <a:cubicBezTo>
                    <a:pt x="50" y="42"/>
                    <a:pt x="49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1" y="51"/>
                    <a:pt x="35" y="58"/>
                    <a:pt x="31" y="64"/>
                  </a:cubicBezTo>
                  <a:cubicBezTo>
                    <a:pt x="38" y="66"/>
                    <a:pt x="47" y="67"/>
                    <a:pt x="57" y="67"/>
                  </a:cubicBezTo>
                  <a:cubicBezTo>
                    <a:pt x="63" y="67"/>
                    <a:pt x="69" y="66"/>
                    <a:pt x="75" y="66"/>
                  </a:cubicBezTo>
                  <a:close/>
                  <a:moveTo>
                    <a:pt x="22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14" y="59"/>
                    <a:pt x="9" y="56"/>
                    <a:pt x="9" y="54"/>
                  </a:cubicBezTo>
                  <a:cubicBezTo>
                    <a:pt x="9" y="51"/>
                    <a:pt x="14" y="48"/>
                    <a:pt x="22" y="45"/>
                  </a:cubicBezTo>
                  <a:cubicBezTo>
                    <a:pt x="26" y="44"/>
                    <a:pt x="31" y="43"/>
                    <a:pt x="37" y="42"/>
                  </a:cubicBezTo>
                  <a:cubicBezTo>
                    <a:pt x="31" y="49"/>
                    <a:pt x="26" y="56"/>
                    <a:pt x="22" y="62"/>
                  </a:cubicBezTo>
                  <a:close/>
                  <a:moveTo>
                    <a:pt x="64" y="50"/>
                  </a:moveTo>
                  <a:cubicBezTo>
                    <a:pt x="63" y="55"/>
                    <a:pt x="61" y="59"/>
                    <a:pt x="57" y="62"/>
                  </a:cubicBezTo>
                  <a:cubicBezTo>
                    <a:pt x="63" y="62"/>
                    <a:pt x="66" y="55"/>
                    <a:pt x="64" y="50"/>
                  </a:cubicBezTo>
                  <a:close/>
                  <a:moveTo>
                    <a:pt x="49" y="57"/>
                  </a:moveTo>
                  <a:cubicBezTo>
                    <a:pt x="49" y="55"/>
                    <a:pt x="50" y="54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4"/>
                    <a:pt x="48" y="55"/>
                    <a:pt x="49" y="57"/>
                  </a:cubicBezTo>
                  <a:close/>
                  <a:moveTo>
                    <a:pt x="49" y="50"/>
                  </a:moveTo>
                  <a:cubicBezTo>
                    <a:pt x="51" y="52"/>
                    <a:pt x="51" y="52"/>
                    <a:pt x="51" y="52"/>
                  </a:cubicBezTo>
                  <a:cubicBezTo>
                    <a:pt x="53" y="50"/>
                    <a:pt x="55" y="49"/>
                    <a:pt x="57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3" y="45"/>
                    <a:pt x="50" y="47"/>
                    <a:pt x="49" y="50"/>
                  </a:cubicBezTo>
                  <a:close/>
                  <a:moveTo>
                    <a:pt x="58" y="45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9" y="46"/>
                    <a:pt x="59" y="46"/>
                    <a:pt x="60" y="46"/>
                  </a:cubicBezTo>
                  <a:cubicBezTo>
                    <a:pt x="59" y="45"/>
                    <a:pt x="58" y="45"/>
                    <a:pt x="58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757353" y="2582561"/>
              <a:ext cx="1863986" cy="367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1926561" y="2801539"/>
            <a:ext cx="0" cy="81023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384587" y="2801539"/>
            <a:ext cx="0" cy="81023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789865" y="2801539"/>
            <a:ext cx="0" cy="81023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1"/>
          <p:cNvSpPr txBox="1"/>
          <p:nvPr/>
        </p:nvSpPr>
        <p:spPr>
          <a:xfrm>
            <a:off x="1062480" y="4145057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2" name="TextBox 170"/>
          <p:cNvSpPr txBox="1"/>
          <p:nvPr/>
        </p:nvSpPr>
        <p:spPr>
          <a:xfrm>
            <a:off x="1062481" y="3946899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1"/>
          <p:cNvSpPr txBox="1"/>
          <p:nvPr/>
        </p:nvSpPr>
        <p:spPr>
          <a:xfrm>
            <a:off x="3521200" y="4145057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4" name="TextBox 170"/>
          <p:cNvSpPr txBox="1"/>
          <p:nvPr/>
        </p:nvSpPr>
        <p:spPr>
          <a:xfrm>
            <a:off x="3521201" y="3946899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1"/>
          <p:cNvSpPr txBox="1"/>
          <p:nvPr/>
        </p:nvSpPr>
        <p:spPr>
          <a:xfrm>
            <a:off x="5990081" y="4145057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6" name="TextBox 170"/>
          <p:cNvSpPr txBox="1"/>
          <p:nvPr/>
        </p:nvSpPr>
        <p:spPr>
          <a:xfrm>
            <a:off x="5990081" y="3946899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活动总体思路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4086822" y="3022614"/>
            <a:ext cx="0" cy="112184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809645" y="2459824"/>
            <a:ext cx="0" cy="143574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7571697" y="1689409"/>
            <a:ext cx="900853" cy="1841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9"/>
          <p:cNvSpPr>
            <a:spLocks noGrp="1"/>
          </p:cNvSpPr>
          <p:nvPr/>
        </p:nvSpPr>
        <p:spPr>
          <a:xfrm>
            <a:off x="7393333" y="1912929"/>
            <a:ext cx="1079218" cy="31496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Text Placeholder 8"/>
          <p:cNvSpPr>
            <a:spLocks noGrp="1"/>
          </p:cNvSpPr>
          <p:nvPr/>
        </p:nvSpPr>
        <p:spPr>
          <a:xfrm>
            <a:off x="6151627" y="1920831"/>
            <a:ext cx="899724" cy="1841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9"/>
          <p:cNvSpPr>
            <a:spLocks noGrp="1"/>
          </p:cNvSpPr>
          <p:nvPr/>
        </p:nvSpPr>
        <p:spPr>
          <a:xfrm>
            <a:off x="5973262" y="2144351"/>
            <a:ext cx="1078089" cy="31496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8"/>
          <p:cNvSpPr>
            <a:spLocks noGrp="1"/>
          </p:cNvSpPr>
          <p:nvPr/>
        </p:nvSpPr>
        <p:spPr>
          <a:xfrm>
            <a:off x="931505" y="1978404"/>
            <a:ext cx="1092764" cy="1841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9"/>
          <p:cNvSpPr>
            <a:spLocks noGrp="1"/>
          </p:cNvSpPr>
          <p:nvPr/>
        </p:nvSpPr>
        <p:spPr>
          <a:xfrm>
            <a:off x="931505" y="2174831"/>
            <a:ext cx="1477716" cy="210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 Placeholder 8"/>
          <p:cNvSpPr>
            <a:spLocks noGrp="1"/>
          </p:cNvSpPr>
          <p:nvPr/>
        </p:nvSpPr>
        <p:spPr>
          <a:xfrm>
            <a:off x="931505" y="2779915"/>
            <a:ext cx="1092764" cy="1841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9"/>
          <p:cNvSpPr>
            <a:spLocks noGrp="1"/>
          </p:cNvSpPr>
          <p:nvPr/>
        </p:nvSpPr>
        <p:spPr>
          <a:xfrm>
            <a:off x="931505" y="2977471"/>
            <a:ext cx="1477716" cy="210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8"/>
          <p:cNvSpPr>
            <a:spLocks noGrp="1"/>
          </p:cNvSpPr>
          <p:nvPr/>
        </p:nvSpPr>
        <p:spPr>
          <a:xfrm>
            <a:off x="931505" y="3593845"/>
            <a:ext cx="1092764" cy="1841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9"/>
          <p:cNvSpPr>
            <a:spLocks noGrp="1"/>
          </p:cNvSpPr>
          <p:nvPr/>
        </p:nvSpPr>
        <p:spPr>
          <a:xfrm>
            <a:off x="931505" y="3790271"/>
            <a:ext cx="1477716" cy="210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3925880" y="2930348"/>
            <a:ext cx="4069011" cy="1687151"/>
            <a:chOff x="3962400" y="3409950"/>
            <a:chExt cx="3124200" cy="1295400"/>
          </a:xfrm>
          <a:solidFill>
            <a:schemeClr val="tx1">
              <a:lumMod val="85000"/>
              <a:lumOff val="15000"/>
            </a:schemeClr>
          </a:solidFill>
          <a:effectLst>
            <a:outerShdw blurRad="4318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5" name="Freeform 208"/>
            <p:cNvSpPr/>
            <p:nvPr/>
          </p:nvSpPr>
          <p:spPr bwMode="auto">
            <a:xfrm>
              <a:off x="3981382" y="3824784"/>
              <a:ext cx="3082442" cy="880566"/>
            </a:xfrm>
            <a:custGeom>
              <a:avLst/>
              <a:gdLst/>
              <a:ahLst/>
              <a:cxnLst>
                <a:cxn ang="0">
                  <a:pos x="817" y="22"/>
                </a:cxn>
                <a:cxn ang="0">
                  <a:pos x="817" y="25"/>
                </a:cxn>
                <a:cxn ang="0">
                  <a:pos x="816" y="28"/>
                </a:cxn>
                <a:cxn ang="0">
                  <a:pos x="815" y="31"/>
                </a:cxn>
                <a:cxn ang="0">
                  <a:pos x="813" y="34"/>
                </a:cxn>
                <a:cxn ang="0">
                  <a:pos x="811" y="36"/>
                </a:cxn>
                <a:cxn ang="0">
                  <a:pos x="807" y="40"/>
                </a:cxn>
                <a:cxn ang="0">
                  <a:pos x="803" y="43"/>
                </a:cxn>
                <a:cxn ang="0">
                  <a:pos x="317" y="326"/>
                </a:cxn>
                <a:cxn ang="0">
                  <a:pos x="298" y="336"/>
                </a:cxn>
                <a:cxn ang="0">
                  <a:pos x="292" y="338"/>
                </a:cxn>
                <a:cxn ang="0">
                  <a:pos x="284" y="340"/>
                </a:cxn>
                <a:cxn ang="0">
                  <a:pos x="276" y="341"/>
                </a:cxn>
                <a:cxn ang="0">
                  <a:pos x="271" y="342"/>
                </a:cxn>
                <a:cxn ang="0">
                  <a:pos x="269" y="342"/>
                </a:cxn>
                <a:cxn ang="0">
                  <a:pos x="266" y="342"/>
                </a:cxn>
                <a:cxn ang="0">
                  <a:pos x="265" y="342"/>
                </a:cxn>
                <a:cxn ang="0">
                  <a:pos x="263" y="342"/>
                </a:cxn>
                <a:cxn ang="0">
                  <a:pos x="258" y="341"/>
                </a:cxn>
                <a:cxn ang="0">
                  <a:pos x="253" y="341"/>
                </a:cxn>
                <a:cxn ang="0">
                  <a:pos x="248" y="340"/>
                </a:cxn>
                <a:cxn ang="0">
                  <a:pos x="243" y="339"/>
                </a:cxn>
                <a:cxn ang="0">
                  <a:pos x="234" y="336"/>
                </a:cxn>
                <a:cxn ang="0">
                  <a:pos x="16" y="210"/>
                </a:cxn>
                <a:cxn ang="0">
                  <a:pos x="16" y="217"/>
                </a:cxn>
                <a:cxn ang="0">
                  <a:pos x="234" y="343"/>
                </a:cxn>
                <a:cxn ang="0">
                  <a:pos x="243" y="346"/>
                </a:cxn>
                <a:cxn ang="0">
                  <a:pos x="248" y="347"/>
                </a:cxn>
                <a:cxn ang="0">
                  <a:pos x="253" y="348"/>
                </a:cxn>
                <a:cxn ang="0">
                  <a:pos x="258" y="349"/>
                </a:cxn>
                <a:cxn ang="0">
                  <a:pos x="263" y="349"/>
                </a:cxn>
                <a:cxn ang="0">
                  <a:pos x="265" y="349"/>
                </a:cxn>
                <a:cxn ang="0">
                  <a:pos x="266" y="349"/>
                </a:cxn>
                <a:cxn ang="0">
                  <a:pos x="269" y="349"/>
                </a:cxn>
                <a:cxn ang="0">
                  <a:pos x="271" y="349"/>
                </a:cxn>
                <a:cxn ang="0">
                  <a:pos x="276" y="349"/>
                </a:cxn>
                <a:cxn ang="0">
                  <a:pos x="284" y="347"/>
                </a:cxn>
                <a:cxn ang="0">
                  <a:pos x="292" y="345"/>
                </a:cxn>
                <a:cxn ang="0">
                  <a:pos x="298" y="343"/>
                </a:cxn>
                <a:cxn ang="0">
                  <a:pos x="317" y="333"/>
                </a:cxn>
                <a:cxn ang="0">
                  <a:pos x="803" y="50"/>
                </a:cxn>
                <a:cxn ang="0">
                  <a:pos x="807" y="47"/>
                </a:cxn>
                <a:cxn ang="0">
                  <a:pos x="811" y="43"/>
                </a:cxn>
                <a:cxn ang="0">
                  <a:pos x="813" y="41"/>
                </a:cxn>
                <a:cxn ang="0">
                  <a:pos x="815" y="38"/>
                </a:cxn>
                <a:cxn ang="0">
                  <a:pos x="816" y="35"/>
                </a:cxn>
                <a:cxn ang="0">
                  <a:pos x="817" y="32"/>
                </a:cxn>
                <a:cxn ang="0">
                  <a:pos x="817" y="29"/>
                </a:cxn>
              </a:cxnLst>
              <a:rect l="0" t="0" r="r" b="b"/>
              <a:pathLst>
                <a:path w="817" h="349">
                  <a:moveTo>
                    <a:pt x="817" y="0"/>
                  </a:moveTo>
                  <a:cubicBezTo>
                    <a:pt x="817" y="0"/>
                    <a:pt x="817" y="1"/>
                    <a:pt x="817" y="1"/>
                  </a:cubicBezTo>
                  <a:cubicBezTo>
                    <a:pt x="817" y="8"/>
                    <a:pt x="817" y="15"/>
                    <a:pt x="817" y="22"/>
                  </a:cubicBezTo>
                  <a:cubicBezTo>
                    <a:pt x="817" y="22"/>
                    <a:pt x="817" y="22"/>
                    <a:pt x="817" y="22"/>
                  </a:cubicBezTo>
                  <a:cubicBezTo>
                    <a:pt x="817" y="23"/>
                    <a:pt x="817" y="23"/>
                    <a:pt x="817" y="24"/>
                  </a:cubicBezTo>
                  <a:cubicBezTo>
                    <a:pt x="817" y="24"/>
                    <a:pt x="817" y="25"/>
                    <a:pt x="817" y="25"/>
                  </a:cubicBezTo>
                  <a:cubicBezTo>
                    <a:pt x="817" y="26"/>
                    <a:pt x="817" y="26"/>
                    <a:pt x="817" y="26"/>
                  </a:cubicBezTo>
                  <a:cubicBezTo>
                    <a:pt x="817" y="27"/>
                    <a:pt x="817" y="27"/>
                    <a:pt x="817" y="27"/>
                  </a:cubicBezTo>
                  <a:cubicBezTo>
                    <a:pt x="817" y="27"/>
                    <a:pt x="816" y="28"/>
                    <a:pt x="816" y="28"/>
                  </a:cubicBezTo>
                  <a:cubicBezTo>
                    <a:pt x="816" y="29"/>
                    <a:pt x="816" y="29"/>
                    <a:pt x="816" y="29"/>
                  </a:cubicBezTo>
                  <a:cubicBezTo>
                    <a:pt x="816" y="30"/>
                    <a:pt x="816" y="30"/>
                    <a:pt x="816" y="30"/>
                  </a:cubicBezTo>
                  <a:cubicBezTo>
                    <a:pt x="816" y="30"/>
                    <a:pt x="815" y="31"/>
                    <a:pt x="815" y="31"/>
                  </a:cubicBezTo>
                  <a:cubicBezTo>
                    <a:pt x="815" y="32"/>
                    <a:pt x="815" y="32"/>
                    <a:pt x="815" y="32"/>
                  </a:cubicBezTo>
                  <a:cubicBezTo>
                    <a:pt x="814" y="32"/>
                    <a:pt x="814" y="32"/>
                    <a:pt x="814" y="32"/>
                  </a:cubicBezTo>
                  <a:cubicBezTo>
                    <a:pt x="814" y="33"/>
                    <a:pt x="813" y="34"/>
                    <a:pt x="813" y="34"/>
                  </a:cubicBezTo>
                  <a:cubicBezTo>
                    <a:pt x="813" y="35"/>
                    <a:pt x="813" y="35"/>
                    <a:pt x="813" y="35"/>
                  </a:cubicBezTo>
                  <a:cubicBezTo>
                    <a:pt x="812" y="35"/>
                    <a:pt x="812" y="36"/>
                    <a:pt x="812" y="36"/>
                  </a:cubicBezTo>
                  <a:cubicBezTo>
                    <a:pt x="811" y="36"/>
                    <a:pt x="811" y="36"/>
                    <a:pt x="811" y="36"/>
                  </a:cubicBezTo>
                  <a:cubicBezTo>
                    <a:pt x="811" y="37"/>
                    <a:pt x="810" y="38"/>
                    <a:pt x="809" y="38"/>
                  </a:cubicBezTo>
                  <a:cubicBezTo>
                    <a:pt x="809" y="39"/>
                    <a:pt x="809" y="39"/>
                    <a:pt x="809" y="39"/>
                  </a:cubicBezTo>
                  <a:cubicBezTo>
                    <a:pt x="809" y="39"/>
                    <a:pt x="808" y="39"/>
                    <a:pt x="807" y="40"/>
                  </a:cubicBezTo>
                  <a:cubicBezTo>
                    <a:pt x="807" y="40"/>
                    <a:pt x="806" y="41"/>
                    <a:pt x="806" y="41"/>
                  </a:cubicBezTo>
                  <a:cubicBezTo>
                    <a:pt x="805" y="41"/>
                    <a:pt x="805" y="42"/>
                    <a:pt x="804" y="42"/>
                  </a:cubicBezTo>
                  <a:cubicBezTo>
                    <a:pt x="804" y="43"/>
                    <a:pt x="803" y="43"/>
                    <a:pt x="803" y="43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777" y="58"/>
                    <a:pt x="777" y="58"/>
                    <a:pt x="777" y="58"/>
                  </a:cubicBezTo>
                  <a:cubicBezTo>
                    <a:pt x="317" y="326"/>
                    <a:pt x="317" y="326"/>
                    <a:pt x="317" y="326"/>
                  </a:cubicBezTo>
                  <a:cubicBezTo>
                    <a:pt x="304" y="333"/>
                    <a:pt x="304" y="333"/>
                    <a:pt x="304" y="333"/>
                  </a:cubicBezTo>
                  <a:cubicBezTo>
                    <a:pt x="303" y="334"/>
                    <a:pt x="301" y="335"/>
                    <a:pt x="299" y="335"/>
                  </a:cubicBezTo>
                  <a:cubicBezTo>
                    <a:pt x="299" y="336"/>
                    <a:pt x="298" y="336"/>
                    <a:pt x="298" y="336"/>
                  </a:cubicBezTo>
                  <a:cubicBezTo>
                    <a:pt x="296" y="337"/>
                    <a:pt x="295" y="337"/>
                    <a:pt x="293" y="338"/>
                  </a:cubicBezTo>
                  <a:cubicBezTo>
                    <a:pt x="293" y="338"/>
                    <a:pt x="293" y="338"/>
                    <a:pt x="293" y="338"/>
                  </a:cubicBezTo>
                  <a:cubicBezTo>
                    <a:pt x="292" y="338"/>
                    <a:pt x="292" y="338"/>
                    <a:pt x="292" y="338"/>
                  </a:cubicBezTo>
                  <a:cubicBezTo>
                    <a:pt x="291" y="339"/>
                    <a:pt x="290" y="339"/>
                    <a:pt x="289" y="339"/>
                  </a:cubicBezTo>
                  <a:cubicBezTo>
                    <a:pt x="289" y="339"/>
                    <a:pt x="288" y="339"/>
                    <a:pt x="287" y="340"/>
                  </a:cubicBezTo>
                  <a:cubicBezTo>
                    <a:pt x="286" y="340"/>
                    <a:pt x="285" y="340"/>
                    <a:pt x="284" y="340"/>
                  </a:cubicBezTo>
                  <a:cubicBezTo>
                    <a:pt x="284" y="340"/>
                    <a:pt x="283" y="340"/>
                    <a:pt x="283" y="341"/>
                  </a:cubicBezTo>
                  <a:cubicBezTo>
                    <a:pt x="282" y="341"/>
                    <a:pt x="282" y="341"/>
                    <a:pt x="282" y="341"/>
                  </a:cubicBezTo>
                  <a:cubicBezTo>
                    <a:pt x="280" y="341"/>
                    <a:pt x="278" y="341"/>
                    <a:pt x="276" y="341"/>
                  </a:cubicBezTo>
                  <a:cubicBezTo>
                    <a:pt x="276" y="341"/>
                    <a:pt x="276" y="341"/>
                    <a:pt x="276" y="341"/>
                  </a:cubicBezTo>
                  <a:cubicBezTo>
                    <a:pt x="275" y="342"/>
                    <a:pt x="275" y="342"/>
                    <a:pt x="274" y="342"/>
                  </a:cubicBezTo>
                  <a:cubicBezTo>
                    <a:pt x="273" y="342"/>
                    <a:pt x="272" y="342"/>
                    <a:pt x="271" y="342"/>
                  </a:cubicBezTo>
                  <a:cubicBezTo>
                    <a:pt x="270" y="342"/>
                    <a:pt x="270" y="342"/>
                    <a:pt x="270" y="342"/>
                  </a:cubicBezTo>
                  <a:cubicBezTo>
                    <a:pt x="270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8" y="342"/>
                    <a:pt x="268" y="342"/>
                  </a:cubicBezTo>
                  <a:cubicBezTo>
                    <a:pt x="268" y="342"/>
                    <a:pt x="267" y="342"/>
                    <a:pt x="266" y="342"/>
                  </a:cubicBezTo>
                  <a:cubicBezTo>
                    <a:pt x="266" y="342"/>
                    <a:pt x="266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4" y="342"/>
                  </a:cubicBezTo>
                  <a:cubicBezTo>
                    <a:pt x="264" y="342"/>
                    <a:pt x="264" y="342"/>
                    <a:pt x="264" y="342"/>
                  </a:cubicBezTo>
                  <a:cubicBezTo>
                    <a:pt x="264" y="342"/>
                    <a:pt x="263" y="342"/>
                    <a:pt x="263" y="342"/>
                  </a:cubicBezTo>
                  <a:cubicBezTo>
                    <a:pt x="262" y="342"/>
                    <a:pt x="261" y="342"/>
                    <a:pt x="260" y="342"/>
                  </a:cubicBezTo>
                  <a:cubicBezTo>
                    <a:pt x="260" y="342"/>
                    <a:pt x="259" y="342"/>
                    <a:pt x="259" y="342"/>
                  </a:cubicBezTo>
                  <a:cubicBezTo>
                    <a:pt x="259" y="342"/>
                    <a:pt x="258" y="342"/>
                    <a:pt x="258" y="341"/>
                  </a:cubicBezTo>
                  <a:cubicBezTo>
                    <a:pt x="257" y="341"/>
                    <a:pt x="256" y="341"/>
                    <a:pt x="255" y="341"/>
                  </a:cubicBezTo>
                  <a:cubicBezTo>
                    <a:pt x="255" y="341"/>
                    <a:pt x="254" y="341"/>
                    <a:pt x="254" y="341"/>
                  </a:cubicBezTo>
                  <a:cubicBezTo>
                    <a:pt x="254" y="341"/>
                    <a:pt x="253" y="341"/>
                    <a:pt x="253" y="341"/>
                  </a:cubicBezTo>
                  <a:cubicBezTo>
                    <a:pt x="252" y="341"/>
                    <a:pt x="251" y="341"/>
                    <a:pt x="250" y="340"/>
                  </a:cubicBezTo>
                  <a:cubicBezTo>
                    <a:pt x="250" y="340"/>
                    <a:pt x="249" y="340"/>
                    <a:pt x="249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7" y="340"/>
                    <a:pt x="246" y="339"/>
                    <a:pt x="244" y="339"/>
                  </a:cubicBezTo>
                  <a:cubicBezTo>
                    <a:pt x="244" y="339"/>
                    <a:pt x="244" y="339"/>
                    <a:pt x="243" y="339"/>
                  </a:cubicBezTo>
                  <a:cubicBezTo>
                    <a:pt x="243" y="339"/>
                    <a:pt x="243" y="339"/>
                    <a:pt x="243" y="339"/>
                  </a:cubicBezTo>
                  <a:cubicBezTo>
                    <a:pt x="241" y="338"/>
                    <a:pt x="239" y="337"/>
                    <a:pt x="237" y="337"/>
                  </a:cubicBezTo>
                  <a:cubicBezTo>
                    <a:pt x="237" y="337"/>
                    <a:pt x="237" y="337"/>
                    <a:pt x="237" y="337"/>
                  </a:cubicBezTo>
                  <a:cubicBezTo>
                    <a:pt x="236" y="336"/>
                    <a:pt x="235" y="336"/>
                    <a:pt x="234" y="336"/>
                  </a:cubicBezTo>
                  <a:cubicBezTo>
                    <a:pt x="234" y="335"/>
                    <a:pt x="233" y="335"/>
                    <a:pt x="233" y="335"/>
                  </a:cubicBezTo>
                  <a:cubicBezTo>
                    <a:pt x="232" y="334"/>
                    <a:pt x="230" y="334"/>
                    <a:pt x="229" y="333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6" y="204"/>
                    <a:pt x="1" y="197"/>
                    <a:pt x="1" y="189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0" y="203"/>
                    <a:pt x="6" y="211"/>
                    <a:pt x="16" y="217"/>
                  </a:cubicBezTo>
                  <a:cubicBezTo>
                    <a:pt x="229" y="340"/>
                    <a:pt x="229" y="340"/>
                    <a:pt x="229" y="340"/>
                  </a:cubicBezTo>
                  <a:cubicBezTo>
                    <a:pt x="230" y="341"/>
                    <a:pt x="232" y="341"/>
                    <a:pt x="233" y="342"/>
                  </a:cubicBezTo>
                  <a:cubicBezTo>
                    <a:pt x="233" y="342"/>
                    <a:pt x="234" y="342"/>
                    <a:pt x="234" y="343"/>
                  </a:cubicBezTo>
                  <a:cubicBezTo>
                    <a:pt x="235" y="343"/>
                    <a:pt x="236" y="343"/>
                    <a:pt x="237" y="344"/>
                  </a:cubicBezTo>
                  <a:cubicBezTo>
                    <a:pt x="237" y="344"/>
                    <a:pt x="237" y="344"/>
                    <a:pt x="237" y="344"/>
                  </a:cubicBezTo>
                  <a:cubicBezTo>
                    <a:pt x="239" y="345"/>
                    <a:pt x="241" y="345"/>
                    <a:pt x="243" y="346"/>
                  </a:cubicBezTo>
                  <a:cubicBezTo>
                    <a:pt x="243" y="346"/>
                    <a:pt x="243" y="346"/>
                    <a:pt x="243" y="346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46" y="346"/>
                    <a:pt x="247" y="347"/>
                    <a:pt x="248" y="347"/>
                  </a:cubicBezTo>
                  <a:cubicBezTo>
                    <a:pt x="249" y="347"/>
                    <a:pt x="249" y="347"/>
                    <a:pt x="249" y="347"/>
                  </a:cubicBezTo>
                  <a:cubicBezTo>
                    <a:pt x="249" y="347"/>
                    <a:pt x="250" y="347"/>
                    <a:pt x="250" y="347"/>
                  </a:cubicBezTo>
                  <a:cubicBezTo>
                    <a:pt x="251" y="348"/>
                    <a:pt x="252" y="348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4" y="348"/>
                    <a:pt x="255" y="348"/>
                    <a:pt x="255" y="348"/>
                  </a:cubicBezTo>
                  <a:cubicBezTo>
                    <a:pt x="256" y="348"/>
                    <a:pt x="257" y="348"/>
                    <a:pt x="258" y="349"/>
                  </a:cubicBezTo>
                  <a:cubicBezTo>
                    <a:pt x="258" y="349"/>
                    <a:pt x="259" y="349"/>
                    <a:pt x="259" y="349"/>
                  </a:cubicBezTo>
                  <a:cubicBezTo>
                    <a:pt x="259" y="349"/>
                    <a:pt x="260" y="349"/>
                    <a:pt x="260" y="349"/>
                  </a:cubicBezTo>
                  <a:cubicBezTo>
                    <a:pt x="261" y="349"/>
                    <a:pt x="262" y="349"/>
                    <a:pt x="263" y="349"/>
                  </a:cubicBezTo>
                  <a:cubicBezTo>
                    <a:pt x="263" y="349"/>
                    <a:pt x="264" y="349"/>
                    <a:pt x="264" y="349"/>
                  </a:cubicBezTo>
                  <a:cubicBezTo>
                    <a:pt x="264" y="349"/>
                    <a:pt x="264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6" y="349"/>
                    <a:pt x="266" y="349"/>
                    <a:pt x="266" y="349"/>
                  </a:cubicBezTo>
                  <a:cubicBezTo>
                    <a:pt x="267" y="349"/>
                    <a:pt x="268" y="349"/>
                    <a:pt x="268" y="349"/>
                  </a:cubicBezTo>
                  <a:cubicBezTo>
                    <a:pt x="268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70" y="349"/>
                    <a:pt x="270" y="349"/>
                  </a:cubicBezTo>
                  <a:cubicBezTo>
                    <a:pt x="271" y="349"/>
                    <a:pt x="271" y="349"/>
                    <a:pt x="271" y="349"/>
                  </a:cubicBezTo>
                  <a:cubicBezTo>
                    <a:pt x="272" y="349"/>
                    <a:pt x="273" y="349"/>
                    <a:pt x="274" y="349"/>
                  </a:cubicBezTo>
                  <a:cubicBezTo>
                    <a:pt x="275" y="349"/>
                    <a:pt x="275" y="349"/>
                    <a:pt x="276" y="349"/>
                  </a:cubicBezTo>
                  <a:cubicBezTo>
                    <a:pt x="276" y="349"/>
                    <a:pt x="276" y="349"/>
                    <a:pt x="276" y="349"/>
                  </a:cubicBezTo>
                  <a:cubicBezTo>
                    <a:pt x="278" y="348"/>
                    <a:pt x="280" y="348"/>
                    <a:pt x="282" y="348"/>
                  </a:cubicBezTo>
                  <a:cubicBezTo>
                    <a:pt x="283" y="348"/>
                    <a:pt x="283" y="348"/>
                    <a:pt x="283" y="348"/>
                  </a:cubicBezTo>
                  <a:cubicBezTo>
                    <a:pt x="283" y="348"/>
                    <a:pt x="284" y="347"/>
                    <a:pt x="284" y="347"/>
                  </a:cubicBezTo>
                  <a:cubicBezTo>
                    <a:pt x="285" y="347"/>
                    <a:pt x="286" y="347"/>
                    <a:pt x="287" y="347"/>
                  </a:cubicBezTo>
                  <a:cubicBezTo>
                    <a:pt x="288" y="346"/>
                    <a:pt x="289" y="346"/>
                    <a:pt x="289" y="346"/>
                  </a:cubicBezTo>
                  <a:cubicBezTo>
                    <a:pt x="290" y="346"/>
                    <a:pt x="291" y="346"/>
                    <a:pt x="292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5" y="344"/>
                    <a:pt x="296" y="344"/>
                    <a:pt x="298" y="343"/>
                  </a:cubicBezTo>
                  <a:cubicBezTo>
                    <a:pt x="298" y="343"/>
                    <a:pt x="299" y="343"/>
                    <a:pt x="299" y="343"/>
                  </a:cubicBezTo>
                  <a:cubicBezTo>
                    <a:pt x="301" y="342"/>
                    <a:pt x="303" y="341"/>
                    <a:pt x="304" y="340"/>
                  </a:cubicBezTo>
                  <a:cubicBezTo>
                    <a:pt x="317" y="333"/>
                    <a:pt x="317" y="333"/>
                    <a:pt x="317" y="333"/>
                  </a:cubicBezTo>
                  <a:cubicBezTo>
                    <a:pt x="777" y="65"/>
                    <a:pt x="777" y="65"/>
                    <a:pt x="777" y="65"/>
                  </a:cubicBezTo>
                  <a:cubicBezTo>
                    <a:pt x="802" y="51"/>
                    <a:pt x="802" y="51"/>
                    <a:pt x="802" y="51"/>
                  </a:cubicBezTo>
                  <a:cubicBezTo>
                    <a:pt x="803" y="50"/>
                    <a:pt x="803" y="50"/>
                    <a:pt x="803" y="50"/>
                  </a:cubicBezTo>
                  <a:cubicBezTo>
                    <a:pt x="803" y="50"/>
                    <a:pt x="804" y="50"/>
                    <a:pt x="804" y="49"/>
                  </a:cubicBezTo>
                  <a:cubicBezTo>
                    <a:pt x="805" y="49"/>
                    <a:pt x="805" y="49"/>
                    <a:pt x="806" y="48"/>
                  </a:cubicBezTo>
                  <a:cubicBezTo>
                    <a:pt x="806" y="48"/>
                    <a:pt x="807" y="47"/>
                    <a:pt x="807" y="47"/>
                  </a:cubicBezTo>
                  <a:cubicBezTo>
                    <a:pt x="808" y="46"/>
                    <a:pt x="809" y="46"/>
                    <a:pt x="809" y="46"/>
                  </a:cubicBezTo>
                  <a:cubicBezTo>
                    <a:pt x="809" y="45"/>
                    <a:pt x="809" y="45"/>
                    <a:pt x="809" y="45"/>
                  </a:cubicBezTo>
                  <a:cubicBezTo>
                    <a:pt x="810" y="45"/>
                    <a:pt x="811" y="44"/>
                    <a:pt x="811" y="43"/>
                  </a:cubicBezTo>
                  <a:cubicBezTo>
                    <a:pt x="812" y="43"/>
                    <a:pt x="812" y="43"/>
                    <a:pt x="812" y="43"/>
                  </a:cubicBezTo>
                  <a:cubicBezTo>
                    <a:pt x="812" y="43"/>
                    <a:pt x="812" y="42"/>
                    <a:pt x="813" y="42"/>
                  </a:cubicBezTo>
                  <a:cubicBezTo>
                    <a:pt x="813" y="41"/>
                    <a:pt x="813" y="41"/>
                    <a:pt x="813" y="41"/>
                  </a:cubicBezTo>
                  <a:cubicBezTo>
                    <a:pt x="813" y="41"/>
                    <a:pt x="814" y="40"/>
                    <a:pt x="814" y="39"/>
                  </a:cubicBezTo>
                  <a:cubicBezTo>
                    <a:pt x="815" y="39"/>
                    <a:pt x="815" y="39"/>
                    <a:pt x="815" y="39"/>
                  </a:cubicBezTo>
                  <a:cubicBezTo>
                    <a:pt x="815" y="38"/>
                    <a:pt x="815" y="38"/>
                    <a:pt x="815" y="38"/>
                  </a:cubicBezTo>
                  <a:cubicBezTo>
                    <a:pt x="815" y="38"/>
                    <a:pt x="816" y="37"/>
                    <a:pt x="816" y="37"/>
                  </a:cubicBezTo>
                  <a:cubicBezTo>
                    <a:pt x="816" y="36"/>
                    <a:pt x="816" y="36"/>
                    <a:pt x="816" y="36"/>
                  </a:cubicBezTo>
                  <a:cubicBezTo>
                    <a:pt x="816" y="35"/>
                    <a:pt x="816" y="35"/>
                    <a:pt x="816" y="35"/>
                  </a:cubicBezTo>
                  <a:cubicBezTo>
                    <a:pt x="816" y="35"/>
                    <a:pt x="817" y="34"/>
                    <a:pt x="817" y="34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817" y="32"/>
                    <a:pt x="817" y="32"/>
                    <a:pt x="817" y="32"/>
                  </a:cubicBezTo>
                  <a:cubicBezTo>
                    <a:pt x="817" y="32"/>
                    <a:pt x="817" y="31"/>
                    <a:pt x="817" y="31"/>
                  </a:cubicBezTo>
                  <a:cubicBezTo>
                    <a:pt x="817" y="30"/>
                    <a:pt x="817" y="30"/>
                    <a:pt x="817" y="30"/>
                  </a:cubicBezTo>
                  <a:cubicBezTo>
                    <a:pt x="817" y="29"/>
                    <a:pt x="817" y="29"/>
                    <a:pt x="817" y="29"/>
                  </a:cubicBezTo>
                  <a:cubicBezTo>
                    <a:pt x="817" y="19"/>
                    <a:pt x="817" y="10"/>
                    <a:pt x="81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9395" tIns="39697" rIns="79395" bIns="3969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09"/>
            <p:cNvSpPr/>
            <p:nvPr/>
          </p:nvSpPr>
          <p:spPr bwMode="auto">
            <a:xfrm>
              <a:off x="4127156" y="349232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9395" tIns="39697" rIns="79395" bIns="3969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10"/>
            <p:cNvSpPr/>
            <p:nvPr/>
          </p:nvSpPr>
          <p:spPr bwMode="auto">
            <a:xfrm>
              <a:off x="4178273" y="347375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79395" tIns="39697" rIns="79395" bIns="3969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11"/>
            <p:cNvSpPr/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9395" tIns="39697" rIns="79395" bIns="3969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2"/>
            <p:cNvSpPr/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9395" tIns="39697" rIns="79395" bIns="3969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3"/>
            <p:cNvSpPr/>
            <p:nvPr/>
          </p:nvSpPr>
          <p:spPr bwMode="auto">
            <a:xfrm>
              <a:off x="6259048" y="3552469"/>
              <a:ext cx="455533" cy="178149"/>
            </a:xfrm>
            <a:custGeom>
              <a:avLst/>
              <a:gdLst/>
              <a:ahLst/>
              <a:cxnLst>
                <a:cxn ang="0">
                  <a:pos x="118" y="61"/>
                </a:cxn>
                <a:cxn ang="0">
                  <a:pos x="118" y="67"/>
                </a:cxn>
                <a:cxn ang="0">
                  <a:pos x="115" y="68"/>
                </a:cxn>
                <a:cxn ang="0">
                  <a:pos x="105" y="68"/>
                </a:cxn>
                <a:cxn ang="0">
                  <a:pos x="3" y="9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118" y="61"/>
                </a:cxn>
              </a:cxnLst>
              <a:rect l="0" t="0" r="r" b="b"/>
              <a:pathLst>
                <a:path w="121" h="70">
                  <a:moveTo>
                    <a:pt x="118" y="61"/>
                  </a:moveTo>
                  <a:cubicBezTo>
                    <a:pt x="121" y="63"/>
                    <a:pt x="121" y="65"/>
                    <a:pt x="118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3" y="70"/>
                    <a:pt x="108" y="70"/>
                    <a:pt x="105" y="6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3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2" y="0"/>
                    <a:pt x="15" y="2"/>
                  </a:cubicBezTo>
                  <a:cubicBezTo>
                    <a:pt x="118" y="61"/>
                    <a:pt x="118" y="61"/>
                    <a:pt x="118" y="6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9395" tIns="39697" rIns="79395" bIns="3969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14"/>
            <p:cNvSpPr/>
            <p:nvPr/>
          </p:nvSpPr>
          <p:spPr bwMode="auto">
            <a:xfrm>
              <a:off x="6733561" y="3738254"/>
              <a:ext cx="72127" cy="27996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9" y="4"/>
                    <a:pt x="19" y="7"/>
                    <a:pt x="16" y="9"/>
                  </a:cubicBezTo>
                  <a:cubicBezTo>
                    <a:pt x="12" y="11"/>
                    <a:pt x="7" y="11"/>
                    <a:pt x="3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7" y="0"/>
                    <a:pt x="12" y="0"/>
                    <a:pt x="16" y="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9395" tIns="39697" rIns="79395" bIns="3969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5"/>
            <p:cNvSpPr>
              <a:spLocks noEditPoints="1"/>
            </p:cNvSpPr>
            <p:nvPr/>
          </p:nvSpPr>
          <p:spPr bwMode="auto">
            <a:xfrm>
              <a:off x="3962400" y="3409950"/>
              <a:ext cx="3124200" cy="1213960"/>
            </a:xfrm>
            <a:custGeom>
              <a:avLst/>
              <a:gdLst/>
              <a:ahLst/>
              <a:cxnLst>
                <a:cxn ang="0">
                  <a:pos x="807" y="135"/>
                </a:cxn>
                <a:cxn ang="0">
                  <a:pos x="594" y="12"/>
                </a:cxn>
                <a:cxn ang="0">
                  <a:pos x="519" y="12"/>
                </a:cxn>
                <a:cxn ang="0">
                  <a:pos x="494" y="27"/>
                </a:cxn>
                <a:cxn ang="0">
                  <a:pos x="33" y="295"/>
                </a:cxn>
                <a:cxn ang="0">
                  <a:pos x="21" y="302"/>
                </a:cxn>
                <a:cxn ang="0">
                  <a:pos x="21" y="345"/>
                </a:cxn>
                <a:cxn ang="0">
                  <a:pos x="234" y="468"/>
                </a:cxn>
                <a:cxn ang="0">
                  <a:pos x="309" y="468"/>
                </a:cxn>
                <a:cxn ang="0">
                  <a:pos x="322" y="461"/>
                </a:cxn>
                <a:cxn ang="0">
                  <a:pos x="782" y="193"/>
                </a:cxn>
                <a:cxn ang="0">
                  <a:pos x="807" y="179"/>
                </a:cxn>
                <a:cxn ang="0">
                  <a:pos x="807" y="135"/>
                </a:cxn>
                <a:cxn ang="0">
                  <a:pos x="738" y="132"/>
                </a:cxn>
                <a:cxn ang="0">
                  <a:pos x="751" y="132"/>
                </a:cxn>
                <a:cxn ang="0">
                  <a:pos x="751" y="139"/>
                </a:cxn>
                <a:cxn ang="0">
                  <a:pos x="738" y="139"/>
                </a:cxn>
                <a:cxn ang="0">
                  <a:pos x="738" y="132"/>
                </a:cxn>
                <a:cxn ang="0">
                  <a:pos x="612" y="60"/>
                </a:cxn>
                <a:cxn ang="0">
                  <a:pos x="614" y="59"/>
                </a:cxn>
                <a:cxn ang="0">
                  <a:pos x="624" y="59"/>
                </a:cxn>
                <a:cxn ang="0">
                  <a:pos x="727" y="118"/>
                </a:cxn>
                <a:cxn ang="0">
                  <a:pos x="727" y="124"/>
                </a:cxn>
                <a:cxn ang="0">
                  <a:pos x="724" y="125"/>
                </a:cxn>
                <a:cxn ang="0">
                  <a:pos x="714" y="125"/>
                </a:cxn>
                <a:cxn ang="0">
                  <a:pos x="612" y="66"/>
                </a:cxn>
                <a:cxn ang="0">
                  <a:pos x="612" y="60"/>
                </a:cxn>
                <a:cxn ang="0">
                  <a:pos x="309" y="454"/>
                </a:cxn>
                <a:cxn ang="0">
                  <a:pos x="114" y="341"/>
                </a:cxn>
                <a:cxn ang="0">
                  <a:pos x="46" y="302"/>
                </a:cxn>
                <a:cxn ang="0">
                  <a:pos x="507" y="34"/>
                </a:cxn>
                <a:cxn ang="0">
                  <a:pos x="770" y="186"/>
                </a:cxn>
                <a:cxn ang="0">
                  <a:pos x="309" y="454"/>
                </a:cxn>
              </a:cxnLst>
              <a:rect l="0" t="0" r="r" b="b"/>
              <a:pathLst>
                <a:path w="828" h="480">
                  <a:moveTo>
                    <a:pt x="807" y="135"/>
                  </a:moveTo>
                  <a:cubicBezTo>
                    <a:pt x="594" y="12"/>
                    <a:pt x="594" y="12"/>
                    <a:pt x="594" y="12"/>
                  </a:cubicBezTo>
                  <a:cubicBezTo>
                    <a:pt x="573" y="0"/>
                    <a:pt x="539" y="0"/>
                    <a:pt x="519" y="12"/>
                  </a:cubicBezTo>
                  <a:cubicBezTo>
                    <a:pt x="494" y="27"/>
                    <a:pt x="494" y="27"/>
                    <a:pt x="494" y="27"/>
                  </a:cubicBezTo>
                  <a:cubicBezTo>
                    <a:pt x="33" y="295"/>
                    <a:pt x="33" y="295"/>
                    <a:pt x="33" y="29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0" y="314"/>
                    <a:pt x="0" y="333"/>
                    <a:pt x="21" y="345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55" y="480"/>
                    <a:pt x="289" y="480"/>
                    <a:pt x="309" y="468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782" y="193"/>
                    <a:pt x="782" y="193"/>
                    <a:pt x="782" y="193"/>
                  </a:cubicBezTo>
                  <a:cubicBezTo>
                    <a:pt x="807" y="179"/>
                    <a:pt x="807" y="179"/>
                    <a:pt x="807" y="179"/>
                  </a:cubicBezTo>
                  <a:cubicBezTo>
                    <a:pt x="828" y="167"/>
                    <a:pt x="828" y="147"/>
                    <a:pt x="807" y="135"/>
                  </a:cubicBezTo>
                  <a:moveTo>
                    <a:pt x="738" y="132"/>
                  </a:moveTo>
                  <a:cubicBezTo>
                    <a:pt x="742" y="130"/>
                    <a:pt x="747" y="130"/>
                    <a:pt x="751" y="132"/>
                  </a:cubicBezTo>
                  <a:cubicBezTo>
                    <a:pt x="754" y="134"/>
                    <a:pt x="754" y="137"/>
                    <a:pt x="751" y="139"/>
                  </a:cubicBezTo>
                  <a:cubicBezTo>
                    <a:pt x="747" y="141"/>
                    <a:pt x="742" y="141"/>
                    <a:pt x="738" y="139"/>
                  </a:cubicBezTo>
                  <a:cubicBezTo>
                    <a:pt x="735" y="137"/>
                    <a:pt x="735" y="134"/>
                    <a:pt x="738" y="132"/>
                  </a:cubicBezTo>
                  <a:moveTo>
                    <a:pt x="612" y="60"/>
                  </a:moveTo>
                  <a:cubicBezTo>
                    <a:pt x="614" y="59"/>
                    <a:pt x="614" y="59"/>
                    <a:pt x="614" y="59"/>
                  </a:cubicBezTo>
                  <a:cubicBezTo>
                    <a:pt x="617" y="57"/>
                    <a:pt x="621" y="57"/>
                    <a:pt x="624" y="59"/>
                  </a:cubicBezTo>
                  <a:cubicBezTo>
                    <a:pt x="727" y="118"/>
                    <a:pt x="727" y="118"/>
                    <a:pt x="727" y="118"/>
                  </a:cubicBezTo>
                  <a:cubicBezTo>
                    <a:pt x="730" y="120"/>
                    <a:pt x="730" y="122"/>
                    <a:pt x="727" y="124"/>
                  </a:cubicBezTo>
                  <a:cubicBezTo>
                    <a:pt x="724" y="125"/>
                    <a:pt x="724" y="125"/>
                    <a:pt x="724" y="125"/>
                  </a:cubicBezTo>
                  <a:cubicBezTo>
                    <a:pt x="722" y="127"/>
                    <a:pt x="717" y="127"/>
                    <a:pt x="714" y="125"/>
                  </a:cubicBezTo>
                  <a:cubicBezTo>
                    <a:pt x="612" y="66"/>
                    <a:pt x="612" y="66"/>
                    <a:pt x="612" y="66"/>
                  </a:cubicBezTo>
                  <a:cubicBezTo>
                    <a:pt x="609" y="64"/>
                    <a:pt x="609" y="62"/>
                    <a:pt x="612" y="60"/>
                  </a:cubicBezTo>
                  <a:moveTo>
                    <a:pt x="309" y="454"/>
                  </a:moveTo>
                  <a:cubicBezTo>
                    <a:pt x="114" y="341"/>
                    <a:pt x="114" y="341"/>
                    <a:pt x="114" y="341"/>
                  </a:cubicBezTo>
                  <a:cubicBezTo>
                    <a:pt x="46" y="302"/>
                    <a:pt x="46" y="302"/>
                    <a:pt x="46" y="302"/>
                  </a:cubicBezTo>
                  <a:cubicBezTo>
                    <a:pt x="507" y="34"/>
                    <a:pt x="507" y="34"/>
                    <a:pt x="507" y="34"/>
                  </a:cubicBezTo>
                  <a:cubicBezTo>
                    <a:pt x="770" y="186"/>
                    <a:pt x="770" y="186"/>
                    <a:pt x="770" y="186"/>
                  </a:cubicBezTo>
                  <a:cubicBezTo>
                    <a:pt x="309" y="454"/>
                    <a:pt x="309" y="454"/>
                    <a:pt x="309" y="45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79395" tIns="39697" rIns="79395" bIns="3969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Freeform 210"/>
          <p:cNvSpPr/>
          <p:nvPr/>
        </p:nvSpPr>
        <p:spPr bwMode="auto">
          <a:xfrm flipH="1" flipV="1">
            <a:off x="4078200" y="2827322"/>
            <a:ext cx="3554825" cy="1385518"/>
          </a:xfrm>
          <a:custGeom>
            <a:avLst/>
            <a:gdLst/>
            <a:ahLst/>
            <a:cxnLst>
              <a:cxn ang="0">
                <a:pos x="458" y="0"/>
              </a:cxn>
              <a:cxn ang="0">
                <a:pos x="0" y="267"/>
              </a:cxn>
              <a:cxn ang="0">
                <a:pos x="261" y="418"/>
              </a:cxn>
              <a:cxn ang="0">
                <a:pos x="719" y="151"/>
              </a:cxn>
              <a:cxn ang="0">
                <a:pos x="458" y="0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solidFill>
            <a:schemeClr val="accent2">
              <a:alpha val="89804"/>
            </a:schemeClr>
          </a:solidFill>
          <a:ln w="9525">
            <a:noFill/>
            <a:round/>
          </a:ln>
        </p:spPr>
        <p:txBody>
          <a:bodyPr vert="horz" wrap="square" lIns="79395" tIns="39697" rIns="79395" bIns="3969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210"/>
          <p:cNvSpPr/>
          <p:nvPr/>
        </p:nvSpPr>
        <p:spPr bwMode="auto">
          <a:xfrm flipH="1" flipV="1">
            <a:off x="4016873" y="2581363"/>
            <a:ext cx="3554825" cy="1385518"/>
          </a:xfrm>
          <a:custGeom>
            <a:avLst/>
            <a:gdLst/>
            <a:ahLst/>
            <a:cxnLst>
              <a:cxn ang="0">
                <a:pos x="458" y="0"/>
              </a:cxn>
              <a:cxn ang="0">
                <a:pos x="0" y="267"/>
              </a:cxn>
              <a:cxn ang="0">
                <a:pos x="261" y="418"/>
              </a:cxn>
              <a:cxn ang="0">
                <a:pos x="719" y="151"/>
              </a:cxn>
              <a:cxn ang="0">
                <a:pos x="458" y="0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solidFill>
            <a:schemeClr val="accent1">
              <a:alpha val="89804"/>
            </a:schemeClr>
          </a:solidFill>
          <a:ln w="9525">
            <a:noFill/>
            <a:round/>
          </a:ln>
        </p:spPr>
        <p:txBody>
          <a:bodyPr vert="horz" wrap="square" lIns="79395" tIns="39697" rIns="79395" bIns="3969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" name="Straight Connector 31"/>
          <p:cNvCxnSpPr/>
          <p:nvPr/>
        </p:nvCxnSpPr>
        <p:spPr>
          <a:xfrm flipV="1">
            <a:off x="7532467" y="2614403"/>
            <a:ext cx="0" cy="9494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2615453" y="1957972"/>
            <a:ext cx="553926" cy="5539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2615453" y="2754749"/>
            <a:ext cx="553926" cy="5539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2618942" y="3572349"/>
            <a:ext cx="553926" cy="55392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Shape 56"/>
          <p:cNvSpPr/>
          <p:nvPr/>
        </p:nvSpPr>
        <p:spPr>
          <a:xfrm>
            <a:off x="2788490" y="2938512"/>
            <a:ext cx="190406" cy="169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04" y="6075"/>
                </a:moveTo>
                <a:lnTo>
                  <a:pt x="19439" y="0"/>
                </a:lnTo>
                <a:lnTo>
                  <a:pt x="14503" y="0"/>
                </a:lnTo>
                <a:lnTo>
                  <a:pt x="15451" y="7077"/>
                </a:lnTo>
                <a:cubicBezTo>
                  <a:pt x="15636" y="8413"/>
                  <a:pt x="16936" y="9450"/>
                  <a:pt x="18515" y="9450"/>
                </a:cubicBezTo>
                <a:cubicBezTo>
                  <a:pt x="20219" y="9450"/>
                  <a:pt x="21600" y="8240"/>
                  <a:pt x="21600" y="6750"/>
                </a:cubicBezTo>
                <a:cubicBezTo>
                  <a:pt x="21600" y="6515"/>
                  <a:pt x="21566" y="6291"/>
                  <a:pt x="21504" y="6075"/>
                </a:cubicBezTo>
                <a:close/>
                <a:moveTo>
                  <a:pt x="16800" y="10862"/>
                </a:moveTo>
                <a:lnTo>
                  <a:pt x="16800" y="16200"/>
                </a:lnTo>
                <a:lnTo>
                  <a:pt x="4800" y="16200"/>
                </a:lnTo>
                <a:lnTo>
                  <a:pt x="4800" y="10870"/>
                </a:lnTo>
                <a:cubicBezTo>
                  <a:pt x="4274" y="11083"/>
                  <a:pt x="3696" y="11205"/>
                  <a:pt x="3085" y="11205"/>
                </a:cubicBezTo>
                <a:cubicBezTo>
                  <a:pt x="2851" y="11205"/>
                  <a:pt x="2624" y="11174"/>
                  <a:pt x="2400" y="11139"/>
                </a:cubicBezTo>
                <a:lnTo>
                  <a:pt x="2400" y="19710"/>
                </a:lnTo>
                <a:cubicBezTo>
                  <a:pt x="2400" y="20749"/>
                  <a:pt x="3155" y="21600"/>
                  <a:pt x="4078" y="21600"/>
                </a:cubicBezTo>
                <a:lnTo>
                  <a:pt x="17520" y="21600"/>
                </a:lnTo>
                <a:cubicBezTo>
                  <a:pt x="18444" y="21600"/>
                  <a:pt x="19200" y="20748"/>
                  <a:pt x="19200" y="19710"/>
                </a:cubicBezTo>
                <a:lnTo>
                  <a:pt x="19200" y="11140"/>
                </a:lnTo>
                <a:cubicBezTo>
                  <a:pt x="18974" y="11174"/>
                  <a:pt x="18749" y="11206"/>
                  <a:pt x="18515" y="11206"/>
                </a:cubicBezTo>
                <a:cubicBezTo>
                  <a:pt x="17907" y="11205"/>
                  <a:pt x="17327" y="11081"/>
                  <a:pt x="16800" y="10862"/>
                </a:cubicBezTo>
                <a:close/>
                <a:moveTo>
                  <a:pt x="10800" y="9450"/>
                </a:moveTo>
                <a:cubicBezTo>
                  <a:pt x="12504" y="9450"/>
                  <a:pt x="13885" y="8240"/>
                  <a:pt x="13885" y="6750"/>
                </a:cubicBezTo>
                <a:cubicBezTo>
                  <a:pt x="13885" y="6695"/>
                  <a:pt x="13882" y="6639"/>
                  <a:pt x="13879" y="6587"/>
                </a:cubicBezTo>
                <a:lnTo>
                  <a:pt x="13268" y="0"/>
                </a:lnTo>
                <a:lnTo>
                  <a:pt x="8332" y="0"/>
                </a:lnTo>
                <a:lnTo>
                  <a:pt x="7720" y="6581"/>
                </a:lnTo>
                <a:cubicBezTo>
                  <a:pt x="7717" y="6637"/>
                  <a:pt x="7715" y="6692"/>
                  <a:pt x="7715" y="6750"/>
                </a:cubicBezTo>
                <a:cubicBezTo>
                  <a:pt x="7715" y="8240"/>
                  <a:pt x="9096" y="9450"/>
                  <a:pt x="10800" y="9450"/>
                </a:cubicBezTo>
                <a:close/>
                <a:moveTo>
                  <a:pt x="6148" y="7087"/>
                </a:moveTo>
                <a:lnTo>
                  <a:pt x="7097" y="0"/>
                </a:lnTo>
                <a:lnTo>
                  <a:pt x="2160" y="0"/>
                </a:lnTo>
                <a:lnTo>
                  <a:pt x="97" y="6075"/>
                </a:lnTo>
                <a:cubicBezTo>
                  <a:pt x="34" y="6291"/>
                  <a:pt x="0" y="6515"/>
                  <a:pt x="0" y="6750"/>
                </a:cubicBezTo>
                <a:cubicBezTo>
                  <a:pt x="0" y="8240"/>
                  <a:pt x="1380" y="9450"/>
                  <a:pt x="3085" y="9450"/>
                </a:cubicBezTo>
                <a:cubicBezTo>
                  <a:pt x="4657" y="9450"/>
                  <a:pt x="5957" y="8418"/>
                  <a:pt x="6148" y="708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428" tIns="28428" rIns="28428" bIns="2842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latin typeface="+mn-lt"/>
                <a:ea typeface="+mn-ea"/>
                <a:cs typeface="+mn-cs"/>
                <a:sym typeface="Helvetica Light"/>
              </a:defRPr>
            </a:pPr>
            <a:endParaRPr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268"/>
          <p:cNvSpPr/>
          <p:nvPr/>
        </p:nvSpPr>
        <p:spPr>
          <a:xfrm>
            <a:off x="2778975" y="2140748"/>
            <a:ext cx="209437" cy="1675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80" y="13500"/>
                </a:moveTo>
                <a:lnTo>
                  <a:pt x="4320" y="13500"/>
                </a:lnTo>
                <a:lnTo>
                  <a:pt x="4320" y="2700"/>
                </a:lnTo>
                <a:lnTo>
                  <a:pt x="17280" y="2700"/>
                </a:lnTo>
                <a:cubicBezTo>
                  <a:pt x="17280" y="2700"/>
                  <a:pt x="17280" y="13500"/>
                  <a:pt x="17280" y="13500"/>
                </a:cubicBezTo>
                <a:close/>
                <a:moveTo>
                  <a:pt x="7560" y="18900"/>
                </a:moveTo>
                <a:lnTo>
                  <a:pt x="8208" y="17550"/>
                </a:lnTo>
                <a:lnTo>
                  <a:pt x="13392" y="17550"/>
                </a:lnTo>
                <a:lnTo>
                  <a:pt x="14040" y="18900"/>
                </a:lnTo>
                <a:cubicBezTo>
                  <a:pt x="14040" y="18900"/>
                  <a:pt x="7560" y="18900"/>
                  <a:pt x="7560" y="18900"/>
                </a:cubicBezTo>
                <a:close/>
                <a:moveTo>
                  <a:pt x="21334" y="18402"/>
                </a:moveTo>
                <a:cubicBezTo>
                  <a:pt x="21068" y="17901"/>
                  <a:pt x="19440" y="14850"/>
                  <a:pt x="19440" y="14850"/>
                </a:cubicBezTo>
                <a:lnTo>
                  <a:pt x="19440" y="2700"/>
                </a:lnTo>
                <a:cubicBezTo>
                  <a:pt x="19440" y="1212"/>
                  <a:pt x="18468" y="0"/>
                  <a:pt x="17280" y="0"/>
                </a:cubicBezTo>
                <a:lnTo>
                  <a:pt x="4320" y="0"/>
                </a:lnTo>
                <a:cubicBezTo>
                  <a:pt x="3131" y="0"/>
                  <a:pt x="2160" y="1212"/>
                  <a:pt x="2160" y="2700"/>
                </a:cubicBezTo>
                <a:lnTo>
                  <a:pt x="2160" y="14850"/>
                </a:lnTo>
                <a:cubicBezTo>
                  <a:pt x="2160" y="14850"/>
                  <a:pt x="532" y="17901"/>
                  <a:pt x="266" y="18402"/>
                </a:cubicBezTo>
                <a:cubicBezTo>
                  <a:pt x="0" y="18900"/>
                  <a:pt x="0" y="19188"/>
                  <a:pt x="0" y="19575"/>
                </a:cubicBezTo>
                <a:lnTo>
                  <a:pt x="0" y="20250"/>
                </a:lnTo>
                <a:cubicBezTo>
                  <a:pt x="0" y="20925"/>
                  <a:pt x="540" y="21600"/>
                  <a:pt x="1079" y="21600"/>
                </a:cubicBezTo>
                <a:lnTo>
                  <a:pt x="20521" y="21600"/>
                </a:lnTo>
                <a:cubicBezTo>
                  <a:pt x="21060" y="21600"/>
                  <a:pt x="21600" y="20925"/>
                  <a:pt x="21600" y="20250"/>
                </a:cubicBezTo>
                <a:lnTo>
                  <a:pt x="21600" y="19575"/>
                </a:lnTo>
                <a:cubicBezTo>
                  <a:pt x="21600" y="19188"/>
                  <a:pt x="21600" y="18900"/>
                  <a:pt x="21334" y="1840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428" tIns="28428" rIns="28428" bIns="2842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Shape 671"/>
          <p:cNvSpPr/>
          <p:nvPr/>
        </p:nvSpPr>
        <p:spPr>
          <a:xfrm>
            <a:off x="2808624" y="3759421"/>
            <a:ext cx="179788" cy="179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95" y="15576"/>
                </a:moveTo>
                <a:cubicBezTo>
                  <a:pt x="12143" y="16865"/>
                  <a:pt x="9843" y="18851"/>
                  <a:pt x="8177" y="21277"/>
                </a:cubicBezTo>
                <a:cubicBezTo>
                  <a:pt x="9016" y="21487"/>
                  <a:pt x="9894" y="21600"/>
                  <a:pt x="10799" y="21600"/>
                </a:cubicBezTo>
                <a:cubicBezTo>
                  <a:pt x="12428" y="21600"/>
                  <a:pt x="13971" y="21237"/>
                  <a:pt x="15356" y="20591"/>
                </a:cubicBezTo>
                <a:cubicBezTo>
                  <a:pt x="15579" y="19502"/>
                  <a:pt x="15697" y="18376"/>
                  <a:pt x="15697" y="17223"/>
                </a:cubicBezTo>
                <a:cubicBezTo>
                  <a:pt x="15697" y="16807"/>
                  <a:pt x="15678" y="16393"/>
                  <a:pt x="15646" y="15985"/>
                </a:cubicBezTo>
                <a:cubicBezTo>
                  <a:pt x="15369" y="15896"/>
                  <a:pt x="15114" y="15759"/>
                  <a:pt x="14895" y="15576"/>
                </a:cubicBezTo>
                <a:close/>
                <a:moveTo>
                  <a:pt x="18049" y="2795"/>
                </a:moveTo>
                <a:cubicBezTo>
                  <a:pt x="16317" y="2963"/>
                  <a:pt x="14665" y="3399"/>
                  <a:pt x="13127" y="4049"/>
                </a:cubicBezTo>
                <a:cubicBezTo>
                  <a:pt x="13134" y="4126"/>
                  <a:pt x="13139" y="4202"/>
                  <a:pt x="13139" y="4280"/>
                </a:cubicBezTo>
                <a:cubicBezTo>
                  <a:pt x="13139" y="4643"/>
                  <a:pt x="13052" y="4984"/>
                  <a:pt x="12903" y="5288"/>
                </a:cubicBezTo>
                <a:cubicBezTo>
                  <a:pt x="14442" y="7095"/>
                  <a:pt x="15635" y="9197"/>
                  <a:pt x="16388" y="11500"/>
                </a:cubicBezTo>
                <a:cubicBezTo>
                  <a:pt x="17324" y="11518"/>
                  <a:pt x="18122" y="12089"/>
                  <a:pt x="18466" y="12902"/>
                </a:cubicBezTo>
                <a:cubicBezTo>
                  <a:pt x="19506" y="12797"/>
                  <a:pt x="20518" y="12597"/>
                  <a:pt x="21492" y="12311"/>
                </a:cubicBezTo>
                <a:cubicBezTo>
                  <a:pt x="21563" y="11818"/>
                  <a:pt x="21600" y="11313"/>
                  <a:pt x="21600" y="10800"/>
                </a:cubicBezTo>
                <a:cubicBezTo>
                  <a:pt x="21599" y="7626"/>
                  <a:pt x="20230" y="4770"/>
                  <a:pt x="18049" y="2795"/>
                </a:cubicBezTo>
                <a:close/>
                <a:moveTo>
                  <a:pt x="13739" y="14350"/>
                </a:moveTo>
                <a:cubicBezTo>
                  <a:pt x="11072" y="13907"/>
                  <a:pt x="8601" y="12889"/>
                  <a:pt x="6449" y="11434"/>
                </a:cubicBezTo>
                <a:cubicBezTo>
                  <a:pt x="6099" y="11648"/>
                  <a:pt x="5689" y="11773"/>
                  <a:pt x="5251" y="11773"/>
                </a:cubicBezTo>
                <a:cubicBezTo>
                  <a:pt x="5087" y="11773"/>
                  <a:pt x="4931" y="11756"/>
                  <a:pt x="4779" y="11725"/>
                </a:cubicBezTo>
                <a:cubicBezTo>
                  <a:pt x="3749" y="13676"/>
                  <a:pt x="3091" y="15853"/>
                  <a:pt x="2902" y="18163"/>
                </a:cubicBezTo>
                <a:cubicBezTo>
                  <a:pt x="3930" y="19266"/>
                  <a:pt x="5183" y="20154"/>
                  <a:pt x="6593" y="20751"/>
                </a:cubicBezTo>
                <a:cubicBezTo>
                  <a:pt x="8345" y="18059"/>
                  <a:pt x="10791" y="15834"/>
                  <a:pt x="13739" y="14350"/>
                </a:cubicBezTo>
                <a:close/>
                <a:moveTo>
                  <a:pt x="17257" y="15907"/>
                </a:moveTo>
                <a:cubicBezTo>
                  <a:pt x="17287" y="16343"/>
                  <a:pt x="17305" y="16781"/>
                  <a:pt x="17305" y="17223"/>
                </a:cubicBezTo>
                <a:cubicBezTo>
                  <a:pt x="17305" y="18003"/>
                  <a:pt x="17255" y="18771"/>
                  <a:pt x="17162" y="19525"/>
                </a:cubicBezTo>
                <a:cubicBezTo>
                  <a:pt x="18993" y="18189"/>
                  <a:pt x="20388" y="16288"/>
                  <a:pt x="21091" y="14080"/>
                </a:cubicBezTo>
                <a:cubicBezTo>
                  <a:pt x="20257" y="14282"/>
                  <a:pt x="19403" y="14426"/>
                  <a:pt x="18530" y="14508"/>
                </a:cubicBezTo>
                <a:cubicBezTo>
                  <a:pt x="18327" y="15139"/>
                  <a:pt x="17859" y="15646"/>
                  <a:pt x="17257" y="15907"/>
                </a:cubicBezTo>
                <a:close/>
                <a:moveTo>
                  <a:pt x="14276" y="12805"/>
                </a:moveTo>
                <a:cubicBezTo>
                  <a:pt x="14419" y="12507"/>
                  <a:pt x="14622" y="12243"/>
                  <a:pt x="14874" y="12035"/>
                </a:cubicBezTo>
                <a:cubicBezTo>
                  <a:pt x="14195" y="9949"/>
                  <a:pt x="13121" y="8039"/>
                  <a:pt x="11737" y="6396"/>
                </a:cubicBezTo>
                <a:cubicBezTo>
                  <a:pt x="11463" y="6514"/>
                  <a:pt x="11160" y="6577"/>
                  <a:pt x="10841" y="6577"/>
                </a:cubicBezTo>
                <a:cubicBezTo>
                  <a:pt x="10342" y="6577"/>
                  <a:pt x="9882" y="6417"/>
                  <a:pt x="9506" y="6149"/>
                </a:cubicBezTo>
                <a:cubicBezTo>
                  <a:pt x="8672" y="6781"/>
                  <a:pt x="7901" y="7491"/>
                  <a:pt x="7200" y="8265"/>
                </a:cubicBezTo>
                <a:cubicBezTo>
                  <a:pt x="7421" y="8616"/>
                  <a:pt x="7549" y="9031"/>
                  <a:pt x="7549" y="9475"/>
                </a:cubicBezTo>
                <a:cubicBezTo>
                  <a:pt x="7549" y="9714"/>
                  <a:pt x="7512" y="9945"/>
                  <a:pt x="7444" y="10163"/>
                </a:cubicBezTo>
                <a:cubicBezTo>
                  <a:pt x="9459" y="11509"/>
                  <a:pt x="11779" y="12434"/>
                  <a:pt x="14276" y="12805"/>
                </a:cubicBezTo>
                <a:close/>
                <a:moveTo>
                  <a:pt x="10842" y="1983"/>
                </a:moveTo>
                <a:cubicBezTo>
                  <a:pt x="11448" y="1983"/>
                  <a:pt x="11998" y="2218"/>
                  <a:pt x="12410" y="2604"/>
                </a:cubicBezTo>
                <a:cubicBezTo>
                  <a:pt x="13609" y="2088"/>
                  <a:pt x="14870" y="1691"/>
                  <a:pt x="16184" y="1439"/>
                </a:cubicBezTo>
                <a:cubicBezTo>
                  <a:pt x="14598" y="525"/>
                  <a:pt x="12760" y="0"/>
                  <a:pt x="10799" y="0"/>
                </a:cubicBezTo>
                <a:cubicBezTo>
                  <a:pt x="9463" y="0"/>
                  <a:pt x="8183" y="245"/>
                  <a:pt x="7001" y="690"/>
                </a:cubicBezTo>
                <a:cubicBezTo>
                  <a:pt x="7938" y="1154"/>
                  <a:pt x="8833" y="1694"/>
                  <a:pt x="9673" y="2304"/>
                </a:cubicBezTo>
                <a:cubicBezTo>
                  <a:pt x="10017" y="2100"/>
                  <a:pt x="10415" y="1983"/>
                  <a:pt x="10842" y="1983"/>
                </a:cubicBezTo>
                <a:close/>
                <a:moveTo>
                  <a:pt x="2953" y="9475"/>
                </a:moveTo>
                <a:cubicBezTo>
                  <a:pt x="2953" y="9153"/>
                  <a:pt x="3021" y="8845"/>
                  <a:pt x="3140" y="8568"/>
                </a:cubicBezTo>
                <a:cubicBezTo>
                  <a:pt x="2402" y="7756"/>
                  <a:pt x="1735" y="6882"/>
                  <a:pt x="1150" y="5952"/>
                </a:cubicBezTo>
                <a:cubicBezTo>
                  <a:pt x="417" y="7409"/>
                  <a:pt x="0" y="9057"/>
                  <a:pt x="0" y="10801"/>
                </a:cubicBezTo>
                <a:cubicBezTo>
                  <a:pt x="0" y="12819"/>
                  <a:pt x="556" y="14708"/>
                  <a:pt x="1520" y="16324"/>
                </a:cubicBezTo>
                <a:cubicBezTo>
                  <a:pt x="1865" y="14382"/>
                  <a:pt x="2519" y="12546"/>
                  <a:pt x="3421" y="10863"/>
                </a:cubicBezTo>
                <a:cubicBezTo>
                  <a:pt x="3128" y="10478"/>
                  <a:pt x="2953" y="9996"/>
                  <a:pt x="2953" y="9475"/>
                </a:cubicBezTo>
                <a:close/>
                <a:moveTo>
                  <a:pt x="5252" y="7178"/>
                </a:moveTo>
                <a:cubicBezTo>
                  <a:pt x="5486" y="7178"/>
                  <a:pt x="5714" y="7212"/>
                  <a:pt x="5928" y="7279"/>
                </a:cubicBezTo>
                <a:cubicBezTo>
                  <a:pt x="6738" y="6372"/>
                  <a:pt x="7636" y="5546"/>
                  <a:pt x="8608" y="4814"/>
                </a:cubicBezTo>
                <a:cubicBezTo>
                  <a:pt x="8567" y="4643"/>
                  <a:pt x="8545" y="4463"/>
                  <a:pt x="8545" y="4280"/>
                </a:cubicBezTo>
                <a:cubicBezTo>
                  <a:pt x="8545" y="4025"/>
                  <a:pt x="8587" y="3780"/>
                  <a:pt x="8664" y="3551"/>
                </a:cubicBezTo>
                <a:cubicBezTo>
                  <a:pt x="7574" y="2771"/>
                  <a:pt x="6390" y="2115"/>
                  <a:pt x="5130" y="1609"/>
                </a:cubicBezTo>
                <a:cubicBezTo>
                  <a:pt x="3950" y="2339"/>
                  <a:pt x="2920" y="3289"/>
                  <a:pt x="2099" y="4404"/>
                </a:cubicBezTo>
                <a:cubicBezTo>
                  <a:pt x="2708" y="5484"/>
                  <a:pt x="3432" y="6490"/>
                  <a:pt x="4256" y="7406"/>
                </a:cubicBezTo>
                <a:cubicBezTo>
                  <a:pt x="4557" y="7261"/>
                  <a:pt x="4893" y="7178"/>
                  <a:pt x="5252" y="717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28428" tIns="28428" rIns="28428" bIns="28428" numCol="1" anchor="ctr">
            <a:noAutofit/>
          </a:bodyPr>
          <a:lstStyle/>
          <a:p>
            <a:pPr>
              <a:lnSpc>
                <a:spcPct val="12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Text Placeholder 8"/>
          <p:cNvSpPr>
            <a:spLocks noGrp="1"/>
          </p:cNvSpPr>
          <p:nvPr/>
        </p:nvSpPr>
        <p:spPr>
          <a:xfrm>
            <a:off x="3871342" y="2227536"/>
            <a:ext cx="899724" cy="1841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 Placeholder 9"/>
          <p:cNvSpPr>
            <a:spLocks noGrp="1"/>
          </p:cNvSpPr>
          <p:nvPr/>
        </p:nvSpPr>
        <p:spPr>
          <a:xfrm>
            <a:off x="3692977" y="2451056"/>
            <a:ext cx="1078089" cy="31496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24" grpId="0" build="p"/>
      <p:bldP spid="25" grpId="0" build="p"/>
      <p:bldP spid="2" grpId="0" build="p"/>
      <p:bldP spid="34" grpId="0" build="p"/>
      <p:bldP spid="42" grpId="0" build="p"/>
      <p:bldP spid="43" grpId="0" build="p"/>
      <p:bldP spid="45" grpId="0" build="p"/>
      <p:bldP spid="46" grpId="0" build="p"/>
      <p:bldP spid="47" grpId="0" build="p"/>
      <p:bldP spid="48" grpId="0" build="p"/>
      <p:bldP spid="3" grpId="0" bldLvl="0" animBg="1"/>
      <p:bldP spid="14" grpId="0" bldLvl="0" animBg="1"/>
      <p:bldP spid="44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53" grpId="0" bldLvl="0" animBg="1"/>
      <p:bldP spid="5" grpId="0" build="p"/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QQ截图201711231608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890"/>
            <a:ext cx="9166860" cy="5139690"/>
          </a:xfrm>
          <a:prstGeom prst="rect">
            <a:avLst/>
          </a:prstGeom>
        </p:spPr>
      </p:pic>
      <p:sp>
        <p:nvSpPr>
          <p:cNvPr id="3" name="矩形 9"/>
          <p:cNvSpPr/>
          <p:nvPr/>
        </p:nvSpPr>
        <p:spPr>
          <a:xfrm>
            <a:off x="3185277" y="1121877"/>
            <a:ext cx="2773446" cy="2749517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4136142" y="1597534"/>
            <a:ext cx="871716" cy="871716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39293" y="1652518"/>
            <a:ext cx="86541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500" dirty="0">
                <a:ln w="28575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4500" dirty="0">
              <a:ln w="28575">
                <a:noFill/>
              </a:ln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66160" y="2448923"/>
            <a:ext cx="20116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活动运作方式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80730" y="2971539"/>
            <a:ext cx="31825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pPr algn="ctr"/>
            <a:r>
              <a:rPr lang="en-US" altLang="zh-CN" sz="135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Professional generation</a:t>
            </a:r>
            <a:endParaRPr lang="en-US" altLang="zh-CN" sz="135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135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PowerPoint</a:t>
            </a:r>
            <a:endParaRPr lang="en-US" altLang="zh-CN" sz="135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活动运作方式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380740" y="857795"/>
            <a:ext cx="6334338" cy="2814483"/>
            <a:chOff x="1447800" y="2628900"/>
            <a:chExt cx="5745163" cy="2552700"/>
          </a:xfrm>
        </p:grpSpPr>
        <p:sp>
          <p:nvSpPr>
            <p:cNvPr id="6184" name="Freeform 40"/>
            <p:cNvSpPr/>
            <p:nvPr/>
          </p:nvSpPr>
          <p:spPr bwMode="auto">
            <a:xfrm>
              <a:off x="1447800" y="2713037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rgbClr val="2B2939"/>
            </a:solidFill>
            <a:ln w="9525">
              <a:noFill/>
              <a:round/>
            </a:ln>
          </p:spPr>
          <p:txBody>
            <a:bodyPr vert="horz" wrap="square" lIns="68576" tIns="34288" rIns="68576" bIns="34288" numCol="1" anchor="t" anchorCtr="0" compatLnSpc="1"/>
            <a:lstStyle/>
            <a:p>
              <a:endParaRPr lang="en-US" sz="100"/>
            </a:p>
          </p:txBody>
        </p:sp>
        <p:sp>
          <p:nvSpPr>
            <p:cNvPr id="6" name="Freeform 40"/>
            <p:cNvSpPr/>
            <p:nvPr/>
          </p:nvSpPr>
          <p:spPr bwMode="auto">
            <a:xfrm>
              <a:off x="1447800" y="2628900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68576" tIns="34288" rIns="68576" bIns="34288" numCol="1" anchor="t" anchorCtr="0" compatLnSpc="1"/>
            <a:lstStyle/>
            <a:p>
              <a:endParaRPr lang="en-US" sz="100"/>
            </a:p>
          </p:txBody>
        </p:sp>
      </p:grpSp>
      <p:cxnSp>
        <p:nvCxnSpPr>
          <p:cNvPr id="27" name="Straight Connector 26"/>
          <p:cNvCxnSpPr/>
          <p:nvPr/>
        </p:nvCxnSpPr>
        <p:spPr>
          <a:xfrm rot="5400000">
            <a:off x="2150401" y="3922296"/>
            <a:ext cx="1642972" cy="1191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3560918" y="3800262"/>
            <a:ext cx="2000140" cy="1191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2257972" y="2520994"/>
            <a:ext cx="383687" cy="383687"/>
            <a:chOff x="3237545" y="4561747"/>
            <a:chExt cx="1146960" cy="1146960"/>
          </a:xfrm>
        </p:grpSpPr>
        <p:sp>
          <p:nvSpPr>
            <p:cNvPr id="25" name="圆角矩形 24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75" b="1" dirty="0">
                  <a:solidFill>
                    <a:srgbClr val="2B2939"/>
                  </a:solidFill>
                  <a:cs typeface="+mn-ea"/>
                  <a:sym typeface="+mn-lt"/>
                </a:rPr>
                <a:t>1</a:t>
              </a:r>
              <a:endParaRPr lang="zh-CN" altLang="en-US" sz="2275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241605" y="2011107"/>
            <a:ext cx="570341" cy="570341"/>
            <a:chOff x="3237545" y="4561747"/>
            <a:chExt cx="1146960" cy="1146960"/>
          </a:xfrm>
        </p:grpSpPr>
        <p:sp>
          <p:nvSpPr>
            <p:cNvPr id="30" name="圆角矩形 2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75" b="1" dirty="0">
                  <a:solidFill>
                    <a:srgbClr val="2B2939"/>
                  </a:solidFill>
                  <a:cs typeface="+mn-ea"/>
                  <a:sym typeface="+mn-lt"/>
                </a:rPr>
                <a:t>2</a:t>
              </a:r>
              <a:endParaRPr lang="zh-CN" altLang="en-US" sz="2275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73494" y="1624810"/>
            <a:ext cx="811853" cy="811853"/>
            <a:chOff x="3237545" y="4561747"/>
            <a:chExt cx="1146960" cy="1146960"/>
          </a:xfrm>
        </p:grpSpPr>
        <p:sp>
          <p:nvSpPr>
            <p:cNvPr id="8" name="圆角矩形 7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75" b="1" dirty="0">
                  <a:solidFill>
                    <a:srgbClr val="2B2939"/>
                  </a:solidFill>
                  <a:cs typeface="+mn-ea"/>
                  <a:sym typeface="+mn-lt"/>
                </a:rPr>
                <a:t>3</a:t>
              </a:r>
              <a:endParaRPr lang="zh-CN" altLang="en-US" sz="2275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TextBox 41"/>
          <p:cNvSpPr txBox="1"/>
          <p:nvPr/>
        </p:nvSpPr>
        <p:spPr>
          <a:xfrm>
            <a:off x="1192774" y="3993122"/>
            <a:ext cx="1638233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6" name="TextBox 170"/>
          <p:cNvSpPr txBox="1"/>
          <p:nvPr/>
        </p:nvSpPr>
        <p:spPr>
          <a:xfrm>
            <a:off x="1192774" y="3780678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41"/>
          <p:cNvSpPr txBox="1"/>
          <p:nvPr/>
        </p:nvSpPr>
        <p:spPr>
          <a:xfrm>
            <a:off x="2980934" y="3829821"/>
            <a:ext cx="1638233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8" name="TextBox 170"/>
          <p:cNvSpPr txBox="1"/>
          <p:nvPr/>
        </p:nvSpPr>
        <p:spPr>
          <a:xfrm>
            <a:off x="2980934" y="3617377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41"/>
          <p:cNvSpPr txBox="1"/>
          <p:nvPr/>
        </p:nvSpPr>
        <p:spPr>
          <a:xfrm>
            <a:off x="4626854" y="3586722"/>
            <a:ext cx="1638233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TextBox 170"/>
          <p:cNvSpPr txBox="1"/>
          <p:nvPr/>
        </p:nvSpPr>
        <p:spPr>
          <a:xfrm>
            <a:off x="4626854" y="3374278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活动运作方式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189948" y="2522824"/>
            <a:ext cx="1003956" cy="1003956"/>
            <a:chOff x="6920031" y="3363156"/>
            <a:chExt cx="1338773" cy="1338773"/>
          </a:xfrm>
        </p:grpSpPr>
        <p:sp>
          <p:nvSpPr>
            <p:cNvPr id="8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3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4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5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6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7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4572001" y="1925692"/>
            <a:ext cx="1003956" cy="1003956"/>
            <a:chOff x="6096000" y="2566881"/>
            <a:chExt cx="1338773" cy="1338773"/>
          </a:xfrm>
        </p:grpSpPr>
        <p:sp>
          <p:nvSpPr>
            <p:cNvPr id="7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9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0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1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2" name="Group 12"/>
          <p:cNvGrpSpPr/>
          <p:nvPr/>
        </p:nvGrpSpPr>
        <p:grpSpPr>
          <a:xfrm>
            <a:off x="3271776" y="1333038"/>
            <a:ext cx="1469892" cy="1469892"/>
            <a:chOff x="4362154" y="1776581"/>
            <a:chExt cx="1960098" cy="1960098"/>
          </a:xfrm>
        </p:grpSpPr>
        <p:sp>
          <p:nvSpPr>
            <p:cNvPr id="6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72001" y="3300639"/>
            <a:ext cx="1336265" cy="1336265"/>
            <a:chOff x="6096000" y="4400370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en-GB" sz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6"/>
              <p:cNvSpPr/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en-GB" sz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2950098" y="2503716"/>
            <a:ext cx="1003956" cy="1003956"/>
            <a:chOff x="3933196" y="3337676"/>
            <a:chExt cx="1338773" cy="1338773"/>
          </a:xfrm>
        </p:grpSpPr>
        <p:sp>
          <p:nvSpPr>
            <p:cNvPr id="5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3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4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3199766" y="3422084"/>
            <a:ext cx="754287" cy="754287"/>
            <a:chOff x="4266129" y="4562318"/>
            <a:chExt cx="1005840" cy="1005840"/>
          </a:xfrm>
        </p:grpSpPr>
        <p:sp>
          <p:nvSpPr>
            <p:cNvPr id="16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7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8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9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0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1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2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3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5" tIns="14285" rIns="14285" bIns="14285" anchor="ctr"/>
              <a:lstStyle/>
              <a:p>
                <a:pPr algn="ctr" defTabSz="240665" hangingPunct="0"/>
                <a:endParaRPr lang="en-US" sz="1125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67" name="TextBox 41"/>
          <p:cNvSpPr txBox="1"/>
          <p:nvPr/>
        </p:nvSpPr>
        <p:spPr>
          <a:xfrm>
            <a:off x="985600" y="3860147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8" name="TextBox 170"/>
          <p:cNvSpPr txBox="1"/>
          <p:nvPr/>
        </p:nvSpPr>
        <p:spPr>
          <a:xfrm>
            <a:off x="1143158" y="3656142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41"/>
          <p:cNvSpPr txBox="1"/>
          <p:nvPr/>
        </p:nvSpPr>
        <p:spPr>
          <a:xfrm>
            <a:off x="975440" y="2600307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0" name="TextBox 170"/>
          <p:cNvSpPr txBox="1"/>
          <p:nvPr/>
        </p:nvSpPr>
        <p:spPr>
          <a:xfrm>
            <a:off x="1132998" y="2396302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41"/>
          <p:cNvSpPr txBox="1"/>
          <p:nvPr/>
        </p:nvSpPr>
        <p:spPr>
          <a:xfrm>
            <a:off x="975440" y="1330308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2" name="TextBox 170"/>
          <p:cNvSpPr txBox="1"/>
          <p:nvPr/>
        </p:nvSpPr>
        <p:spPr>
          <a:xfrm>
            <a:off x="1132998" y="1126302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41"/>
          <p:cNvSpPr txBox="1"/>
          <p:nvPr/>
        </p:nvSpPr>
        <p:spPr>
          <a:xfrm>
            <a:off x="6157040" y="3829668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4" name="TextBox 170"/>
          <p:cNvSpPr txBox="1"/>
          <p:nvPr/>
        </p:nvSpPr>
        <p:spPr>
          <a:xfrm>
            <a:off x="6157041" y="3646922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41"/>
          <p:cNvSpPr txBox="1"/>
          <p:nvPr/>
        </p:nvSpPr>
        <p:spPr>
          <a:xfrm>
            <a:off x="6339920" y="2630788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6" name="TextBox 170"/>
          <p:cNvSpPr txBox="1"/>
          <p:nvPr/>
        </p:nvSpPr>
        <p:spPr>
          <a:xfrm>
            <a:off x="6339921" y="2406492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41"/>
          <p:cNvSpPr txBox="1"/>
          <p:nvPr/>
        </p:nvSpPr>
        <p:spPr>
          <a:xfrm>
            <a:off x="5557600" y="1469855"/>
            <a:ext cx="1885719" cy="454025"/>
          </a:xfrm>
          <a:prstGeom prst="rect">
            <a:avLst/>
          </a:prstGeom>
          <a:noFill/>
        </p:spPr>
        <p:txBody>
          <a:bodyPr wrap="square" lIns="60918" tIns="30459" rIns="60918" bIns="3045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5557601" y="1228842"/>
            <a:ext cx="1728161" cy="25146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活动运作方式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同心圆 34"/>
          <p:cNvSpPr/>
          <p:nvPr/>
        </p:nvSpPr>
        <p:spPr>
          <a:xfrm>
            <a:off x="682591" y="2337363"/>
            <a:ext cx="2610971" cy="2610971"/>
          </a:xfrm>
          <a:prstGeom prst="donut">
            <a:avLst>
              <a:gd name="adj" fmla="val 7852"/>
            </a:avLst>
          </a:prstGeom>
          <a:solidFill>
            <a:schemeClr val="accent1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extrusionH="95250" prstMaterial="flat">
            <a:bevelT w="95250" h="69850"/>
            <a:bevelB w="95250" h="698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同心圆 35"/>
          <p:cNvSpPr/>
          <p:nvPr/>
        </p:nvSpPr>
        <p:spPr>
          <a:xfrm>
            <a:off x="1016022" y="2445368"/>
            <a:ext cx="1944110" cy="1944110"/>
          </a:xfrm>
          <a:prstGeom prst="donut">
            <a:avLst>
              <a:gd name="adj" fmla="val 7852"/>
            </a:avLst>
          </a:prstGeom>
          <a:solidFill>
            <a:schemeClr val="accent2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635000" extrusionH="95250" prstMaterial="flat">
            <a:bevelT h="57150"/>
            <a:bevelB h="571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同心圆 36"/>
          <p:cNvSpPr/>
          <p:nvPr/>
        </p:nvSpPr>
        <p:spPr>
          <a:xfrm>
            <a:off x="1340041" y="2503437"/>
            <a:ext cx="1296073" cy="1296073"/>
          </a:xfrm>
          <a:prstGeom prst="donut">
            <a:avLst>
              <a:gd name="adj" fmla="val 7852"/>
            </a:avLst>
          </a:prstGeom>
          <a:solidFill>
            <a:schemeClr val="accent1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1270000" extrusionH="95250" prstMaterial="flat">
            <a:bevelT w="44450" h="25400"/>
            <a:bevelB w="44450" h="254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同心圆 37"/>
          <p:cNvSpPr/>
          <p:nvPr/>
        </p:nvSpPr>
        <p:spPr>
          <a:xfrm>
            <a:off x="1600643" y="2715384"/>
            <a:ext cx="774868" cy="774868"/>
          </a:xfrm>
          <a:prstGeom prst="donut">
            <a:avLst>
              <a:gd name="adj" fmla="val 12925"/>
            </a:avLst>
          </a:prstGeom>
          <a:solidFill>
            <a:schemeClr val="accent2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1905000" extrusionH="95250" prstMaterial="flat">
            <a:bevelT w="38100" h="19050"/>
            <a:bevelB w="38100" h="190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 flipV="1">
            <a:off x="1826068" y="2788213"/>
            <a:ext cx="324018" cy="3240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2374900" extrusionH="95250" prstMaterial="flat">
            <a:bevelT w="95250" h="69850"/>
            <a:bevelB w="95250" h="698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2426717" y="1425321"/>
            <a:ext cx="2844526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2569901" y="1899497"/>
            <a:ext cx="270134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2804738" y="2391455"/>
            <a:ext cx="2466505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3182761" y="3111404"/>
            <a:ext cx="2088483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3452775" y="3824181"/>
            <a:ext cx="1818468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0" name="TextBox 79"/>
          <p:cNvSpPr txBox="1"/>
          <p:nvPr/>
        </p:nvSpPr>
        <p:spPr>
          <a:xfrm>
            <a:off x="5442666" y="3615455"/>
            <a:ext cx="2304087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200426" y="3548624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442666" y="3012193"/>
            <a:ext cx="2304087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200426" y="2846585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442666" y="2408933"/>
            <a:ext cx="2304087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200426" y="2133699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442666" y="1805673"/>
            <a:ext cx="2304087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200426" y="1649339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442666" y="1202412"/>
            <a:ext cx="2304087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200426" y="1160001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 animBg="1"/>
      <p:bldP spid="36" grpId="0" animBg="1"/>
      <p:bldP spid="37" grpId="0" animBg="1"/>
      <p:bldP spid="38" grpId="0" animBg="1"/>
      <p:bldP spid="39" grpId="0" animBg="1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活动运作方式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769121" y="986278"/>
            <a:ext cx="3595541" cy="3095206"/>
            <a:chOff x="2769121" y="986278"/>
            <a:chExt cx="3595541" cy="3095206"/>
          </a:xfrm>
        </p:grpSpPr>
        <p:sp>
          <p:nvSpPr>
            <p:cNvPr id="4" name="Freeform: Shape 2"/>
            <p:cNvSpPr/>
            <p:nvPr/>
          </p:nvSpPr>
          <p:spPr>
            <a:xfrm>
              <a:off x="3364221" y="986278"/>
              <a:ext cx="1181395" cy="1292015"/>
            </a:xfrm>
            <a:custGeom>
              <a:avLst/>
              <a:gdLst>
                <a:gd name="connsiteX0" fmla="*/ 1287192 w 2574384"/>
                <a:gd name="connsiteY0" fmla="*/ 0 h 2815436"/>
                <a:gd name="connsiteX1" fmla="*/ 2574383 w 2574384"/>
                <a:gd name="connsiteY1" fmla="*/ 693056 h 2815436"/>
                <a:gd name="connsiteX2" fmla="*/ 2574384 w 2574384"/>
                <a:gd name="connsiteY2" fmla="*/ 693056 h 2815436"/>
                <a:gd name="connsiteX3" fmla="*/ 2574384 w 2574384"/>
                <a:gd name="connsiteY3" fmla="*/ 1961860 h 2815436"/>
                <a:gd name="connsiteX4" fmla="*/ 2574383 w 2574384"/>
                <a:gd name="connsiteY4" fmla="*/ 1961860 h 2815436"/>
                <a:gd name="connsiteX5" fmla="*/ 2306886 w 2574384"/>
                <a:gd name="connsiteY5" fmla="*/ 2105887 h 2815436"/>
                <a:gd name="connsiteX6" fmla="*/ 2347261 w 2574384"/>
                <a:gd name="connsiteY6" fmla="*/ 2180273 h 2815436"/>
                <a:gd name="connsiteX7" fmla="*/ 2383190 w 2574384"/>
                <a:gd name="connsiteY7" fmla="*/ 2358236 h 2815436"/>
                <a:gd name="connsiteX8" fmla="*/ 1925990 w 2574384"/>
                <a:gd name="connsiteY8" fmla="*/ 2815436 h 2815436"/>
                <a:gd name="connsiteX9" fmla="*/ 1546872 w 2574384"/>
                <a:gd name="connsiteY9" fmla="*/ 2613861 h 2815436"/>
                <a:gd name="connsiteX10" fmla="*/ 1505389 w 2574384"/>
                <a:gd name="connsiteY10" fmla="*/ 2537433 h 2815436"/>
                <a:gd name="connsiteX11" fmla="*/ 1287192 w 2574384"/>
                <a:gd name="connsiteY11" fmla="*/ 2654916 h 2815436"/>
                <a:gd name="connsiteX12" fmla="*/ 0 w 2574384"/>
                <a:gd name="connsiteY12" fmla="*/ 1961860 h 2815436"/>
                <a:gd name="connsiteX13" fmla="*/ 1 w 2574384"/>
                <a:gd name="connsiteY13" fmla="*/ 1961860 h 2815436"/>
                <a:gd name="connsiteX14" fmla="*/ 1 w 2574384"/>
                <a:gd name="connsiteY14" fmla="*/ 693056 h 2815436"/>
                <a:gd name="connsiteX15" fmla="*/ 0 w 2574384"/>
                <a:gd name="connsiteY15" fmla="*/ 693056 h 281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4384" h="281543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2306886" y="2105887"/>
                  </a:lnTo>
                  <a:lnTo>
                    <a:pt x="2347261" y="2180273"/>
                  </a:lnTo>
                  <a:cubicBezTo>
                    <a:pt x="2370397" y="2234972"/>
                    <a:pt x="2383190" y="2295110"/>
                    <a:pt x="2383190" y="2358236"/>
                  </a:cubicBezTo>
                  <a:cubicBezTo>
                    <a:pt x="2383190" y="2610741"/>
                    <a:pt x="2178495" y="2815436"/>
                    <a:pt x="1925990" y="2815436"/>
                  </a:cubicBezTo>
                  <a:cubicBezTo>
                    <a:pt x="1768174" y="2815436"/>
                    <a:pt x="1629035" y="2735477"/>
                    <a:pt x="1546872" y="2613861"/>
                  </a:cubicBezTo>
                  <a:lnTo>
                    <a:pt x="1505389" y="2537433"/>
                  </a:lnTo>
                  <a:lnTo>
                    <a:pt x="1287192" y="2654916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" name="Freeform: Shape 3"/>
            <p:cNvSpPr/>
            <p:nvPr/>
          </p:nvSpPr>
          <p:spPr>
            <a:xfrm>
              <a:off x="4584940" y="986278"/>
              <a:ext cx="1181395" cy="1292015"/>
            </a:xfrm>
            <a:custGeom>
              <a:avLst/>
              <a:gdLst>
                <a:gd name="connsiteX0" fmla="*/ 1287192 w 2574384"/>
                <a:gd name="connsiteY0" fmla="*/ 0 h 2815436"/>
                <a:gd name="connsiteX1" fmla="*/ 2574383 w 2574384"/>
                <a:gd name="connsiteY1" fmla="*/ 693056 h 2815436"/>
                <a:gd name="connsiteX2" fmla="*/ 2574384 w 2574384"/>
                <a:gd name="connsiteY2" fmla="*/ 693056 h 2815436"/>
                <a:gd name="connsiteX3" fmla="*/ 2574384 w 2574384"/>
                <a:gd name="connsiteY3" fmla="*/ 1961860 h 2815436"/>
                <a:gd name="connsiteX4" fmla="*/ 2574383 w 2574384"/>
                <a:gd name="connsiteY4" fmla="*/ 1961860 h 2815436"/>
                <a:gd name="connsiteX5" fmla="*/ 1287192 w 2574384"/>
                <a:gd name="connsiteY5" fmla="*/ 2654916 h 2815436"/>
                <a:gd name="connsiteX6" fmla="*/ 1071715 w 2574384"/>
                <a:gd name="connsiteY6" fmla="*/ 2538898 h 2815436"/>
                <a:gd name="connsiteX7" fmla="*/ 1031027 w 2574384"/>
                <a:gd name="connsiteY7" fmla="*/ 2613861 h 2815436"/>
                <a:gd name="connsiteX8" fmla="*/ 651909 w 2574384"/>
                <a:gd name="connsiteY8" fmla="*/ 2815436 h 2815436"/>
                <a:gd name="connsiteX9" fmla="*/ 194709 w 2574384"/>
                <a:gd name="connsiteY9" fmla="*/ 2358236 h 2815436"/>
                <a:gd name="connsiteX10" fmla="*/ 230638 w 2574384"/>
                <a:gd name="connsiteY10" fmla="*/ 2180273 h 2815436"/>
                <a:gd name="connsiteX11" fmla="*/ 270218 w 2574384"/>
                <a:gd name="connsiteY11" fmla="*/ 2107352 h 2815436"/>
                <a:gd name="connsiteX12" fmla="*/ 0 w 2574384"/>
                <a:gd name="connsiteY12" fmla="*/ 1961860 h 2815436"/>
                <a:gd name="connsiteX13" fmla="*/ 1 w 2574384"/>
                <a:gd name="connsiteY13" fmla="*/ 1961860 h 2815436"/>
                <a:gd name="connsiteX14" fmla="*/ 1 w 2574384"/>
                <a:gd name="connsiteY14" fmla="*/ 693056 h 2815436"/>
                <a:gd name="connsiteX15" fmla="*/ 0 w 2574384"/>
                <a:gd name="connsiteY15" fmla="*/ 693056 h 281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4384" h="281543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1287192" y="2654916"/>
                  </a:lnTo>
                  <a:lnTo>
                    <a:pt x="1071715" y="2538898"/>
                  </a:lnTo>
                  <a:lnTo>
                    <a:pt x="1031027" y="2613861"/>
                  </a:lnTo>
                  <a:cubicBezTo>
                    <a:pt x="948865" y="2735477"/>
                    <a:pt x="809725" y="2815436"/>
                    <a:pt x="651909" y="2815436"/>
                  </a:cubicBezTo>
                  <a:cubicBezTo>
                    <a:pt x="399404" y="2815436"/>
                    <a:pt x="194709" y="2610741"/>
                    <a:pt x="194709" y="2358236"/>
                  </a:cubicBezTo>
                  <a:cubicBezTo>
                    <a:pt x="194709" y="2295110"/>
                    <a:pt x="207502" y="2234972"/>
                    <a:pt x="230638" y="2180273"/>
                  </a:cubicBezTo>
                  <a:lnTo>
                    <a:pt x="270218" y="2107352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" name="Freeform: Shape 4"/>
            <p:cNvSpPr/>
            <p:nvPr/>
          </p:nvSpPr>
          <p:spPr>
            <a:xfrm>
              <a:off x="4973456" y="1924705"/>
              <a:ext cx="1391206" cy="1218352"/>
            </a:xfrm>
            <a:custGeom>
              <a:avLst/>
              <a:gdLst>
                <a:gd name="connsiteX0" fmla="*/ 1744392 w 3031584"/>
                <a:gd name="connsiteY0" fmla="*/ 0 h 2654916"/>
                <a:gd name="connsiteX1" fmla="*/ 3031583 w 3031584"/>
                <a:gd name="connsiteY1" fmla="*/ 693056 h 2654916"/>
                <a:gd name="connsiteX2" fmla="*/ 3031584 w 3031584"/>
                <a:gd name="connsiteY2" fmla="*/ 693056 h 2654916"/>
                <a:gd name="connsiteX3" fmla="*/ 3031584 w 3031584"/>
                <a:gd name="connsiteY3" fmla="*/ 1961860 h 2654916"/>
                <a:gd name="connsiteX4" fmla="*/ 3031583 w 3031584"/>
                <a:gd name="connsiteY4" fmla="*/ 1961860 h 2654916"/>
                <a:gd name="connsiteX5" fmla="*/ 1744392 w 3031584"/>
                <a:gd name="connsiteY5" fmla="*/ 2654916 h 2654916"/>
                <a:gd name="connsiteX6" fmla="*/ 457200 w 3031584"/>
                <a:gd name="connsiteY6" fmla="*/ 1961860 h 2654916"/>
                <a:gd name="connsiteX7" fmla="*/ 457201 w 3031584"/>
                <a:gd name="connsiteY7" fmla="*/ 1961860 h 2654916"/>
                <a:gd name="connsiteX8" fmla="*/ 457201 w 3031584"/>
                <a:gd name="connsiteY8" fmla="*/ 1784658 h 2654916"/>
                <a:gd name="connsiteX9" fmla="*/ 457200 w 3031584"/>
                <a:gd name="connsiteY9" fmla="*/ 1784658 h 2654916"/>
                <a:gd name="connsiteX10" fmla="*/ 0 w 3031584"/>
                <a:gd name="connsiteY10" fmla="*/ 1327458 h 2654916"/>
                <a:gd name="connsiteX11" fmla="*/ 457200 w 3031584"/>
                <a:gd name="connsiteY11" fmla="*/ 870258 h 2654916"/>
                <a:gd name="connsiteX12" fmla="*/ 457201 w 3031584"/>
                <a:gd name="connsiteY12" fmla="*/ 870258 h 2654916"/>
                <a:gd name="connsiteX13" fmla="*/ 457201 w 3031584"/>
                <a:gd name="connsiteY13" fmla="*/ 693056 h 2654916"/>
                <a:gd name="connsiteX14" fmla="*/ 457200 w 3031584"/>
                <a:gd name="connsiteY14" fmla="*/ 693056 h 265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31584" h="2654916">
                  <a:moveTo>
                    <a:pt x="1744392" y="0"/>
                  </a:moveTo>
                  <a:lnTo>
                    <a:pt x="3031583" y="693056"/>
                  </a:lnTo>
                  <a:lnTo>
                    <a:pt x="3031584" y="693056"/>
                  </a:lnTo>
                  <a:lnTo>
                    <a:pt x="3031584" y="1961860"/>
                  </a:lnTo>
                  <a:lnTo>
                    <a:pt x="3031583" y="1961860"/>
                  </a:lnTo>
                  <a:lnTo>
                    <a:pt x="1744392" y="2654916"/>
                  </a:lnTo>
                  <a:lnTo>
                    <a:pt x="457200" y="1961860"/>
                  </a:lnTo>
                  <a:lnTo>
                    <a:pt x="457201" y="1961860"/>
                  </a:lnTo>
                  <a:lnTo>
                    <a:pt x="457201" y="1784658"/>
                  </a:lnTo>
                  <a:lnTo>
                    <a:pt x="457200" y="1784658"/>
                  </a:lnTo>
                  <a:cubicBezTo>
                    <a:pt x="204695" y="1784658"/>
                    <a:pt x="0" y="1579963"/>
                    <a:pt x="0" y="1327458"/>
                  </a:cubicBezTo>
                  <a:cubicBezTo>
                    <a:pt x="0" y="1074953"/>
                    <a:pt x="204695" y="870258"/>
                    <a:pt x="457200" y="870258"/>
                  </a:cubicBezTo>
                  <a:lnTo>
                    <a:pt x="457201" y="870258"/>
                  </a:lnTo>
                  <a:lnTo>
                    <a:pt x="457201" y="693056"/>
                  </a:lnTo>
                  <a:lnTo>
                    <a:pt x="457200" y="69305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" name="Freeform: Shape 5"/>
            <p:cNvSpPr/>
            <p:nvPr/>
          </p:nvSpPr>
          <p:spPr>
            <a:xfrm>
              <a:off x="2769121" y="1924705"/>
              <a:ext cx="1378149" cy="1218352"/>
            </a:xfrm>
            <a:custGeom>
              <a:avLst/>
              <a:gdLst>
                <a:gd name="connsiteX0" fmla="*/ 1287192 w 3003132"/>
                <a:gd name="connsiteY0" fmla="*/ 0 h 2654916"/>
                <a:gd name="connsiteX1" fmla="*/ 2574383 w 3003132"/>
                <a:gd name="connsiteY1" fmla="*/ 693056 h 2654916"/>
                <a:gd name="connsiteX2" fmla="*/ 2574384 w 3003132"/>
                <a:gd name="connsiteY2" fmla="*/ 693056 h 2654916"/>
                <a:gd name="connsiteX3" fmla="*/ 2574384 w 3003132"/>
                <a:gd name="connsiteY3" fmla="*/ 853922 h 2654916"/>
                <a:gd name="connsiteX4" fmla="*/ 2638074 w 3003132"/>
                <a:gd name="connsiteY4" fmla="*/ 860343 h 2654916"/>
                <a:gd name="connsiteX5" fmla="*/ 3003132 w 3003132"/>
                <a:gd name="connsiteY5" fmla="*/ 1308254 h 2654916"/>
                <a:gd name="connsiteX6" fmla="*/ 2638074 w 3003132"/>
                <a:gd name="connsiteY6" fmla="*/ 1756166 h 2654916"/>
                <a:gd name="connsiteX7" fmla="*/ 2574384 w 3003132"/>
                <a:gd name="connsiteY7" fmla="*/ 1762586 h 2654916"/>
                <a:gd name="connsiteX8" fmla="*/ 2574384 w 3003132"/>
                <a:gd name="connsiteY8" fmla="*/ 1961860 h 2654916"/>
                <a:gd name="connsiteX9" fmla="*/ 2574383 w 3003132"/>
                <a:gd name="connsiteY9" fmla="*/ 1961860 h 2654916"/>
                <a:gd name="connsiteX10" fmla="*/ 1287192 w 3003132"/>
                <a:gd name="connsiteY10" fmla="*/ 2654916 h 2654916"/>
                <a:gd name="connsiteX11" fmla="*/ 0 w 3003132"/>
                <a:gd name="connsiteY11" fmla="*/ 1961860 h 2654916"/>
                <a:gd name="connsiteX12" fmla="*/ 1 w 3003132"/>
                <a:gd name="connsiteY12" fmla="*/ 1961860 h 2654916"/>
                <a:gd name="connsiteX13" fmla="*/ 1 w 3003132"/>
                <a:gd name="connsiteY13" fmla="*/ 693056 h 2654916"/>
                <a:gd name="connsiteX14" fmla="*/ 0 w 3003132"/>
                <a:gd name="connsiteY14" fmla="*/ 693056 h 265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03132" h="265491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853922"/>
                  </a:lnTo>
                  <a:lnTo>
                    <a:pt x="2638074" y="860343"/>
                  </a:lnTo>
                  <a:cubicBezTo>
                    <a:pt x="2846412" y="902975"/>
                    <a:pt x="3003132" y="1087312"/>
                    <a:pt x="3003132" y="1308254"/>
                  </a:cubicBezTo>
                  <a:cubicBezTo>
                    <a:pt x="3003132" y="1529196"/>
                    <a:pt x="2846412" y="1713533"/>
                    <a:pt x="2638074" y="1756166"/>
                  </a:cubicBezTo>
                  <a:lnTo>
                    <a:pt x="2574384" y="176258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1287192" y="2654916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" name="Freeform: Shape 6"/>
            <p:cNvSpPr/>
            <p:nvPr/>
          </p:nvSpPr>
          <p:spPr>
            <a:xfrm>
              <a:off x="3364221" y="2771844"/>
              <a:ext cx="1181395" cy="1309640"/>
            </a:xfrm>
            <a:custGeom>
              <a:avLst/>
              <a:gdLst>
                <a:gd name="connsiteX0" fmla="*/ 1920719 w 2574384"/>
                <a:gd name="connsiteY0" fmla="*/ 0 h 2853844"/>
                <a:gd name="connsiteX1" fmla="*/ 2377919 w 2574384"/>
                <a:gd name="connsiteY1" fmla="*/ 457200 h 2853844"/>
                <a:gd name="connsiteX2" fmla="*/ 2299837 w 2574384"/>
                <a:gd name="connsiteY2" fmla="*/ 712825 h 2853844"/>
                <a:gd name="connsiteX3" fmla="*/ 2281934 w 2574384"/>
                <a:gd name="connsiteY3" fmla="*/ 734523 h 2853844"/>
                <a:gd name="connsiteX4" fmla="*/ 2574383 w 2574384"/>
                <a:gd name="connsiteY4" fmla="*/ 891985 h 2853844"/>
                <a:gd name="connsiteX5" fmla="*/ 2574384 w 2574384"/>
                <a:gd name="connsiteY5" fmla="*/ 891985 h 2853844"/>
                <a:gd name="connsiteX6" fmla="*/ 2574384 w 2574384"/>
                <a:gd name="connsiteY6" fmla="*/ 2160788 h 2853844"/>
                <a:gd name="connsiteX7" fmla="*/ 2574383 w 2574384"/>
                <a:gd name="connsiteY7" fmla="*/ 2160788 h 2853844"/>
                <a:gd name="connsiteX8" fmla="*/ 1287192 w 2574384"/>
                <a:gd name="connsiteY8" fmla="*/ 2853844 h 2853844"/>
                <a:gd name="connsiteX9" fmla="*/ 0 w 2574384"/>
                <a:gd name="connsiteY9" fmla="*/ 2160788 h 2853844"/>
                <a:gd name="connsiteX10" fmla="*/ 1 w 2574384"/>
                <a:gd name="connsiteY10" fmla="*/ 2160788 h 2853844"/>
                <a:gd name="connsiteX11" fmla="*/ 1 w 2574384"/>
                <a:gd name="connsiteY11" fmla="*/ 891985 h 2853844"/>
                <a:gd name="connsiteX12" fmla="*/ 0 w 2574384"/>
                <a:gd name="connsiteY12" fmla="*/ 891985 h 2853844"/>
                <a:gd name="connsiteX13" fmla="*/ 1287192 w 2574384"/>
                <a:gd name="connsiteY13" fmla="*/ 198928 h 2853844"/>
                <a:gd name="connsiteX14" fmla="*/ 1490412 w 2574384"/>
                <a:gd name="connsiteY14" fmla="*/ 308347 h 2853844"/>
                <a:gd name="connsiteX15" fmla="*/ 1499448 w 2574384"/>
                <a:gd name="connsiteY15" fmla="*/ 279237 h 2853844"/>
                <a:gd name="connsiteX16" fmla="*/ 1920719 w 2574384"/>
                <a:gd name="connsiteY16" fmla="*/ 0 h 285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74384" h="2853844">
                  <a:moveTo>
                    <a:pt x="1920719" y="0"/>
                  </a:moveTo>
                  <a:cubicBezTo>
                    <a:pt x="2173224" y="0"/>
                    <a:pt x="2377919" y="204695"/>
                    <a:pt x="2377919" y="457200"/>
                  </a:cubicBezTo>
                  <a:cubicBezTo>
                    <a:pt x="2377919" y="551890"/>
                    <a:pt x="2349134" y="639856"/>
                    <a:pt x="2299837" y="712825"/>
                  </a:cubicBezTo>
                  <a:lnTo>
                    <a:pt x="2281934" y="734523"/>
                  </a:lnTo>
                  <a:lnTo>
                    <a:pt x="2574383" y="891985"/>
                  </a:lnTo>
                  <a:lnTo>
                    <a:pt x="2574384" y="891985"/>
                  </a:lnTo>
                  <a:lnTo>
                    <a:pt x="2574384" y="2160788"/>
                  </a:lnTo>
                  <a:lnTo>
                    <a:pt x="2574383" y="2160788"/>
                  </a:lnTo>
                  <a:lnTo>
                    <a:pt x="1287192" y="2853844"/>
                  </a:lnTo>
                  <a:lnTo>
                    <a:pt x="0" y="2160788"/>
                  </a:lnTo>
                  <a:lnTo>
                    <a:pt x="1" y="2160788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1287192" y="198928"/>
                  </a:lnTo>
                  <a:lnTo>
                    <a:pt x="1490412" y="308347"/>
                  </a:lnTo>
                  <a:lnTo>
                    <a:pt x="1499448" y="279237"/>
                  </a:lnTo>
                  <a:cubicBezTo>
                    <a:pt x="1568855" y="115141"/>
                    <a:pt x="1731340" y="0"/>
                    <a:pt x="19207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" name="Freeform: Shape 7"/>
            <p:cNvSpPr/>
            <p:nvPr/>
          </p:nvSpPr>
          <p:spPr>
            <a:xfrm>
              <a:off x="4584940" y="2771844"/>
              <a:ext cx="1181395" cy="1309640"/>
            </a:xfrm>
            <a:custGeom>
              <a:avLst/>
              <a:gdLst>
                <a:gd name="connsiteX0" fmla="*/ 651909 w 2574384"/>
                <a:gd name="connsiteY0" fmla="*/ 0 h 2853844"/>
                <a:gd name="connsiteX1" fmla="*/ 1073180 w 2574384"/>
                <a:gd name="connsiteY1" fmla="*/ 279237 h 2853844"/>
                <a:gd name="connsiteX2" fmla="*/ 1082468 w 2574384"/>
                <a:gd name="connsiteY2" fmla="*/ 309157 h 2853844"/>
                <a:gd name="connsiteX3" fmla="*/ 1287192 w 2574384"/>
                <a:gd name="connsiteY3" fmla="*/ 198928 h 2853844"/>
                <a:gd name="connsiteX4" fmla="*/ 2574383 w 2574384"/>
                <a:gd name="connsiteY4" fmla="*/ 891985 h 2853844"/>
                <a:gd name="connsiteX5" fmla="*/ 2574384 w 2574384"/>
                <a:gd name="connsiteY5" fmla="*/ 891985 h 2853844"/>
                <a:gd name="connsiteX6" fmla="*/ 2574384 w 2574384"/>
                <a:gd name="connsiteY6" fmla="*/ 2160788 h 2853844"/>
                <a:gd name="connsiteX7" fmla="*/ 2574383 w 2574384"/>
                <a:gd name="connsiteY7" fmla="*/ 2160788 h 2853844"/>
                <a:gd name="connsiteX8" fmla="*/ 1287192 w 2574384"/>
                <a:gd name="connsiteY8" fmla="*/ 2853844 h 2853844"/>
                <a:gd name="connsiteX9" fmla="*/ 0 w 2574384"/>
                <a:gd name="connsiteY9" fmla="*/ 2160788 h 2853844"/>
                <a:gd name="connsiteX10" fmla="*/ 1 w 2574384"/>
                <a:gd name="connsiteY10" fmla="*/ 2160788 h 2853844"/>
                <a:gd name="connsiteX11" fmla="*/ 1 w 2574384"/>
                <a:gd name="connsiteY11" fmla="*/ 891985 h 2853844"/>
                <a:gd name="connsiteX12" fmla="*/ 0 w 2574384"/>
                <a:gd name="connsiteY12" fmla="*/ 891985 h 2853844"/>
                <a:gd name="connsiteX13" fmla="*/ 291234 w 2574384"/>
                <a:gd name="connsiteY13" fmla="*/ 735177 h 2853844"/>
                <a:gd name="connsiteX14" fmla="*/ 272791 w 2574384"/>
                <a:gd name="connsiteY14" fmla="*/ 712825 h 2853844"/>
                <a:gd name="connsiteX15" fmla="*/ 194709 w 2574384"/>
                <a:gd name="connsiteY15" fmla="*/ 457200 h 2853844"/>
                <a:gd name="connsiteX16" fmla="*/ 651909 w 2574384"/>
                <a:gd name="connsiteY16" fmla="*/ 0 h 285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74384" h="2853844">
                  <a:moveTo>
                    <a:pt x="651909" y="0"/>
                  </a:moveTo>
                  <a:cubicBezTo>
                    <a:pt x="841288" y="0"/>
                    <a:pt x="1003773" y="115141"/>
                    <a:pt x="1073180" y="279237"/>
                  </a:cubicBezTo>
                  <a:lnTo>
                    <a:pt x="1082468" y="309157"/>
                  </a:lnTo>
                  <a:lnTo>
                    <a:pt x="1287192" y="198928"/>
                  </a:lnTo>
                  <a:lnTo>
                    <a:pt x="2574383" y="891985"/>
                  </a:lnTo>
                  <a:lnTo>
                    <a:pt x="2574384" y="891985"/>
                  </a:lnTo>
                  <a:lnTo>
                    <a:pt x="2574384" y="2160788"/>
                  </a:lnTo>
                  <a:lnTo>
                    <a:pt x="2574383" y="2160788"/>
                  </a:lnTo>
                  <a:lnTo>
                    <a:pt x="1287192" y="2853844"/>
                  </a:lnTo>
                  <a:lnTo>
                    <a:pt x="0" y="2160788"/>
                  </a:lnTo>
                  <a:lnTo>
                    <a:pt x="1" y="2160788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291234" y="735177"/>
                  </a:lnTo>
                  <a:lnTo>
                    <a:pt x="272791" y="712825"/>
                  </a:lnTo>
                  <a:cubicBezTo>
                    <a:pt x="223494" y="639856"/>
                    <a:pt x="194709" y="551890"/>
                    <a:pt x="194709" y="457200"/>
                  </a:cubicBezTo>
                  <a:cubicBezTo>
                    <a:pt x="194709" y="204695"/>
                    <a:pt x="399404" y="0"/>
                    <a:pt x="6519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" name="Freeform: Shape 8"/>
            <p:cNvSpPr/>
            <p:nvPr/>
          </p:nvSpPr>
          <p:spPr>
            <a:xfrm>
              <a:off x="3630788" y="1471958"/>
              <a:ext cx="914828" cy="806335"/>
            </a:xfrm>
            <a:custGeom>
              <a:avLst/>
              <a:gdLst>
                <a:gd name="connsiteX0" fmla="*/ 1993508 w 1993508"/>
                <a:gd name="connsiteY0" fmla="*/ 0 h 1757088"/>
                <a:gd name="connsiteX1" fmla="*/ 1993508 w 1993508"/>
                <a:gd name="connsiteY1" fmla="*/ 903512 h 1757088"/>
                <a:gd name="connsiteX2" fmla="*/ 1993507 w 1993508"/>
                <a:gd name="connsiteY2" fmla="*/ 903512 h 1757088"/>
                <a:gd name="connsiteX3" fmla="*/ 1726010 w 1993508"/>
                <a:gd name="connsiteY3" fmla="*/ 1047539 h 1757088"/>
                <a:gd name="connsiteX4" fmla="*/ 1766385 w 1993508"/>
                <a:gd name="connsiteY4" fmla="*/ 1121925 h 1757088"/>
                <a:gd name="connsiteX5" fmla="*/ 1802314 w 1993508"/>
                <a:gd name="connsiteY5" fmla="*/ 1299888 h 1757088"/>
                <a:gd name="connsiteX6" fmla="*/ 1345114 w 1993508"/>
                <a:gd name="connsiteY6" fmla="*/ 1757088 h 1757088"/>
                <a:gd name="connsiteX7" fmla="*/ 965996 w 1993508"/>
                <a:gd name="connsiteY7" fmla="*/ 1555513 h 1757088"/>
                <a:gd name="connsiteX8" fmla="*/ 924513 w 1993508"/>
                <a:gd name="connsiteY8" fmla="*/ 1479085 h 1757088"/>
                <a:gd name="connsiteX9" fmla="*/ 706316 w 1993508"/>
                <a:gd name="connsiteY9" fmla="*/ 1596568 h 1757088"/>
                <a:gd name="connsiteX10" fmla="*/ 0 w 1993508"/>
                <a:gd name="connsiteY10" fmla="*/ 1216270 h 1757088"/>
                <a:gd name="connsiteX11" fmla="*/ 3060 w 1993508"/>
                <a:gd name="connsiteY11" fmla="*/ 1209917 h 1757088"/>
                <a:gd name="connsiteX12" fmla="*/ 1803031 w 1993508"/>
                <a:gd name="connsiteY12" fmla="*/ 9618 h 175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3508" h="1757088">
                  <a:moveTo>
                    <a:pt x="1993508" y="0"/>
                  </a:moveTo>
                  <a:lnTo>
                    <a:pt x="1993508" y="903512"/>
                  </a:lnTo>
                  <a:lnTo>
                    <a:pt x="1993507" y="903512"/>
                  </a:lnTo>
                  <a:lnTo>
                    <a:pt x="1726010" y="1047539"/>
                  </a:lnTo>
                  <a:lnTo>
                    <a:pt x="1766385" y="1121925"/>
                  </a:lnTo>
                  <a:cubicBezTo>
                    <a:pt x="1789521" y="1176624"/>
                    <a:pt x="1802314" y="1236762"/>
                    <a:pt x="1802314" y="1299888"/>
                  </a:cubicBezTo>
                  <a:cubicBezTo>
                    <a:pt x="1802314" y="1552393"/>
                    <a:pt x="1597619" y="1757088"/>
                    <a:pt x="1345114" y="1757088"/>
                  </a:cubicBezTo>
                  <a:cubicBezTo>
                    <a:pt x="1187298" y="1757088"/>
                    <a:pt x="1048159" y="1677129"/>
                    <a:pt x="965996" y="1555513"/>
                  </a:cubicBezTo>
                  <a:lnTo>
                    <a:pt x="924513" y="1479085"/>
                  </a:lnTo>
                  <a:lnTo>
                    <a:pt x="706316" y="1596568"/>
                  </a:lnTo>
                  <a:lnTo>
                    <a:pt x="0" y="1216270"/>
                  </a:lnTo>
                  <a:lnTo>
                    <a:pt x="3060" y="1209917"/>
                  </a:lnTo>
                  <a:cubicBezTo>
                    <a:pt x="359655" y="553485"/>
                    <a:pt x="1024331" y="88700"/>
                    <a:pt x="1803031" y="9618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" name="Freeform: Shape 9"/>
            <p:cNvSpPr/>
            <p:nvPr/>
          </p:nvSpPr>
          <p:spPr>
            <a:xfrm>
              <a:off x="4584940" y="1471796"/>
              <a:ext cx="917390" cy="806498"/>
            </a:xfrm>
            <a:custGeom>
              <a:avLst/>
              <a:gdLst>
                <a:gd name="connsiteX0" fmla="*/ 1 w 1999090"/>
                <a:gd name="connsiteY0" fmla="*/ 0 h 1757443"/>
                <a:gd name="connsiteX1" fmla="*/ 197506 w 1999090"/>
                <a:gd name="connsiteY1" fmla="*/ 9973 h 1757443"/>
                <a:gd name="connsiteX2" fmla="*/ 1997477 w 1999090"/>
                <a:gd name="connsiteY2" fmla="*/ 1210272 h 1757443"/>
                <a:gd name="connsiteX3" fmla="*/ 1999090 w 1999090"/>
                <a:gd name="connsiteY3" fmla="*/ 1213620 h 1757443"/>
                <a:gd name="connsiteX4" fmla="*/ 1287192 w 1999090"/>
                <a:gd name="connsiteY4" fmla="*/ 1596923 h 1757443"/>
                <a:gd name="connsiteX5" fmla="*/ 1071715 w 1999090"/>
                <a:gd name="connsiteY5" fmla="*/ 1480905 h 1757443"/>
                <a:gd name="connsiteX6" fmla="*/ 1031027 w 1999090"/>
                <a:gd name="connsiteY6" fmla="*/ 1555868 h 1757443"/>
                <a:gd name="connsiteX7" fmla="*/ 651909 w 1999090"/>
                <a:gd name="connsiteY7" fmla="*/ 1757443 h 1757443"/>
                <a:gd name="connsiteX8" fmla="*/ 194709 w 1999090"/>
                <a:gd name="connsiteY8" fmla="*/ 1300243 h 1757443"/>
                <a:gd name="connsiteX9" fmla="*/ 230638 w 1999090"/>
                <a:gd name="connsiteY9" fmla="*/ 1122280 h 1757443"/>
                <a:gd name="connsiteX10" fmla="*/ 270218 w 1999090"/>
                <a:gd name="connsiteY10" fmla="*/ 1049359 h 1757443"/>
                <a:gd name="connsiteX11" fmla="*/ 0 w 1999090"/>
                <a:gd name="connsiteY11" fmla="*/ 903867 h 1757443"/>
                <a:gd name="connsiteX12" fmla="*/ 1 w 1999090"/>
                <a:gd name="connsiteY12" fmla="*/ 903867 h 17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9090" h="1757443">
                  <a:moveTo>
                    <a:pt x="1" y="0"/>
                  </a:moveTo>
                  <a:lnTo>
                    <a:pt x="197506" y="9973"/>
                  </a:lnTo>
                  <a:cubicBezTo>
                    <a:pt x="976206" y="89055"/>
                    <a:pt x="1640882" y="553840"/>
                    <a:pt x="1997477" y="1210272"/>
                  </a:cubicBezTo>
                  <a:lnTo>
                    <a:pt x="1999090" y="1213620"/>
                  </a:lnTo>
                  <a:lnTo>
                    <a:pt x="1287192" y="1596923"/>
                  </a:lnTo>
                  <a:lnTo>
                    <a:pt x="1071715" y="1480905"/>
                  </a:lnTo>
                  <a:lnTo>
                    <a:pt x="1031027" y="1555868"/>
                  </a:lnTo>
                  <a:cubicBezTo>
                    <a:pt x="948865" y="1677484"/>
                    <a:pt x="809725" y="1757443"/>
                    <a:pt x="651909" y="1757443"/>
                  </a:cubicBezTo>
                  <a:cubicBezTo>
                    <a:pt x="399404" y="1757443"/>
                    <a:pt x="194709" y="1552748"/>
                    <a:pt x="194709" y="1300243"/>
                  </a:cubicBezTo>
                  <a:cubicBezTo>
                    <a:pt x="194709" y="1237117"/>
                    <a:pt x="207502" y="1176979"/>
                    <a:pt x="230638" y="1122280"/>
                  </a:cubicBezTo>
                  <a:lnTo>
                    <a:pt x="270218" y="1049359"/>
                  </a:lnTo>
                  <a:lnTo>
                    <a:pt x="0" y="903867"/>
                  </a:lnTo>
                  <a:lnTo>
                    <a:pt x="1" y="903867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Freeform: Shape 10"/>
            <p:cNvSpPr/>
            <p:nvPr/>
          </p:nvSpPr>
          <p:spPr>
            <a:xfrm>
              <a:off x="4973457" y="2062263"/>
              <a:ext cx="656432" cy="943237"/>
            </a:xfrm>
            <a:custGeom>
              <a:avLst/>
              <a:gdLst>
                <a:gd name="connsiteX0" fmla="*/ 1187673 w 1430435"/>
                <a:gd name="connsiteY0" fmla="*/ 0 h 2055413"/>
                <a:gd name="connsiteX1" fmla="*/ 1248402 w 1430435"/>
                <a:gd name="connsiteY1" fmla="*/ 126065 h 2055413"/>
                <a:gd name="connsiteX2" fmla="*/ 1430435 w 1430435"/>
                <a:gd name="connsiteY2" fmla="*/ 1027706 h 2055413"/>
                <a:gd name="connsiteX3" fmla="*/ 1248402 w 1430435"/>
                <a:gd name="connsiteY3" fmla="*/ 1929347 h 2055413"/>
                <a:gd name="connsiteX4" fmla="*/ 1187673 w 1430435"/>
                <a:gd name="connsiteY4" fmla="*/ 2055413 h 2055413"/>
                <a:gd name="connsiteX5" fmla="*/ 457200 w 1430435"/>
                <a:gd name="connsiteY5" fmla="*/ 1662108 h 2055413"/>
                <a:gd name="connsiteX6" fmla="*/ 457201 w 1430435"/>
                <a:gd name="connsiteY6" fmla="*/ 1662108 h 2055413"/>
                <a:gd name="connsiteX7" fmla="*/ 457201 w 1430435"/>
                <a:gd name="connsiteY7" fmla="*/ 1484906 h 2055413"/>
                <a:gd name="connsiteX8" fmla="*/ 457200 w 1430435"/>
                <a:gd name="connsiteY8" fmla="*/ 1484906 h 2055413"/>
                <a:gd name="connsiteX9" fmla="*/ 0 w 1430435"/>
                <a:gd name="connsiteY9" fmla="*/ 1027706 h 2055413"/>
                <a:gd name="connsiteX10" fmla="*/ 457200 w 1430435"/>
                <a:gd name="connsiteY10" fmla="*/ 570506 h 2055413"/>
                <a:gd name="connsiteX11" fmla="*/ 457201 w 1430435"/>
                <a:gd name="connsiteY11" fmla="*/ 570506 h 2055413"/>
                <a:gd name="connsiteX12" fmla="*/ 457201 w 1430435"/>
                <a:gd name="connsiteY12" fmla="*/ 393304 h 2055413"/>
                <a:gd name="connsiteX13" fmla="*/ 457200 w 1430435"/>
                <a:gd name="connsiteY13" fmla="*/ 393304 h 205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30435" h="2055413">
                  <a:moveTo>
                    <a:pt x="1187673" y="0"/>
                  </a:moveTo>
                  <a:lnTo>
                    <a:pt x="1248402" y="126065"/>
                  </a:lnTo>
                  <a:cubicBezTo>
                    <a:pt x="1365618" y="403194"/>
                    <a:pt x="1430435" y="707881"/>
                    <a:pt x="1430435" y="1027706"/>
                  </a:cubicBezTo>
                  <a:cubicBezTo>
                    <a:pt x="1430435" y="1347532"/>
                    <a:pt x="1365618" y="1652219"/>
                    <a:pt x="1248402" y="1929347"/>
                  </a:cubicBezTo>
                  <a:lnTo>
                    <a:pt x="1187673" y="2055413"/>
                  </a:lnTo>
                  <a:lnTo>
                    <a:pt x="457200" y="1662108"/>
                  </a:lnTo>
                  <a:lnTo>
                    <a:pt x="457201" y="1662108"/>
                  </a:lnTo>
                  <a:lnTo>
                    <a:pt x="457201" y="1484906"/>
                  </a:lnTo>
                  <a:lnTo>
                    <a:pt x="457200" y="1484906"/>
                  </a:lnTo>
                  <a:cubicBezTo>
                    <a:pt x="204695" y="1484906"/>
                    <a:pt x="0" y="1280211"/>
                    <a:pt x="0" y="1027706"/>
                  </a:cubicBezTo>
                  <a:cubicBezTo>
                    <a:pt x="0" y="775201"/>
                    <a:pt x="204695" y="570506"/>
                    <a:pt x="457200" y="570506"/>
                  </a:cubicBezTo>
                  <a:lnTo>
                    <a:pt x="457201" y="570506"/>
                  </a:lnTo>
                  <a:lnTo>
                    <a:pt x="457201" y="393304"/>
                  </a:lnTo>
                  <a:lnTo>
                    <a:pt x="457200" y="393304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Freeform: Shape 11"/>
            <p:cNvSpPr/>
            <p:nvPr/>
          </p:nvSpPr>
          <p:spPr>
            <a:xfrm>
              <a:off x="4584940" y="2771844"/>
              <a:ext cx="917390" cy="824123"/>
            </a:xfrm>
            <a:custGeom>
              <a:avLst/>
              <a:gdLst>
                <a:gd name="connsiteX0" fmla="*/ 651909 w 1999090"/>
                <a:gd name="connsiteY0" fmla="*/ 0 h 1795851"/>
                <a:gd name="connsiteX1" fmla="*/ 1073180 w 1999090"/>
                <a:gd name="connsiteY1" fmla="*/ 279237 h 1795851"/>
                <a:gd name="connsiteX2" fmla="*/ 1082468 w 1999090"/>
                <a:gd name="connsiteY2" fmla="*/ 309157 h 1795851"/>
                <a:gd name="connsiteX3" fmla="*/ 1287192 w 1999090"/>
                <a:gd name="connsiteY3" fmla="*/ 198928 h 1795851"/>
                <a:gd name="connsiteX4" fmla="*/ 1999090 w 1999090"/>
                <a:gd name="connsiteY4" fmla="*/ 582232 h 1795851"/>
                <a:gd name="connsiteX5" fmla="*/ 1997477 w 1999090"/>
                <a:gd name="connsiteY5" fmla="*/ 585580 h 1795851"/>
                <a:gd name="connsiteX6" fmla="*/ 197506 w 1999090"/>
                <a:gd name="connsiteY6" fmla="*/ 1785878 h 1795851"/>
                <a:gd name="connsiteX7" fmla="*/ 1 w 1999090"/>
                <a:gd name="connsiteY7" fmla="*/ 1795851 h 1795851"/>
                <a:gd name="connsiteX8" fmla="*/ 1 w 1999090"/>
                <a:gd name="connsiteY8" fmla="*/ 891985 h 1795851"/>
                <a:gd name="connsiteX9" fmla="*/ 0 w 1999090"/>
                <a:gd name="connsiteY9" fmla="*/ 891985 h 1795851"/>
                <a:gd name="connsiteX10" fmla="*/ 291234 w 1999090"/>
                <a:gd name="connsiteY10" fmla="*/ 735177 h 1795851"/>
                <a:gd name="connsiteX11" fmla="*/ 272791 w 1999090"/>
                <a:gd name="connsiteY11" fmla="*/ 712825 h 1795851"/>
                <a:gd name="connsiteX12" fmla="*/ 194709 w 1999090"/>
                <a:gd name="connsiteY12" fmla="*/ 457200 h 1795851"/>
                <a:gd name="connsiteX13" fmla="*/ 651909 w 1999090"/>
                <a:gd name="connsiteY13" fmla="*/ 0 h 1795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9090" h="1795851">
                  <a:moveTo>
                    <a:pt x="651909" y="0"/>
                  </a:moveTo>
                  <a:cubicBezTo>
                    <a:pt x="841288" y="0"/>
                    <a:pt x="1003773" y="115141"/>
                    <a:pt x="1073180" y="279237"/>
                  </a:cubicBezTo>
                  <a:lnTo>
                    <a:pt x="1082468" y="309157"/>
                  </a:lnTo>
                  <a:lnTo>
                    <a:pt x="1287192" y="198928"/>
                  </a:lnTo>
                  <a:lnTo>
                    <a:pt x="1999090" y="582232"/>
                  </a:lnTo>
                  <a:lnTo>
                    <a:pt x="1997477" y="585580"/>
                  </a:lnTo>
                  <a:cubicBezTo>
                    <a:pt x="1640882" y="1242012"/>
                    <a:pt x="976206" y="1706797"/>
                    <a:pt x="197506" y="1785878"/>
                  </a:cubicBezTo>
                  <a:lnTo>
                    <a:pt x="1" y="1795851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291234" y="735177"/>
                  </a:lnTo>
                  <a:lnTo>
                    <a:pt x="272791" y="712825"/>
                  </a:lnTo>
                  <a:cubicBezTo>
                    <a:pt x="223494" y="639856"/>
                    <a:pt x="194709" y="551890"/>
                    <a:pt x="194709" y="457200"/>
                  </a:cubicBezTo>
                  <a:cubicBezTo>
                    <a:pt x="194709" y="204695"/>
                    <a:pt x="399404" y="0"/>
                    <a:pt x="651909" y="0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4" name="Freeform: Shape 12"/>
            <p:cNvSpPr/>
            <p:nvPr/>
          </p:nvSpPr>
          <p:spPr>
            <a:xfrm>
              <a:off x="3503894" y="2062263"/>
              <a:ext cx="643375" cy="943238"/>
            </a:xfrm>
            <a:custGeom>
              <a:avLst/>
              <a:gdLst>
                <a:gd name="connsiteX0" fmla="*/ 242762 w 1401984"/>
                <a:gd name="connsiteY0" fmla="*/ 0 h 2055414"/>
                <a:gd name="connsiteX1" fmla="*/ 973235 w 1401984"/>
                <a:gd name="connsiteY1" fmla="*/ 393305 h 2055414"/>
                <a:gd name="connsiteX2" fmla="*/ 973236 w 1401984"/>
                <a:gd name="connsiteY2" fmla="*/ 393305 h 2055414"/>
                <a:gd name="connsiteX3" fmla="*/ 973236 w 1401984"/>
                <a:gd name="connsiteY3" fmla="*/ 554171 h 2055414"/>
                <a:gd name="connsiteX4" fmla="*/ 1036926 w 1401984"/>
                <a:gd name="connsiteY4" fmla="*/ 560592 h 2055414"/>
                <a:gd name="connsiteX5" fmla="*/ 1401984 w 1401984"/>
                <a:gd name="connsiteY5" fmla="*/ 1008503 h 2055414"/>
                <a:gd name="connsiteX6" fmla="*/ 1036926 w 1401984"/>
                <a:gd name="connsiteY6" fmla="*/ 1456415 h 2055414"/>
                <a:gd name="connsiteX7" fmla="*/ 973236 w 1401984"/>
                <a:gd name="connsiteY7" fmla="*/ 1462835 h 2055414"/>
                <a:gd name="connsiteX8" fmla="*/ 973236 w 1401984"/>
                <a:gd name="connsiteY8" fmla="*/ 1662109 h 2055414"/>
                <a:gd name="connsiteX9" fmla="*/ 973235 w 1401984"/>
                <a:gd name="connsiteY9" fmla="*/ 1662109 h 2055414"/>
                <a:gd name="connsiteX10" fmla="*/ 242762 w 1401984"/>
                <a:gd name="connsiteY10" fmla="*/ 2055414 h 2055414"/>
                <a:gd name="connsiteX11" fmla="*/ 182033 w 1401984"/>
                <a:gd name="connsiteY11" fmla="*/ 1929348 h 2055414"/>
                <a:gd name="connsiteX12" fmla="*/ 0 w 1401984"/>
                <a:gd name="connsiteY12" fmla="*/ 1027707 h 2055414"/>
                <a:gd name="connsiteX13" fmla="*/ 182033 w 1401984"/>
                <a:gd name="connsiteY13" fmla="*/ 126066 h 205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01984" h="2055414">
                  <a:moveTo>
                    <a:pt x="242762" y="0"/>
                  </a:moveTo>
                  <a:lnTo>
                    <a:pt x="973235" y="393305"/>
                  </a:lnTo>
                  <a:lnTo>
                    <a:pt x="973236" y="393305"/>
                  </a:lnTo>
                  <a:lnTo>
                    <a:pt x="973236" y="554171"/>
                  </a:lnTo>
                  <a:lnTo>
                    <a:pt x="1036926" y="560592"/>
                  </a:lnTo>
                  <a:cubicBezTo>
                    <a:pt x="1245264" y="603224"/>
                    <a:pt x="1401984" y="787561"/>
                    <a:pt x="1401984" y="1008503"/>
                  </a:cubicBezTo>
                  <a:cubicBezTo>
                    <a:pt x="1401984" y="1229445"/>
                    <a:pt x="1245264" y="1413782"/>
                    <a:pt x="1036926" y="1456415"/>
                  </a:cubicBezTo>
                  <a:lnTo>
                    <a:pt x="973236" y="1462835"/>
                  </a:lnTo>
                  <a:lnTo>
                    <a:pt x="973236" y="1662109"/>
                  </a:lnTo>
                  <a:lnTo>
                    <a:pt x="973235" y="1662109"/>
                  </a:lnTo>
                  <a:lnTo>
                    <a:pt x="242762" y="2055414"/>
                  </a:lnTo>
                  <a:lnTo>
                    <a:pt x="182033" y="1929348"/>
                  </a:lnTo>
                  <a:cubicBezTo>
                    <a:pt x="64818" y="1652220"/>
                    <a:pt x="0" y="1347533"/>
                    <a:pt x="0" y="1027707"/>
                  </a:cubicBezTo>
                  <a:cubicBezTo>
                    <a:pt x="0" y="707882"/>
                    <a:pt x="64818" y="403195"/>
                    <a:pt x="182033" y="126066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5" name="Freeform: Shape 13"/>
            <p:cNvSpPr/>
            <p:nvPr/>
          </p:nvSpPr>
          <p:spPr>
            <a:xfrm>
              <a:off x="3630788" y="2771844"/>
              <a:ext cx="914828" cy="823961"/>
            </a:xfrm>
            <a:custGeom>
              <a:avLst/>
              <a:gdLst>
                <a:gd name="connsiteX0" fmla="*/ 1339843 w 1993508"/>
                <a:gd name="connsiteY0" fmla="*/ 0 h 1795496"/>
                <a:gd name="connsiteX1" fmla="*/ 1797043 w 1993508"/>
                <a:gd name="connsiteY1" fmla="*/ 457200 h 1795496"/>
                <a:gd name="connsiteX2" fmla="*/ 1718961 w 1993508"/>
                <a:gd name="connsiteY2" fmla="*/ 712825 h 1795496"/>
                <a:gd name="connsiteX3" fmla="*/ 1701058 w 1993508"/>
                <a:gd name="connsiteY3" fmla="*/ 734523 h 1795496"/>
                <a:gd name="connsiteX4" fmla="*/ 1993507 w 1993508"/>
                <a:gd name="connsiteY4" fmla="*/ 891985 h 1795496"/>
                <a:gd name="connsiteX5" fmla="*/ 1993508 w 1993508"/>
                <a:gd name="connsiteY5" fmla="*/ 891985 h 1795496"/>
                <a:gd name="connsiteX6" fmla="*/ 1993508 w 1993508"/>
                <a:gd name="connsiteY6" fmla="*/ 1795496 h 1795496"/>
                <a:gd name="connsiteX7" fmla="*/ 1803031 w 1993508"/>
                <a:gd name="connsiteY7" fmla="*/ 1785878 h 1795496"/>
                <a:gd name="connsiteX8" fmla="*/ 3060 w 1993508"/>
                <a:gd name="connsiteY8" fmla="*/ 585580 h 1795496"/>
                <a:gd name="connsiteX9" fmla="*/ 0 w 1993508"/>
                <a:gd name="connsiteY9" fmla="*/ 579227 h 1795496"/>
                <a:gd name="connsiteX10" fmla="*/ 706316 w 1993508"/>
                <a:gd name="connsiteY10" fmla="*/ 198928 h 1795496"/>
                <a:gd name="connsiteX11" fmla="*/ 909536 w 1993508"/>
                <a:gd name="connsiteY11" fmla="*/ 308347 h 1795496"/>
                <a:gd name="connsiteX12" fmla="*/ 918572 w 1993508"/>
                <a:gd name="connsiteY12" fmla="*/ 279237 h 1795496"/>
                <a:gd name="connsiteX13" fmla="*/ 1339843 w 1993508"/>
                <a:gd name="connsiteY13" fmla="*/ 0 h 179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3508" h="1795496">
                  <a:moveTo>
                    <a:pt x="1339843" y="0"/>
                  </a:moveTo>
                  <a:cubicBezTo>
                    <a:pt x="1592348" y="0"/>
                    <a:pt x="1797043" y="204695"/>
                    <a:pt x="1797043" y="457200"/>
                  </a:cubicBezTo>
                  <a:cubicBezTo>
                    <a:pt x="1797043" y="551890"/>
                    <a:pt x="1768258" y="639856"/>
                    <a:pt x="1718961" y="712825"/>
                  </a:cubicBezTo>
                  <a:lnTo>
                    <a:pt x="1701058" y="734523"/>
                  </a:lnTo>
                  <a:lnTo>
                    <a:pt x="1993507" y="891985"/>
                  </a:lnTo>
                  <a:lnTo>
                    <a:pt x="1993508" y="891985"/>
                  </a:lnTo>
                  <a:lnTo>
                    <a:pt x="1993508" y="1795496"/>
                  </a:lnTo>
                  <a:lnTo>
                    <a:pt x="1803031" y="1785878"/>
                  </a:lnTo>
                  <a:cubicBezTo>
                    <a:pt x="1024331" y="1706797"/>
                    <a:pt x="359655" y="1242012"/>
                    <a:pt x="3060" y="585580"/>
                  </a:cubicBezTo>
                  <a:lnTo>
                    <a:pt x="0" y="579227"/>
                  </a:lnTo>
                  <a:lnTo>
                    <a:pt x="706316" y="198928"/>
                  </a:lnTo>
                  <a:lnTo>
                    <a:pt x="909536" y="308347"/>
                  </a:lnTo>
                  <a:lnTo>
                    <a:pt x="918572" y="279237"/>
                  </a:lnTo>
                  <a:cubicBezTo>
                    <a:pt x="987979" y="115141"/>
                    <a:pt x="1150464" y="0"/>
                    <a:pt x="1339843" y="0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6" name="Freeform: Shape 14"/>
            <p:cNvSpPr/>
            <p:nvPr/>
          </p:nvSpPr>
          <p:spPr>
            <a:xfrm>
              <a:off x="3655133" y="2395170"/>
              <a:ext cx="265857" cy="259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9" extrusionOk="0">
                  <a:moveTo>
                    <a:pt x="7530" y="4197"/>
                  </a:moveTo>
                  <a:lnTo>
                    <a:pt x="6680" y="3701"/>
                  </a:lnTo>
                  <a:lnTo>
                    <a:pt x="6189" y="4560"/>
                  </a:lnTo>
                  <a:lnTo>
                    <a:pt x="7040" y="5056"/>
                  </a:lnTo>
                  <a:cubicBezTo>
                    <a:pt x="7040" y="5056"/>
                    <a:pt x="7530" y="4197"/>
                    <a:pt x="7530" y="4197"/>
                  </a:cubicBezTo>
                  <a:close/>
                  <a:moveTo>
                    <a:pt x="8512" y="2479"/>
                  </a:moveTo>
                  <a:lnTo>
                    <a:pt x="7662" y="1984"/>
                  </a:lnTo>
                  <a:lnTo>
                    <a:pt x="7171" y="2843"/>
                  </a:lnTo>
                  <a:lnTo>
                    <a:pt x="8021" y="3339"/>
                  </a:lnTo>
                  <a:cubicBezTo>
                    <a:pt x="8021" y="3339"/>
                    <a:pt x="8512" y="2479"/>
                    <a:pt x="8512" y="2479"/>
                  </a:cubicBezTo>
                  <a:close/>
                  <a:moveTo>
                    <a:pt x="20618" y="8428"/>
                  </a:moveTo>
                  <a:lnTo>
                    <a:pt x="982" y="8428"/>
                  </a:lnTo>
                  <a:lnTo>
                    <a:pt x="982" y="6445"/>
                  </a:lnTo>
                  <a:lnTo>
                    <a:pt x="20618" y="6445"/>
                  </a:lnTo>
                  <a:cubicBezTo>
                    <a:pt x="20618" y="6445"/>
                    <a:pt x="20618" y="8428"/>
                    <a:pt x="20618" y="8428"/>
                  </a:cubicBezTo>
                  <a:close/>
                  <a:moveTo>
                    <a:pt x="18655" y="20327"/>
                  </a:moveTo>
                  <a:lnTo>
                    <a:pt x="2945" y="20327"/>
                  </a:lnTo>
                  <a:lnTo>
                    <a:pt x="2945" y="9420"/>
                  </a:lnTo>
                  <a:lnTo>
                    <a:pt x="18655" y="9420"/>
                  </a:lnTo>
                  <a:cubicBezTo>
                    <a:pt x="18655" y="9420"/>
                    <a:pt x="18655" y="20327"/>
                    <a:pt x="18655" y="20327"/>
                  </a:cubicBezTo>
                  <a:close/>
                  <a:moveTo>
                    <a:pt x="6811" y="1488"/>
                  </a:moveTo>
                  <a:cubicBezTo>
                    <a:pt x="7083" y="1014"/>
                    <a:pt x="7683" y="851"/>
                    <a:pt x="8153" y="1125"/>
                  </a:cubicBezTo>
                  <a:lnTo>
                    <a:pt x="9854" y="2117"/>
                  </a:lnTo>
                  <a:lnTo>
                    <a:pt x="7946" y="5454"/>
                  </a:lnTo>
                  <a:lnTo>
                    <a:pt x="5759" y="5454"/>
                  </a:lnTo>
                  <a:lnTo>
                    <a:pt x="5698" y="5419"/>
                  </a:lnTo>
                  <a:lnTo>
                    <a:pt x="5678" y="5454"/>
                  </a:lnTo>
                  <a:lnTo>
                    <a:pt x="4545" y="5454"/>
                  </a:lnTo>
                  <a:cubicBezTo>
                    <a:pt x="4545" y="5454"/>
                    <a:pt x="6811" y="1488"/>
                    <a:pt x="6811" y="1488"/>
                  </a:cubicBezTo>
                  <a:close/>
                  <a:moveTo>
                    <a:pt x="15577" y="5454"/>
                  </a:moveTo>
                  <a:lnTo>
                    <a:pt x="9079" y="5454"/>
                  </a:lnTo>
                  <a:lnTo>
                    <a:pt x="10704" y="2612"/>
                  </a:lnTo>
                  <a:cubicBezTo>
                    <a:pt x="10704" y="2612"/>
                    <a:pt x="15577" y="5454"/>
                    <a:pt x="15577" y="5454"/>
                  </a:cubicBezTo>
                  <a:close/>
                  <a:moveTo>
                    <a:pt x="15930" y="2759"/>
                  </a:moveTo>
                  <a:cubicBezTo>
                    <a:pt x="16454" y="2617"/>
                    <a:pt x="16991" y="2931"/>
                    <a:pt x="17132" y="3460"/>
                  </a:cubicBezTo>
                  <a:lnTo>
                    <a:pt x="17661" y="5454"/>
                  </a:lnTo>
                  <a:lnTo>
                    <a:pt x="17540" y="5454"/>
                  </a:lnTo>
                  <a:lnTo>
                    <a:pt x="16279" y="4718"/>
                  </a:lnTo>
                  <a:lnTo>
                    <a:pt x="16438" y="4674"/>
                  </a:lnTo>
                  <a:lnTo>
                    <a:pt x="16184" y="3716"/>
                  </a:lnTo>
                  <a:lnTo>
                    <a:pt x="15236" y="3973"/>
                  </a:lnTo>
                  <a:lnTo>
                    <a:pt x="15279" y="4135"/>
                  </a:lnTo>
                  <a:lnTo>
                    <a:pt x="14076" y="3434"/>
                  </a:lnTo>
                  <a:lnTo>
                    <a:pt x="14033" y="3272"/>
                  </a:lnTo>
                  <a:cubicBezTo>
                    <a:pt x="14033" y="3272"/>
                    <a:pt x="15930" y="2759"/>
                    <a:pt x="15930" y="2759"/>
                  </a:cubicBezTo>
                  <a:close/>
                  <a:moveTo>
                    <a:pt x="20618" y="5454"/>
                  </a:moveTo>
                  <a:lnTo>
                    <a:pt x="18678" y="5454"/>
                  </a:lnTo>
                  <a:lnTo>
                    <a:pt x="18081" y="3203"/>
                  </a:lnTo>
                  <a:cubicBezTo>
                    <a:pt x="17800" y="2145"/>
                    <a:pt x="16724" y="1518"/>
                    <a:pt x="15676" y="1801"/>
                  </a:cubicBezTo>
                  <a:lnTo>
                    <a:pt x="12671" y="2615"/>
                  </a:lnTo>
                  <a:lnTo>
                    <a:pt x="8644" y="266"/>
                  </a:lnTo>
                  <a:cubicBezTo>
                    <a:pt x="7704" y="-281"/>
                    <a:pt x="6504" y="44"/>
                    <a:pt x="5961" y="992"/>
                  </a:cubicBezTo>
                  <a:lnTo>
                    <a:pt x="3410" y="5454"/>
                  </a:lnTo>
                  <a:lnTo>
                    <a:pt x="982" y="5454"/>
                  </a:lnTo>
                  <a:cubicBezTo>
                    <a:pt x="440" y="5454"/>
                    <a:pt x="0" y="5898"/>
                    <a:pt x="0" y="6445"/>
                  </a:cubicBezTo>
                  <a:lnTo>
                    <a:pt x="0" y="8428"/>
                  </a:lnTo>
                  <a:cubicBezTo>
                    <a:pt x="0" y="8977"/>
                    <a:pt x="440" y="9420"/>
                    <a:pt x="982" y="9420"/>
                  </a:cubicBezTo>
                  <a:lnTo>
                    <a:pt x="1964" y="9420"/>
                  </a:lnTo>
                  <a:lnTo>
                    <a:pt x="1964" y="20327"/>
                  </a:lnTo>
                  <a:cubicBezTo>
                    <a:pt x="1964" y="20875"/>
                    <a:pt x="2403" y="21319"/>
                    <a:pt x="2945" y="21319"/>
                  </a:cubicBezTo>
                  <a:lnTo>
                    <a:pt x="18655" y="21319"/>
                  </a:lnTo>
                  <a:cubicBezTo>
                    <a:pt x="19197" y="21319"/>
                    <a:pt x="19636" y="20875"/>
                    <a:pt x="19636" y="20327"/>
                  </a:cubicBezTo>
                  <a:lnTo>
                    <a:pt x="19636" y="9420"/>
                  </a:lnTo>
                  <a:lnTo>
                    <a:pt x="20618" y="9420"/>
                  </a:lnTo>
                  <a:cubicBezTo>
                    <a:pt x="21160" y="9420"/>
                    <a:pt x="21600" y="8977"/>
                    <a:pt x="21600" y="8428"/>
                  </a:cubicBezTo>
                  <a:lnTo>
                    <a:pt x="21600" y="6445"/>
                  </a:lnTo>
                  <a:cubicBezTo>
                    <a:pt x="21600" y="5898"/>
                    <a:pt x="21160" y="5454"/>
                    <a:pt x="20618" y="5454"/>
                  </a:cubicBezTo>
                  <a:moveTo>
                    <a:pt x="7855" y="12395"/>
                  </a:moveTo>
                  <a:lnTo>
                    <a:pt x="13745" y="12395"/>
                  </a:lnTo>
                  <a:lnTo>
                    <a:pt x="13745" y="13386"/>
                  </a:lnTo>
                  <a:lnTo>
                    <a:pt x="7855" y="13386"/>
                  </a:lnTo>
                  <a:cubicBezTo>
                    <a:pt x="7855" y="13386"/>
                    <a:pt x="7855" y="12395"/>
                    <a:pt x="7855" y="12395"/>
                  </a:cubicBezTo>
                  <a:close/>
                  <a:moveTo>
                    <a:pt x="7855" y="14378"/>
                  </a:moveTo>
                  <a:lnTo>
                    <a:pt x="13745" y="14378"/>
                  </a:lnTo>
                  <a:cubicBezTo>
                    <a:pt x="14288" y="14378"/>
                    <a:pt x="14727" y="13934"/>
                    <a:pt x="14727" y="13386"/>
                  </a:cubicBezTo>
                  <a:lnTo>
                    <a:pt x="14727" y="12395"/>
                  </a:lnTo>
                  <a:cubicBezTo>
                    <a:pt x="14727" y="11847"/>
                    <a:pt x="14288" y="11403"/>
                    <a:pt x="13745" y="11403"/>
                  </a:cubicBezTo>
                  <a:lnTo>
                    <a:pt x="7855" y="11403"/>
                  </a:lnTo>
                  <a:cubicBezTo>
                    <a:pt x="7312" y="11403"/>
                    <a:pt x="6873" y="11847"/>
                    <a:pt x="6873" y="12395"/>
                  </a:cubicBezTo>
                  <a:lnTo>
                    <a:pt x="6873" y="13386"/>
                  </a:lnTo>
                  <a:cubicBezTo>
                    <a:pt x="6873" y="13934"/>
                    <a:pt x="7312" y="14378"/>
                    <a:pt x="7855" y="14378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7" name="Freeform: Shape 15"/>
            <p:cNvSpPr/>
            <p:nvPr/>
          </p:nvSpPr>
          <p:spPr>
            <a:xfrm>
              <a:off x="4850358" y="3078917"/>
              <a:ext cx="217519" cy="265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00" y="6076"/>
                  </a:moveTo>
                  <a:cubicBezTo>
                    <a:pt x="14428" y="7109"/>
                    <a:pt x="12685" y="7649"/>
                    <a:pt x="10071" y="7803"/>
                  </a:cubicBezTo>
                  <a:cubicBezTo>
                    <a:pt x="9806" y="7259"/>
                    <a:pt x="9160" y="6873"/>
                    <a:pt x="8400" y="6873"/>
                  </a:cubicBezTo>
                  <a:cubicBezTo>
                    <a:pt x="7640" y="6873"/>
                    <a:pt x="6994" y="7259"/>
                    <a:pt x="6729" y="7803"/>
                  </a:cubicBezTo>
                  <a:cubicBezTo>
                    <a:pt x="4115" y="7649"/>
                    <a:pt x="2372" y="7109"/>
                    <a:pt x="1200" y="6076"/>
                  </a:cubicBezTo>
                  <a:lnTo>
                    <a:pt x="1200" y="5891"/>
                  </a:lnTo>
                  <a:cubicBezTo>
                    <a:pt x="1200" y="5349"/>
                    <a:pt x="1738" y="4909"/>
                    <a:pt x="2400" y="4909"/>
                  </a:cubicBezTo>
                  <a:lnTo>
                    <a:pt x="14400" y="4909"/>
                  </a:lnTo>
                  <a:cubicBezTo>
                    <a:pt x="15062" y="4909"/>
                    <a:pt x="15600" y="5349"/>
                    <a:pt x="15600" y="5891"/>
                  </a:cubicBezTo>
                  <a:cubicBezTo>
                    <a:pt x="15600" y="5891"/>
                    <a:pt x="15600" y="6076"/>
                    <a:pt x="15600" y="6076"/>
                  </a:cubicBezTo>
                  <a:close/>
                  <a:moveTo>
                    <a:pt x="7800" y="8346"/>
                  </a:moveTo>
                  <a:cubicBezTo>
                    <a:pt x="7800" y="8074"/>
                    <a:pt x="8069" y="7855"/>
                    <a:pt x="8400" y="7855"/>
                  </a:cubicBezTo>
                  <a:cubicBezTo>
                    <a:pt x="8731" y="7855"/>
                    <a:pt x="9000" y="8074"/>
                    <a:pt x="9000" y="8346"/>
                  </a:cubicBezTo>
                  <a:cubicBezTo>
                    <a:pt x="9000" y="8617"/>
                    <a:pt x="8731" y="8836"/>
                    <a:pt x="8400" y="8836"/>
                  </a:cubicBezTo>
                  <a:cubicBezTo>
                    <a:pt x="8069" y="8836"/>
                    <a:pt x="7800" y="8617"/>
                    <a:pt x="7800" y="8346"/>
                  </a:cubicBezTo>
                  <a:moveTo>
                    <a:pt x="15600" y="19636"/>
                  </a:moveTo>
                  <a:cubicBezTo>
                    <a:pt x="15600" y="20179"/>
                    <a:pt x="15062" y="20619"/>
                    <a:pt x="14400" y="20619"/>
                  </a:cubicBezTo>
                  <a:lnTo>
                    <a:pt x="2400" y="20619"/>
                  </a:lnTo>
                  <a:cubicBezTo>
                    <a:pt x="1738" y="20619"/>
                    <a:pt x="1200" y="20179"/>
                    <a:pt x="1200" y="19636"/>
                  </a:cubicBezTo>
                  <a:lnTo>
                    <a:pt x="1200" y="7318"/>
                  </a:lnTo>
                  <a:cubicBezTo>
                    <a:pt x="2658" y="8244"/>
                    <a:pt x="4301" y="8666"/>
                    <a:pt x="6693" y="8790"/>
                  </a:cubicBezTo>
                  <a:cubicBezTo>
                    <a:pt x="6924" y="9385"/>
                    <a:pt x="7597" y="9819"/>
                    <a:pt x="8400" y="9819"/>
                  </a:cubicBezTo>
                  <a:cubicBezTo>
                    <a:pt x="9203" y="9819"/>
                    <a:pt x="9875" y="9385"/>
                    <a:pt x="10108" y="8790"/>
                  </a:cubicBezTo>
                  <a:cubicBezTo>
                    <a:pt x="12499" y="8666"/>
                    <a:pt x="14142" y="8244"/>
                    <a:pt x="15600" y="7318"/>
                  </a:cubicBezTo>
                  <a:cubicBezTo>
                    <a:pt x="15600" y="7318"/>
                    <a:pt x="15600" y="19636"/>
                    <a:pt x="15600" y="19636"/>
                  </a:cubicBezTo>
                  <a:close/>
                  <a:moveTo>
                    <a:pt x="14400" y="3927"/>
                  </a:moveTo>
                  <a:lnTo>
                    <a:pt x="2400" y="3927"/>
                  </a:lnTo>
                  <a:cubicBezTo>
                    <a:pt x="1075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1075" y="21600"/>
                    <a:pt x="2400" y="21600"/>
                  </a:cubicBezTo>
                  <a:lnTo>
                    <a:pt x="14400" y="21600"/>
                  </a:lnTo>
                  <a:cubicBezTo>
                    <a:pt x="15725" y="21600"/>
                    <a:pt x="16800" y="20721"/>
                    <a:pt x="16800" y="19636"/>
                  </a:cubicBezTo>
                  <a:lnTo>
                    <a:pt x="16800" y="5891"/>
                  </a:lnTo>
                  <a:cubicBezTo>
                    <a:pt x="16800" y="4806"/>
                    <a:pt x="15725" y="3927"/>
                    <a:pt x="14400" y="3927"/>
                  </a:cubicBezTo>
                  <a:moveTo>
                    <a:pt x="5400" y="17673"/>
                  </a:moveTo>
                  <a:lnTo>
                    <a:pt x="4200" y="17673"/>
                  </a:lnTo>
                  <a:cubicBezTo>
                    <a:pt x="3869" y="17673"/>
                    <a:pt x="3600" y="17893"/>
                    <a:pt x="3600" y="18164"/>
                  </a:cubicBezTo>
                  <a:cubicBezTo>
                    <a:pt x="3600" y="18435"/>
                    <a:pt x="3869" y="18655"/>
                    <a:pt x="4200" y="18655"/>
                  </a:cubicBezTo>
                  <a:lnTo>
                    <a:pt x="5400" y="18655"/>
                  </a:lnTo>
                  <a:cubicBezTo>
                    <a:pt x="5731" y="18655"/>
                    <a:pt x="6000" y="18435"/>
                    <a:pt x="6000" y="18164"/>
                  </a:cubicBezTo>
                  <a:cubicBezTo>
                    <a:pt x="6000" y="17893"/>
                    <a:pt x="5731" y="17673"/>
                    <a:pt x="5400" y="17673"/>
                  </a:cubicBezTo>
                  <a:moveTo>
                    <a:pt x="6600" y="15709"/>
                  </a:moveTo>
                  <a:lnTo>
                    <a:pt x="4200" y="15709"/>
                  </a:lnTo>
                  <a:cubicBezTo>
                    <a:pt x="3869" y="15709"/>
                    <a:pt x="3600" y="15929"/>
                    <a:pt x="3600" y="16200"/>
                  </a:cubicBezTo>
                  <a:cubicBezTo>
                    <a:pt x="3600" y="16472"/>
                    <a:pt x="3869" y="16691"/>
                    <a:pt x="4200" y="16691"/>
                  </a:cubicBezTo>
                  <a:lnTo>
                    <a:pt x="6600" y="16691"/>
                  </a:lnTo>
                  <a:cubicBezTo>
                    <a:pt x="6931" y="16691"/>
                    <a:pt x="7200" y="16472"/>
                    <a:pt x="7200" y="16200"/>
                  </a:cubicBezTo>
                  <a:cubicBezTo>
                    <a:pt x="7200" y="15929"/>
                    <a:pt x="6931" y="15709"/>
                    <a:pt x="6600" y="15709"/>
                  </a:cubicBezTo>
                  <a:moveTo>
                    <a:pt x="19200" y="0"/>
                  </a:moveTo>
                  <a:lnTo>
                    <a:pt x="7200" y="0"/>
                  </a:lnTo>
                  <a:cubicBezTo>
                    <a:pt x="5875" y="0"/>
                    <a:pt x="4800" y="879"/>
                    <a:pt x="4800" y="1964"/>
                  </a:cubicBezTo>
                  <a:lnTo>
                    <a:pt x="4800" y="2455"/>
                  </a:lnTo>
                  <a:cubicBezTo>
                    <a:pt x="4800" y="2726"/>
                    <a:pt x="5069" y="2945"/>
                    <a:pt x="5400" y="2945"/>
                  </a:cubicBezTo>
                  <a:cubicBezTo>
                    <a:pt x="5731" y="2945"/>
                    <a:pt x="6000" y="2726"/>
                    <a:pt x="6000" y="2455"/>
                  </a:cubicBezTo>
                  <a:lnTo>
                    <a:pt x="6000" y="1964"/>
                  </a:lnTo>
                  <a:cubicBezTo>
                    <a:pt x="6000" y="1422"/>
                    <a:pt x="6538" y="982"/>
                    <a:pt x="7200" y="982"/>
                  </a:cubicBezTo>
                  <a:lnTo>
                    <a:pt x="19200" y="982"/>
                  </a:lnTo>
                  <a:cubicBezTo>
                    <a:pt x="19862" y="982"/>
                    <a:pt x="20400" y="1422"/>
                    <a:pt x="20400" y="1964"/>
                  </a:cubicBezTo>
                  <a:lnTo>
                    <a:pt x="20400" y="15709"/>
                  </a:lnTo>
                  <a:cubicBezTo>
                    <a:pt x="20400" y="16252"/>
                    <a:pt x="19862" y="16691"/>
                    <a:pt x="19200" y="16691"/>
                  </a:cubicBezTo>
                  <a:lnTo>
                    <a:pt x="18600" y="16691"/>
                  </a:lnTo>
                  <a:cubicBezTo>
                    <a:pt x="18269" y="16691"/>
                    <a:pt x="18000" y="16911"/>
                    <a:pt x="18000" y="17182"/>
                  </a:cubicBezTo>
                  <a:cubicBezTo>
                    <a:pt x="18000" y="17453"/>
                    <a:pt x="18269" y="17673"/>
                    <a:pt x="18600" y="17673"/>
                  </a:cubicBezTo>
                  <a:lnTo>
                    <a:pt x="19200" y="17673"/>
                  </a:lnTo>
                  <a:cubicBezTo>
                    <a:pt x="20525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525" y="0"/>
                    <a:pt x="19200" y="0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8" name="Freeform: Shape 16"/>
            <p:cNvSpPr/>
            <p:nvPr/>
          </p:nvSpPr>
          <p:spPr>
            <a:xfrm>
              <a:off x="4850358" y="1762062"/>
              <a:ext cx="265857" cy="265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9" name="Freeform: Shape 17"/>
            <p:cNvSpPr/>
            <p:nvPr/>
          </p:nvSpPr>
          <p:spPr>
            <a:xfrm>
              <a:off x="5221860" y="2406014"/>
              <a:ext cx="265857" cy="241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2161"/>
                  </a:moveTo>
                  <a:lnTo>
                    <a:pt x="13745" y="2161"/>
                  </a:lnTo>
                  <a:cubicBezTo>
                    <a:pt x="11782" y="2160"/>
                    <a:pt x="11782" y="0"/>
                    <a:pt x="9818" y="0"/>
                  </a:cubicBezTo>
                  <a:lnTo>
                    <a:pt x="5891" y="0"/>
                  </a:lnTo>
                  <a:cubicBezTo>
                    <a:pt x="4806" y="0"/>
                    <a:pt x="3927" y="967"/>
                    <a:pt x="3927" y="2161"/>
                  </a:cubicBezTo>
                  <a:lnTo>
                    <a:pt x="3927" y="2700"/>
                  </a:lnTo>
                  <a:cubicBezTo>
                    <a:pt x="3927" y="2999"/>
                    <a:pt x="4147" y="3240"/>
                    <a:pt x="4418" y="3240"/>
                  </a:cubicBezTo>
                  <a:cubicBezTo>
                    <a:pt x="4690" y="3240"/>
                    <a:pt x="4909" y="2999"/>
                    <a:pt x="4909" y="2700"/>
                  </a:cubicBezTo>
                  <a:lnTo>
                    <a:pt x="4909" y="2161"/>
                  </a:lnTo>
                  <a:cubicBezTo>
                    <a:pt x="4909" y="1564"/>
                    <a:pt x="5348" y="1080"/>
                    <a:pt x="5891" y="1080"/>
                  </a:cubicBezTo>
                  <a:lnTo>
                    <a:pt x="9818" y="1080"/>
                  </a:lnTo>
                  <a:cubicBezTo>
                    <a:pt x="11291" y="1080"/>
                    <a:pt x="11291" y="3239"/>
                    <a:pt x="13744" y="3240"/>
                  </a:cubicBezTo>
                  <a:lnTo>
                    <a:pt x="19636" y="3240"/>
                  </a:lnTo>
                  <a:cubicBezTo>
                    <a:pt x="20178" y="3240"/>
                    <a:pt x="20618" y="3724"/>
                    <a:pt x="20618" y="4321"/>
                  </a:cubicBezTo>
                  <a:lnTo>
                    <a:pt x="20618" y="15120"/>
                  </a:lnTo>
                  <a:cubicBezTo>
                    <a:pt x="20618" y="15717"/>
                    <a:pt x="20178" y="16200"/>
                    <a:pt x="19636" y="16200"/>
                  </a:cubicBezTo>
                  <a:lnTo>
                    <a:pt x="19145" y="16200"/>
                  </a:lnTo>
                  <a:cubicBezTo>
                    <a:pt x="18874" y="16200"/>
                    <a:pt x="18655" y="16442"/>
                    <a:pt x="18655" y="16740"/>
                  </a:cubicBezTo>
                  <a:cubicBezTo>
                    <a:pt x="18655" y="17039"/>
                    <a:pt x="18874" y="17280"/>
                    <a:pt x="19145" y="17280"/>
                  </a:cubicBezTo>
                  <a:lnTo>
                    <a:pt x="19636" y="17280"/>
                  </a:lnTo>
                  <a:cubicBezTo>
                    <a:pt x="20721" y="17280"/>
                    <a:pt x="21600" y="16314"/>
                    <a:pt x="21600" y="15120"/>
                  </a:cubicBezTo>
                  <a:lnTo>
                    <a:pt x="21600" y="4321"/>
                  </a:lnTo>
                  <a:cubicBezTo>
                    <a:pt x="21600" y="3127"/>
                    <a:pt x="20721" y="2161"/>
                    <a:pt x="19636" y="2161"/>
                  </a:cubicBezTo>
                  <a:moveTo>
                    <a:pt x="16691" y="9720"/>
                  </a:moveTo>
                  <a:lnTo>
                    <a:pt x="982" y="9720"/>
                  </a:lnTo>
                  <a:lnTo>
                    <a:pt x="982" y="6481"/>
                  </a:lnTo>
                  <a:cubicBezTo>
                    <a:pt x="982" y="5884"/>
                    <a:pt x="1421" y="5400"/>
                    <a:pt x="1964" y="5400"/>
                  </a:cubicBezTo>
                  <a:lnTo>
                    <a:pt x="5891" y="5400"/>
                  </a:lnTo>
                  <a:cubicBezTo>
                    <a:pt x="7364" y="5400"/>
                    <a:pt x="7364" y="7560"/>
                    <a:pt x="9818" y="7560"/>
                  </a:cubicBezTo>
                  <a:lnTo>
                    <a:pt x="15709" y="7560"/>
                  </a:lnTo>
                  <a:cubicBezTo>
                    <a:pt x="16251" y="7560"/>
                    <a:pt x="16691" y="8044"/>
                    <a:pt x="16691" y="8641"/>
                  </a:cubicBezTo>
                  <a:cubicBezTo>
                    <a:pt x="16691" y="8641"/>
                    <a:pt x="16691" y="9720"/>
                    <a:pt x="16691" y="9720"/>
                  </a:cubicBezTo>
                  <a:close/>
                  <a:moveTo>
                    <a:pt x="16691" y="19440"/>
                  </a:moveTo>
                  <a:cubicBezTo>
                    <a:pt x="16691" y="20037"/>
                    <a:pt x="16251" y="20520"/>
                    <a:pt x="15709" y="20520"/>
                  </a:cubicBezTo>
                  <a:lnTo>
                    <a:pt x="1964" y="20520"/>
                  </a:lnTo>
                  <a:cubicBezTo>
                    <a:pt x="1421" y="20520"/>
                    <a:pt x="982" y="20037"/>
                    <a:pt x="982" y="19440"/>
                  </a:cubicBezTo>
                  <a:lnTo>
                    <a:pt x="982" y="10801"/>
                  </a:lnTo>
                  <a:lnTo>
                    <a:pt x="16691" y="10801"/>
                  </a:lnTo>
                  <a:cubicBezTo>
                    <a:pt x="16691" y="10801"/>
                    <a:pt x="16691" y="19440"/>
                    <a:pt x="16691" y="19440"/>
                  </a:cubicBezTo>
                  <a:close/>
                  <a:moveTo>
                    <a:pt x="15709" y="6481"/>
                  </a:moveTo>
                  <a:lnTo>
                    <a:pt x="9818" y="6481"/>
                  </a:lnTo>
                  <a:cubicBezTo>
                    <a:pt x="7855" y="6480"/>
                    <a:pt x="7855" y="4320"/>
                    <a:pt x="5891" y="4320"/>
                  </a:cubicBezTo>
                  <a:lnTo>
                    <a:pt x="1964" y="4320"/>
                  </a:lnTo>
                  <a:cubicBezTo>
                    <a:pt x="879" y="4320"/>
                    <a:pt x="0" y="5287"/>
                    <a:pt x="0" y="6481"/>
                  </a:cubicBezTo>
                  <a:lnTo>
                    <a:pt x="0" y="19440"/>
                  </a:lnTo>
                  <a:cubicBezTo>
                    <a:pt x="0" y="20634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634"/>
                    <a:pt x="17673" y="19440"/>
                  </a:cubicBezTo>
                  <a:lnTo>
                    <a:pt x="17673" y="8641"/>
                  </a:lnTo>
                  <a:cubicBezTo>
                    <a:pt x="17673" y="7447"/>
                    <a:pt x="16794" y="6481"/>
                    <a:pt x="15709" y="6481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Freeform: Shape 18"/>
            <p:cNvSpPr/>
            <p:nvPr/>
          </p:nvSpPr>
          <p:spPr>
            <a:xfrm>
              <a:off x="4014342" y="1762062"/>
              <a:ext cx="265857" cy="241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1" name="Freeform: Shape 19"/>
            <p:cNvSpPr/>
            <p:nvPr/>
          </p:nvSpPr>
          <p:spPr>
            <a:xfrm>
              <a:off x="4013415" y="3075072"/>
              <a:ext cx="265858" cy="217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3600"/>
                  </a:moveTo>
                  <a:lnTo>
                    <a:pt x="1964" y="3600"/>
                  </a:lnTo>
                  <a:lnTo>
                    <a:pt x="1964" y="1200"/>
                  </a:lnTo>
                  <a:lnTo>
                    <a:pt x="19636" y="1200"/>
                  </a:lnTo>
                  <a:cubicBezTo>
                    <a:pt x="19636" y="1200"/>
                    <a:pt x="19636" y="3600"/>
                    <a:pt x="19636" y="3600"/>
                  </a:cubicBezTo>
                  <a:close/>
                  <a:moveTo>
                    <a:pt x="17182" y="6000"/>
                  </a:moveTo>
                  <a:lnTo>
                    <a:pt x="17182" y="4800"/>
                  </a:lnTo>
                  <a:lnTo>
                    <a:pt x="19145" y="4800"/>
                  </a:lnTo>
                  <a:lnTo>
                    <a:pt x="19145" y="6000"/>
                  </a:lnTo>
                  <a:cubicBezTo>
                    <a:pt x="19145" y="6662"/>
                    <a:pt x="18705" y="7200"/>
                    <a:pt x="18164" y="7200"/>
                  </a:cubicBezTo>
                  <a:cubicBezTo>
                    <a:pt x="17621" y="7200"/>
                    <a:pt x="17182" y="6662"/>
                    <a:pt x="17182" y="6000"/>
                  </a:cubicBezTo>
                  <a:moveTo>
                    <a:pt x="14236" y="6000"/>
                  </a:moveTo>
                  <a:lnTo>
                    <a:pt x="14236" y="4800"/>
                  </a:lnTo>
                  <a:lnTo>
                    <a:pt x="16200" y="4800"/>
                  </a:lnTo>
                  <a:lnTo>
                    <a:pt x="16200" y="6000"/>
                  </a:lnTo>
                  <a:cubicBezTo>
                    <a:pt x="16200" y="6662"/>
                    <a:pt x="15760" y="7200"/>
                    <a:pt x="15218" y="7200"/>
                  </a:cubicBezTo>
                  <a:cubicBezTo>
                    <a:pt x="14675" y="7200"/>
                    <a:pt x="14236" y="6662"/>
                    <a:pt x="14236" y="6000"/>
                  </a:cubicBezTo>
                  <a:moveTo>
                    <a:pt x="11291" y="6000"/>
                  </a:moveTo>
                  <a:lnTo>
                    <a:pt x="11291" y="4800"/>
                  </a:lnTo>
                  <a:lnTo>
                    <a:pt x="13255" y="4800"/>
                  </a:lnTo>
                  <a:lnTo>
                    <a:pt x="13255" y="6000"/>
                  </a:lnTo>
                  <a:cubicBezTo>
                    <a:pt x="13255" y="6662"/>
                    <a:pt x="12814" y="7200"/>
                    <a:pt x="12273" y="7200"/>
                  </a:cubicBezTo>
                  <a:cubicBezTo>
                    <a:pt x="11730" y="7200"/>
                    <a:pt x="11291" y="6662"/>
                    <a:pt x="11291" y="6000"/>
                  </a:cubicBezTo>
                  <a:moveTo>
                    <a:pt x="8345" y="6000"/>
                  </a:moveTo>
                  <a:lnTo>
                    <a:pt x="8345" y="4800"/>
                  </a:lnTo>
                  <a:lnTo>
                    <a:pt x="10309" y="4800"/>
                  </a:lnTo>
                  <a:lnTo>
                    <a:pt x="10309" y="6000"/>
                  </a:lnTo>
                  <a:cubicBezTo>
                    <a:pt x="10309" y="6662"/>
                    <a:pt x="9869" y="7200"/>
                    <a:pt x="9327" y="7200"/>
                  </a:cubicBezTo>
                  <a:cubicBezTo>
                    <a:pt x="8785" y="7200"/>
                    <a:pt x="8345" y="6662"/>
                    <a:pt x="8345" y="6000"/>
                  </a:cubicBezTo>
                  <a:moveTo>
                    <a:pt x="5400" y="6000"/>
                  </a:moveTo>
                  <a:lnTo>
                    <a:pt x="5400" y="4800"/>
                  </a:lnTo>
                  <a:lnTo>
                    <a:pt x="7364" y="4800"/>
                  </a:lnTo>
                  <a:lnTo>
                    <a:pt x="7364" y="6000"/>
                  </a:lnTo>
                  <a:cubicBezTo>
                    <a:pt x="7364" y="6662"/>
                    <a:pt x="6924" y="7200"/>
                    <a:pt x="6382" y="7200"/>
                  </a:cubicBezTo>
                  <a:cubicBezTo>
                    <a:pt x="5839" y="7200"/>
                    <a:pt x="5400" y="6662"/>
                    <a:pt x="5400" y="6000"/>
                  </a:cubicBezTo>
                  <a:moveTo>
                    <a:pt x="2455" y="6000"/>
                  </a:moveTo>
                  <a:lnTo>
                    <a:pt x="2455" y="4800"/>
                  </a:lnTo>
                  <a:lnTo>
                    <a:pt x="4418" y="4800"/>
                  </a:lnTo>
                  <a:lnTo>
                    <a:pt x="4418" y="6000"/>
                  </a:lnTo>
                  <a:cubicBezTo>
                    <a:pt x="4418" y="6662"/>
                    <a:pt x="3978" y="7200"/>
                    <a:pt x="3436" y="7200"/>
                  </a:cubicBezTo>
                  <a:cubicBezTo>
                    <a:pt x="2894" y="7200"/>
                    <a:pt x="2455" y="6662"/>
                    <a:pt x="2455" y="6000"/>
                  </a:cubicBezTo>
                  <a:moveTo>
                    <a:pt x="19636" y="20400"/>
                  </a:moveTo>
                  <a:lnTo>
                    <a:pt x="12764" y="20400"/>
                  </a:lnTo>
                  <a:lnTo>
                    <a:pt x="12764" y="13800"/>
                  </a:lnTo>
                  <a:cubicBezTo>
                    <a:pt x="12764" y="13469"/>
                    <a:pt x="12544" y="13200"/>
                    <a:pt x="12273" y="13200"/>
                  </a:cubicBezTo>
                  <a:lnTo>
                    <a:pt x="9327" y="13200"/>
                  </a:lnTo>
                  <a:cubicBezTo>
                    <a:pt x="9056" y="13200"/>
                    <a:pt x="8836" y="13469"/>
                    <a:pt x="8836" y="13800"/>
                  </a:cubicBezTo>
                  <a:lnTo>
                    <a:pt x="8836" y="20400"/>
                  </a:lnTo>
                  <a:lnTo>
                    <a:pt x="1964" y="20400"/>
                  </a:lnTo>
                  <a:lnTo>
                    <a:pt x="1964" y="7573"/>
                  </a:lnTo>
                  <a:cubicBezTo>
                    <a:pt x="2324" y="8076"/>
                    <a:pt x="2847" y="8400"/>
                    <a:pt x="3436" y="8400"/>
                  </a:cubicBezTo>
                  <a:cubicBezTo>
                    <a:pt x="4026" y="8400"/>
                    <a:pt x="4549" y="8076"/>
                    <a:pt x="4909" y="7573"/>
                  </a:cubicBezTo>
                  <a:cubicBezTo>
                    <a:pt x="5269" y="8076"/>
                    <a:pt x="5792" y="8400"/>
                    <a:pt x="6382" y="8400"/>
                  </a:cubicBezTo>
                  <a:cubicBezTo>
                    <a:pt x="6971" y="8400"/>
                    <a:pt x="7495" y="8076"/>
                    <a:pt x="7855" y="7573"/>
                  </a:cubicBezTo>
                  <a:cubicBezTo>
                    <a:pt x="8215" y="8076"/>
                    <a:pt x="8738" y="8400"/>
                    <a:pt x="9327" y="8400"/>
                  </a:cubicBezTo>
                  <a:cubicBezTo>
                    <a:pt x="9917" y="8400"/>
                    <a:pt x="10440" y="8076"/>
                    <a:pt x="10800" y="7573"/>
                  </a:cubicBezTo>
                  <a:cubicBezTo>
                    <a:pt x="11160" y="8076"/>
                    <a:pt x="11683" y="8400"/>
                    <a:pt x="12273" y="8400"/>
                  </a:cubicBezTo>
                  <a:cubicBezTo>
                    <a:pt x="12862" y="8400"/>
                    <a:pt x="13385" y="8076"/>
                    <a:pt x="13745" y="7573"/>
                  </a:cubicBezTo>
                  <a:cubicBezTo>
                    <a:pt x="14105" y="8076"/>
                    <a:pt x="14629" y="8400"/>
                    <a:pt x="15218" y="8400"/>
                  </a:cubicBezTo>
                  <a:cubicBezTo>
                    <a:pt x="15808" y="8400"/>
                    <a:pt x="16331" y="8076"/>
                    <a:pt x="16691" y="7573"/>
                  </a:cubicBezTo>
                  <a:cubicBezTo>
                    <a:pt x="17051" y="8076"/>
                    <a:pt x="17574" y="8400"/>
                    <a:pt x="18164" y="8400"/>
                  </a:cubicBezTo>
                  <a:cubicBezTo>
                    <a:pt x="18753" y="8400"/>
                    <a:pt x="19276" y="8076"/>
                    <a:pt x="19636" y="7573"/>
                  </a:cubicBezTo>
                  <a:cubicBezTo>
                    <a:pt x="19636" y="7573"/>
                    <a:pt x="19636" y="20400"/>
                    <a:pt x="19636" y="20400"/>
                  </a:cubicBezTo>
                  <a:close/>
                  <a:moveTo>
                    <a:pt x="11782" y="20400"/>
                  </a:moveTo>
                  <a:lnTo>
                    <a:pt x="9818" y="20400"/>
                  </a:lnTo>
                  <a:lnTo>
                    <a:pt x="9818" y="14400"/>
                  </a:lnTo>
                  <a:lnTo>
                    <a:pt x="11782" y="14400"/>
                  </a:lnTo>
                  <a:cubicBezTo>
                    <a:pt x="11782" y="14400"/>
                    <a:pt x="11782" y="20400"/>
                    <a:pt x="11782" y="20400"/>
                  </a:cubicBezTo>
                  <a:close/>
                  <a:moveTo>
                    <a:pt x="21109" y="20400"/>
                  </a:moveTo>
                  <a:lnTo>
                    <a:pt x="20618" y="20400"/>
                  </a:lnTo>
                  <a:lnTo>
                    <a:pt x="20618" y="4800"/>
                  </a:lnTo>
                  <a:lnTo>
                    <a:pt x="21109" y="4800"/>
                  </a:lnTo>
                  <a:cubicBezTo>
                    <a:pt x="21380" y="4800"/>
                    <a:pt x="21600" y="4532"/>
                    <a:pt x="21600" y="4200"/>
                  </a:cubicBezTo>
                  <a:cubicBezTo>
                    <a:pt x="21600" y="3868"/>
                    <a:pt x="21380" y="3600"/>
                    <a:pt x="21109" y="3600"/>
                  </a:cubicBezTo>
                  <a:lnTo>
                    <a:pt x="20618" y="3600"/>
                  </a:lnTo>
                  <a:lnTo>
                    <a:pt x="20618" y="1200"/>
                  </a:lnTo>
                  <a:cubicBezTo>
                    <a:pt x="20618" y="538"/>
                    <a:pt x="20178" y="0"/>
                    <a:pt x="19636" y="0"/>
                  </a:cubicBezTo>
                  <a:lnTo>
                    <a:pt x="1964" y="0"/>
                  </a:lnTo>
                  <a:cubicBezTo>
                    <a:pt x="1421" y="0"/>
                    <a:pt x="982" y="538"/>
                    <a:pt x="982" y="1200"/>
                  </a:cubicBezTo>
                  <a:lnTo>
                    <a:pt x="982" y="3600"/>
                  </a:lnTo>
                  <a:lnTo>
                    <a:pt x="491" y="3600"/>
                  </a:lnTo>
                  <a:cubicBezTo>
                    <a:pt x="220" y="3600"/>
                    <a:pt x="0" y="3868"/>
                    <a:pt x="0" y="4200"/>
                  </a:cubicBezTo>
                  <a:cubicBezTo>
                    <a:pt x="0" y="4532"/>
                    <a:pt x="220" y="4800"/>
                    <a:pt x="491" y="4800"/>
                  </a:cubicBezTo>
                  <a:lnTo>
                    <a:pt x="982" y="4800"/>
                  </a:lnTo>
                  <a:lnTo>
                    <a:pt x="982" y="20400"/>
                  </a:lnTo>
                  <a:lnTo>
                    <a:pt x="491" y="20400"/>
                  </a:lnTo>
                  <a:cubicBezTo>
                    <a:pt x="220" y="20400"/>
                    <a:pt x="0" y="20669"/>
                    <a:pt x="0" y="21000"/>
                  </a:cubicBezTo>
                  <a:cubicBezTo>
                    <a:pt x="0" y="21332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cubicBezTo>
                    <a:pt x="21600" y="20669"/>
                    <a:pt x="21380" y="20400"/>
                    <a:pt x="21109" y="20400"/>
                  </a:cubicBezTo>
                  <a:moveTo>
                    <a:pt x="16691" y="16800"/>
                  </a:moveTo>
                  <a:lnTo>
                    <a:pt x="14727" y="16800"/>
                  </a:lnTo>
                  <a:lnTo>
                    <a:pt x="14727" y="14400"/>
                  </a:lnTo>
                  <a:lnTo>
                    <a:pt x="16691" y="14400"/>
                  </a:lnTo>
                  <a:cubicBezTo>
                    <a:pt x="16691" y="14400"/>
                    <a:pt x="16691" y="16800"/>
                    <a:pt x="16691" y="16800"/>
                  </a:cubicBezTo>
                  <a:close/>
                  <a:moveTo>
                    <a:pt x="17182" y="13200"/>
                  </a:moveTo>
                  <a:lnTo>
                    <a:pt x="14236" y="13200"/>
                  </a:lnTo>
                  <a:cubicBezTo>
                    <a:pt x="13965" y="13200"/>
                    <a:pt x="13745" y="13469"/>
                    <a:pt x="13745" y="13800"/>
                  </a:cubicBezTo>
                  <a:lnTo>
                    <a:pt x="13745" y="17400"/>
                  </a:lnTo>
                  <a:cubicBezTo>
                    <a:pt x="13745" y="17732"/>
                    <a:pt x="13965" y="18000"/>
                    <a:pt x="14236" y="18000"/>
                  </a:cubicBezTo>
                  <a:lnTo>
                    <a:pt x="17182" y="18000"/>
                  </a:lnTo>
                  <a:cubicBezTo>
                    <a:pt x="17453" y="18000"/>
                    <a:pt x="17673" y="17732"/>
                    <a:pt x="17673" y="17400"/>
                  </a:cubicBezTo>
                  <a:lnTo>
                    <a:pt x="17673" y="13800"/>
                  </a:lnTo>
                  <a:cubicBezTo>
                    <a:pt x="17673" y="13469"/>
                    <a:pt x="17453" y="13200"/>
                    <a:pt x="17182" y="13200"/>
                  </a:cubicBezTo>
                  <a:moveTo>
                    <a:pt x="6873" y="16800"/>
                  </a:moveTo>
                  <a:lnTo>
                    <a:pt x="4909" y="16800"/>
                  </a:lnTo>
                  <a:lnTo>
                    <a:pt x="4909" y="14400"/>
                  </a:lnTo>
                  <a:lnTo>
                    <a:pt x="6873" y="14400"/>
                  </a:lnTo>
                  <a:cubicBezTo>
                    <a:pt x="6873" y="14400"/>
                    <a:pt x="6873" y="16800"/>
                    <a:pt x="6873" y="16800"/>
                  </a:cubicBezTo>
                  <a:close/>
                  <a:moveTo>
                    <a:pt x="7364" y="13200"/>
                  </a:moveTo>
                  <a:lnTo>
                    <a:pt x="4418" y="13200"/>
                  </a:lnTo>
                  <a:cubicBezTo>
                    <a:pt x="4147" y="13200"/>
                    <a:pt x="3927" y="13469"/>
                    <a:pt x="3927" y="13800"/>
                  </a:cubicBezTo>
                  <a:lnTo>
                    <a:pt x="3927" y="17400"/>
                  </a:lnTo>
                  <a:cubicBezTo>
                    <a:pt x="3927" y="17732"/>
                    <a:pt x="4147" y="18000"/>
                    <a:pt x="4418" y="18000"/>
                  </a:cubicBezTo>
                  <a:lnTo>
                    <a:pt x="7364" y="18000"/>
                  </a:lnTo>
                  <a:cubicBezTo>
                    <a:pt x="7635" y="18000"/>
                    <a:pt x="7855" y="17732"/>
                    <a:pt x="7855" y="17400"/>
                  </a:cubicBezTo>
                  <a:lnTo>
                    <a:pt x="7855" y="13800"/>
                  </a:lnTo>
                  <a:cubicBezTo>
                    <a:pt x="7855" y="13469"/>
                    <a:pt x="7635" y="13200"/>
                    <a:pt x="7364" y="13200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5116215" y="1238750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02</a:t>
              </a:r>
              <a:endParaRPr lang="en-US" sz="3600" dirty="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569665" y="1236180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01</a:t>
              </a:r>
              <a:endParaRPr lang="en-US" sz="360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5766335" y="2292022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03</a:t>
              </a:r>
              <a:endParaRPr lang="en-US" sz="3600" dirty="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3003167" y="2292021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360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06</a:t>
              </a:r>
              <a:endParaRPr lang="en-US" sz="360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2" name="TextBox 30"/>
            <p:cNvSpPr txBox="1"/>
            <p:nvPr/>
          </p:nvSpPr>
          <p:spPr>
            <a:xfrm>
              <a:off x="3648653" y="3463038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360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05</a:t>
              </a:r>
              <a:endParaRPr lang="en-US" sz="360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3" name="TextBox 31"/>
            <p:cNvSpPr txBox="1"/>
            <p:nvPr/>
          </p:nvSpPr>
          <p:spPr>
            <a:xfrm>
              <a:off x="5116215" y="3463038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360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04</a:t>
              </a:r>
              <a:endParaRPr lang="en-US" sz="360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-6930" y="1138470"/>
            <a:ext cx="9157863" cy="3145675"/>
            <a:chOff x="-6930" y="1138470"/>
            <a:chExt cx="9157863" cy="3145675"/>
          </a:xfrm>
        </p:grpSpPr>
        <p:sp>
          <p:nvSpPr>
            <p:cNvPr id="24" name="Rectangle 20"/>
            <p:cNvSpPr/>
            <p:nvPr/>
          </p:nvSpPr>
          <p:spPr>
            <a:xfrm>
              <a:off x="6362819" y="1138470"/>
              <a:ext cx="2360864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Rectangle 21"/>
            <p:cNvSpPr/>
            <p:nvPr/>
          </p:nvSpPr>
          <p:spPr>
            <a:xfrm>
              <a:off x="6790069" y="2200555"/>
              <a:ext cx="2360864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Rectangle 22"/>
            <p:cNvSpPr/>
            <p:nvPr/>
          </p:nvSpPr>
          <p:spPr>
            <a:xfrm>
              <a:off x="6362819" y="3262477"/>
              <a:ext cx="2360864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7" name="Rectangle 23"/>
            <p:cNvSpPr/>
            <p:nvPr/>
          </p:nvSpPr>
          <p:spPr>
            <a:xfrm>
              <a:off x="406873" y="1138470"/>
              <a:ext cx="2360864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pPr algn="r"/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4" name="Rectangle 24"/>
            <p:cNvSpPr/>
            <p:nvPr/>
          </p:nvSpPr>
          <p:spPr>
            <a:xfrm>
              <a:off x="-6930" y="2200555"/>
              <a:ext cx="2360864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pPr algn="r"/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5" name="Rectangle 25"/>
            <p:cNvSpPr/>
            <p:nvPr/>
          </p:nvSpPr>
          <p:spPr>
            <a:xfrm>
              <a:off x="406874" y="3262479"/>
              <a:ext cx="2360863" cy="333326"/>
            </a:xfrm>
            <a:prstGeom prst="rect">
              <a:avLst/>
            </a:prstGeom>
          </p:spPr>
          <p:txBody>
            <a:bodyPr wrap="none" anchor="b">
              <a:normAutofit lnSpcReduction="10000"/>
            </a:bodyPr>
            <a:lstStyle/>
            <a:p>
              <a:pPr algn="r"/>
              <a:r>
                <a:rPr lang="zh-CN" altLang="en-US"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362819" y="1471794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7" name="TextBox 38"/>
            <p:cNvSpPr txBox="1"/>
            <p:nvPr/>
          </p:nvSpPr>
          <p:spPr>
            <a:xfrm>
              <a:off x="6790069" y="2533881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TextBox 39"/>
            <p:cNvSpPr txBox="1"/>
            <p:nvPr/>
          </p:nvSpPr>
          <p:spPr>
            <a:xfrm>
              <a:off x="6362819" y="3595803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9" name="TextBox 40"/>
            <p:cNvSpPr txBox="1"/>
            <p:nvPr/>
          </p:nvSpPr>
          <p:spPr>
            <a:xfrm>
              <a:off x="406873" y="3595804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0" name="TextBox 41"/>
            <p:cNvSpPr txBox="1"/>
            <p:nvPr/>
          </p:nvSpPr>
          <p:spPr>
            <a:xfrm>
              <a:off x="-6930" y="2533881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406873" y="1471795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活动运作方式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74474" y="1226872"/>
            <a:ext cx="1515732" cy="2793222"/>
            <a:chOff x="874474" y="1226872"/>
            <a:chExt cx="1515732" cy="2793222"/>
          </a:xfrm>
        </p:grpSpPr>
        <p:grpSp>
          <p:nvGrpSpPr>
            <p:cNvPr id="6" name="Group 31"/>
            <p:cNvGrpSpPr/>
            <p:nvPr/>
          </p:nvGrpSpPr>
          <p:grpSpPr>
            <a:xfrm>
              <a:off x="1258251" y="2215583"/>
              <a:ext cx="814388" cy="1804511"/>
              <a:chOff x="1752600" y="3476625"/>
              <a:chExt cx="1085850" cy="2406015"/>
            </a:xfrm>
          </p:grpSpPr>
          <p:sp>
            <p:nvSpPr>
              <p:cNvPr id="39" name="Rectangle: Rounded Corners 1"/>
              <p:cNvSpPr/>
              <p:nvPr/>
            </p:nvSpPr>
            <p:spPr>
              <a:xfrm>
                <a:off x="1752600" y="4124325"/>
                <a:ext cx="1085850" cy="1758315"/>
              </a:xfrm>
              <a:prstGeom prst="roundRect">
                <a:avLst>
                  <a:gd name="adj" fmla="val 13860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Rectangle: Rounded Corners 2"/>
              <p:cNvSpPr/>
              <p:nvPr/>
            </p:nvSpPr>
            <p:spPr>
              <a:xfrm>
                <a:off x="1952625" y="3476625"/>
                <a:ext cx="685800" cy="542925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Rectangle 3"/>
              <p:cNvSpPr/>
              <p:nvPr/>
            </p:nvSpPr>
            <p:spPr>
              <a:xfrm>
                <a:off x="204311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Rectangle 4"/>
              <p:cNvSpPr/>
              <p:nvPr/>
            </p:nvSpPr>
            <p:spPr>
              <a:xfrm>
                <a:off x="242411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cxnSp>
            <p:nvCxnSpPr>
              <p:cNvPr id="43" name="Straight Connector 6"/>
              <p:cNvCxnSpPr/>
              <p:nvPr/>
            </p:nvCxnSpPr>
            <p:spPr>
              <a:xfrm>
                <a:off x="2295525" y="3534866"/>
                <a:ext cx="0" cy="42644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Freeform: Shape 55"/>
            <p:cNvSpPr>
              <a:spLocks noChangeAspect="1"/>
            </p:cNvSpPr>
            <p:nvPr/>
          </p:nvSpPr>
          <p:spPr bwMode="auto">
            <a:xfrm>
              <a:off x="1509072" y="3138977"/>
              <a:ext cx="344181" cy="428718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12" name="Group 40"/>
            <p:cNvGrpSpPr/>
            <p:nvPr/>
          </p:nvGrpSpPr>
          <p:grpSpPr>
            <a:xfrm>
              <a:off x="874474" y="1226872"/>
              <a:ext cx="1515732" cy="695805"/>
              <a:chOff x="5122025" y="525814"/>
              <a:chExt cx="2020976" cy="927740"/>
            </a:xfrm>
          </p:grpSpPr>
          <p:sp>
            <p:nvSpPr>
              <p:cNvPr id="22" name="TextBox 41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Rectangle 42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标题文本预设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2818296" y="1226872"/>
            <a:ext cx="1515732" cy="2793222"/>
            <a:chOff x="2818296" y="1226872"/>
            <a:chExt cx="1515732" cy="2793222"/>
          </a:xfrm>
        </p:grpSpPr>
        <p:grpSp>
          <p:nvGrpSpPr>
            <p:cNvPr id="7" name="Group 30"/>
            <p:cNvGrpSpPr/>
            <p:nvPr/>
          </p:nvGrpSpPr>
          <p:grpSpPr>
            <a:xfrm>
              <a:off x="3168968" y="2215583"/>
              <a:ext cx="814388" cy="1804511"/>
              <a:chOff x="4091940" y="3476625"/>
              <a:chExt cx="1085850" cy="2406015"/>
            </a:xfrm>
          </p:grpSpPr>
          <p:sp>
            <p:nvSpPr>
              <p:cNvPr id="34" name="Rectangle: Rounded Corners 13"/>
              <p:cNvSpPr/>
              <p:nvPr/>
            </p:nvSpPr>
            <p:spPr>
              <a:xfrm>
                <a:off x="4091940" y="4124325"/>
                <a:ext cx="1085850" cy="1758315"/>
              </a:xfrm>
              <a:prstGeom prst="roundRect">
                <a:avLst>
                  <a:gd name="adj" fmla="val 13860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Rectangle: Rounded Corners 14"/>
              <p:cNvSpPr/>
              <p:nvPr/>
            </p:nvSpPr>
            <p:spPr>
              <a:xfrm>
                <a:off x="4291965" y="3476625"/>
                <a:ext cx="685800" cy="542925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Rectangle 15"/>
              <p:cNvSpPr/>
              <p:nvPr/>
            </p:nvSpPr>
            <p:spPr>
              <a:xfrm>
                <a:off x="438245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Rectangle 16"/>
              <p:cNvSpPr/>
              <p:nvPr/>
            </p:nvSpPr>
            <p:spPr>
              <a:xfrm>
                <a:off x="476345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cxnSp>
            <p:nvCxnSpPr>
              <p:cNvPr id="38" name="Straight Connector 17"/>
              <p:cNvCxnSpPr/>
              <p:nvPr/>
            </p:nvCxnSpPr>
            <p:spPr>
              <a:xfrm>
                <a:off x="4634865" y="3534866"/>
                <a:ext cx="0" cy="42644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Freeform: Shape 49"/>
            <p:cNvSpPr/>
            <p:nvPr/>
          </p:nvSpPr>
          <p:spPr bwMode="auto">
            <a:xfrm>
              <a:off x="3426644" y="3163772"/>
              <a:ext cx="299035" cy="431261"/>
            </a:xfrm>
            <a:custGeom>
              <a:avLst/>
              <a:gdLst>
                <a:gd name="connsiteX0" fmla="*/ 79296 w 233363"/>
                <a:gd name="connsiteY0" fmla="*/ 303213 h 336550"/>
                <a:gd name="connsiteX1" fmla="*/ 69850 w 233363"/>
                <a:gd name="connsiteY1" fmla="*/ 311945 h 336550"/>
                <a:gd name="connsiteX2" fmla="*/ 79296 w 233363"/>
                <a:gd name="connsiteY2" fmla="*/ 320676 h 336550"/>
                <a:gd name="connsiteX3" fmla="*/ 114379 w 233363"/>
                <a:gd name="connsiteY3" fmla="*/ 320676 h 336550"/>
                <a:gd name="connsiteX4" fmla="*/ 123825 w 233363"/>
                <a:gd name="connsiteY4" fmla="*/ 311945 h 336550"/>
                <a:gd name="connsiteX5" fmla="*/ 114379 w 233363"/>
                <a:gd name="connsiteY5" fmla="*/ 303213 h 336550"/>
                <a:gd name="connsiteX6" fmla="*/ 79296 w 233363"/>
                <a:gd name="connsiteY6" fmla="*/ 303213 h 336550"/>
                <a:gd name="connsiteX7" fmla="*/ 189026 w 233363"/>
                <a:gd name="connsiteY7" fmla="*/ 179388 h 336550"/>
                <a:gd name="connsiteX8" fmla="*/ 179047 w 233363"/>
                <a:gd name="connsiteY8" fmla="*/ 184562 h 336550"/>
                <a:gd name="connsiteX9" fmla="*/ 182789 w 233363"/>
                <a:gd name="connsiteY9" fmla="*/ 194910 h 336550"/>
                <a:gd name="connsiteX10" fmla="*/ 182789 w 233363"/>
                <a:gd name="connsiteY10" fmla="*/ 197497 h 336550"/>
                <a:gd name="connsiteX11" fmla="*/ 182789 w 233363"/>
                <a:gd name="connsiteY11" fmla="*/ 207846 h 336550"/>
                <a:gd name="connsiteX12" fmla="*/ 189026 w 233363"/>
                <a:gd name="connsiteY12" fmla="*/ 211726 h 336550"/>
                <a:gd name="connsiteX13" fmla="*/ 191521 w 233363"/>
                <a:gd name="connsiteY13" fmla="*/ 207846 h 336550"/>
                <a:gd name="connsiteX14" fmla="*/ 191521 w 233363"/>
                <a:gd name="connsiteY14" fmla="*/ 197497 h 336550"/>
                <a:gd name="connsiteX15" fmla="*/ 192768 w 233363"/>
                <a:gd name="connsiteY15" fmla="*/ 194910 h 336550"/>
                <a:gd name="connsiteX16" fmla="*/ 195263 w 233363"/>
                <a:gd name="connsiteY16" fmla="*/ 188443 h 336550"/>
                <a:gd name="connsiteX17" fmla="*/ 189026 w 233363"/>
                <a:gd name="connsiteY17" fmla="*/ 179388 h 336550"/>
                <a:gd name="connsiteX18" fmla="*/ 186659 w 233363"/>
                <a:gd name="connsiteY18" fmla="*/ 125413 h 336550"/>
                <a:gd name="connsiteX19" fmla="*/ 166687 w 233363"/>
                <a:gd name="connsiteY19" fmla="*/ 145257 h 336550"/>
                <a:gd name="connsiteX20" fmla="*/ 166687 w 233363"/>
                <a:gd name="connsiteY20" fmla="*/ 157163 h 336550"/>
                <a:gd name="connsiteX21" fmla="*/ 207962 w 233363"/>
                <a:gd name="connsiteY21" fmla="*/ 157163 h 336550"/>
                <a:gd name="connsiteX22" fmla="*/ 207962 w 233363"/>
                <a:gd name="connsiteY22" fmla="*/ 145257 h 336550"/>
                <a:gd name="connsiteX23" fmla="*/ 186659 w 233363"/>
                <a:gd name="connsiteY23" fmla="*/ 125413 h 336550"/>
                <a:gd name="connsiteX24" fmla="*/ 186532 w 233363"/>
                <a:gd name="connsiteY24" fmla="*/ 109538 h 336550"/>
                <a:gd name="connsiteX25" fmla="*/ 223997 w 233363"/>
                <a:gd name="connsiteY25" fmla="*/ 144781 h 336550"/>
                <a:gd name="connsiteX26" fmla="*/ 223997 w 233363"/>
                <a:gd name="connsiteY26" fmla="*/ 156528 h 336550"/>
                <a:gd name="connsiteX27" fmla="*/ 233363 w 233363"/>
                <a:gd name="connsiteY27" fmla="*/ 166970 h 336550"/>
                <a:gd name="connsiteX28" fmla="*/ 233363 w 233363"/>
                <a:gd name="connsiteY28" fmla="*/ 217876 h 336550"/>
                <a:gd name="connsiteX29" fmla="*/ 223997 w 233363"/>
                <a:gd name="connsiteY29" fmla="*/ 227013 h 336550"/>
                <a:gd name="connsiteX30" fmla="*/ 150404 w 233363"/>
                <a:gd name="connsiteY30" fmla="*/ 227013 h 336550"/>
                <a:gd name="connsiteX31" fmla="*/ 139700 w 233363"/>
                <a:gd name="connsiteY31" fmla="*/ 217876 h 336550"/>
                <a:gd name="connsiteX32" fmla="*/ 139700 w 233363"/>
                <a:gd name="connsiteY32" fmla="*/ 166970 h 336550"/>
                <a:gd name="connsiteX33" fmla="*/ 150404 w 233363"/>
                <a:gd name="connsiteY33" fmla="*/ 156528 h 336550"/>
                <a:gd name="connsiteX34" fmla="*/ 150404 w 233363"/>
                <a:gd name="connsiteY34" fmla="*/ 144781 h 336550"/>
                <a:gd name="connsiteX35" fmla="*/ 186532 w 233363"/>
                <a:gd name="connsiteY35" fmla="*/ 109538 h 336550"/>
                <a:gd name="connsiteX36" fmla="*/ 35671 w 233363"/>
                <a:gd name="connsiteY36" fmla="*/ 0 h 336550"/>
                <a:gd name="connsiteX37" fmla="*/ 159858 w 233363"/>
                <a:gd name="connsiteY37" fmla="*/ 0 h 336550"/>
                <a:gd name="connsiteX38" fmla="*/ 196850 w 233363"/>
                <a:gd name="connsiteY38" fmla="*/ 36810 h 336550"/>
                <a:gd name="connsiteX39" fmla="*/ 196850 w 233363"/>
                <a:gd name="connsiteY39" fmla="*/ 90711 h 336550"/>
                <a:gd name="connsiteX40" fmla="*/ 186281 w 233363"/>
                <a:gd name="connsiteY40" fmla="*/ 90711 h 336550"/>
                <a:gd name="connsiteX41" fmla="*/ 177033 w 233363"/>
                <a:gd name="connsiteY41" fmla="*/ 90711 h 336550"/>
                <a:gd name="connsiteX42" fmla="*/ 177033 w 233363"/>
                <a:gd name="connsiteY42" fmla="*/ 60474 h 336550"/>
                <a:gd name="connsiteX43" fmla="*/ 177033 w 233363"/>
                <a:gd name="connsiteY43" fmla="*/ 59159 h 336550"/>
                <a:gd name="connsiteX44" fmla="*/ 167785 w 233363"/>
                <a:gd name="connsiteY44" fmla="*/ 48642 h 336550"/>
                <a:gd name="connsiteX45" fmla="*/ 29065 w 233363"/>
                <a:gd name="connsiteY45" fmla="*/ 48642 h 336550"/>
                <a:gd name="connsiteX46" fmla="*/ 19817 w 233363"/>
                <a:gd name="connsiteY46" fmla="*/ 59159 h 336550"/>
                <a:gd name="connsiteX47" fmla="*/ 19817 w 233363"/>
                <a:gd name="connsiteY47" fmla="*/ 278706 h 336550"/>
                <a:gd name="connsiteX48" fmla="*/ 29065 w 233363"/>
                <a:gd name="connsiteY48" fmla="*/ 287908 h 336550"/>
                <a:gd name="connsiteX49" fmla="*/ 167785 w 233363"/>
                <a:gd name="connsiteY49" fmla="*/ 287908 h 336550"/>
                <a:gd name="connsiteX50" fmla="*/ 177033 w 233363"/>
                <a:gd name="connsiteY50" fmla="*/ 278706 h 336550"/>
                <a:gd name="connsiteX51" fmla="*/ 177033 w 233363"/>
                <a:gd name="connsiteY51" fmla="*/ 245839 h 336550"/>
                <a:gd name="connsiteX52" fmla="*/ 196850 w 233363"/>
                <a:gd name="connsiteY52" fmla="*/ 245839 h 336550"/>
                <a:gd name="connsiteX53" fmla="*/ 196850 w 233363"/>
                <a:gd name="connsiteY53" fmla="*/ 299740 h 336550"/>
                <a:gd name="connsiteX54" fmla="*/ 159858 w 233363"/>
                <a:gd name="connsiteY54" fmla="*/ 336550 h 336550"/>
                <a:gd name="connsiteX55" fmla="*/ 35671 w 233363"/>
                <a:gd name="connsiteY55" fmla="*/ 336550 h 336550"/>
                <a:gd name="connsiteX56" fmla="*/ 0 w 233363"/>
                <a:gd name="connsiteY56" fmla="*/ 299740 h 336550"/>
                <a:gd name="connsiteX57" fmla="*/ 0 w 233363"/>
                <a:gd name="connsiteY57" fmla="*/ 36810 h 336550"/>
                <a:gd name="connsiteX58" fmla="*/ 35671 w 233363"/>
                <a:gd name="connsiteY5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233363" h="336550">
                  <a:moveTo>
                    <a:pt x="79296" y="303213"/>
                  </a:moveTo>
                  <a:cubicBezTo>
                    <a:pt x="73898" y="303213"/>
                    <a:pt x="69850" y="306955"/>
                    <a:pt x="69850" y="311945"/>
                  </a:cubicBezTo>
                  <a:cubicBezTo>
                    <a:pt x="69850" y="316934"/>
                    <a:pt x="73898" y="320676"/>
                    <a:pt x="79296" y="320676"/>
                  </a:cubicBezTo>
                  <a:cubicBezTo>
                    <a:pt x="79296" y="320676"/>
                    <a:pt x="79296" y="320676"/>
                    <a:pt x="114379" y="320676"/>
                  </a:cubicBezTo>
                  <a:cubicBezTo>
                    <a:pt x="119777" y="320676"/>
                    <a:pt x="123825" y="316934"/>
                    <a:pt x="123825" y="311945"/>
                  </a:cubicBezTo>
                  <a:cubicBezTo>
                    <a:pt x="123825" y="306955"/>
                    <a:pt x="119777" y="303213"/>
                    <a:pt x="114379" y="303213"/>
                  </a:cubicBezTo>
                  <a:cubicBezTo>
                    <a:pt x="114379" y="303213"/>
                    <a:pt x="114379" y="303213"/>
                    <a:pt x="79296" y="303213"/>
                  </a:cubicBezTo>
                  <a:close/>
                  <a:moveTo>
                    <a:pt x="189026" y="179388"/>
                  </a:moveTo>
                  <a:cubicBezTo>
                    <a:pt x="185284" y="179388"/>
                    <a:pt x="181542" y="180682"/>
                    <a:pt x="179047" y="184562"/>
                  </a:cubicBezTo>
                  <a:cubicBezTo>
                    <a:pt x="177800" y="188443"/>
                    <a:pt x="179047" y="192323"/>
                    <a:pt x="182789" y="194910"/>
                  </a:cubicBezTo>
                  <a:cubicBezTo>
                    <a:pt x="182789" y="196204"/>
                    <a:pt x="182789" y="196204"/>
                    <a:pt x="182789" y="197497"/>
                  </a:cubicBezTo>
                  <a:cubicBezTo>
                    <a:pt x="182789" y="197497"/>
                    <a:pt x="182789" y="197497"/>
                    <a:pt x="182789" y="207846"/>
                  </a:cubicBezTo>
                  <a:cubicBezTo>
                    <a:pt x="182789" y="211726"/>
                    <a:pt x="186532" y="214313"/>
                    <a:pt x="189026" y="211726"/>
                  </a:cubicBezTo>
                  <a:cubicBezTo>
                    <a:pt x="190274" y="211726"/>
                    <a:pt x="191521" y="210433"/>
                    <a:pt x="191521" y="207846"/>
                  </a:cubicBezTo>
                  <a:cubicBezTo>
                    <a:pt x="191521" y="207846"/>
                    <a:pt x="191521" y="207846"/>
                    <a:pt x="191521" y="197497"/>
                  </a:cubicBezTo>
                  <a:cubicBezTo>
                    <a:pt x="191521" y="196204"/>
                    <a:pt x="191521" y="196204"/>
                    <a:pt x="192768" y="194910"/>
                  </a:cubicBezTo>
                  <a:cubicBezTo>
                    <a:pt x="194016" y="193617"/>
                    <a:pt x="195263" y="191030"/>
                    <a:pt x="195263" y="188443"/>
                  </a:cubicBezTo>
                  <a:cubicBezTo>
                    <a:pt x="195263" y="183269"/>
                    <a:pt x="192768" y="180682"/>
                    <a:pt x="189026" y="179388"/>
                  </a:cubicBezTo>
                  <a:close/>
                  <a:moveTo>
                    <a:pt x="186659" y="125413"/>
                  </a:moveTo>
                  <a:cubicBezTo>
                    <a:pt x="176007" y="125413"/>
                    <a:pt x="166687" y="133351"/>
                    <a:pt x="166687" y="145257"/>
                  </a:cubicBezTo>
                  <a:cubicBezTo>
                    <a:pt x="166687" y="145257"/>
                    <a:pt x="166687" y="145257"/>
                    <a:pt x="166687" y="157163"/>
                  </a:cubicBezTo>
                  <a:cubicBezTo>
                    <a:pt x="166687" y="157163"/>
                    <a:pt x="166687" y="157163"/>
                    <a:pt x="207962" y="157163"/>
                  </a:cubicBezTo>
                  <a:lnTo>
                    <a:pt x="207962" y="145257"/>
                  </a:lnTo>
                  <a:cubicBezTo>
                    <a:pt x="207962" y="133351"/>
                    <a:pt x="198642" y="125413"/>
                    <a:pt x="186659" y="125413"/>
                  </a:cubicBezTo>
                  <a:close/>
                  <a:moveTo>
                    <a:pt x="186532" y="109538"/>
                  </a:moveTo>
                  <a:cubicBezTo>
                    <a:pt x="206602" y="109538"/>
                    <a:pt x="223997" y="125201"/>
                    <a:pt x="223997" y="144781"/>
                  </a:cubicBezTo>
                  <a:cubicBezTo>
                    <a:pt x="223997" y="144781"/>
                    <a:pt x="223997" y="144781"/>
                    <a:pt x="223997" y="156528"/>
                  </a:cubicBezTo>
                  <a:cubicBezTo>
                    <a:pt x="229349" y="156528"/>
                    <a:pt x="233363" y="161749"/>
                    <a:pt x="233363" y="166970"/>
                  </a:cubicBezTo>
                  <a:cubicBezTo>
                    <a:pt x="233363" y="166970"/>
                    <a:pt x="233363" y="166970"/>
                    <a:pt x="233363" y="217876"/>
                  </a:cubicBezTo>
                  <a:cubicBezTo>
                    <a:pt x="233363" y="223097"/>
                    <a:pt x="229349" y="227013"/>
                    <a:pt x="223997" y="227013"/>
                  </a:cubicBezTo>
                  <a:cubicBezTo>
                    <a:pt x="223997" y="227013"/>
                    <a:pt x="223997" y="227013"/>
                    <a:pt x="150404" y="227013"/>
                  </a:cubicBezTo>
                  <a:cubicBezTo>
                    <a:pt x="145052" y="227013"/>
                    <a:pt x="139700" y="223097"/>
                    <a:pt x="139700" y="217876"/>
                  </a:cubicBezTo>
                  <a:cubicBezTo>
                    <a:pt x="139700" y="217876"/>
                    <a:pt x="139700" y="217876"/>
                    <a:pt x="139700" y="166970"/>
                  </a:cubicBezTo>
                  <a:cubicBezTo>
                    <a:pt x="139700" y="161749"/>
                    <a:pt x="145052" y="156528"/>
                    <a:pt x="150404" y="156528"/>
                  </a:cubicBezTo>
                  <a:cubicBezTo>
                    <a:pt x="150404" y="156528"/>
                    <a:pt x="150404" y="156528"/>
                    <a:pt x="150404" y="144781"/>
                  </a:cubicBezTo>
                  <a:cubicBezTo>
                    <a:pt x="150404" y="125201"/>
                    <a:pt x="166461" y="109538"/>
                    <a:pt x="186532" y="109538"/>
                  </a:cubicBezTo>
                  <a:close/>
                  <a:moveTo>
                    <a:pt x="35671" y="0"/>
                  </a:moveTo>
                  <a:cubicBezTo>
                    <a:pt x="35671" y="0"/>
                    <a:pt x="35671" y="0"/>
                    <a:pt x="159858" y="0"/>
                  </a:cubicBezTo>
                  <a:cubicBezTo>
                    <a:pt x="180996" y="0"/>
                    <a:pt x="196850" y="15776"/>
                    <a:pt x="196850" y="36810"/>
                  </a:cubicBezTo>
                  <a:cubicBezTo>
                    <a:pt x="196850" y="36810"/>
                    <a:pt x="196850" y="36810"/>
                    <a:pt x="196850" y="90711"/>
                  </a:cubicBezTo>
                  <a:cubicBezTo>
                    <a:pt x="194208" y="90711"/>
                    <a:pt x="190244" y="90711"/>
                    <a:pt x="186281" y="90711"/>
                  </a:cubicBezTo>
                  <a:cubicBezTo>
                    <a:pt x="183639" y="90711"/>
                    <a:pt x="180996" y="90711"/>
                    <a:pt x="177033" y="90711"/>
                  </a:cubicBezTo>
                  <a:cubicBezTo>
                    <a:pt x="177033" y="90711"/>
                    <a:pt x="177033" y="90711"/>
                    <a:pt x="177033" y="60474"/>
                  </a:cubicBezTo>
                  <a:cubicBezTo>
                    <a:pt x="177033" y="60474"/>
                    <a:pt x="177033" y="60474"/>
                    <a:pt x="177033" y="59159"/>
                  </a:cubicBezTo>
                  <a:cubicBezTo>
                    <a:pt x="177033" y="53900"/>
                    <a:pt x="173070" y="48642"/>
                    <a:pt x="167785" y="48642"/>
                  </a:cubicBezTo>
                  <a:cubicBezTo>
                    <a:pt x="167785" y="48642"/>
                    <a:pt x="167785" y="48642"/>
                    <a:pt x="29065" y="48642"/>
                  </a:cubicBezTo>
                  <a:cubicBezTo>
                    <a:pt x="23780" y="48642"/>
                    <a:pt x="19817" y="53900"/>
                    <a:pt x="19817" y="59159"/>
                  </a:cubicBezTo>
                  <a:cubicBezTo>
                    <a:pt x="19817" y="59159"/>
                    <a:pt x="19817" y="59159"/>
                    <a:pt x="19817" y="278706"/>
                  </a:cubicBezTo>
                  <a:cubicBezTo>
                    <a:pt x="19817" y="282650"/>
                    <a:pt x="23780" y="287908"/>
                    <a:pt x="29065" y="287908"/>
                  </a:cubicBezTo>
                  <a:cubicBezTo>
                    <a:pt x="29065" y="287908"/>
                    <a:pt x="29065" y="287908"/>
                    <a:pt x="167785" y="287908"/>
                  </a:cubicBezTo>
                  <a:cubicBezTo>
                    <a:pt x="173070" y="287908"/>
                    <a:pt x="177033" y="282650"/>
                    <a:pt x="177033" y="278706"/>
                  </a:cubicBezTo>
                  <a:cubicBezTo>
                    <a:pt x="177033" y="278706"/>
                    <a:pt x="177033" y="278706"/>
                    <a:pt x="177033" y="245839"/>
                  </a:cubicBezTo>
                  <a:cubicBezTo>
                    <a:pt x="177033" y="245839"/>
                    <a:pt x="177033" y="245839"/>
                    <a:pt x="196850" y="245839"/>
                  </a:cubicBezTo>
                  <a:cubicBezTo>
                    <a:pt x="196850" y="245839"/>
                    <a:pt x="196850" y="245839"/>
                    <a:pt x="196850" y="299740"/>
                  </a:cubicBezTo>
                  <a:cubicBezTo>
                    <a:pt x="196850" y="320774"/>
                    <a:pt x="180996" y="336550"/>
                    <a:pt x="159858" y="336550"/>
                  </a:cubicBezTo>
                  <a:cubicBezTo>
                    <a:pt x="159858" y="336550"/>
                    <a:pt x="159858" y="336550"/>
                    <a:pt x="35671" y="336550"/>
                  </a:cubicBezTo>
                  <a:cubicBezTo>
                    <a:pt x="15854" y="336550"/>
                    <a:pt x="0" y="320774"/>
                    <a:pt x="0" y="299740"/>
                  </a:cubicBezTo>
                  <a:cubicBezTo>
                    <a:pt x="0" y="299740"/>
                    <a:pt x="0" y="299740"/>
                    <a:pt x="0" y="36810"/>
                  </a:cubicBezTo>
                  <a:cubicBezTo>
                    <a:pt x="0" y="15776"/>
                    <a:pt x="15854" y="0"/>
                    <a:pt x="3567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9" name="Group 43"/>
            <p:cNvGrpSpPr/>
            <p:nvPr/>
          </p:nvGrpSpPr>
          <p:grpSpPr>
            <a:xfrm>
              <a:off x="2818296" y="1226872"/>
              <a:ext cx="1515732" cy="695805"/>
              <a:chOff x="5122025" y="525814"/>
              <a:chExt cx="2020976" cy="927740"/>
            </a:xfrm>
          </p:grpSpPr>
          <p:sp>
            <p:nvSpPr>
              <p:cNvPr id="20" name="TextBox 44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Rectangle 45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标题文本预设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4737107" y="1226872"/>
            <a:ext cx="1515732" cy="2793222"/>
            <a:chOff x="4737107" y="1226872"/>
            <a:chExt cx="1515732" cy="2793222"/>
          </a:xfrm>
        </p:grpSpPr>
        <p:grpSp>
          <p:nvGrpSpPr>
            <p:cNvPr id="11" name="Group 29"/>
            <p:cNvGrpSpPr/>
            <p:nvPr/>
          </p:nvGrpSpPr>
          <p:grpSpPr>
            <a:xfrm>
              <a:off x="5087779" y="2215583"/>
              <a:ext cx="814388" cy="1804511"/>
              <a:chOff x="6831330" y="3476625"/>
              <a:chExt cx="1085850" cy="2406015"/>
            </a:xfrm>
          </p:grpSpPr>
          <p:sp>
            <p:nvSpPr>
              <p:cNvPr id="29" name="Rectangle: Rounded Corners 18"/>
              <p:cNvSpPr/>
              <p:nvPr/>
            </p:nvSpPr>
            <p:spPr>
              <a:xfrm>
                <a:off x="6831330" y="4124325"/>
                <a:ext cx="1085850" cy="1758315"/>
              </a:xfrm>
              <a:prstGeom prst="roundRect">
                <a:avLst>
                  <a:gd name="adj" fmla="val 13860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Rectangle: Rounded Corners 19"/>
              <p:cNvSpPr/>
              <p:nvPr/>
            </p:nvSpPr>
            <p:spPr>
              <a:xfrm>
                <a:off x="7031355" y="3476625"/>
                <a:ext cx="685800" cy="542925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Rectangle 20"/>
              <p:cNvSpPr/>
              <p:nvPr/>
            </p:nvSpPr>
            <p:spPr>
              <a:xfrm>
                <a:off x="712184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Rectangle 21"/>
              <p:cNvSpPr/>
              <p:nvPr/>
            </p:nvSpPr>
            <p:spPr>
              <a:xfrm>
                <a:off x="750284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cxnSp>
            <p:nvCxnSpPr>
              <p:cNvPr id="15" name="Straight Connector 22"/>
              <p:cNvCxnSpPr/>
              <p:nvPr/>
            </p:nvCxnSpPr>
            <p:spPr>
              <a:xfrm>
                <a:off x="7374255" y="3534866"/>
                <a:ext cx="0" cy="42644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Freeform: Shape 50"/>
            <p:cNvSpPr/>
            <p:nvPr/>
          </p:nvSpPr>
          <p:spPr bwMode="auto">
            <a:xfrm>
              <a:off x="5281391" y="3144063"/>
              <a:ext cx="427164" cy="417136"/>
            </a:xfrm>
            <a:custGeom>
              <a:avLst/>
              <a:gdLst>
                <a:gd name="connsiteX0" fmla="*/ 279401 w 338138"/>
                <a:gd name="connsiteY0" fmla="*/ 293687 h 330200"/>
                <a:gd name="connsiteX1" fmla="*/ 274109 w 338138"/>
                <a:gd name="connsiteY1" fmla="*/ 296374 h 330200"/>
                <a:gd name="connsiteX2" fmla="*/ 271463 w 338138"/>
                <a:gd name="connsiteY2" fmla="*/ 303090 h 330200"/>
                <a:gd name="connsiteX3" fmla="*/ 274109 w 338138"/>
                <a:gd name="connsiteY3" fmla="*/ 308464 h 330200"/>
                <a:gd name="connsiteX4" fmla="*/ 279401 w 338138"/>
                <a:gd name="connsiteY4" fmla="*/ 311150 h 330200"/>
                <a:gd name="connsiteX5" fmla="*/ 286015 w 338138"/>
                <a:gd name="connsiteY5" fmla="*/ 308464 h 330200"/>
                <a:gd name="connsiteX6" fmla="*/ 287338 w 338138"/>
                <a:gd name="connsiteY6" fmla="*/ 303090 h 330200"/>
                <a:gd name="connsiteX7" fmla="*/ 286015 w 338138"/>
                <a:gd name="connsiteY7" fmla="*/ 296374 h 330200"/>
                <a:gd name="connsiteX8" fmla="*/ 279401 w 338138"/>
                <a:gd name="connsiteY8" fmla="*/ 293687 h 330200"/>
                <a:gd name="connsiteX9" fmla="*/ 222250 w 338138"/>
                <a:gd name="connsiteY9" fmla="*/ 282575 h 330200"/>
                <a:gd name="connsiteX10" fmla="*/ 223567 w 338138"/>
                <a:gd name="connsiteY10" fmla="*/ 282575 h 330200"/>
                <a:gd name="connsiteX11" fmla="*/ 338138 w 338138"/>
                <a:gd name="connsiteY11" fmla="*/ 282575 h 330200"/>
                <a:gd name="connsiteX12" fmla="*/ 338138 w 338138"/>
                <a:gd name="connsiteY12" fmla="*/ 298450 h 330200"/>
                <a:gd name="connsiteX13" fmla="*/ 305215 w 338138"/>
                <a:gd name="connsiteY13" fmla="*/ 330200 h 330200"/>
                <a:gd name="connsiteX14" fmla="*/ 255173 w 338138"/>
                <a:gd name="connsiteY14" fmla="*/ 330200 h 330200"/>
                <a:gd name="connsiteX15" fmla="*/ 222250 w 338138"/>
                <a:gd name="connsiteY15" fmla="*/ 298450 h 330200"/>
                <a:gd name="connsiteX16" fmla="*/ 222250 w 338138"/>
                <a:gd name="connsiteY16" fmla="*/ 282575 h 330200"/>
                <a:gd name="connsiteX17" fmla="*/ 55563 w 338138"/>
                <a:gd name="connsiteY17" fmla="*/ 274637 h 330200"/>
                <a:gd name="connsiteX18" fmla="*/ 149226 w 338138"/>
                <a:gd name="connsiteY18" fmla="*/ 274637 h 330200"/>
                <a:gd name="connsiteX19" fmla="*/ 103054 w 338138"/>
                <a:gd name="connsiteY19" fmla="*/ 312737 h 330200"/>
                <a:gd name="connsiteX20" fmla="*/ 55563 w 338138"/>
                <a:gd name="connsiteY20" fmla="*/ 274637 h 330200"/>
                <a:gd name="connsiteX21" fmla="*/ 168911 w 338138"/>
                <a:gd name="connsiteY21" fmla="*/ 244475 h 330200"/>
                <a:gd name="connsiteX22" fmla="*/ 205459 w 338138"/>
                <a:gd name="connsiteY22" fmla="*/ 244475 h 330200"/>
                <a:gd name="connsiteX23" fmla="*/ 215901 w 338138"/>
                <a:gd name="connsiteY23" fmla="*/ 256381 h 330200"/>
                <a:gd name="connsiteX24" fmla="*/ 205459 w 338138"/>
                <a:gd name="connsiteY24" fmla="*/ 268288 h 330200"/>
                <a:gd name="connsiteX25" fmla="*/ 168911 w 338138"/>
                <a:gd name="connsiteY25" fmla="*/ 268288 h 330200"/>
                <a:gd name="connsiteX26" fmla="*/ 157163 w 338138"/>
                <a:gd name="connsiteY26" fmla="*/ 256381 h 330200"/>
                <a:gd name="connsiteX27" fmla="*/ 168911 w 338138"/>
                <a:gd name="connsiteY27" fmla="*/ 244475 h 330200"/>
                <a:gd name="connsiteX28" fmla="*/ 53975 w 338138"/>
                <a:gd name="connsiteY28" fmla="*/ 236537 h 330200"/>
                <a:gd name="connsiteX29" fmla="*/ 150813 w 338138"/>
                <a:gd name="connsiteY29" fmla="*/ 236537 h 330200"/>
                <a:gd name="connsiteX30" fmla="*/ 150813 w 338138"/>
                <a:gd name="connsiteY30" fmla="*/ 258762 h 330200"/>
                <a:gd name="connsiteX31" fmla="*/ 53975 w 338138"/>
                <a:gd name="connsiteY31" fmla="*/ 258762 h 330200"/>
                <a:gd name="connsiteX32" fmla="*/ 255173 w 338138"/>
                <a:gd name="connsiteY32" fmla="*/ 150812 h 330200"/>
                <a:gd name="connsiteX33" fmla="*/ 305215 w 338138"/>
                <a:gd name="connsiteY33" fmla="*/ 150812 h 330200"/>
                <a:gd name="connsiteX34" fmla="*/ 338138 w 338138"/>
                <a:gd name="connsiteY34" fmla="*/ 182063 h 330200"/>
                <a:gd name="connsiteX35" fmla="*/ 338138 w 338138"/>
                <a:gd name="connsiteY35" fmla="*/ 266700 h 330200"/>
                <a:gd name="connsiteX36" fmla="*/ 223567 w 338138"/>
                <a:gd name="connsiteY36" fmla="*/ 266700 h 330200"/>
                <a:gd name="connsiteX37" fmla="*/ 222250 w 338138"/>
                <a:gd name="connsiteY37" fmla="*/ 266700 h 330200"/>
                <a:gd name="connsiteX38" fmla="*/ 222250 w 338138"/>
                <a:gd name="connsiteY38" fmla="*/ 182063 h 330200"/>
                <a:gd name="connsiteX39" fmla="*/ 255173 w 338138"/>
                <a:gd name="connsiteY39" fmla="*/ 150812 h 330200"/>
                <a:gd name="connsiteX40" fmla="*/ 85111 w 338138"/>
                <a:gd name="connsiteY40" fmla="*/ 128587 h 330200"/>
                <a:gd name="connsiteX41" fmla="*/ 97913 w 338138"/>
                <a:gd name="connsiteY41" fmla="*/ 135164 h 330200"/>
                <a:gd name="connsiteX42" fmla="*/ 106875 w 338138"/>
                <a:gd name="connsiteY42" fmla="*/ 135164 h 330200"/>
                <a:gd name="connsiteX43" fmla="*/ 119678 w 338138"/>
                <a:gd name="connsiteY43" fmla="*/ 128587 h 330200"/>
                <a:gd name="connsiteX44" fmla="*/ 122238 w 338138"/>
                <a:gd name="connsiteY44" fmla="*/ 129902 h 330200"/>
                <a:gd name="connsiteX45" fmla="*/ 109435 w 338138"/>
                <a:gd name="connsiteY45" fmla="*/ 220662 h 330200"/>
                <a:gd name="connsiteX46" fmla="*/ 95353 w 338138"/>
                <a:gd name="connsiteY46" fmla="*/ 220662 h 330200"/>
                <a:gd name="connsiteX47" fmla="*/ 82550 w 338138"/>
                <a:gd name="connsiteY47" fmla="*/ 129902 h 330200"/>
                <a:gd name="connsiteX48" fmla="*/ 85111 w 338138"/>
                <a:gd name="connsiteY48" fmla="*/ 128587 h 330200"/>
                <a:gd name="connsiteX49" fmla="*/ 224631 w 338138"/>
                <a:gd name="connsiteY49" fmla="*/ 60325 h 330200"/>
                <a:gd name="connsiteX50" fmla="*/ 280194 w 338138"/>
                <a:gd name="connsiteY50" fmla="*/ 60325 h 330200"/>
                <a:gd name="connsiteX51" fmla="*/ 292100 w 338138"/>
                <a:gd name="connsiteY51" fmla="*/ 70872 h 330200"/>
                <a:gd name="connsiteX52" fmla="*/ 292100 w 338138"/>
                <a:gd name="connsiteY52" fmla="*/ 127565 h 330200"/>
                <a:gd name="connsiteX53" fmla="*/ 280194 w 338138"/>
                <a:gd name="connsiteY53" fmla="*/ 138113 h 330200"/>
                <a:gd name="connsiteX54" fmla="*/ 269610 w 338138"/>
                <a:gd name="connsiteY54" fmla="*/ 127565 h 330200"/>
                <a:gd name="connsiteX55" fmla="*/ 269610 w 338138"/>
                <a:gd name="connsiteY55" fmla="*/ 82738 h 330200"/>
                <a:gd name="connsiteX56" fmla="*/ 224631 w 338138"/>
                <a:gd name="connsiteY56" fmla="*/ 82738 h 330200"/>
                <a:gd name="connsiteX57" fmla="*/ 212725 w 338138"/>
                <a:gd name="connsiteY57" fmla="*/ 70872 h 330200"/>
                <a:gd name="connsiteX58" fmla="*/ 224631 w 338138"/>
                <a:gd name="connsiteY58" fmla="*/ 60325 h 330200"/>
                <a:gd name="connsiteX59" fmla="*/ 103055 w 338138"/>
                <a:gd name="connsiteY59" fmla="*/ 0 h 330200"/>
                <a:gd name="connsiteX60" fmla="*/ 204788 w 338138"/>
                <a:gd name="connsiteY60" fmla="*/ 101137 h 330200"/>
                <a:gd name="connsiteX61" fmla="*/ 161188 w 338138"/>
                <a:gd name="connsiteY61" fmla="*/ 185199 h 330200"/>
                <a:gd name="connsiteX62" fmla="*/ 151940 w 338138"/>
                <a:gd name="connsiteY62" fmla="*/ 220663 h 330200"/>
                <a:gd name="connsiteX63" fmla="*/ 125515 w 338138"/>
                <a:gd name="connsiteY63" fmla="*/ 220663 h 330200"/>
                <a:gd name="connsiteX64" fmla="*/ 137406 w 338138"/>
                <a:gd name="connsiteY64" fmla="*/ 136601 h 330200"/>
                <a:gd name="connsiteX65" fmla="*/ 138727 w 338138"/>
                <a:gd name="connsiteY65" fmla="*/ 136601 h 330200"/>
                <a:gd name="connsiteX66" fmla="*/ 149297 w 338138"/>
                <a:gd name="connsiteY66" fmla="*/ 130033 h 330200"/>
                <a:gd name="connsiteX67" fmla="*/ 144012 w 338138"/>
                <a:gd name="connsiteY67" fmla="*/ 115585 h 330200"/>
                <a:gd name="connsiteX68" fmla="*/ 125515 w 338138"/>
                <a:gd name="connsiteY68" fmla="*/ 106391 h 330200"/>
                <a:gd name="connsiteX69" fmla="*/ 116267 w 338138"/>
                <a:gd name="connsiteY69" fmla="*/ 106391 h 330200"/>
                <a:gd name="connsiteX70" fmla="*/ 103055 w 338138"/>
                <a:gd name="connsiteY70" fmla="*/ 112958 h 330200"/>
                <a:gd name="connsiteX71" fmla="*/ 88521 w 338138"/>
                <a:gd name="connsiteY71" fmla="*/ 106391 h 330200"/>
                <a:gd name="connsiteX72" fmla="*/ 79273 w 338138"/>
                <a:gd name="connsiteY72" fmla="*/ 106391 h 330200"/>
                <a:gd name="connsiteX73" fmla="*/ 60776 w 338138"/>
                <a:gd name="connsiteY73" fmla="*/ 115585 h 330200"/>
                <a:gd name="connsiteX74" fmla="*/ 55491 w 338138"/>
                <a:gd name="connsiteY74" fmla="*/ 130033 h 330200"/>
                <a:gd name="connsiteX75" fmla="*/ 67382 w 338138"/>
                <a:gd name="connsiteY75" fmla="*/ 136601 h 330200"/>
                <a:gd name="connsiteX76" fmla="*/ 79273 w 338138"/>
                <a:gd name="connsiteY76" fmla="*/ 220663 h 330200"/>
                <a:gd name="connsiteX77" fmla="*/ 52848 w 338138"/>
                <a:gd name="connsiteY77" fmla="*/ 220663 h 330200"/>
                <a:gd name="connsiteX78" fmla="*/ 43600 w 338138"/>
                <a:gd name="connsiteY78" fmla="*/ 185199 h 330200"/>
                <a:gd name="connsiteX79" fmla="*/ 0 w 338138"/>
                <a:gd name="connsiteY79" fmla="*/ 101137 h 330200"/>
                <a:gd name="connsiteX80" fmla="*/ 103055 w 338138"/>
                <a:gd name="connsiteY80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8138" h="330200">
                  <a:moveTo>
                    <a:pt x="279401" y="293687"/>
                  </a:moveTo>
                  <a:cubicBezTo>
                    <a:pt x="276755" y="293687"/>
                    <a:pt x="275432" y="295030"/>
                    <a:pt x="274109" y="296374"/>
                  </a:cubicBezTo>
                  <a:cubicBezTo>
                    <a:pt x="271463" y="297717"/>
                    <a:pt x="271463" y="300404"/>
                    <a:pt x="271463" y="303090"/>
                  </a:cubicBezTo>
                  <a:cubicBezTo>
                    <a:pt x="271463" y="304434"/>
                    <a:pt x="271463" y="307120"/>
                    <a:pt x="274109" y="308464"/>
                  </a:cubicBezTo>
                  <a:cubicBezTo>
                    <a:pt x="275432" y="309807"/>
                    <a:pt x="276755" y="311150"/>
                    <a:pt x="279401" y="311150"/>
                  </a:cubicBezTo>
                  <a:cubicBezTo>
                    <a:pt x="282046" y="311150"/>
                    <a:pt x="283369" y="309807"/>
                    <a:pt x="286015" y="308464"/>
                  </a:cubicBezTo>
                  <a:cubicBezTo>
                    <a:pt x="287338" y="307120"/>
                    <a:pt x="287338" y="304434"/>
                    <a:pt x="287338" y="303090"/>
                  </a:cubicBezTo>
                  <a:cubicBezTo>
                    <a:pt x="287338" y="300404"/>
                    <a:pt x="287338" y="297717"/>
                    <a:pt x="286015" y="296374"/>
                  </a:cubicBezTo>
                  <a:cubicBezTo>
                    <a:pt x="283369" y="295030"/>
                    <a:pt x="282046" y="293687"/>
                    <a:pt x="279401" y="293687"/>
                  </a:cubicBezTo>
                  <a:close/>
                  <a:moveTo>
                    <a:pt x="222250" y="282575"/>
                  </a:moveTo>
                  <a:cubicBezTo>
                    <a:pt x="223567" y="282575"/>
                    <a:pt x="223567" y="282575"/>
                    <a:pt x="223567" y="282575"/>
                  </a:cubicBezTo>
                  <a:lnTo>
                    <a:pt x="338138" y="282575"/>
                  </a:lnTo>
                  <a:cubicBezTo>
                    <a:pt x="338138" y="282575"/>
                    <a:pt x="338138" y="282575"/>
                    <a:pt x="338138" y="298450"/>
                  </a:cubicBezTo>
                  <a:cubicBezTo>
                    <a:pt x="338138" y="315648"/>
                    <a:pt x="323652" y="330200"/>
                    <a:pt x="305215" y="330200"/>
                  </a:cubicBezTo>
                  <a:cubicBezTo>
                    <a:pt x="305215" y="330200"/>
                    <a:pt x="305215" y="330200"/>
                    <a:pt x="255173" y="330200"/>
                  </a:cubicBezTo>
                  <a:cubicBezTo>
                    <a:pt x="236736" y="330200"/>
                    <a:pt x="222250" y="315648"/>
                    <a:pt x="222250" y="298450"/>
                  </a:cubicBezTo>
                  <a:cubicBezTo>
                    <a:pt x="222250" y="298450"/>
                    <a:pt x="222250" y="298450"/>
                    <a:pt x="222250" y="282575"/>
                  </a:cubicBezTo>
                  <a:close/>
                  <a:moveTo>
                    <a:pt x="55563" y="274637"/>
                  </a:moveTo>
                  <a:cubicBezTo>
                    <a:pt x="55563" y="274637"/>
                    <a:pt x="55563" y="274637"/>
                    <a:pt x="149226" y="274637"/>
                  </a:cubicBezTo>
                  <a:cubicBezTo>
                    <a:pt x="145268" y="296227"/>
                    <a:pt x="125481" y="312737"/>
                    <a:pt x="103054" y="312737"/>
                  </a:cubicBezTo>
                  <a:cubicBezTo>
                    <a:pt x="79309" y="312737"/>
                    <a:pt x="59521" y="296227"/>
                    <a:pt x="55563" y="274637"/>
                  </a:cubicBezTo>
                  <a:close/>
                  <a:moveTo>
                    <a:pt x="168911" y="244475"/>
                  </a:moveTo>
                  <a:cubicBezTo>
                    <a:pt x="168911" y="244475"/>
                    <a:pt x="168911" y="244475"/>
                    <a:pt x="205459" y="244475"/>
                  </a:cubicBezTo>
                  <a:cubicBezTo>
                    <a:pt x="211985" y="244475"/>
                    <a:pt x="215901" y="249767"/>
                    <a:pt x="215901" y="256381"/>
                  </a:cubicBezTo>
                  <a:cubicBezTo>
                    <a:pt x="215901" y="262996"/>
                    <a:pt x="211985" y="268288"/>
                    <a:pt x="205459" y="268288"/>
                  </a:cubicBezTo>
                  <a:cubicBezTo>
                    <a:pt x="205459" y="268288"/>
                    <a:pt x="205459" y="268288"/>
                    <a:pt x="168911" y="268288"/>
                  </a:cubicBezTo>
                  <a:cubicBezTo>
                    <a:pt x="162384" y="268288"/>
                    <a:pt x="157163" y="262996"/>
                    <a:pt x="157163" y="256381"/>
                  </a:cubicBezTo>
                  <a:cubicBezTo>
                    <a:pt x="157163" y="249767"/>
                    <a:pt x="162384" y="244475"/>
                    <a:pt x="168911" y="244475"/>
                  </a:cubicBezTo>
                  <a:close/>
                  <a:moveTo>
                    <a:pt x="53975" y="236537"/>
                  </a:moveTo>
                  <a:lnTo>
                    <a:pt x="150813" y="236537"/>
                  </a:lnTo>
                  <a:lnTo>
                    <a:pt x="150813" y="258762"/>
                  </a:lnTo>
                  <a:lnTo>
                    <a:pt x="53975" y="258762"/>
                  </a:lnTo>
                  <a:close/>
                  <a:moveTo>
                    <a:pt x="255173" y="150812"/>
                  </a:moveTo>
                  <a:cubicBezTo>
                    <a:pt x="255173" y="150812"/>
                    <a:pt x="255173" y="150812"/>
                    <a:pt x="305215" y="150812"/>
                  </a:cubicBezTo>
                  <a:cubicBezTo>
                    <a:pt x="323652" y="150812"/>
                    <a:pt x="338138" y="165135"/>
                    <a:pt x="338138" y="182063"/>
                  </a:cubicBezTo>
                  <a:cubicBezTo>
                    <a:pt x="338138" y="182063"/>
                    <a:pt x="338138" y="182063"/>
                    <a:pt x="338138" y="266700"/>
                  </a:cubicBezTo>
                  <a:cubicBezTo>
                    <a:pt x="338138" y="266700"/>
                    <a:pt x="338138" y="266700"/>
                    <a:pt x="223567" y="266700"/>
                  </a:cubicBezTo>
                  <a:cubicBezTo>
                    <a:pt x="223567" y="266700"/>
                    <a:pt x="223567" y="266700"/>
                    <a:pt x="222250" y="266700"/>
                  </a:cubicBezTo>
                  <a:cubicBezTo>
                    <a:pt x="222250" y="266700"/>
                    <a:pt x="222250" y="266700"/>
                    <a:pt x="222250" y="182063"/>
                  </a:cubicBezTo>
                  <a:cubicBezTo>
                    <a:pt x="222250" y="165135"/>
                    <a:pt x="236736" y="150812"/>
                    <a:pt x="255173" y="150812"/>
                  </a:cubicBezTo>
                  <a:close/>
                  <a:moveTo>
                    <a:pt x="85111" y="128587"/>
                  </a:moveTo>
                  <a:cubicBezTo>
                    <a:pt x="85111" y="128587"/>
                    <a:pt x="85111" y="128587"/>
                    <a:pt x="97913" y="135164"/>
                  </a:cubicBezTo>
                  <a:cubicBezTo>
                    <a:pt x="100474" y="136479"/>
                    <a:pt x="104314" y="136479"/>
                    <a:pt x="106875" y="135164"/>
                  </a:cubicBezTo>
                  <a:cubicBezTo>
                    <a:pt x="106875" y="135164"/>
                    <a:pt x="106875" y="135164"/>
                    <a:pt x="119678" y="128587"/>
                  </a:cubicBezTo>
                  <a:cubicBezTo>
                    <a:pt x="119678" y="128587"/>
                    <a:pt x="119678" y="128587"/>
                    <a:pt x="122238" y="129902"/>
                  </a:cubicBezTo>
                  <a:lnTo>
                    <a:pt x="109435" y="220662"/>
                  </a:lnTo>
                  <a:cubicBezTo>
                    <a:pt x="109435" y="220662"/>
                    <a:pt x="109435" y="220662"/>
                    <a:pt x="95353" y="220662"/>
                  </a:cubicBezTo>
                  <a:cubicBezTo>
                    <a:pt x="95353" y="220662"/>
                    <a:pt x="95353" y="220662"/>
                    <a:pt x="82550" y="129902"/>
                  </a:cubicBezTo>
                  <a:cubicBezTo>
                    <a:pt x="82550" y="129902"/>
                    <a:pt x="82550" y="129902"/>
                    <a:pt x="85111" y="128587"/>
                  </a:cubicBezTo>
                  <a:close/>
                  <a:moveTo>
                    <a:pt x="224631" y="60325"/>
                  </a:moveTo>
                  <a:cubicBezTo>
                    <a:pt x="224631" y="60325"/>
                    <a:pt x="224631" y="60325"/>
                    <a:pt x="280194" y="60325"/>
                  </a:cubicBezTo>
                  <a:cubicBezTo>
                    <a:pt x="286808" y="60325"/>
                    <a:pt x="292100" y="65599"/>
                    <a:pt x="292100" y="70872"/>
                  </a:cubicBezTo>
                  <a:cubicBezTo>
                    <a:pt x="292100" y="70872"/>
                    <a:pt x="292100" y="70872"/>
                    <a:pt x="292100" y="127565"/>
                  </a:cubicBezTo>
                  <a:cubicBezTo>
                    <a:pt x="292100" y="132839"/>
                    <a:pt x="286808" y="138113"/>
                    <a:pt x="280194" y="138113"/>
                  </a:cubicBezTo>
                  <a:cubicBezTo>
                    <a:pt x="273579" y="138113"/>
                    <a:pt x="269610" y="132839"/>
                    <a:pt x="269610" y="127565"/>
                  </a:cubicBezTo>
                  <a:cubicBezTo>
                    <a:pt x="269610" y="127565"/>
                    <a:pt x="269610" y="127565"/>
                    <a:pt x="269610" y="82738"/>
                  </a:cubicBezTo>
                  <a:cubicBezTo>
                    <a:pt x="269610" y="82738"/>
                    <a:pt x="269610" y="82738"/>
                    <a:pt x="224631" y="82738"/>
                  </a:cubicBezTo>
                  <a:cubicBezTo>
                    <a:pt x="218017" y="82738"/>
                    <a:pt x="212725" y="77465"/>
                    <a:pt x="212725" y="70872"/>
                  </a:cubicBezTo>
                  <a:cubicBezTo>
                    <a:pt x="212725" y="65599"/>
                    <a:pt x="218017" y="60325"/>
                    <a:pt x="224631" y="60325"/>
                  </a:cubicBezTo>
                  <a:close/>
                  <a:moveTo>
                    <a:pt x="103055" y="0"/>
                  </a:moveTo>
                  <a:cubicBezTo>
                    <a:pt x="158546" y="0"/>
                    <a:pt x="204788" y="44658"/>
                    <a:pt x="204788" y="101137"/>
                  </a:cubicBezTo>
                  <a:cubicBezTo>
                    <a:pt x="204788" y="135287"/>
                    <a:pt x="188934" y="165497"/>
                    <a:pt x="161188" y="185199"/>
                  </a:cubicBezTo>
                  <a:cubicBezTo>
                    <a:pt x="161188" y="185199"/>
                    <a:pt x="161188" y="185199"/>
                    <a:pt x="151940" y="220663"/>
                  </a:cubicBezTo>
                  <a:cubicBezTo>
                    <a:pt x="151940" y="220663"/>
                    <a:pt x="151940" y="220663"/>
                    <a:pt x="125515" y="220663"/>
                  </a:cubicBezTo>
                  <a:cubicBezTo>
                    <a:pt x="125515" y="220663"/>
                    <a:pt x="125515" y="220663"/>
                    <a:pt x="137406" y="136601"/>
                  </a:cubicBezTo>
                  <a:cubicBezTo>
                    <a:pt x="137406" y="136601"/>
                    <a:pt x="138727" y="136601"/>
                    <a:pt x="138727" y="136601"/>
                  </a:cubicBezTo>
                  <a:cubicBezTo>
                    <a:pt x="142691" y="136601"/>
                    <a:pt x="146655" y="133974"/>
                    <a:pt x="149297" y="130033"/>
                  </a:cubicBezTo>
                  <a:cubicBezTo>
                    <a:pt x="151940" y="124780"/>
                    <a:pt x="149297" y="118212"/>
                    <a:pt x="144012" y="115585"/>
                  </a:cubicBezTo>
                  <a:cubicBezTo>
                    <a:pt x="144012" y="115585"/>
                    <a:pt x="144012" y="115585"/>
                    <a:pt x="125515" y="106391"/>
                  </a:cubicBezTo>
                  <a:cubicBezTo>
                    <a:pt x="122873" y="105077"/>
                    <a:pt x="118909" y="105077"/>
                    <a:pt x="116267" y="106391"/>
                  </a:cubicBezTo>
                  <a:cubicBezTo>
                    <a:pt x="116267" y="106391"/>
                    <a:pt x="116267" y="106391"/>
                    <a:pt x="103055" y="112958"/>
                  </a:cubicBezTo>
                  <a:cubicBezTo>
                    <a:pt x="103055" y="112958"/>
                    <a:pt x="103055" y="112958"/>
                    <a:pt x="88521" y="106391"/>
                  </a:cubicBezTo>
                  <a:cubicBezTo>
                    <a:pt x="85879" y="105077"/>
                    <a:pt x="81915" y="105077"/>
                    <a:pt x="79273" y="106391"/>
                  </a:cubicBezTo>
                  <a:cubicBezTo>
                    <a:pt x="79273" y="106391"/>
                    <a:pt x="79273" y="106391"/>
                    <a:pt x="60776" y="115585"/>
                  </a:cubicBezTo>
                  <a:cubicBezTo>
                    <a:pt x="55491" y="118212"/>
                    <a:pt x="52848" y="124780"/>
                    <a:pt x="55491" y="130033"/>
                  </a:cubicBezTo>
                  <a:cubicBezTo>
                    <a:pt x="58133" y="135287"/>
                    <a:pt x="63418" y="136601"/>
                    <a:pt x="67382" y="136601"/>
                  </a:cubicBezTo>
                  <a:cubicBezTo>
                    <a:pt x="67382" y="136601"/>
                    <a:pt x="67382" y="136601"/>
                    <a:pt x="79273" y="220663"/>
                  </a:cubicBezTo>
                  <a:cubicBezTo>
                    <a:pt x="79273" y="220663"/>
                    <a:pt x="79273" y="220663"/>
                    <a:pt x="52848" y="220663"/>
                  </a:cubicBezTo>
                  <a:cubicBezTo>
                    <a:pt x="52848" y="220663"/>
                    <a:pt x="52848" y="220663"/>
                    <a:pt x="43600" y="185199"/>
                  </a:cubicBezTo>
                  <a:cubicBezTo>
                    <a:pt x="15854" y="165497"/>
                    <a:pt x="0" y="135287"/>
                    <a:pt x="0" y="101137"/>
                  </a:cubicBezTo>
                  <a:cubicBezTo>
                    <a:pt x="0" y="44658"/>
                    <a:pt x="46242" y="0"/>
                    <a:pt x="1030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17" name="Group 46"/>
            <p:cNvGrpSpPr/>
            <p:nvPr/>
          </p:nvGrpSpPr>
          <p:grpSpPr>
            <a:xfrm>
              <a:off x="4737107" y="1226872"/>
              <a:ext cx="1515732" cy="695805"/>
              <a:chOff x="5122025" y="525814"/>
              <a:chExt cx="2020976" cy="927740"/>
            </a:xfrm>
          </p:grpSpPr>
          <p:sp>
            <p:nvSpPr>
              <p:cNvPr id="18" name="TextBox 47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Rectangle 48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标题文本预设</a:t>
                </a:r>
                <a:endPara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647824" y="1226872"/>
            <a:ext cx="1515732" cy="2793222"/>
            <a:chOff x="6647824" y="1226872"/>
            <a:chExt cx="1515732" cy="2793222"/>
          </a:xfrm>
        </p:grpSpPr>
        <p:grpSp>
          <p:nvGrpSpPr>
            <p:cNvPr id="24" name="Group 28"/>
            <p:cNvGrpSpPr/>
            <p:nvPr/>
          </p:nvGrpSpPr>
          <p:grpSpPr>
            <a:xfrm>
              <a:off x="6998496" y="2215583"/>
              <a:ext cx="814388" cy="1804511"/>
              <a:chOff x="9170670" y="3476625"/>
              <a:chExt cx="1085850" cy="2406015"/>
            </a:xfrm>
          </p:grpSpPr>
          <p:sp>
            <p:nvSpPr>
              <p:cNvPr id="25" name="Rectangle: Rounded Corners 23"/>
              <p:cNvSpPr/>
              <p:nvPr/>
            </p:nvSpPr>
            <p:spPr>
              <a:xfrm>
                <a:off x="9170670" y="4124325"/>
                <a:ext cx="1085850" cy="1758315"/>
              </a:xfrm>
              <a:prstGeom prst="roundRect">
                <a:avLst>
                  <a:gd name="adj" fmla="val 13860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Rectangle: Rounded Corners 24"/>
              <p:cNvSpPr/>
              <p:nvPr/>
            </p:nvSpPr>
            <p:spPr>
              <a:xfrm>
                <a:off x="9370695" y="3476625"/>
                <a:ext cx="685800" cy="542925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Rectangle 25"/>
              <p:cNvSpPr/>
              <p:nvPr/>
            </p:nvSpPr>
            <p:spPr>
              <a:xfrm>
                <a:off x="946118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Rectangle 26"/>
              <p:cNvSpPr/>
              <p:nvPr/>
            </p:nvSpPr>
            <p:spPr>
              <a:xfrm>
                <a:off x="9842182" y="3704034"/>
                <a:ext cx="126207" cy="88107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cxnSp>
            <p:nvCxnSpPr>
              <p:cNvPr id="44" name="Straight Connector 27"/>
              <p:cNvCxnSpPr/>
              <p:nvPr/>
            </p:nvCxnSpPr>
            <p:spPr>
              <a:xfrm>
                <a:off x="9713595" y="3534866"/>
                <a:ext cx="0" cy="426443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Freeform: Shape 51"/>
            <p:cNvSpPr/>
            <p:nvPr/>
          </p:nvSpPr>
          <p:spPr bwMode="auto">
            <a:xfrm>
              <a:off x="7175805" y="3152153"/>
              <a:ext cx="459770" cy="388538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49" name="Group 52"/>
            <p:cNvGrpSpPr/>
            <p:nvPr/>
          </p:nvGrpSpPr>
          <p:grpSpPr>
            <a:xfrm>
              <a:off x="6647824" y="1226872"/>
              <a:ext cx="1515732" cy="695805"/>
              <a:chOff x="5122025" y="525814"/>
              <a:chExt cx="2020976" cy="927740"/>
            </a:xfrm>
          </p:grpSpPr>
          <p:sp>
            <p:nvSpPr>
              <p:cNvPr id="50" name="TextBox 53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Rectangle 54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标题文本预设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QQ截图201711231608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795" y="1905"/>
            <a:ext cx="9166860" cy="5139690"/>
          </a:xfrm>
          <a:prstGeom prst="rect">
            <a:avLst/>
          </a:prstGeom>
        </p:spPr>
      </p:pic>
      <p:sp>
        <p:nvSpPr>
          <p:cNvPr id="3" name="矩形 9"/>
          <p:cNvSpPr/>
          <p:nvPr/>
        </p:nvSpPr>
        <p:spPr>
          <a:xfrm>
            <a:off x="3185277" y="1121877"/>
            <a:ext cx="2773446" cy="2749517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4136142" y="1597534"/>
            <a:ext cx="871716" cy="871716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39293" y="1652518"/>
            <a:ext cx="86541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500" dirty="0">
                <a:ln w="28575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4500" dirty="0">
              <a:ln w="28575">
                <a:noFill/>
              </a:ln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66160" y="2448923"/>
            <a:ext cx="20116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活动经费预算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80730" y="2971539"/>
            <a:ext cx="31825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pPr algn="ctr"/>
            <a:r>
              <a:rPr lang="en-US" altLang="zh-CN" sz="135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Professional generation</a:t>
            </a:r>
            <a:endParaRPr lang="en-US" altLang="zh-CN" sz="135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135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PowerPoint</a:t>
            </a:r>
            <a:endParaRPr lang="en-US" altLang="zh-CN" sz="135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0848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活动经费预算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828507" y="1038154"/>
            <a:ext cx="3443653" cy="3408850"/>
            <a:chOff x="2828507" y="1038154"/>
            <a:chExt cx="3443653" cy="3408850"/>
          </a:xfrm>
        </p:grpSpPr>
        <p:sp>
          <p:nvSpPr>
            <p:cNvPr id="17" name="Freeform: Shape 68"/>
            <p:cNvSpPr/>
            <p:nvPr/>
          </p:nvSpPr>
          <p:spPr bwMode="auto">
            <a:xfrm>
              <a:off x="4019989" y="1478036"/>
              <a:ext cx="1774182" cy="926906"/>
            </a:xfrm>
            <a:custGeom>
              <a:avLst/>
              <a:gdLst/>
              <a:ahLst/>
              <a:cxnLst>
                <a:cxn ang="0">
                  <a:pos x="635" y="0"/>
                </a:cxn>
                <a:cxn ang="0">
                  <a:pos x="429" y="69"/>
                </a:cxn>
                <a:cxn ang="0">
                  <a:pos x="470" y="78"/>
                </a:cxn>
                <a:cxn ang="0">
                  <a:pos x="336" y="194"/>
                </a:cxn>
                <a:cxn ang="0">
                  <a:pos x="0" y="230"/>
                </a:cxn>
                <a:cxn ang="0">
                  <a:pos x="72" y="313"/>
                </a:cxn>
                <a:cxn ang="0">
                  <a:pos x="334" y="332"/>
                </a:cxn>
                <a:cxn ang="0">
                  <a:pos x="534" y="158"/>
                </a:cxn>
                <a:cxn ang="0">
                  <a:pos x="538" y="194"/>
                </a:cxn>
                <a:cxn ang="0">
                  <a:pos x="635" y="0"/>
                </a:cxn>
              </a:cxnLst>
              <a:rect l="0" t="0" r="r" b="b"/>
              <a:pathLst>
                <a:path w="635" h="332">
                  <a:moveTo>
                    <a:pt x="635" y="0"/>
                  </a:moveTo>
                  <a:cubicBezTo>
                    <a:pt x="429" y="69"/>
                    <a:pt x="429" y="69"/>
                    <a:pt x="429" y="69"/>
                  </a:cubicBezTo>
                  <a:cubicBezTo>
                    <a:pt x="470" y="78"/>
                    <a:pt x="470" y="78"/>
                    <a:pt x="470" y="78"/>
                  </a:cubicBezTo>
                  <a:cubicBezTo>
                    <a:pt x="336" y="194"/>
                    <a:pt x="336" y="194"/>
                    <a:pt x="336" y="194"/>
                  </a:cubicBezTo>
                  <a:cubicBezTo>
                    <a:pt x="231" y="136"/>
                    <a:pt x="96" y="146"/>
                    <a:pt x="0" y="230"/>
                  </a:cubicBezTo>
                  <a:cubicBezTo>
                    <a:pt x="72" y="313"/>
                    <a:pt x="72" y="313"/>
                    <a:pt x="72" y="313"/>
                  </a:cubicBezTo>
                  <a:cubicBezTo>
                    <a:pt x="150" y="246"/>
                    <a:pt x="267" y="254"/>
                    <a:pt x="334" y="332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8" y="194"/>
                    <a:pt x="538" y="194"/>
                    <a:pt x="538" y="194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8" name="Freeform: Shape 69"/>
            <p:cNvSpPr/>
            <p:nvPr/>
          </p:nvSpPr>
          <p:spPr bwMode="auto">
            <a:xfrm>
              <a:off x="4900710" y="2204273"/>
              <a:ext cx="915759" cy="1763034"/>
            </a:xfrm>
            <a:custGeom>
              <a:avLst/>
              <a:gdLst/>
              <a:ahLst/>
              <a:cxnLst>
                <a:cxn ang="0">
                  <a:pos x="328" y="631"/>
                </a:cxn>
                <a:cxn ang="0">
                  <a:pos x="259" y="425"/>
                </a:cxn>
                <a:cxn ang="0">
                  <a:pos x="251" y="466"/>
                </a:cxn>
                <a:cxn ang="0">
                  <a:pos x="138" y="335"/>
                </a:cxn>
                <a:cxn ang="0">
                  <a:pos x="102" y="0"/>
                </a:cxn>
                <a:cxn ang="0">
                  <a:pos x="19" y="72"/>
                </a:cxn>
                <a:cxn ang="0">
                  <a:pos x="0" y="333"/>
                </a:cxn>
                <a:cxn ang="0">
                  <a:pos x="171" y="531"/>
                </a:cxn>
                <a:cxn ang="0">
                  <a:pos x="134" y="534"/>
                </a:cxn>
                <a:cxn ang="0">
                  <a:pos x="328" y="631"/>
                </a:cxn>
              </a:cxnLst>
              <a:rect l="0" t="0" r="r" b="b"/>
              <a:pathLst>
                <a:path w="328" h="631">
                  <a:moveTo>
                    <a:pt x="328" y="631"/>
                  </a:moveTo>
                  <a:cubicBezTo>
                    <a:pt x="259" y="425"/>
                    <a:pt x="259" y="425"/>
                    <a:pt x="259" y="425"/>
                  </a:cubicBezTo>
                  <a:cubicBezTo>
                    <a:pt x="251" y="466"/>
                    <a:pt x="251" y="466"/>
                    <a:pt x="251" y="466"/>
                  </a:cubicBezTo>
                  <a:cubicBezTo>
                    <a:pt x="138" y="335"/>
                    <a:pt x="138" y="335"/>
                    <a:pt x="138" y="335"/>
                  </a:cubicBezTo>
                  <a:cubicBezTo>
                    <a:pt x="195" y="230"/>
                    <a:pt x="185" y="96"/>
                    <a:pt x="102" y="0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86" y="149"/>
                    <a:pt x="77" y="266"/>
                    <a:pt x="0" y="333"/>
                  </a:cubicBezTo>
                  <a:cubicBezTo>
                    <a:pt x="171" y="531"/>
                    <a:pt x="171" y="531"/>
                    <a:pt x="171" y="531"/>
                  </a:cubicBezTo>
                  <a:cubicBezTo>
                    <a:pt x="134" y="534"/>
                    <a:pt x="134" y="534"/>
                    <a:pt x="134" y="534"/>
                  </a:cubicBezTo>
                  <a:lnTo>
                    <a:pt x="328" y="63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9" name="Freeform: Shape 70"/>
            <p:cNvSpPr/>
            <p:nvPr/>
          </p:nvSpPr>
          <p:spPr bwMode="auto">
            <a:xfrm>
              <a:off x="3320828" y="3081808"/>
              <a:ext cx="1780553" cy="925315"/>
            </a:xfrm>
            <a:custGeom>
              <a:avLst/>
              <a:gdLst/>
              <a:ahLst/>
              <a:cxnLst>
                <a:cxn ang="0">
                  <a:pos x="637" y="102"/>
                </a:cxn>
                <a:cxn ang="0">
                  <a:pos x="565" y="19"/>
                </a:cxn>
                <a:cxn ang="0">
                  <a:pos x="304" y="1"/>
                </a:cxn>
                <a:cxn ang="0">
                  <a:pos x="303" y="0"/>
                </a:cxn>
                <a:cxn ang="0">
                  <a:pos x="101" y="175"/>
                </a:cxn>
                <a:cxn ang="0">
                  <a:pos x="98" y="136"/>
                </a:cxn>
                <a:cxn ang="0">
                  <a:pos x="0" y="331"/>
                </a:cxn>
                <a:cxn ang="0">
                  <a:pos x="206" y="262"/>
                </a:cxn>
                <a:cxn ang="0">
                  <a:pos x="168" y="254"/>
                </a:cxn>
                <a:cxn ang="0">
                  <a:pos x="301" y="138"/>
                </a:cxn>
                <a:cxn ang="0">
                  <a:pos x="637" y="102"/>
                </a:cxn>
              </a:cxnLst>
              <a:rect l="0" t="0" r="r" b="b"/>
              <a:pathLst>
                <a:path w="637" h="331">
                  <a:moveTo>
                    <a:pt x="637" y="102"/>
                  </a:moveTo>
                  <a:cubicBezTo>
                    <a:pt x="565" y="19"/>
                    <a:pt x="565" y="19"/>
                    <a:pt x="565" y="19"/>
                  </a:cubicBezTo>
                  <a:cubicBezTo>
                    <a:pt x="488" y="86"/>
                    <a:pt x="372" y="78"/>
                    <a:pt x="304" y="1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206" y="262"/>
                    <a:pt x="206" y="262"/>
                    <a:pt x="206" y="262"/>
                  </a:cubicBezTo>
                  <a:cubicBezTo>
                    <a:pt x="168" y="254"/>
                    <a:pt x="168" y="254"/>
                    <a:pt x="168" y="254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407" y="196"/>
                    <a:pt x="541" y="186"/>
                    <a:pt x="637" y="102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Freeform: Shape 71"/>
            <p:cNvSpPr/>
            <p:nvPr/>
          </p:nvSpPr>
          <p:spPr bwMode="auto">
            <a:xfrm>
              <a:off x="3284197" y="1489185"/>
              <a:ext cx="936463" cy="1793293"/>
            </a:xfrm>
            <a:custGeom>
              <a:avLst/>
              <a:gdLst/>
              <a:ahLst/>
              <a:cxnLst>
                <a:cxn ang="0">
                  <a:pos x="335" y="309"/>
                </a:cxn>
                <a:cxn ang="0">
                  <a:pos x="155" y="101"/>
                </a:cxn>
                <a:cxn ang="0">
                  <a:pos x="194" y="97"/>
                </a:cxn>
                <a:cxn ang="0">
                  <a:pos x="0" y="0"/>
                </a:cxn>
                <a:cxn ang="0">
                  <a:pos x="69" y="206"/>
                </a:cxn>
                <a:cxn ang="0">
                  <a:pos x="77" y="168"/>
                </a:cxn>
                <a:cxn ang="0">
                  <a:pos x="197" y="307"/>
                </a:cxn>
                <a:cxn ang="0">
                  <a:pos x="233" y="642"/>
                </a:cxn>
                <a:cxn ang="0">
                  <a:pos x="316" y="570"/>
                </a:cxn>
                <a:cxn ang="0">
                  <a:pos x="335" y="309"/>
                </a:cxn>
              </a:cxnLst>
              <a:rect l="0" t="0" r="r" b="b"/>
              <a:pathLst>
                <a:path w="335" h="642">
                  <a:moveTo>
                    <a:pt x="335" y="309"/>
                  </a:moveTo>
                  <a:cubicBezTo>
                    <a:pt x="155" y="101"/>
                    <a:pt x="155" y="101"/>
                    <a:pt x="155" y="101"/>
                  </a:cubicBezTo>
                  <a:cubicBezTo>
                    <a:pt x="194" y="97"/>
                    <a:pt x="194" y="97"/>
                    <a:pt x="194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06"/>
                    <a:pt x="69" y="206"/>
                    <a:pt x="69" y="206"/>
                  </a:cubicBezTo>
                  <a:cubicBezTo>
                    <a:pt x="77" y="168"/>
                    <a:pt x="77" y="168"/>
                    <a:pt x="77" y="168"/>
                  </a:cubicBezTo>
                  <a:cubicBezTo>
                    <a:pt x="197" y="307"/>
                    <a:pt x="197" y="307"/>
                    <a:pt x="197" y="307"/>
                  </a:cubicBezTo>
                  <a:cubicBezTo>
                    <a:pt x="140" y="412"/>
                    <a:pt x="150" y="546"/>
                    <a:pt x="233" y="642"/>
                  </a:cubicBezTo>
                  <a:cubicBezTo>
                    <a:pt x="316" y="570"/>
                    <a:pt x="316" y="570"/>
                    <a:pt x="316" y="570"/>
                  </a:cubicBezTo>
                  <a:cubicBezTo>
                    <a:pt x="249" y="493"/>
                    <a:pt x="258" y="376"/>
                    <a:pt x="335" y="309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1" name="Oval 79"/>
            <p:cNvSpPr/>
            <p:nvPr/>
          </p:nvSpPr>
          <p:spPr bwMode="auto">
            <a:xfrm>
              <a:off x="2857971" y="1066821"/>
              <a:ext cx="463454" cy="46504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2" name="Freeform: Shape 80"/>
            <p:cNvSpPr/>
            <p:nvPr/>
          </p:nvSpPr>
          <p:spPr bwMode="auto">
            <a:xfrm>
              <a:off x="2829304" y="1038154"/>
              <a:ext cx="519195" cy="520788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3"/>
                </a:cxn>
                <a:cxn ang="0">
                  <a:pos x="113" y="227"/>
                </a:cxn>
                <a:cxn ang="0">
                  <a:pos x="226" y="113"/>
                </a:cxn>
                <a:cxn ang="0">
                  <a:pos x="113" y="0"/>
                </a:cxn>
                <a:cxn ang="0">
                  <a:pos x="113" y="208"/>
                </a:cxn>
                <a:cxn ang="0">
                  <a:pos x="18" y="113"/>
                </a:cxn>
                <a:cxn ang="0">
                  <a:pos x="113" y="18"/>
                </a:cxn>
                <a:cxn ang="0">
                  <a:pos x="208" y="113"/>
                </a:cxn>
                <a:cxn ang="0">
                  <a:pos x="113" y="208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3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3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8"/>
                  </a:moveTo>
                  <a:cubicBezTo>
                    <a:pt x="60" y="208"/>
                    <a:pt x="18" y="166"/>
                    <a:pt x="18" y="113"/>
                  </a:cubicBezTo>
                  <a:cubicBezTo>
                    <a:pt x="18" y="61"/>
                    <a:pt x="60" y="18"/>
                    <a:pt x="113" y="18"/>
                  </a:cubicBezTo>
                  <a:cubicBezTo>
                    <a:pt x="165" y="18"/>
                    <a:pt x="208" y="61"/>
                    <a:pt x="208" y="113"/>
                  </a:cubicBezTo>
                  <a:cubicBezTo>
                    <a:pt x="208" y="166"/>
                    <a:pt x="165" y="208"/>
                    <a:pt x="113" y="2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23" name="Group 74"/>
            <p:cNvGrpSpPr/>
            <p:nvPr/>
          </p:nvGrpSpPr>
          <p:grpSpPr>
            <a:xfrm>
              <a:off x="3010862" y="1183082"/>
              <a:ext cx="162448" cy="195893"/>
              <a:chOff x="4440238" y="1720850"/>
              <a:chExt cx="161925" cy="195263"/>
            </a:xfrm>
            <a:solidFill>
              <a:schemeClr val="bg1"/>
            </a:solidFill>
          </p:grpSpPr>
          <p:sp>
            <p:nvSpPr>
              <p:cNvPr id="43" name="Rectangle 75"/>
              <p:cNvSpPr/>
              <p:nvPr/>
            </p:nvSpPr>
            <p:spPr bwMode="auto">
              <a:xfrm>
                <a:off x="4440238" y="1785938"/>
                <a:ext cx="31750" cy="1301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Rectangle 76"/>
              <p:cNvSpPr/>
              <p:nvPr/>
            </p:nvSpPr>
            <p:spPr bwMode="auto">
              <a:xfrm>
                <a:off x="4486276" y="1720850"/>
                <a:ext cx="30163" cy="19526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Rectangle 77"/>
              <p:cNvSpPr/>
              <p:nvPr/>
            </p:nvSpPr>
            <p:spPr bwMode="auto">
              <a:xfrm>
                <a:off x="4529138" y="1824038"/>
                <a:ext cx="30163" cy="920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Rectangle 78"/>
              <p:cNvSpPr/>
              <p:nvPr/>
            </p:nvSpPr>
            <p:spPr bwMode="auto">
              <a:xfrm>
                <a:off x="4573588" y="1781175"/>
                <a:ext cx="28575" cy="1349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4" name="Oval 86"/>
            <p:cNvSpPr/>
            <p:nvPr/>
          </p:nvSpPr>
          <p:spPr bwMode="auto">
            <a:xfrm>
              <a:off x="5781632" y="1066821"/>
              <a:ext cx="463454" cy="46345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Freeform: Shape 87"/>
            <p:cNvSpPr/>
            <p:nvPr/>
          </p:nvSpPr>
          <p:spPr bwMode="auto">
            <a:xfrm>
              <a:off x="5752965" y="1038154"/>
              <a:ext cx="519195" cy="520788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4"/>
                </a:cxn>
                <a:cxn ang="0">
                  <a:pos x="113" y="227"/>
                </a:cxn>
                <a:cxn ang="0">
                  <a:pos x="226" y="114"/>
                </a:cxn>
                <a:cxn ang="0">
                  <a:pos x="113" y="0"/>
                </a:cxn>
                <a:cxn ang="0">
                  <a:pos x="113" y="209"/>
                </a:cxn>
                <a:cxn ang="0">
                  <a:pos x="18" y="114"/>
                </a:cxn>
                <a:cxn ang="0">
                  <a:pos x="113" y="19"/>
                </a:cxn>
                <a:cxn ang="0">
                  <a:pos x="208" y="114"/>
                </a:cxn>
                <a:cxn ang="0">
                  <a:pos x="113" y="209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4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4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9"/>
                  </a:moveTo>
                  <a:cubicBezTo>
                    <a:pt x="61" y="209"/>
                    <a:pt x="18" y="166"/>
                    <a:pt x="18" y="114"/>
                  </a:cubicBezTo>
                  <a:cubicBezTo>
                    <a:pt x="18" y="61"/>
                    <a:pt x="61" y="19"/>
                    <a:pt x="113" y="19"/>
                  </a:cubicBezTo>
                  <a:cubicBezTo>
                    <a:pt x="166" y="19"/>
                    <a:pt x="208" y="61"/>
                    <a:pt x="208" y="114"/>
                  </a:cubicBezTo>
                  <a:cubicBezTo>
                    <a:pt x="208" y="166"/>
                    <a:pt x="166" y="209"/>
                    <a:pt x="113" y="20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26" name="Group 83"/>
            <p:cNvGrpSpPr/>
            <p:nvPr/>
          </p:nvGrpSpPr>
          <p:grpSpPr>
            <a:xfrm>
              <a:off x="5917005" y="1199008"/>
              <a:ext cx="187930" cy="187930"/>
              <a:chOff x="3576638" y="2108200"/>
              <a:chExt cx="187325" cy="187326"/>
            </a:xfrm>
            <a:solidFill>
              <a:schemeClr val="bg1"/>
            </a:solidFill>
          </p:grpSpPr>
          <p:sp>
            <p:nvSpPr>
              <p:cNvPr id="41" name="Freeform: Shape 84"/>
              <p:cNvSpPr/>
              <p:nvPr/>
            </p:nvSpPr>
            <p:spPr bwMode="auto">
              <a:xfrm>
                <a:off x="3576638" y="2116138"/>
                <a:ext cx="177800" cy="179388"/>
              </a:xfrm>
              <a:custGeom>
                <a:avLst/>
                <a:gdLst/>
                <a:ahLst/>
                <a:cxnLst>
                  <a:cxn ang="0">
                    <a:pos x="38" y="40"/>
                  </a:cxn>
                  <a:cxn ang="0">
                    <a:pos x="52" y="2"/>
                  </a:cxn>
                  <a:cxn ang="0">
                    <a:pos x="39" y="0"/>
                  </a:cxn>
                  <a:cxn ang="0">
                    <a:pos x="0" y="39"/>
                  </a:cxn>
                  <a:cxn ang="0">
                    <a:pos x="39" y="78"/>
                  </a:cxn>
                  <a:cxn ang="0">
                    <a:pos x="78" y="39"/>
                  </a:cxn>
                  <a:cxn ang="0">
                    <a:pos x="76" y="25"/>
                  </a:cxn>
                  <a:cxn ang="0">
                    <a:pos x="38" y="40"/>
                  </a:cxn>
                </a:cxnLst>
                <a:rect l="0" t="0" r="r" b="b"/>
                <a:pathLst>
                  <a:path w="78" h="78">
                    <a:moveTo>
                      <a:pt x="38" y="40"/>
                    </a:moveTo>
                    <a:cubicBezTo>
                      <a:pt x="52" y="2"/>
                      <a:pt x="52" y="2"/>
                      <a:pt x="52" y="2"/>
                    </a:cubicBezTo>
                    <a:cubicBezTo>
                      <a:pt x="48" y="1"/>
                      <a:pt x="43" y="0"/>
                      <a:pt x="39" y="0"/>
                    </a:cubicBezTo>
                    <a:cubicBezTo>
                      <a:pt x="17" y="0"/>
                      <a:pt x="0" y="17"/>
                      <a:pt x="0" y="39"/>
                    </a:cubicBezTo>
                    <a:cubicBezTo>
                      <a:pt x="0" y="61"/>
                      <a:pt x="17" y="78"/>
                      <a:pt x="39" y="78"/>
                    </a:cubicBezTo>
                    <a:cubicBezTo>
                      <a:pt x="61" y="78"/>
                      <a:pt x="78" y="61"/>
                      <a:pt x="78" y="39"/>
                    </a:cubicBezTo>
                    <a:cubicBezTo>
                      <a:pt x="78" y="34"/>
                      <a:pt x="77" y="30"/>
                      <a:pt x="76" y="25"/>
                    </a:cubicBezTo>
                    <a:lnTo>
                      <a:pt x="38" y="4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Freeform: Shape 85"/>
              <p:cNvSpPr/>
              <p:nvPr/>
            </p:nvSpPr>
            <p:spPr bwMode="auto">
              <a:xfrm>
                <a:off x="3681413" y="2108200"/>
                <a:ext cx="82550" cy="84138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52" y="31"/>
                  </a:cxn>
                  <a:cxn ang="0">
                    <a:pos x="0" y="53"/>
                  </a:cxn>
                  <a:cxn ang="0">
                    <a:pos x="19" y="0"/>
                  </a:cxn>
                </a:cxnLst>
                <a:rect l="0" t="0" r="r" b="b"/>
                <a:pathLst>
                  <a:path w="52" h="53">
                    <a:moveTo>
                      <a:pt x="19" y="0"/>
                    </a:moveTo>
                    <a:lnTo>
                      <a:pt x="52" y="31"/>
                    </a:lnTo>
                    <a:lnTo>
                      <a:pt x="0" y="5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7" name="Oval 91"/>
            <p:cNvSpPr/>
            <p:nvPr/>
          </p:nvSpPr>
          <p:spPr bwMode="auto">
            <a:xfrm>
              <a:off x="2858767" y="3954883"/>
              <a:ext cx="463454" cy="463453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8" name="Freeform: Shape 92"/>
            <p:cNvSpPr/>
            <p:nvPr/>
          </p:nvSpPr>
          <p:spPr bwMode="auto">
            <a:xfrm>
              <a:off x="2828507" y="3927808"/>
              <a:ext cx="520788" cy="517603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0" y="113"/>
                </a:cxn>
                <a:cxn ang="0">
                  <a:pos x="114" y="226"/>
                </a:cxn>
                <a:cxn ang="0">
                  <a:pos x="227" y="113"/>
                </a:cxn>
                <a:cxn ang="0">
                  <a:pos x="114" y="0"/>
                </a:cxn>
                <a:cxn ang="0">
                  <a:pos x="114" y="208"/>
                </a:cxn>
                <a:cxn ang="0">
                  <a:pos x="19" y="113"/>
                </a:cxn>
                <a:cxn ang="0">
                  <a:pos x="114" y="18"/>
                </a:cxn>
                <a:cxn ang="0">
                  <a:pos x="209" y="113"/>
                </a:cxn>
                <a:cxn ang="0">
                  <a:pos x="114" y="208"/>
                </a:cxn>
              </a:cxnLst>
              <a:rect l="0" t="0" r="r" b="b"/>
              <a:pathLst>
                <a:path w="227" h="226">
                  <a:moveTo>
                    <a:pt x="114" y="0"/>
                  </a:moveTo>
                  <a:cubicBezTo>
                    <a:pt x="51" y="0"/>
                    <a:pt x="0" y="50"/>
                    <a:pt x="0" y="113"/>
                  </a:cubicBezTo>
                  <a:cubicBezTo>
                    <a:pt x="0" y="176"/>
                    <a:pt x="51" y="226"/>
                    <a:pt x="114" y="226"/>
                  </a:cubicBezTo>
                  <a:cubicBezTo>
                    <a:pt x="176" y="226"/>
                    <a:pt x="227" y="176"/>
                    <a:pt x="227" y="113"/>
                  </a:cubicBezTo>
                  <a:cubicBezTo>
                    <a:pt x="227" y="50"/>
                    <a:pt x="176" y="0"/>
                    <a:pt x="114" y="0"/>
                  </a:cubicBezTo>
                  <a:close/>
                  <a:moveTo>
                    <a:pt x="114" y="208"/>
                  </a:moveTo>
                  <a:cubicBezTo>
                    <a:pt x="61" y="208"/>
                    <a:pt x="19" y="165"/>
                    <a:pt x="19" y="113"/>
                  </a:cubicBezTo>
                  <a:cubicBezTo>
                    <a:pt x="19" y="60"/>
                    <a:pt x="61" y="18"/>
                    <a:pt x="114" y="18"/>
                  </a:cubicBezTo>
                  <a:cubicBezTo>
                    <a:pt x="166" y="18"/>
                    <a:pt x="209" y="60"/>
                    <a:pt x="209" y="113"/>
                  </a:cubicBezTo>
                  <a:cubicBezTo>
                    <a:pt x="209" y="165"/>
                    <a:pt x="166" y="208"/>
                    <a:pt x="114" y="2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9" name="Freeform: Shape 90"/>
            <p:cNvSpPr/>
            <p:nvPr/>
          </p:nvSpPr>
          <p:spPr bwMode="auto">
            <a:xfrm>
              <a:off x="2959102" y="4123702"/>
              <a:ext cx="275525" cy="149707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81" y="19"/>
                </a:cxn>
                <a:cxn ang="0">
                  <a:pos x="85" y="31"/>
                </a:cxn>
                <a:cxn ang="0">
                  <a:pos x="67" y="52"/>
                </a:cxn>
                <a:cxn ang="0">
                  <a:pos x="41" y="21"/>
                </a:cxn>
                <a:cxn ang="0">
                  <a:pos x="0" y="54"/>
                </a:cxn>
                <a:cxn ang="0">
                  <a:pos x="5" y="60"/>
                </a:cxn>
                <a:cxn ang="0">
                  <a:pos x="40" y="32"/>
                </a:cxn>
                <a:cxn ang="0">
                  <a:pos x="67" y="65"/>
                </a:cxn>
                <a:cxn ang="0">
                  <a:pos x="91" y="36"/>
                </a:cxn>
                <a:cxn ang="0">
                  <a:pos x="100" y="38"/>
                </a:cxn>
                <a:cxn ang="0">
                  <a:pos x="120" y="19"/>
                </a:cxn>
                <a:cxn ang="0">
                  <a:pos x="100" y="0"/>
                </a:cxn>
                <a:cxn ang="0">
                  <a:pos x="100" y="35"/>
                </a:cxn>
                <a:cxn ang="0">
                  <a:pos x="93" y="33"/>
                </a:cxn>
                <a:cxn ang="0">
                  <a:pos x="101" y="24"/>
                </a:cxn>
                <a:cxn ang="0">
                  <a:pos x="100" y="30"/>
                </a:cxn>
                <a:cxn ang="0">
                  <a:pos x="108" y="30"/>
                </a:cxn>
                <a:cxn ang="0">
                  <a:pos x="110" y="13"/>
                </a:cxn>
                <a:cxn ang="0">
                  <a:pos x="110" y="13"/>
                </a:cxn>
                <a:cxn ang="0">
                  <a:pos x="110" y="12"/>
                </a:cxn>
                <a:cxn ang="0">
                  <a:pos x="104" y="7"/>
                </a:cxn>
                <a:cxn ang="0">
                  <a:pos x="104" y="8"/>
                </a:cxn>
                <a:cxn ang="0">
                  <a:pos x="104" y="7"/>
                </a:cxn>
                <a:cxn ang="0">
                  <a:pos x="86" y="13"/>
                </a:cxn>
                <a:cxn ang="0">
                  <a:pos x="89" y="21"/>
                </a:cxn>
                <a:cxn ang="0">
                  <a:pos x="95" y="19"/>
                </a:cxn>
                <a:cxn ang="0">
                  <a:pos x="87" y="28"/>
                </a:cxn>
                <a:cxn ang="0">
                  <a:pos x="85" y="19"/>
                </a:cxn>
                <a:cxn ang="0">
                  <a:pos x="100" y="3"/>
                </a:cxn>
                <a:cxn ang="0">
                  <a:pos x="116" y="19"/>
                </a:cxn>
                <a:cxn ang="0">
                  <a:pos x="100" y="35"/>
                </a:cxn>
              </a:cxnLst>
              <a:rect l="0" t="0" r="r" b="b"/>
              <a:pathLst>
                <a:path w="120" h="65">
                  <a:moveTo>
                    <a:pt x="100" y="0"/>
                  </a:moveTo>
                  <a:cubicBezTo>
                    <a:pt x="89" y="0"/>
                    <a:pt x="81" y="8"/>
                    <a:pt x="81" y="19"/>
                  </a:cubicBezTo>
                  <a:cubicBezTo>
                    <a:pt x="81" y="24"/>
                    <a:pt x="82" y="28"/>
                    <a:pt x="85" y="31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91" y="36"/>
                    <a:pt x="91" y="36"/>
                    <a:pt x="91" y="36"/>
                  </a:cubicBezTo>
                  <a:cubicBezTo>
                    <a:pt x="94" y="38"/>
                    <a:pt x="97" y="38"/>
                    <a:pt x="100" y="38"/>
                  </a:cubicBezTo>
                  <a:cubicBezTo>
                    <a:pt x="111" y="38"/>
                    <a:pt x="120" y="30"/>
                    <a:pt x="120" y="19"/>
                  </a:cubicBezTo>
                  <a:cubicBezTo>
                    <a:pt x="120" y="8"/>
                    <a:pt x="111" y="0"/>
                    <a:pt x="100" y="0"/>
                  </a:cubicBezTo>
                  <a:close/>
                  <a:moveTo>
                    <a:pt x="100" y="35"/>
                  </a:moveTo>
                  <a:cubicBezTo>
                    <a:pt x="98" y="35"/>
                    <a:pt x="95" y="34"/>
                    <a:pt x="93" y="3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6" y="25"/>
                    <a:pt x="85" y="22"/>
                    <a:pt x="85" y="19"/>
                  </a:cubicBezTo>
                  <a:cubicBezTo>
                    <a:pt x="85" y="10"/>
                    <a:pt x="92" y="3"/>
                    <a:pt x="100" y="3"/>
                  </a:cubicBezTo>
                  <a:cubicBezTo>
                    <a:pt x="109" y="3"/>
                    <a:pt x="116" y="10"/>
                    <a:pt x="116" y="19"/>
                  </a:cubicBezTo>
                  <a:cubicBezTo>
                    <a:pt x="116" y="28"/>
                    <a:pt x="109" y="35"/>
                    <a:pt x="100" y="3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0" name="Oval 96"/>
            <p:cNvSpPr/>
            <p:nvPr/>
          </p:nvSpPr>
          <p:spPr bwMode="auto">
            <a:xfrm>
              <a:off x="5781632" y="3953291"/>
              <a:ext cx="463454" cy="465046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1" name="Freeform: Shape 97"/>
            <p:cNvSpPr/>
            <p:nvPr/>
          </p:nvSpPr>
          <p:spPr bwMode="auto">
            <a:xfrm>
              <a:off x="5752965" y="3926216"/>
              <a:ext cx="519195" cy="520788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4"/>
                </a:cxn>
                <a:cxn ang="0">
                  <a:pos x="113" y="227"/>
                </a:cxn>
                <a:cxn ang="0">
                  <a:pos x="226" y="114"/>
                </a:cxn>
                <a:cxn ang="0">
                  <a:pos x="113" y="0"/>
                </a:cxn>
                <a:cxn ang="0">
                  <a:pos x="113" y="209"/>
                </a:cxn>
                <a:cxn ang="0">
                  <a:pos x="18" y="114"/>
                </a:cxn>
                <a:cxn ang="0">
                  <a:pos x="113" y="18"/>
                </a:cxn>
                <a:cxn ang="0">
                  <a:pos x="208" y="114"/>
                </a:cxn>
                <a:cxn ang="0">
                  <a:pos x="113" y="209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4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4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9"/>
                  </a:moveTo>
                  <a:cubicBezTo>
                    <a:pt x="61" y="209"/>
                    <a:pt x="18" y="166"/>
                    <a:pt x="18" y="114"/>
                  </a:cubicBezTo>
                  <a:cubicBezTo>
                    <a:pt x="18" y="61"/>
                    <a:pt x="61" y="18"/>
                    <a:pt x="113" y="18"/>
                  </a:cubicBezTo>
                  <a:cubicBezTo>
                    <a:pt x="166" y="18"/>
                    <a:pt x="208" y="61"/>
                    <a:pt x="208" y="114"/>
                  </a:cubicBezTo>
                  <a:cubicBezTo>
                    <a:pt x="208" y="166"/>
                    <a:pt x="166" y="209"/>
                    <a:pt x="113" y="20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" name="Freeform: Shape 95"/>
            <p:cNvSpPr/>
            <p:nvPr/>
          </p:nvSpPr>
          <p:spPr bwMode="auto">
            <a:xfrm>
              <a:off x="5901079" y="4079108"/>
              <a:ext cx="210227" cy="237301"/>
            </a:xfrm>
            <a:custGeom>
              <a:avLst/>
              <a:gdLst/>
              <a:ahLst/>
              <a:cxnLst>
                <a:cxn ang="0">
                  <a:pos x="72" y="17"/>
                </a:cxn>
                <a:cxn ang="0">
                  <a:pos x="66" y="1"/>
                </a:cxn>
                <a:cxn ang="0">
                  <a:pos x="72" y="17"/>
                </a:cxn>
                <a:cxn ang="0">
                  <a:pos x="60" y="48"/>
                </a:cxn>
                <a:cxn ang="0">
                  <a:pos x="81" y="49"/>
                </a:cxn>
                <a:cxn ang="0">
                  <a:pos x="81" y="39"/>
                </a:cxn>
                <a:cxn ang="0">
                  <a:pos x="66" y="40"/>
                </a:cxn>
                <a:cxn ang="0">
                  <a:pos x="65" y="26"/>
                </a:cxn>
                <a:cxn ang="0">
                  <a:pos x="51" y="14"/>
                </a:cxn>
                <a:cxn ang="0">
                  <a:pos x="30" y="14"/>
                </a:cxn>
                <a:cxn ang="0">
                  <a:pos x="16" y="30"/>
                </a:cxn>
                <a:cxn ang="0">
                  <a:pos x="23" y="36"/>
                </a:cxn>
                <a:cxn ang="0">
                  <a:pos x="44" y="24"/>
                </a:cxn>
                <a:cxn ang="0">
                  <a:pos x="27" y="48"/>
                </a:cxn>
                <a:cxn ang="0">
                  <a:pos x="29" y="72"/>
                </a:cxn>
                <a:cxn ang="0">
                  <a:pos x="11" y="70"/>
                </a:cxn>
                <a:cxn ang="0">
                  <a:pos x="11" y="80"/>
                </a:cxn>
                <a:cxn ang="0">
                  <a:pos x="40" y="80"/>
                </a:cxn>
                <a:cxn ang="0">
                  <a:pos x="40" y="60"/>
                </a:cxn>
                <a:cxn ang="0">
                  <a:pos x="54" y="73"/>
                </a:cxn>
                <a:cxn ang="0">
                  <a:pos x="54" y="94"/>
                </a:cxn>
                <a:cxn ang="0">
                  <a:pos x="65" y="91"/>
                </a:cxn>
                <a:cxn ang="0">
                  <a:pos x="65" y="65"/>
                </a:cxn>
                <a:cxn ang="0">
                  <a:pos x="49" y="52"/>
                </a:cxn>
                <a:cxn ang="0">
                  <a:pos x="57" y="39"/>
                </a:cxn>
                <a:cxn ang="0">
                  <a:pos x="60" y="48"/>
                </a:cxn>
              </a:cxnLst>
              <a:rect l="0" t="0" r="r" b="b"/>
              <a:pathLst>
                <a:path w="92" h="103">
                  <a:moveTo>
                    <a:pt x="72" y="17"/>
                  </a:moveTo>
                  <a:cubicBezTo>
                    <a:pt x="81" y="11"/>
                    <a:pt x="73" y="0"/>
                    <a:pt x="66" y="1"/>
                  </a:cubicBezTo>
                  <a:cubicBezTo>
                    <a:pt x="49" y="2"/>
                    <a:pt x="59" y="27"/>
                    <a:pt x="72" y="17"/>
                  </a:cubicBezTo>
                  <a:close/>
                  <a:moveTo>
                    <a:pt x="60" y="48"/>
                  </a:moveTo>
                  <a:cubicBezTo>
                    <a:pt x="65" y="52"/>
                    <a:pt x="76" y="50"/>
                    <a:pt x="81" y="49"/>
                  </a:cubicBezTo>
                  <a:cubicBezTo>
                    <a:pt x="92" y="46"/>
                    <a:pt x="90" y="39"/>
                    <a:pt x="81" y="39"/>
                  </a:cubicBezTo>
                  <a:cubicBezTo>
                    <a:pt x="78" y="39"/>
                    <a:pt x="69" y="42"/>
                    <a:pt x="66" y="40"/>
                  </a:cubicBezTo>
                  <a:cubicBezTo>
                    <a:pt x="65" y="37"/>
                    <a:pt x="67" y="30"/>
                    <a:pt x="65" y="26"/>
                  </a:cubicBezTo>
                  <a:cubicBezTo>
                    <a:pt x="62" y="21"/>
                    <a:pt x="58" y="15"/>
                    <a:pt x="51" y="14"/>
                  </a:cubicBezTo>
                  <a:cubicBezTo>
                    <a:pt x="45" y="12"/>
                    <a:pt x="37" y="12"/>
                    <a:pt x="30" y="14"/>
                  </a:cubicBezTo>
                  <a:cubicBezTo>
                    <a:pt x="23" y="16"/>
                    <a:pt x="20" y="24"/>
                    <a:pt x="16" y="30"/>
                  </a:cubicBezTo>
                  <a:cubicBezTo>
                    <a:pt x="12" y="36"/>
                    <a:pt x="17" y="43"/>
                    <a:pt x="23" y="36"/>
                  </a:cubicBezTo>
                  <a:cubicBezTo>
                    <a:pt x="28" y="30"/>
                    <a:pt x="31" y="21"/>
                    <a:pt x="44" y="24"/>
                  </a:cubicBezTo>
                  <a:cubicBezTo>
                    <a:pt x="41" y="33"/>
                    <a:pt x="30" y="38"/>
                    <a:pt x="27" y="48"/>
                  </a:cubicBezTo>
                  <a:cubicBezTo>
                    <a:pt x="26" y="54"/>
                    <a:pt x="32" y="64"/>
                    <a:pt x="29" y="72"/>
                  </a:cubicBezTo>
                  <a:cubicBezTo>
                    <a:pt x="29" y="72"/>
                    <a:pt x="14" y="71"/>
                    <a:pt x="11" y="70"/>
                  </a:cubicBezTo>
                  <a:cubicBezTo>
                    <a:pt x="6" y="70"/>
                    <a:pt x="0" y="78"/>
                    <a:pt x="11" y="80"/>
                  </a:cubicBezTo>
                  <a:cubicBezTo>
                    <a:pt x="15" y="81"/>
                    <a:pt x="35" y="85"/>
                    <a:pt x="40" y="80"/>
                  </a:cubicBezTo>
                  <a:cubicBezTo>
                    <a:pt x="44" y="76"/>
                    <a:pt x="40" y="60"/>
                    <a:pt x="40" y="60"/>
                  </a:cubicBezTo>
                  <a:cubicBezTo>
                    <a:pt x="44" y="64"/>
                    <a:pt x="52" y="66"/>
                    <a:pt x="54" y="73"/>
                  </a:cubicBezTo>
                  <a:cubicBezTo>
                    <a:pt x="56" y="79"/>
                    <a:pt x="54" y="88"/>
                    <a:pt x="54" y="94"/>
                  </a:cubicBezTo>
                  <a:cubicBezTo>
                    <a:pt x="54" y="103"/>
                    <a:pt x="64" y="97"/>
                    <a:pt x="65" y="91"/>
                  </a:cubicBezTo>
                  <a:cubicBezTo>
                    <a:pt x="66" y="84"/>
                    <a:pt x="69" y="75"/>
                    <a:pt x="65" y="65"/>
                  </a:cubicBezTo>
                  <a:cubicBezTo>
                    <a:pt x="62" y="59"/>
                    <a:pt x="54" y="56"/>
                    <a:pt x="49" y="52"/>
                  </a:cubicBezTo>
                  <a:cubicBezTo>
                    <a:pt x="52" y="47"/>
                    <a:pt x="54" y="43"/>
                    <a:pt x="57" y="39"/>
                  </a:cubicBezTo>
                  <a:cubicBezTo>
                    <a:pt x="57" y="42"/>
                    <a:pt x="57" y="46"/>
                    <a:pt x="60" y="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7" name="Group 98"/>
            <p:cNvGrpSpPr/>
            <p:nvPr/>
          </p:nvGrpSpPr>
          <p:grpSpPr>
            <a:xfrm>
              <a:off x="4172440" y="2358113"/>
              <a:ext cx="792501" cy="792501"/>
              <a:chOff x="2514600" y="1809750"/>
              <a:chExt cx="609600" cy="609600"/>
            </a:xfrm>
          </p:grpSpPr>
          <p:sp>
            <p:nvSpPr>
              <p:cNvPr id="34" name="Oval 99"/>
              <p:cNvSpPr/>
              <p:nvPr/>
            </p:nvSpPr>
            <p:spPr>
              <a:xfrm>
                <a:off x="2514600" y="1809750"/>
                <a:ext cx="609600" cy="6096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35" name="Group 100"/>
              <p:cNvGrpSpPr/>
              <p:nvPr/>
            </p:nvGrpSpPr>
            <p:grpSpPr>
              <a:xfrm>
                <a:off x="2637441" y="1948170"/>
                <a:ext cx="363933" cy="332790"/>
                <a:chOff x="2046288" y="3759200"/>
                <a:chExt cx="296863" cy="271463"/>
              </a:xfrm>
              <a:solidFill>
                <a:schemeClr val="bg1"/>
              </a:solidFill>
            </p:grpSpPr>
            <p:sp>
              <p:nvSpPr>
                <p:cNvPr id="36" name="Rectangle 101"/>
                <p:cNvSpPr/>
                <p:nvPr/>
              </p:nvSpPr>
              <p:spPr bwMode="auto">
                <a:xfrm>
                  <a:off x="2065338" y="3973513"/>
                  <a:ext cx="55563" cy="5715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Rectangle 102"/>
                <p:cNvSpPr/>
                <p:nvPr/>
              </p:nvSpPr>
              <p:spPr bwMode="auto">
                <a:xfrm>
                  <a:off x="2139950" y="3935413"/>
                  <a:ext cx="55563" cy="9525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Rectangle 103"/>
                <p:cNvSpPr/>
                <p:nvPr/>
              </p:nvSpPr>
              <p:spPr bwMode="auto">
                <a:xfrm>
                  <a:off x="2212975" y="3898900"/>
                  <a:ext cx="57150" cy="131763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Rectangle 104"/>
                <p:cNvSpPr/>
                <p:nvPr/>
              </p:nvSpPr>
              <p:spPr bwMode="auto">
                <a:xfrm>
                  <a:off x="2287588" y="3860800"/>
                  <a:ext cx="55563" cy="169863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: Shape 105"/>
                <p:cNvSpPr/>
                <p:nvPr/>
              </p:nvSpPr>
              <p:spPr bwMode="auto">
                <a:xfrm>
                  <a:off x="2046288" y="3759200"/>
                  <a:ext cx="296863" cy="176213"/>
                </a:xfrm>
                <a:custGeom>
                  <a:avLst/>
                  <a:gdLst/>
                  <a:ahLst/>
                  <a:cxnLst>
                    <a:cxn ang="0">
                      <a:pos x="162" y="25"/>
                    </a:cxn>
                    <a:cxn ang="0">
                      <a:pos x="126" y="25"/>
                    </a:cxn>
                    <a:cxn ang="0">
                      <a:pos x="81" y="59"/>
                    </a:cxn>
                    <a:cxn ang="0">
                      <a:pos x="59" y="48"/>
                    </a:cxn>
                    <a:cxn ang="0">
                      <a:pos x="0" y="96"/>
                    </a:cxn>
                    <a:cxn ang="0">
                      <a:pos x="0" y="111"/>
                    </a:cxn>
                    <a:cxn ang="0">
                      <a:pos x="60" y="62"/>
                    </a:cxn>
                    <a:cxn ang="0">
                      <a:pos x="83" y="74"/>
                    </a:cxn>
                    <a:cxn ang="0">
                      <a:pos x="131" y="37"/>
                    </a:cxn>
                    <a:cxn ang="0">
                      <a:pos x="166" y="37"/>
                    </a:cxn>
                    <a:cxn ang="0">
                      <a:pos x="187" y="16"/>
                    </a:cxn>
                    <a:cxn ang="0">
                      <a:pos x="187" y="0"/>
                    </a:cxn>
                    <a:cxn ang="0">
                      <a:pos x="162" y="25"/>
                    </a:cxn>
                  </a:cxnLst>
                  <a:rect l="0" t="0" r="r" b="b"/>
                  <a:pathLst>
                    <a:path w="187" h="111">
                      <a:moveTo>
                        <a:pt x="162" y="25"/>
                      </a:moveTo>
                      <a:lnTo>
                        <a:pt x="126" y="25"/>
                      </a:lnTo>
                      <a:lnTo>
                        <a:pt x="81" y="59"/>
                      </a:lnTo>
                      <a:lnTo>
                        <a:pt x="59" y="48"/>
                      </a:lnTo>
                      <a:lnTo>
                        <a:pt x="0" y="96"/>
                      </a:lnTo>
                      <a:lnTo>
                        <a:pt x="0" y="111"/>
                      </a:lnTo>
                      <a:lnTo>
                        <a:pt x="60" y="62"/>
                      </a:lnTo>
                      <a:lnTo>
                        <a:pt x="83" y="74"/>
                      </a:lnTo>
                      <a:lnTo>
                        <a:pt x="131" y="37"/>
                      </a:lnTo>
                      <a:lnTo>
                        <a:pt x="166" y="37"/>
                      </a:lnTo>
                      <a:lnTo>
                        <a:pt x="187" y="16"/>
                      </a:lnTo>
                      <a:lnTo>
                        <a:pt x="187" y="0"/>
                      </a:lnTo>
                      <a:lnTo>
                        <a:pt x="162" y="25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8" name="Group 46"/>
          <p:cNvGrpSpPr/>
          <p:nvPr/>
        </p:nvGrpSpPr>
        <p:grpSpPr>
          <a:xfrm>
            <a:off x="6272160" y="1038154"/>
            <a:ext cx="2184893" cy="642478"/>
            <a:chOff x="1415480" y="1651350"/>
            <a:chExt cx="2913191" cy="856637"/>
          </a:xfrm>
        </p:grpSpPr>
        <p:sp>
          <p:nvSpPr>
            <p:cNvPr id="15" name="TextBox 47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6" name="TextBox 48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000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9" name="Group 49"/>
          <p:cNvGrpSpPr/>
          <p:nvPr/>
        </p:nvGrpSpPr>
        <p:grpSpPr>
          <a:xfrm>
            <a:off x="1104077" y="3797401"/>
            <a:ext cx="1724430" cy="649603"/>
            <a:chOff x="793990" y="1227225"/>
            <a:chExt cx="2299240" cy="866137"/>
          </a:xfrm>
        </p:grpSpPr>
        <p:sp>
          <p:nvSpPr>
            <p:cNvPr id="10" name="TextBox 50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4" name="TextBox 51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0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1" name="Group 52"/>
          <p:cNvGrpSpPr/>
          <p:nvPr/>
        </p:nvGrpSpPr>
        <p:grpSpPr>
          <a:xfrm>
            <a:off x="761402" y="1038154"/>
            <a:ext cx="2063930" cy="649603"/>
            <a:chOff x="341323" y="1227225"/>
            <a:chExt cx="2751907" cy="866137"/>
          </a:xfrm>
        </p:grpSpPr>
        <p:sp>
          <p:nvSpPr>
            <p:cNvPr id="12" name="TextBox 53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7" name="TextBox 54"/>
            <p:cNvSpPr txBox="1"/>
            <p:nvPr/>
          </p:nvSpPr>
          <p:spPr bwMode="auto">
            <a:xfrm>
              <a:off x="341323" y="1537183"/>
              <a:ext cx="2751907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0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48" name="Group 55"/>
          <p:cNvGrpSpPr/>
          <p:nvPr/>
        </p:nvGrpSpPr>
        <p:grpSpPr>
          <a:xfrm>
            <a:off x="6272160" y="3804526"/>
            <a:ext cx="2184893" cy="642478"/>
            <a:chOff x="1415480" y="1651350"/>
            <a:chExt cx="2913191" cy="856637"/>
          </a:xfrm>
        </p:grpSpPr>
        <p:sp>
          <p:nvSpPr>
            <p:cNvPr id="49" name="TextBox 56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0" name="TextBox 57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0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活动经费预算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224078" y="1394766"/>
            <a:ext cx="6146996" cy="2932551"/>
            <a:chOff x="3068550" y="1651183"/>
            <a:chExt cx="9048163" cy="4316614"/>
          </a:xfrm>
        </p:grpSpPr>
        <p:sp>
          <p:nvSpPr>
            <p:cNvPr id="9" name="任意多边形 1"/>
            <p:cNvSpPr/>
            <p:nvPr/>
          </p:nvSpPr>
          <p:spPr>
            <a:xfrm>
              <a:off x="4509223" y="3157969"/>
              <a:ext cx="6734175" cy="1285875"/>
            </a:xfrm>
            <a:custGeom>
              <a:avLst/>
              <a:gdLst>
                <a:gd name="connsiteX0" fmla="*/ 0 w 6734175"/>
                <a:gd name="connsiteY0" fmla="*/ 1228725 h 1285875"/>
                <a:gd name="connsiteX1" fmla="*/ 1123950 w 6734175"/>
                <a:gd name="connsiteY1" fmla="*/ 28575 h 1285875"/>
                <a:gd name="connsiteX2" fmla="*/ 2266950 w 6734175"/>
                <a:gd name="connsiteY2" fmla="*/ 1285875 h 1285875"/>
                <a:gd name="connsiteX3" fmla="*/ 3352800 w 6734175"/>
                <a:gd name="connsiteY3" fmla="*/ 38100 h 1285875"/>
                <a:gd name="connsiteX4" fmla="*/ 4457700 w 6734175"/>
                <a:gd name="connsiteY4" fmla="*/ 1257300 h 1285875"/>
                <a:gd name="connsiteX5" fmla="*/ 5591175 w 6734175"/>
                <a:gd name="connsiteY5" fmla="*/ 0 h 1285875"/>
                <a:gd name="connsiteX6" fmla="*/ 6734175 w 6734175"/>
                <a:gd name="connsiteY6" fmla="*/ 1181100 h 128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34175" h="1285875">
                  <a:moveTo>
                    <a:pt x="0" y="1228725"/>
                  </a:moveTo>
                  <a:lnTo>
                    <a:pt x="1123950" y="28575"/>
                  </a:lnTo>
                  <a:lnTo>
                    <a:pt x="2266950" y="1285875"/>
                  </a:lnTo>
                  <a:lnTo>
                    <a:pt x="3352800" y="38100"/>
                  </a:lnTo>
                  <a:lnTo>
                    <a:pt x="4457700" y="1257300"/>
                  </a:lnTo>
                  <a:lnTo>
                    <a:pt x="5591175" y="0"/>
                  </a:lnTo>
                  <a:lnTo>
                    <a:pt x="6734175" y="1181100"/>
                  </a:lnTo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808871" y="5008828"/>
              <a:ext cx="1400704" cy="33977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098083" y="5008828"/>
              <a:ext cx="1400704" cy="33977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387295" y="5008828"/>
              <a:ext cx="1400704" cy="33977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0543495" y="5008828"/>
              <a:ext cx="1400704" cy="33977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414620" y="1651183"/>
              <a:ext cx="1694850" cy="33977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982450" y="1651183"/>
              <a:ext cx="1694850" cy="33977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9735097" y="1651183"/>
              <a:ext cx="1694850" cy="33977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262046" y="2827621"/>
              <a:ext cx="810649" cy="810649"/>
              <a:chOff x="5262046" y="2827621"/>
              <a:chExt cx="810649" cy="810649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262046" y="2827621"/>
                <a:ext cx="810649" cy="810649"/>
              </a:xfrm>
              <a:prstGeom prst="ellipse">
                <a:avLst/>
              </a:prstGeom>
              <a:solidFill>
                <a:schemeClr val="accent1"/>
              </a:solidFill>
              <a:ln w="12700">
                <a:noFill/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任意多边形 17"/>
              <p:cNvSpPr/>
              <p:nvPr/>
            </p:nvSpPr>
            <p:spPr bwMode="auto">
              <a:xfrm>
                <a:off x="5554136" y="3058686"/>
                <a:ext cx="226467" cy="381038"/>
              </a:xfrm>
              <a:custGeom>
                <a:avLst/>
                <a:gdLst/>
                <a:ahLst/>
                <a:cxnLst>
                  <a:cxn ang="0">
                    <a:pos x="29" y="44"/>
                  </a:cxn>
                  <a:cxn ang="0">
                    <a:pos x="24" y="49"/>
                  </a:cxn>
                  <a:cxn ang="0">
                    <a:pos x="5" y="49"/>
                  </a:cxn>
                  <a:cxn ang="0">
                    <a:pos x="0" y="44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24" y="0"/>
                  </a:cxn>
                  <a:cxn ang="0">
                    <a:pos x="29" y="5"/>
                  </a:cxn>
                  <a:cxn ang="0">
                    <a:pos x="29" y="44"/>
                  </a:cxn>
                  <a:cxn ang="0">
                    <a:pos x="25" y="11"/>
                  </a:cxn>
                  <a:cxn ang="0">
                    <a:pos x="24" y="10"/>
                  </a:cxn>
                  <a:cxn ang="0">
                    <a:pos x="5" y="10"/>
                  </a:cxn>
                  <a:cxn ang="0">
                    <a:pos x="3" y="11"/>
                  </a:cxn>
                  <a:cxn ang="0">
                    <a:pos x="3" y="38"/>
                  </a:cxn>
                  <a:cxn ang="0">
                    <a:pos x="5" y="39"/>
                  </a:cxn>
                  <a:cxn ang="0">
                    <a:pos x="24" y="39"/>
                  </a:cxn>
                  <a:cxn ang="0">
                    <a:pos x="25" y="38"/>
                  </a:cxn>
                  <a:cxn ang="0">
                    <a:pos x="25" y="11"/>
                  </a:cxn>
                  <a:cxn ang="0">
                    <a:pos x="17" y="5"/>
                  </a:cxn>
                  <a:cxn ang="0">
                    <a:pos x="11" y="5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7" y="6"/>
                  </a:cxn>
                  <a:cxn ang="0">
                    <a:pos x="18" y="6"/>
                  </a:cxn>
                  <a:cxn ang="0">
                    <a:pos x="17" y="5"/>
                  </a:cxn>
                  <a:cxn ang="0">
                    <a:pos x="14" y="41"/>
                  </a:cxn>
                  <a:cxn ang="0">
                    <a:pos x="11" y="44"/>
                  </a:cxn>
                  <a:cxn ang="0">
                    <a:pos x="14" y="47"/>
                  </a:cxn>
                  <a:cxn ang="0">
                    <a:pos x="17" y="44"/>
                  </a:cxn>
                  <a:cxn ang="0">
                    <a:pos x="14" y="41"/>
                  </a:cxn>
                </a:cxnLst>
                <a:rect l="0" t="0" r="r" b="b"/>
                <a:pathLst>
                  <a:path w="29" h="49">
                    <a:moveTo>
                      <a:pt x="29" y="44"/>
                    </a:moveTo>
                    <a:cubicBezTo>
                      <a:pt x="29" y="47"/>
                      <a:pt x="27" y="49"/>
                      <a:pt x="24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2" y="49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29" y="3"/>
                      <a:pt x="29" y="5"/>
                    </a:cubicBezTo>
                    <a:lnTo>
                      <a:pt x="29" y="44"/>
                    </a:lnTo>
                    <a:close/>
                    <a:moveTo>
                      <a:pt x="25" y="11"/>
                    </a:moveTo>
                    <a:cubicBezTo>
                      <a:pt x="25" y="11"/>
                      <a:pt x="25" y="10"/>
                      <a:pt x="2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1"/>
                      <a:pt x="3" y="11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9"/>
                      <a:pt x="4" y="39"/>
                      <a:pt x="5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5" y="39"/>
                      <a:pt x="25" y="39"/>
                      <a:pt x="25" y="38"/>
                    </a:cubicBezTo>
                    <a:lnTo>
                      <a:pt x="25" y="11"/>
                    </a:lnTo>
                    <a:close/>
                    <a:moveTo>
                      <a:pt x="17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5"/>
                      <a:pt x="17" y="5"/>
                    </a:cubicBezTo>
                    <a:close/>
                    <a:moveTo>
                      <a:pt x="14" y="41"/>
                    </a:moveTo>
                    <a:cubicBezTo>
                      <a:pt x="13" y="41"/>
                      <a:pt x="11" y="42"/>
                      <a:pt x="11" y="44"/>
                    </a:cubicBezTo>
                    <a:cubicBezTo>
                      <a:pt x="11" y="46"/>
                      <a:pt x="13" y="47"/>
                      <a:pt x="14" y="47"/>
                    </a:cubicBezTo>
                    <a:cubicBezTo>
                      <a:pt x="16" y="47"/>
                      <a:pt x="17" y="46"/>
                      <a:pt x="17" y="44"/>
                    </a:cubicBezTo>
                    <a:cubicBezTo>
                      <a:pt x="17" y="42"/>
                      <a:pt x="16" y="41"/>
                      <a:pt x="1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148580" y="3956331"/>
              <a:ext cx="810649" cy="810649"/>
              <a:chOff x="4148580" y="3956331"/>
              <a:chExt cx="810649" cy="810649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4148580" y="3956331"/>
                <a:ext cx="810649" cy="81064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任意多边形 20"/>
              <p:cNvSpPr/>
              <p:nvPr/>
            </p:nvSpPr>
            <p:spPr bwMode="auto">
              <a:xfrm>
                <a:off x="4378239" y="4255911"/>
                <a:ext cx="317939" cy="282916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0804074" y="3956331"/>
              <a:ext cx="810649" cy="810649"/>
              <a:chOff x="10804074" y="3956331"/>
              <a:chExt cx="810649" cy="810649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10804074" y="3956331"/>
                <a:ext cx="810649" cy="810649"/>
              </a:xfrm>
              <a:prstGeom prst="ellipse">
                <a:avLst/>
              </a:prstGeom>
              <a:solidFill>
                <a:schemeClr val="accent3"/>
              </a:solidFill>
              <a:ln w="12700">
                <a:noFill/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任意多边形 23"/>
              <p:cNvSpPr/>
              <p:nvPr/>
            </p:nvSpPr>
            <p:spPr bwMode="auto">
              <a:xfrm>
                <a:off x="11001385" y="4185589"/>
                <a:ext cx="428563" cy="341101"/>
              </a:xfrm>
              <a:custGeom>
                <a:avLst/>
                <a:gdLst/>
                <a:ahLst/>
                <a:cxnLst>
                  <a:cxn ang="0">
                    <a:pos x="53" y="20"/>
                  </a:cxn>
                  <a:cxn ang="0">
                    <a:pos x="26" y="39"/>
                  </a:cxn>
                  <a:cxn ang="0">
                    <a:pos x="20" y="39"/>
                  </a:cxn>
                  <a:cxn ang="0">
                    <a:pos x="9" y="44"/>
                  </a:cxn>
                  <a:cxn ang="0">
                    <a:pos x="6" y="44"/>
                  </a:cxn>
                  <a:cxn ang="0">
                    <a:pos x="6" y="44"/>
                  </a:cxn>
                  <a:cxn ang="0">
                    <a:pos x="5" y="43"/>
                  </a:cxn>
                  <a:cxn ang="0">
                    <a:pos x="5" y="41"/>
                  </a:cxn>
                  <a:cxn ang="0">
                    <a:pos x="10" y="35"/>
                  </a:cxn>
                  <a:cxn ang="0">
                    <a:pos x="0" y="20"/>
                  </a:cxn>
                  <a:cxn ang="0">
                    <a:pos x="26" y="0"/>
                  </a:cxn>
                  <a:cxn ang="0">
                    <a:pos x="53" y="20"/>
                  </a:cxn>
                  <a:cxn ang="0">
                    <a:pos x="5" y="20"/>
                  </a:cxn>
                  <a:cxn ang="0">
                    <a:pos x="12" y="31"/>
                  </a:cxn>
                  <a:cxn ang="0">
                    <a:pos x="16" y="33"/>
                  </a:cxn>
                  <a:cxn ang="0">
                    <a:pos x="15" y="36"/>
                  </a:cxn>
                  <a:cxn ang="0">
                    <a:pos x="17" y="35"/>
                  </a:cxn>
                  <a:cxn ang="0">
                    <a:pos x="19" y="34"/>
                  </a:cxn>
                  <a:cxn ang="0">
                    <a:pos x="21" y="34"/>
                  </a:cxn>
                  <a:cxn ang="0">
                    <a:pos x="26" y="34"/>
                  </a:cxn>
                  <a:cxn ang="0">
                    <a:pos x="48" y="20"/>
                  </a:cxn>
                  <a:cxn ang="0">
                    <a:pos x="26" y="5"/>
                  </a:cxn>
                  <a:cxn ang="0">
                    <a:pos x="5" y="20"/>
                  </a:cxn>
                  <a:cxn ang="0">
                    <a:pos x="62" y="51"/>
                  </a:cxn>
                  <a:cxn ang="0">
                    <a:pos x="63" y="53"/>
                  </a:cxn>
                  <a:cxn ang="0">
                    <a:pos x="62" y="54"/>
                  </a:cxn>
                  <a:cxn ang="0">
                    <a:pos x="58" y="53"/>
                  </a:cxn>
                  <a:cxn ang="0">
                    <a:pos x="48" y="48"/>
                  </a:cxn>
                  <a:cxn ang="0">
                    <a:pos x="41" y="49"/>
                  </a:cxn>
                  <a:cxn ang="0">
                    <a:pos x="23" y="44"/>
                  </a:cxn>
                  <a:cxn ang="0">
                    <a:pos x="26" y="44"/>
                  </a:cxn>
                  <a:cxn ang="0">
                    <a:pos x="48" y="38"/>
                  </a:cxn>
                  <a:cxn ang="0">
                    <a:pos x="58" y="20"/>
                  </a:cxn>
                  <a:cxn ang="0">
                    <a:pos x="57" y="14"/>
                  </a:cxn>
                  <a:cxn ang="0">
                    <a:pos x="68" y="30"/>
                  </a:cxn>
                  <a:cxn ang="0">
                    <a:pos x="58" y="45"/>
                  </a:cxn>
                  <a:cxn ang="0">
                    <a:pos x="62" y="51"/>
                  </a:cxn>
                </a:cxnLst>
                <a:rect l="0" t="0" r="r" b="b"/>
                <a:pathLst>
                  <a:path w="68" h="54">
                    <a:moveTo>
                      <a:pt x="53" y="20"/>
                    </a:moveTo>
                    <a:cubicBezTo>
                      <a:pt x="53" y="31"/>
                      <a:pt x="41" y="39"/>
                      <a:pt x="26" y="39"/>
                    </a:cubicBezTo>
                    <a:cubicBezTo>
                      <a:pt x="24" y="39"/>
                      <a:pt x="22" y="39"/>
                      <a:pt x="20" y="39"/>
                    </a:cubicBezTo>
                    <a:cubicBezTo>
                      <a:pt x="17" y="41"/>
                      <a:pt x="13" y="43"/>
                      <a:pt x="9" y="44"/>
                    </a:cubicBezTo>
                    <a:cubicBezTo>
                      <a:pt x="8" y="44"/>
                      <a:pt x="7" y="44"/>
                      <a:pt x="6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5" y="44"/>
                      <a:pt x="5" y="44"/>
                      <a:pt x="5" y="43"/>
                    </a:cubicBezTo>
                    <a:cubicBezTo>
                      <a:pt x="5" y="42"/>
                      <a:pt x="5" y="42"/>
                      <a:pt x="5" y="41"/>
                    </a:cubicBezTo>
                    <a:cubicBezTo>
                      <a:pt x="7" y="40"/>
                      <a:pt x="9" y="38"/>
                      <a:pt x="10" y="35"/>
                    </a:cubicBezTo>
                    <a:cubicBezTo>
                      <a:pt x="4" y="32"/>
                      <a:pt x="0" y="26"/>
                      <a:pt x="0" y="20"/>
                    </a:cubicBezTo>
                    <a:cubicBezTo>
                      <a:pt x="0" y="9"/>
                      <a:pt x="12" y="0"/>
                      <a:pt x="26" y="0"/>
                    </a:cubicBezTo>
                    <a:cubicBezTo>
                      <a:pt x="41" y="0"/>
                      <a:pt x="53" y="9"/>
                      <a:pt x="53" y="20"/>
                    </a:cubicBezTo>
                    <a:close/>
                    <a:moveTo>
                      <a:pt x="5" y="20"/>
                    </a:moveTo>
                    <a:cubicBezTo>
                      <a:pt x="5" y="24"/>
                      <a:pt x="7" y="28"/>
                      <a:pt x="12" y="31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6"/>
                      <a:pt x="16" y="35"/>
                      <a:pt x="17" y="35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3" y="34"/>
                      <a:pt x="25" y="34"/>
                      <a:pt x="26" y="34"/>
                    </a:cubicBezTo>
                    <a:cubicBezTo>
                      <a:pt x="38" y="34"/>
                      <a:pt x="48" y="28"/>
                      <a:pt x="48" y="20"/>
                    </a:cubicBezTo>
                    <a:cubicBezTo>
                      <a:pt x="48" y="12"/>
                      <a:pt x="38" y="5"/>
                      <a:pt x="26" y="5"/>
                    </a:cubicBezTo>
                    <a:cubicBezTo>
                      <a:pt x="15" y="5"/>
                      <a:pt x="5" y="12"/>
                      <a:pt x="5" y="20"/>
                    </a:cubicBezTo>
                    <a:close/>
                    <a:moveTo>
                      <a:pt x="62" y="51"/>
                    </a:moveTo>
                    <a:cubicBezTo>
                      <a:pt x="63" y="52"/>
                      <a:pt x="63" y="52"/>
                      <a:pt x="63" y="53"/>
                    </a:cubicBezTo>
                    <a:cubicBezTo>
                      <a:pt x="63" y="53"/>
                      <a:pt x="62" y="54"/>
                      <a:pt x="62" y="54"/>
                    </a:cubicBezTo>
                    <a:cubicBezTo>
                      <a:pt x="60" y="54"/>
                      <a:pt x="59" y="54"/>
                      <a:pt x="58" y="53"/>
                    </a:cubicBezTo>
                    <a:cubicBezTo>
                      <a:pt x="54" y="52"/>
                      <a:pt x="51" y="51"/>
                      <a:pt x="48" y="48"/>
                    </a:cubicBezTo>
                    <a:cubicBezTo>
                      <a:pt x="46" y="49"/>
                      <a:pt x="43" y="49"/>
                      <a:pt x="41" y="49"/>
                    </a:cubicBezTo>
                    <a:cubicBezTo>
                      <a:pt x="34" y="49"/>
                      <a:pt x="28" y="47"/>
                      <a:pt x="23" y="44"/>
                    </a:cubicBezTo>
                    <a:cubicBezTo>
                      <a:pt x="24" y="44"/>
                      <a:pt x="25" y="44"/>
                      <a:pt x="26" y="44"/>
                    </a:cubicBezTo>
                    <a:cubicBezTo>
                      <a:pt x="35" y="44"/>
                      <a:pt x="42" y="42"/>
                      <a:pt x="48" y="38"/>
                    </a:cubicBezTo>
                    <a:cubicBezTo>
                      <a:pt x="55" y="33"/>
                      <a:pt x="58" y="27"/>
                      <a:pt x="58" y="20"/>
                    </a:cubicBezTo>
                    <a:cubicBezTo>
                      <a:pt x="58" y="18"/>
                      <a:pt x="58" y="16"/>
                      <a:pt x="57" y="14"/>
                    </a:cubicBezTo>
                    <a:cubicBezTo>
                      <a:pt x="64" y="18"/>
                      <a:pt x="68" y="23"/>
                      <a:pt x="68" y="30"/>
                    </a:cubicBezTo>
                    <a:cubicBezTo>
                      <a:pt x="68" y="36"/>
                      <a:pt x="64" y="41"/>
                      <a:pt x="58" y="45"/>
                    </a:cubicBezTo>
                    <a:cubicBezTo>
                      <a:pt x="59" y="48"/>
                      <a:pt x="61" y="49"/>
                      <a:pt x="62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7484761" y="2827621"/>
              <a:ext cx="810649" cy="810649"/>
              <a:chOff x="7484761" y="2827621"/>
              <a:chExt cx="810649" cy="810649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7484761" y="2827621"/>
                <a:ext cx="810649" cy="81064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任意多边形 26"/>
              <p:cNvSpPr/>
              <p:nvPr/>
            </p:nvSpPr>
            <p:spPr bwMode="auto">
              <a:xfrm>
                <a:off x="7724737" y="3157969"/>
                <a:ext cx="330696" cy="249069"/>
              </a:xfrm>
              <a:custGeom>
                <a:avLst/>
                <a:gdLst/>
                <a:ahLst/>
                <a:cxnLst>
                  <a:cxn ang="0">
                    <a:pos x="158" y="119"/>
                  </a:cxn>
                  <a:cxn ang="0">
                    <a:pos x="0" y="119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9" y="108"/>
                  </a:cxn>
                  <a:cxn ang="0">
                    <a:pos x="158" y="108"/>
                  </a:cxn>
                  <a:cxn ang="0">
                    <a:pos x="158" y="119"/>
                  </a:cxn>
                  <a:cxn ang="0">
                    <a:pos x="50" y="99"/>
                  </a:cxn>
                  <a:cxn ang="0">
                    <a:pos x="29" y="99"/>
                  </a:cxn>
                  <a:cxn ang="0">
                    <a:pos x="29" y="60"/>
                  </a:cxn>
                  <a:cxn ang="0">
                    <a:pos x="50" y="60"/>
                  </a:cxn>
                  <a:cxn ang="0">
                    <a:pos x="50" y="99"/>
                  </a:cxn>
                  <a:cxn ang="0">
                    <a:pos x="78" y="99"/>
                  </a:cxn>
                  <a:cxn ang="0">
                    <a:pos x="59" y="99"/>
                  </a:cxn>
                  <a:cxn ang="0">
                    <a:pos x="59" y="19"/>
                  </a:cxn>
                  <a:cxn ang="0">
                    <a:pos x="78" y="19"/>
                  </a:cxn>
                  <a:cxn ang="0">
                    <a:pos x="78" y="99"/>
                  </a:cxn>
                  <a:cxn ang="0">
                    <a:pos x="109" y="99"/>
                  </a:cxn>
                  <a:cxn ang="0">
                    <a:pos x="89" y="99"/>
                  </a:cxn>
                  <a:cxn ang="0">
                    <a:pos x="89" y="39"/>
                  </a:cxn>
                  <a:cxn ang="0">
                    <a:pos x="109" y="39"/>
                  </a:cxn>
                  <a:cxn ang="0">
                    <a:pos x="109" y="99"/>
                  </a:cxn>
                  <a:cxn ang="0">
                    <a:pos x="139" y="99"/>
                  </a:cxn>
                  <a:cxn ang="0">
                    <a:pos x="119" y="99"/>
                  </a:cxn>
                  <a:cxn ang="0">
                    <a:pos x="119" y="11"/>
                  </a:cxn>
                  <a:cxn ang="0">
                    <a:pos x="139" y="11"/>
                  </a:cxn>
                  <a:cxn ang="0">
                    <a:pos x="139" y="99"/>
                  </a:cxn>
                </a:cxnLst>
                <a:rect l="0" t="0" r="r" b="b"/>
                <a:pathLst>
                  <a:path w="158" h="119">
                    <a:moveTo>
                      <a:pt x="158" y="119"/>
                    </a:moveTo>
                    <a:lnTo>
                      <a:pt x="0" y="11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9" y="108"/>
                    </a:lnTo>
                    <a:lnTo>
                      <a:pt x="158" y="108"/>
                    </a:lnTo>
                    <a:lnTo>
                      <a:pt x="158" y="119"/>
                    </a:lnTo>
                    <a:close/>
                    <a:moveTo>
                      <a:pt x="50" y="99"/>
                    </a:moveTo>
                    <a:lnTo>
                      <a:pt x="29" y="99"/>
                    </a:lnTo>
                    <a:lnTo>
                      <a:pt x="29" y="60"/>
                    </a:lnTo>
                    <a:lnTo>
                      <a:pt x="50" y="60"/>
                    </a:lnTo>
                    <a:lnTo>
                      <a:pt x="50" y="99"/>
                    </a:lnTo>
                    <a:close/>
                    <a:moveTo>
                      <a:pt x="78" y="99"/>
                    </a:moveTo>
                    <a:lnTo>
                      <a:pt x="59" y="99"/>
                    </a:lnTo>
                    <a:lnTo>
                      <a:pt x="59" y="19"/>
                    </a:lnTo>
                    <a:lnTo>
                      <a:pt x="78" y="19"/>
                    </a:lnTo>
                    <a:lnTo>
                      <a:pt x="78" y="99"/>
                    </a:lnTo>
                    <a:close/>
                    <a:moveTo>
                      <a:pt x="109" y="99"/>
                    </a:moveTo>
                    <a:lnTo>
                      <a:pt x="89" y="99"/>
                    </a:lnTo>
                    <a:lnTo>
                      <a:pt x="89" y="39"/>
                    </a:lnTo>
                    <a:lnTo>
                      <a:pt x="109" y="39"/>
                    </a:lnTo>
                    <a:lnTo>
                      <a:pt x="109" y="99"/>
                    </a:lnTo>
                    <a:close/>
                    <a:moveTo>
                      <a:pt x="139" y="99"/>
                    </a:moveTo>
                    <a:lnTo>
                      <a:pt x="119" y="99"/>
                    </a:lnTo>
                    <a:lnTo>
                      <a:pt x="119" y="11"/>
                    </a:lnTo>
                    <a:lnTo>
                      <a:pt x="139" y="11"/>
                    </a:lnTo>
                    <a:lnTo>
                      <a:pt x="139" y="9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367078" y="3956331"/>
              <a:ext cx="810649" cy="810649"/>
              <a:chOff x="6367078" y="3956331"/>
              <a:chExt cx="810649" cy="810649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6367078" y="3956331"/>
                <a:ext cx="810649" cy="81064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任意多边形 29"/>
              <p:cNvSpPr/>
              <p:nvPr/>
            </p:nvSpPr>
            <p:spPr bwMode="auto">
              <a:xfrm>
                <a:off x="6579456" y="4185252"/>
                <a:ext cx="376745" cy="379516"/>
              </a:xfrm>
              <a:custGeom>
                <a:avLst/>
                <a:gdLst/>
                <a:ahLst/>
                <a:cxnLst>
                  <a:cxn ang="0">
                    <a:pos x="1" y="42"/>
                  </a:cxn>
                  <a:cxn ang="0">
                    <a:pos x="1" y="40"/>
                  </a:cxn>
                  <a:cxn ang="0">
                    <a:pos x="14" y="41"/>
                  </a:cxn>
                  <a:cxn ang="0">
                    <a:pos x="30" y="19"/>
                  </a:cxn>
                  <a:cxn ang="0">
                    <a:pos x="17" y="8"/>
                  </a:cxn>
                  <a:cxn ang="0">
                    <a:pos x="9" y="14"/>
                  </a:cxn>
                  <a:cxn ang="0">
                    <a:pos x="9" y="19"/>
                  </a:cxn>
                  <a:cxn ang="0">
                    <a:pos x="18" y="39"/>
                  </a:cxn>
                  <a:cxn ang="0">
                    <a:pos x="4" y="24"/>
                  </a:cxn>
                  <a:cxn ang="0">
                    <a:pos x="4" y="9"/>
                  </a:cxn>
                  <a:cxn ang="0">
                    <a:pos x="17" y="0"/>
                  </a:cxn>
                  <a:cxn ang="0">
                    <a:pos x="37" y="16"/>
                  </a:cxn>
                  <a:cxn ang="0">
                    <a:pos x="30" y="19"/>
                  </a:cxn>
                  <a:cxn ang="0">
                    <a:pos x="6" y="58"/>
                  </a:cxn>
                  <a:cxn ang="0">
                    <a:pos x="5" y="56"/>
                  </a:cxn>
                  <a:cxn ang="0">
                    <a:pos x="16" y="46"/>
                  </a:cxn>
                  <a:cxn ang="0">
                    <a:pos x="7" y="58"/>
                  </a:cxn>
                  <a:cxn ang="0">
                    <a:pos x="22" y="63"/>
                  </a:cxn>
                  <a:cxn ang="0">
                    <a:pos x="20" y="49"/>
                  </a:cxn>
                  <a:cxn ang="0">
                    <a:pos x="23" y="49"/>
                  </a:cxn>
                  <a:cxn ang="0">
                    <a:pos x="59" y="54"/>
                  </a:cxn>
                  <a:cxn ang="0">
                    <a:pos x="46" y="62"/>
                  </a:cxn>
                  <a:cxn ang="0">
                    <a:pos x="25" y="46"/>
                  </a:cxn>
                  <a:cxn ang="0">
                    <a:pos x="33" y="43"/>
                  </a:cxn>
                  <a:cxn ang="0">
                    <a:pos x="48" y="54"/>
                  </a:cxn>
                  <a:cxn ang="0">
                    <a:pos x="55" y="46"/>
                  </a:cxn>
                  <a:cxn ang="0">
                    <a:pos x="44" y="33"/>
                  </a:cxn>
                  <a:cxn ang="0">
                    <a:pos x="46" y="25"/>
                  </a:cxn>
                  <a:cxn ang="0">
                    <a:pos x="62" y="46"/>
                  </a:cxn>
                  <a:cxn ang="0">
                    <a:pos x="42" y="13"/>
                  </a:cxn>
                  <a:cxn ang="0">
                    <a:pos x="40" y="13"/>
                  </a:cxn>
                  <a:cxn ang="0">
                    <a:pos x="41" y="0"/>
                  </a:cxn>
                  <a:cxn ang="0">
                    <a:pos x="42" y="13"/>
                  </a:cxn>
                  <a:cxn ang="0">
                    <a:pos x="47" y="17"/>
                  </a:cxn>
                  <a:cxn ang="0">
                    <a:pos x="46" y="15"/>
                  </a:cxn>
                  <a:cxn ang="0">
                    <a:pos x="58" y="5"/>
                  </a:cxn>
                  <a:cxn ang="0">
                    <a:pos x="48" y="16"/>
                  </a:cxn>
                  <a:cxn ang="0">
                    <a:pos x="50" y="23"/>
                  </a:cxn>
                  <a:cxn ang="0">
                    <a:pos x="50" y="20"/>
                  </a:cxn>
                  <a:cxn ang="0">
                    <a:pos x="63" y="22"/>
                  </a:cxn>
                </a:cxnLst>
                <a:rect l="0" t="0" r="r" b="b"/>
                <a:pathLst>
                  <a:path w="63" h="63">
                    <a:moveTo>
                      <a:pt x="13" y="42"/>
                    </a:moveTo>
                    <a:cubicBezTo>
                      <a:pt x="1" y="42"/>
                      <a:pt x="1" y="42"/>
                      <a:pt x="1" y="42"/>
                    </a:cubicBezTo>
                    <a:cubicBezTo>
                      <a:pt x="0" y="42"/>
                      <a:pt x="0" y="42"/>
                      <a:pt x="0" y="41"/>
                    </a:cubicBezTo>
                    <a:cubicBezTo>
                      <a:pt x="0" y="40"/>
                      <a:pt x="0" y="40"/>
                      <a:pt x="1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4" y="40"/>
                      <a:pt x="14" y="40"/>
                      <a:pt x="14" y="41"/>
                    </a:cubicBezTo>
                    <a:cubicBezTo>
                      <a:pt x="14" y="42"/>
                      <a:pt x="14" y="42"/>
                      <a:pt x="13" y="42"/>
                    </a:cubicBezTo>
                    <a:close/>
                    <a:moveTo>
                      <a:pt x="30" y="19"/>
                    </a:move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16" y="8"/>
                      <a:pt x="15" y="8"/>
                      <a:pt x="14" y="9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8" y="15"/>
                      <a:pt x="8" y="16"/>
                      <a:pt x="8" y="17"/>
                    </a:cubicBezTo>
                    <a:cubicBezTo>
                      <a:pt x="8" y="18"/>
                      <a:pt x="8" y="19"/>
                      <a:pt x="9" y="1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38"/>
                      <a:pt x="17" y="38"/>
                      <a:pt x="16" y="37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2" y="22"/>
                      <a:pt x="0" y="20"/>
                      <a:pt x="0" y="17"/>
                    </a:cubicBezTo>
                    <a:cubicBezTo>
                      <a:pt x="0" y="14"/>
                      <a:pt x="2" y="11"/>
                      <a:pt x="4" y="9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1"/>
                      <a:pt x="14" y="0"/>
                      <a:pt x="17" y="0"/>
                    </a:cubicBezTo>
                    <a:cubicBezTo>
                      <a:pt x="20" y="0"/>
                      <a:pt x="23" y="1"/>
                      <a:pt x="25" y="4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8" y="17"/>
                      <a:pt x="38" y="18"/>
                      <a:pt x="39" y="18"/>
                    </a:cubicBezTo>
                    <a:lnTo>
                      <a:pt x="30" y="19"/>
                    </a:lnTo>
                    <a:close/>
                    <a:moveTo>
                      <a:pt x="7" y="58"/>
                    </a:moveTo>
                    <a:cubicBezTo>
                      <a:pt x="6" y="58"/>
                      <a:pt x="6" y="58"/>
                      <a:pt x="6" y="58"/>
                    </a:cubicBezTo>
                    <a:cubicBezTo>
                      <a:pt x="6" y="58"/>
                      <a:pt x="5" y="58"/>
                      <a:pt x="5" y="58"/>
                    </a:cubicBezTo>
                    <a:cubicBezTo>
                      <a:pt x="5" y="57"/>
                      <a:pt x="5" y="56"/>
                      <a:pt x="5" y="56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15" y="46"/>
                      <a:pt x="16" y="46"/>
                      <a:pt x="16" y="46"/>
                    </a:cubicBezTo>
                    <a:cubicBezTo>
                      <a:pt x="17" y="47"/>
                      <a:pt x="17" y="47"/>
                      <a:pt x="16" y="48"/>
                    </a:cubicBezTo>
                    <a:lnTo>
                      <a:pt x="7" y="58"/>
                    </a:lnTo>
                    <a:close/>
                    <a:moveTo>
                      <a:pt x="23" y="62"/>
                    </a:moveTo>
                    <a:cubicBezTo>
                      <a:pt x="23" y="62"/>
                      <a:pt x="22" y="63"/>
                      <a:pt x="22" y="63"/>
                    </a:cubicBezTo>
                    <a:cubicBezTo>
                      <a:pt x="21" y="63"/>
                      <a:pt x="20" y="62"/>
                      <a:pt x="20" y="62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0" y="49"/>
                      <a:pt x="21" y="48"/>
                      <a:pt x="22" y="48"/>
                    </a:cubicBezTo>
                    <a:cubicBezTo>
                      <a:pt x="22" y="48"/>
                      <a:pt x="23" y="49"/>
                      <a:pt x="23" y="49"/>
                    </a:cubicBezTo>
                    <a:lnTo>
                      <a:pt x="23" y="62"/>
                    </a:lnTo>
                    <a:close/>
                    <a:moveTo>
                      <a:pt x="59" y="54"/>
                    </a:moveTo>
                    <a:cubicBezTo>
                      <a:pt x="54" y="59"/>
                      <a:pt x="54" y="59"/>
                      <a:pt x="54" y="59"/>
                    </a:cubicBezTo>
                    <a:cubicBezTo>
                      <a:pt x="51" y="61"/>
                      <a:pt x="49" y="62"/>
                      <a:pt x="46" y="62"/>
                    </a:cubicBezTo>
                    <a:cubicBezTo>
                      <a:pt x="43" y="62"/>
                      <a:pt x="40" y="61"/>
                      <a:pt x="38" y="59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6"/>
                      <a:pt x="24" y="45"/>
                      <a:pt x="24" y="44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5" y="55"/>
                      <a:pt x="47" y="55"/>
                      <a:pt x="48" y="54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5" y="48"/>
                      <a:pt x="55" y="47"/>
                      <a:pt x="55" y="46"/>
                    </a:cubicBezTo>
                    <a:cubicBezTo>
                      <a:pt x="55" y="45"/>
                      <a:pt x="55" y="44"/>
                      <a:pt x="54" y="43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5" y="24"/>
                      <a:pt x="46" y="25"/>
                      <a:pt x="46" y="25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1" y="40"/>
                      <a:pt x="62" y="43"/>
                      <a:pt x="62" y="46"/>
                    </a:cubicBezTo>
                    <a:cubicBezTo>
                      <a:pt x="62" y="49"/>
                      <a:pt x="61" y="52"/>
                      <a:pt x="59" y="54"/>
                    </a:cubicBezTo>
                    <a:close/>
                    <a:moveTo>
                      <a:pt x="42" y="13"/>
                    </a:moveTo>
                    <a:cubicBezTo>
                      <a:pt x="42" y="14"/>
                      <a:pt x="42" y="14"/>
                      <a:pt x="41" y="14"/>
                    </a:cubicBezTo>
                    <a:cubicBezTo>
                      <a:pt x="40" y="14"/>
                      <a:pt x="40" y="14"/>
                      <a:pt x="40" y="13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0"/>
                      <a:pt x="40" y="0"/>
                      <a:pt x="41" y="0"/>
                    </a:cubicBezTo>
                    <a:cubicBezTo>
                      <a:pt x="42" y="0"/>
                      <a:pt x="42" y="0"/>
                      <a:pt x="42" y="1"/>
                    </a:cubicBezTo>
                    <a:lnTo>
                      <a:pt x="42" y="13"/>
                    </a:lnTo>
                    <a:close/>
                    <a:moveTo>
                      <a:pt x="48" y="16"/>
                    </a:moveTo>
                    <a:cubicBezTo>
                      <a:pt x="48" y="17"/>
                      <a:pt x="47" y="17"/>
                      <a:pt x="47" y="17"/>
                    </a:cubicBezTo>
                    <a:cubicBezTo>
                      <a:pt x="47" y="17"/>
                      <a:pt x="47" y="17"/>
                      <a:pt x="46" y="16"/>
                    </a:cubicBezTo>
                    <a:cubicBezTo>
                      <a:pt x="46" y="16"/>
                      <a:pt x="46" y="15"/>
                      <a:pt x="46" y="1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6" y="4"/>
                      <a:pt x="57" y="4"/>
                      <a:pt x="58" y="5"/>
                    </a:cubicBezTo>
                    <a:cubicBezTo>
                      <a:pt x="58" y="5"/>
                      <a:pt x="58" y="6"/>
                      <a:pt x="58" y="7"/>
                    </a:cubicBezTo>
                    <a:lnTo>
                      <a:pt x="48" y="16"/>
                    </a:lnTo>
                    <a:close/>
                    <a:moveTo>
                      <a:pt x="62" y="23"/>
                    </a:moveTo>
                    <a:cubicBezTo>
                      <a:pt x="50" y="23"/>
                      <a:pt x="50" y="23"/>
                      <a:pt x="50" y="23"/>
                    </a:cubicBezTo>
                    <a:cubicBezTo>
                      <a:pt x="49" y="23"/>
                      <a:pt x="48" y="22"/>
                      <a:pt x="48" y="22"/>
                    </a:cubicBezTo>
                    <a:cubicBezTo>
                      <a:pt x="48" y="21"/>
                      <a:pt x="49" y="20"/>
                      <a:pt x="50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2" y="20"/>
                      <a:pt x="63" y="21"/>
                      <a:pt x="63" y="22"/>
                    </a:cubicBezTo>
                    <a:cubicBezTo>
                      <a:pt x="63" y="22"/>
                      <a:pt x="62" y="23"/>
                      <a:pt x="62" y="23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8585576" y="3956331"/>
              <a:ext cx="810649" cy="810649"/>
              <a:chOff x="8585576" y="3956331"/>
              <a:chExt cx="810649" cy="810649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8585576" y="3956331"/>
                <a:ext cx="810649" cy="81064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8" name="组合 7"/>
              <p:cNvGrpSpPr/>
              <p:nvPr/>
            </p:nvGrpSpPr>
            <p:grpSpPr>
              <a:xfrm>
                <a:off x="8829476" y="4195999"/>
                <a:ext cx="359987" cy="359986"/>
                <a:chOff x="4424363" y="754063"/>
                <a:chExt cx="280987" cy="280987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34" name="任意多边形 33"/>
                <p:cNvSpPr/>
                <p:nvPr/>
              </p:nvSpPr>
              <p:spPr bwMode="auto">
                <a:xfrm>
                  <a:off x="4424363" y="942975"/>
                  <a:ext cx="92075" cy="92075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3" y="29"/>
                    </a:cxn>
                    <a:cxn ang="0">
                      <a:pos x="0" y="58"/>
                    </a:cxn>
                    <a:cxn ang="0">
                      <a:pos x="29" y="53"/>
                    </a:cxn>
                    <a:cxn ang="0">
                      <a:pos x="58" y="50"/>
                    </a:cxn>
                    <a:cxn ang="0">
                      <a:pos x="32" y="24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58" h="58">
                      <a:moveTo>
                        <a:pt x="8" y="0"/>
                      </a:moveTo>
                      <a:lnTo>
                        <a:pt x="3" y="29"/>
                      </a:lnTo>
                      <a:lnTo>
                        <a:pt x="0" y="58"/>
                      </a:lnTo>
                      <a:lnTo>
                        <a:pt x="29" y="53"/>
                      </a:lnTo>
                      <a:lnTo>
                        <a:pt x="58" y="50"/>
                      </a:lnTo>
                      <a:lnTo>
                        <a:pt x="32" y="24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任意多边形 34"/>
                <p:cNvSpPr/>
                <p:nvPr/>
              </p:nvSpPr>
              <p:spPr bwMode="auto">
                <a:xfrm>
                  <a:off x="4449763" y="800100"/>
                  <a:ext cx="206375" cy="209550"/>
                </a:xfrm>
                <a:custGeom>
                  <a:avLst/>
                  <a:gdLst/>
                  <a:ahLst/>
                  <a:cxnLst>
                    <a:cxn ang="0">
                      <a:pos x="50" y="114"/>
                    </a:cxn>
                    <a:cxn ang="0">
                      <a:pos x="40" y="106"/>
                    </a:cxn>
                    <a:cxn ang="0">
                      <a:pos x="114" y="32"/>
                    </a:cxn>
                    <a:cxn ang="0">
                      <a:pos x="98" y="16"/>
                    </a:cxn>
                    <a:cxn ang="0">
                      <a:pos x="24" y="90"/>
                    </a:cxn>
                    <a:cxn ang="0">
                      <a:pos x="16" y="82"/>
                    </a:cxn>
                    <a:cxn ang="0">
                      <a:pos x="90" y="8"/>
                    </a:cxn>
                    <a:cxn ang="0">
                      <a:pos x="82" y="0"/>
                    </a:cxn>
                    <a:cxn ang="0">
                      <a:pos x="0" y="82"/>
                    </a:cxn>
                    <a:cxn ang="0">
                      <a:pos x="50" y="132"/>
                    </a:cxn>
                    <a:cxn ang="0">
                      <a:pos x="130" y="50"/>
                    </a:cxn>
                    <a:cxn ang="0">
                      <a:pos x="122" y="42"/>
                    </a:cxn>
                    <a:cxn ang="0">
                      <a:pos x="50" y="114"/>
                    </a:cxn>
                  </a:cxnLst>
                  <a:rect l="0" t="0" r="r" b="b"/>
                  <a:pathLst>
                    <a:path w="130" h="132">
                      <a:moveTo>
                        <a:pt x="50" y="114"/>
                      </a:moveTo>
                      <a:lnTo>
                        <a:pt x="40" y="106"/>
                      </a:lnTo>
                      <a:lnTo>
                        <a:pt x="114" y="32"/>
                      </a:lnTo>
                      <a:lnTo>
                        <a:pt x="98" y="16"/>
                      </a:lnTo>
                      <a:lnTo>
                        <a:pt x="24" y="90"/>
                      </a:lnTo>
                      <a:lnTo>
                        <a:pt x="16" y="82"/>
                      </a:lnTo>
                      <a:lnTo>
                        <a:pt x="90" y="8"/>
                      </a:lnTo>
                      <a:lnTo>
                        <a:pt x="82" y="0"/>
                      </a:lnTo>
                      <a:lnTo>
                        <a:pt x="0" y="82"/>
                      </a:lnTo>
                      <a:lnTo>
                        <a:pt x="50" y="132"/>
                      </a:lnTo>
                      <a:lnTo>
                        <a:pt x="130" y="50"/>
                      </a:lnTo>
                      <a:lnTo>
                        <a:pt x="122" y="42"/>
                      </a:lnTo>
                      <a:lnTo>
                        <a:pt x="50" y="1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任意多边形 35"/>
                <p:cNvSpPr/>
                <p:nvPr/>
              </p:nvSpPr>
              <p:spPr bwMode="auto">
                <a:xfrm>
                  <a:off x="4594225" y="754063"/>
                  <a:ext cx="111125" cy="112713"/>
                </a:xfrm>
                <a:custGeom>
                  <a:avLst/>
                  <a:gdLst/>
                  <a:ahLst/>
                  <a:cxnLst>
                    <a:cxn ang="0">
                      <a:pos x="40" y="24"/>
                    </a:cxn>
                    <a:cxn ang="0">
                      <a:pos x="20" y="3"/>
                    </a:cxn>
                    <a:cxn ang="0">
                      <a:pos x="10" y="3"/>
                    </a:cxn>
                    <a:cxn ang="0">
                      <a:pos x="9" y="4"/>
                    </a:cxn>
                    <a:cxn ang="0">
                      <a:pos x="9" y="4"/>
                    </a:cxn>
                    <a:cxn ang="0">
                      <a:pos x="0" y="13"/>
                    </a:cxn>
                    <a:cxn ang="0">
                      <a:pos x="30" y="44"/>
                    </a:cxn>
                    <a:cxn ang="0">
                      <a:pos x="40" y="34"/>
                    </a:cxn>
                    <a:cxn ang="0">
                      <a:pos x="40" y="34"/>
                    </a:cxn>
                    <a:cxn ang="0">
                      <a:pos x="40" y="33"/>
                    </a:cxn>
                    <a:cxn ang="0">
                      <a:pos x="40" y="24"/>
                    </a:cxn>
                  </a:cxnLst>
                  <a:rect l="0" t="0" r="r" b="b"/>
                  <a:pathLst>
                    <a:path w="43" h="44">
                      <a:moveTo>
                        <a:pt x="40" y="24"/>
                      </a:moveTo>
                      <a:cubicBezTo>
                        <a:pt x="20" y="3"/>
                        <a:pt x="20" y="3"/>
                        <a:pt x="20" y="3"/>
                      </a:cubicBezTo>
                      <a:cubicBezTo>
                        <a:pt x="17" y="0"/>
                        <a:pt x="13" y="0"/>
                        <a:pt x="10" y="3"/>
                      </a:cubicBezTo>
                      <a:cubicBezTo>
                        <a:pt x="9" y="4"/>
                        <a:pt x="9" y="4"/>
                        <a:pt x="9" y="4"/>
                      </a:cubicBezTo>
                      <a:cubicBezTo>
                        <a:pt x="9" y="4"/>
                        <a:pt x="9" y="4"/>
                        <a:pt x="9" y="4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30" y="44"/>
                        <a:pt x="30" y="44"/>
                        <a:pt x="30" y="44"/>
                      </a:cubicBezTo>
                      <a:cubicBezTo>
                        <a:pt x="40" y="34"/>
                        <a:pt x="40" y="34"/>
                        <a:pt x="40" y="34"/>
                      </a:cubicBezTo>
                      <a:cubicBezTo>
                        <a:pt x="40" y="34"/>
                        <a:pt x="40" y="34"/>
                        <a:pt x="40" y="34"/>
                      </a:cubicBezTo>
                      <a:cubicBezTo>
                        <a:pt x="40" y="33"/>
                        <a:pt x="40" y="33"/>
                        <a:pt x="40" y="33"/>
                      </a:cubicBezTo>
                      <a:cubicBezTo>
                        <a:pt x="43" y="31"/>
                        <a:pt x="43" y="26"/>
                        <a:pt x="40" y="2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>
              <a:off x="9707477" y="2827621"/>
              <a:ext cx="810649" cy="810649"/>
              <a:chOff x="9707477" y="2827621"/>
              <a:chExt cx="810649" cy="810649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9707477" y="2827621"/>
                <a:ext cx="810649" cy="81064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bg1">
                    <a:lumMod val="75000"/>
                  </a:schemeClr>
                </a:solidFill>
                <a:headEnd type="oval" w="med" len="med"/>
                <a:tailEnd type="oval" w="med" len="med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任意多边形 38"/>
              <p:cNvSpPr/>
              <p:nvPr/>
            </p:nvSpPr>
            <p:spPr bwMode="auto">
              <a:xfrm>
                <a:off x="9920713" y="3072657"/>
                <a:ext cx="384175" cy="332788"/>
              </a:xfrm>
              <a:custGeom>
                <a:avLst/>
                <a:gdLst/>
                <a:ahLst/>
                <a:cxnLst>
                  <a:cxn ang="0">
                    <a:pos x="67" y="63"/>
                  </a:cxn>
                  <a:cxn ang="0">
                    <a:pos x="0" y="57"/>
                  </a:cxn>
                  <a:cxn ang="0">
                    <a:pos x="7" y="0"/>
                  </a:cxn>
                  <a:cxn ang="0">
                    <a:pos x="73" y="6"/>
                  </a:cxn>
                  <a:cxn ang="0">
                    <a:pos x="15" y="7"/>
                  </a:cxn>
                  <a:cxn ang="0">
                    <a:pos x="8" y="4"/>
                  </a:cxn>
                  <a:cxn ang="0">
                    <a:pos x="5" y="12"/>
                  </a:cxn>
                  <a:cxn ang="0">
                    <a:pos x="13" y="14"/>
                  </a:cxn>
                  <a:cxn ang="0">
                    <a:pos x="15" y="7"/>
                  </a:cxn>
                  <a:cxn ang="0">
                    <a:pos x="13" y="19"/>
                  </a:cxn>
                  <a:cxn ang="0">
                    <a:pos x="5" y="21"/>
                  </a:cxn>
                  <a:cxn ang="0">
                    <a:pos x="8" y="29"/>
                  </a:cxn>
                  <a:cxn ang="0">
                    <a:pos x="15" y="26"/>
                  </a:cxn>
                  <a:cxn ang="0">
                    <a:pos x="15" y="36"/>
                  </a:cxn>
                  <a:cxn ang="0">
                    <a:pos x="8" y="34"/>
                  </a:cxn>
                  <a:cxn ang="0">
                    <a:pos x="5" y="41"/>
                  </a:cxn>
                  <a:cxn ang="0">
                    <a:pos x="13" y="43"/>
                  </a:cxn>
                  <a:cxn ang="0">
                    <a:pos x="15" y="36"/>
                  </a:cxn>
                  <a:cxn ang="0">
                    <a:pos x="13" y="48"/>
                  </a:cxn>
                  <a:cxn ang="0">
                    <a:pos x="5" y="51"/>
                  </a:cxn>
                  <a:cxn ang="0">
                    <a:pos x="8" y="58"/>
                  </a:cxn>
                  <a:cxn ang="0">
                    <a:pos x="15" y="55"/>
                  </a:cxn>
                  <a:cxn ang="0">
                    <a:pos x="54" y="7"/>
                  </a:cxn>
                  <a:cxn ang="0">
                    <a:pos x="22" y="4"/>
                  </a:cxn>
                  <a:cxn ang="0">
                    <a:pos x="20" y="26"/>
                  </a:cxn>
                  <a:cxn ang="0">
                    <a:pos x="51" y="29"/>
                  </a:cxn>
                  <a:cxn ang="0">
                    <a:pos x="54" y="7"/>
                  </a:cxn>
                  <a:cxn ang="0">
                    <a:pos x="51" y="34"/>
                  </a:cxn>
                  <a:cxn ang="0">
                    <a:pos x="20" y="36"/>
                  </a:cxn>
                  <a:cxn ang="0">
                    <a:pos x="22" y="58"/>
                  </a:cxn>
                  <a:cxn ang="0">
                    <a:pos x="54" y="55"/>
                  </a:cxn>
                  <a:cxn ang="0">
                    <a:pos x="68" y="7"/>
                  </a:cxn>
                  <a:cxn ang="0">
                    <a:pos x="61" y="4"/>
                  </a:cxn>
                  <a:cxn ang="0">
                    <a:pos x="59" y="12"/>
                  </a:cxn>
                  <a:cxn ang="0">
                    <a:pos x="66" y="14"/>
                  </a:cxn>
                  <a:cxn ang="0">
                    <a:pos x="68" y="7"/>
                  </a:cxn>
                  <a:cxn ang="0">
                    <a:pos x="66" y="19"/>
                  </a:cxn>
                  <a:cxn ang="0">
                    <a:pos x="59" y="21"/>
                  </a:cxn>
                  <a:cxn ang="0">
                    <a:pos x="61" y="29"/>
                  </a:cxn>
                  <a:cxn ang="0">
                    <a:pos x="68" y="26"/>
                  </a:cxn>
                  <a:cxn ang="0">
                    <a:pos x="68" y="36"/>
                  </a:cxn>
                  <a:cxn ang="0">
                    <a:pos x="61" y="34"/>
                  </a:cxn>
                  <a:cxn ang="0">
                    <a:pos x="59" y="41"/>
                  </a:cxn>
                  <a:cxn ang="0">
                    <a:pos x="66" y="43"/>
                  </a:cxn>
                  <a:cxn ang="0">
                    <a:pos x="68" y="36"/>
                  </a:cxn>
                  <a:cxn ang="0">
                    <a:pos x="66" y="48"/>
                  </a:cxn>
                  <a:cxn ang="0">
                    <a:pos x="59" y="51"/>
                  </a:cxn>
                  <a:cxn ang="0">
                    <a:pos x="61" y="58"/>
                  </a:cxn>
                  <a:cxn ang="0">
                    <a:pos x="68" y="55"/>
                  </a:cxn>
                </a:cxnLst>
                <a:rect l="0" t="0" r="r" b="b"/>
                <a:pathLst>
                  <a:path w="73" h="63">
                    <a:moveTo>
                      <a:pt x="73" y="57"/>
                    </a:moveTo>
                    <a:cubicBezTo>
                      <a:pt x="73" y="60"/>
                      <a:pt x="71" y="63"/>
                      <a:pt x="6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3" y="63"/>
                      <a:pt x="0" y="60"/>
                      <a:pt x="0" y="5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7"/>
                    </a:lnTo>
                    <a:close/>
                    <a:moveTo>
                      <a:pt x="15" y="7"/>
                    </a:moveTo>
                    <a:cubicBezTo>
                      <a:pt x="15" y="6"/>
                      <a:pt x="14" y="4"/>
                      <a:pt x="13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6" y="4"/>
                      <a:pt x="5" y="6"/>
                      <a:pt x="5" y="7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6" y="14"/>
                      <a:pt x="8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5" y="13"/>
                      <a:pt x="15" y="12"/>
                    </a:cubicBezTo>
                    <a:lnTo>
                      <a:pt x="15" y="7"/>
                    </a:lnTo>
                    <a:close/>
                    <a:moveTo>
                      <a:pt x="15" y="21"/>
                    </a:moveTo>
                    <a:cubicBezTo>
                      <a:pt x="15" y="20"/>
                      <a:pt x="14" y="19"/>
                      <a:pt x="13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6" y="19"/>
                      <a:pt x="5" y="20"/>
                      <a:pt x="5" y="21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8"/>
                      <a:pt x="6" y="29"/>
                      <a:pt x="8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4" y="29"/>
                      <a:pt x="15" y="28"/>
                      <a:pt x="15" y="26"/>
                    </a:cubicBezTo>
                    <a:lnTo>
                      <a:pt x="15" y="21"/>
                    </a:lnTo>
                    <a:close/>
                    <a:moveTo>
                      <a:pt x="15" y="36"/>
                    </a:moveTo>
                    <a:cubicBezTo>
                      <a:pt x="15" y="35"/>
                      <a:pt x="14" y="34"/>
                      <a:pt x="13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6" y="34"/>
                      <a:pt x="5" y="35"/>
                      <a:pt x="5" y="36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2"/>
                      <a:pt x="6" y="43"/>
                      <a:pt x="8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3"/>
                      <a:pt x="15" y="42"/>
                      <a:pt x="15" y="41"/>
                    </a:cubicBezTo>
                    <a:lnTo>
                      <a:pt x="15" y="36"/>
                    </a:lnTo>
                    <a:close/>
                    <a:moveTo>
                      <a:pt x="15" y="51"/>
                    </a:moveTo>
                    <a:cubicBezTo>
                      <a:pt x="15" y="49"/>
                      <a:pt x="14" y="48"/>
                      <a:pt x="13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6" y="48"/>
                      <a:pt x="5" y="49"/>
                      <a:pt x="5" y="51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6" y="58"/>
                      <a:pt x="8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4" y="58"/>
                      <a:pt x="15" y="57"/>
                      <a:pt x="15" y="55"/>
                    </a:cubicBezTo>
                    <a:lnTo>
                      <a:pt x="15" y="51"/>
                    </a:lnTo>
                    <a:close/>
                    <a:moveTo>
                      <a:pt x="54" y="7"/>
                    </a:moveTo>
                    <a:cubicBezTo>
                      <a:pt x="54" y="6"/>
                      <a:pt x="53" y="4"/>
                      <a:pt x="51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4"/>
                      <a:pt x="20" y="6"/>
                      <a:pt x="20" y="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8"/>
                      <a:pt x="21" y="29"/>
                      <a:pt x="22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28"/>
                      <a:pt x="54" y="26"/>
                    </a:cubicBezTo>
                    <a:lnTo>
                      <a:pt x="54" y="7"/>
                    </a:lnTo>
                    <a:close/>
                    <a:moveTo>
                      <a:pt x="54" y="36"/>
                    </a:moveTo>
                    <a:cubicBezTo>
                      <a:pt x="54" y="35"/>
                      <a:pt x="53" y="34"/>
                      <a:pt x="51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34"/>
                      <a:pt x="20" y="35"/>
                      <a:pt x="20" y="36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7"/>
                      <a:pt x="21" y="58"/>
                      <a:pt x="22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3" y="58"/>
                      <a:pt x="54" y="57"/>
                      <a:pt x="54" y="55"/>
                    </a:cubicBezTo>
                    <a:lnTo>
                      <a:pt x="54" y="36"/>
                    </a:lnTo>
                    <a:close/>
                    <a:moveTo>
                      <a:pt x="68" y="7"/>
                    </a:moveTo>
                    <a:cubicBezTo>
                      <a:pt x="68" y="6"/>
                      <a:pt x="67" y="4"/>
                      <a:pt x="66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0" y="4"/>
                      <a:pt x="59" y="6"/>
                      <a:pt x="59" y="7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3"/>
                      <a:pt x="60" y="14"/>
                      <a:pt x="61" y="14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8" y="12"/>
                    </a:cubicBezTo>
                    <a:lnTo>
                      <a:pt x="68" y="7"/>
                    </a:lnTo>
                    <a:close/>
                    <a:moveTo>
                      <a:pt x="68" y="21"/>
                    </a:moveTo>
                    <a:cubicBezTo>
                      <a:pt x="68" y="20"/>
                      <a:pt x="67" y="19"/>
                      <a:pt x="66" y="19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0" y="19"/>
                      <a:pt x="59" y="20"/>
                      <a:pt x="59" y="2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28"/>
                      <a:pt x="60" y="29"/>
                      <a:pt x="61" y="29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7" y="29"/>
                      <a:pt x="68" y="28"/>
                      <a:pt x="68" y="26"/>
                    </a:cubicBezTo>
                    <a:lnTo>
                      <a:pt x="68" y="21"/>
                    </a:lnTo>
                    <a:close/>
                    <a:moveTo>
                      <a:pt x="68" y="36"/>
                    </a:moveTo>
                    <a:cubicBezTo>
                      <a:pt x="68" y="35"/>
                      <a:pt x="67" y="34"/>
                      <a:pt x="66" y="34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0" y="34"/>
                      <a:pt x="59" y="35"/>
                      <a:pt x="59" y="36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9" y="42"/>
                      <a:pt x="60" y="43"/>
                      <a:pt x="61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2"/>
                      <a:pt x="68" y="41"/>
                    </a:cubicBezTo>
                    <a:lnTo>
                      <a:pt x="68" y="36"/>
                    </a:lnTo>
                    <a:close/>
                    <a:moveTo>
                      <a:pt x="68" y="51"/>
                    </a:moveTo>
                    <a:cubicBezTo>
                      <a:pt x="68" y="49"/>
                      <a:pt x="67" y="48"/>
                      <a:pt x="66" y="48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0" y="48"/>
                      <a:pt x="59" y="49"/>
                      <a:pt x="59" y="51"/>
                    </a:cubicBezTo>
                    <a:cubicBezTo>
                      <a:pt x="59" y="55"/>
                      <a:pt x="59" y="55"/>
                      <a:pt x="59" y="55"/>
                    </a:cubicBezTo>
                    <a:cubicBezTo>
                      <a:pt x="59" y="57"/>
                      <a:pt x="60" y="58"/>
                      <a:pt x="61" y="5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7" y="58"/>
                      <a:pt x="68" y="57"/>
                      <a:pt x="68" y="55"/>
                    </a:cubicBezTo>
                    <a:lnTo>
                      <a:pt x="68" y="51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4416354" y="2163404"/>
              <a:ext cx="2381615" cy="509669"/>
            </a:xfrm>
            <a:prstGeom prst="rect">
              <a:avLst/>
            </a:prstGeom>
          </p:spPr>
          <p:txBody>
            <a:bodyPr wrap="square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此部分内容作为文字排版占位显示（建议使用主题字体）。</a:t>
              </a:r>
              <a:endPara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956201" y="2163404"/>
              <a:ext cx="2381615" cy="509669"/>
            </a:xfrm>
            <a:prstGeom prst="rect">
              <a:avLst/>
            </a:prstGeom>
          </p:spPr>
          <p:txBody>
            <a:bodyPr wrap="square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此部分内容作为文字排版占位显示（建议使用主题字体）。</a:t>
              </a:r>
              <a:endPara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735098" y="2163404"/>
              <a:ext cx="2381615" cy="509669"/>
            </a:xfrm>
            <a:prstGeom prst="rect">
              <a:avLst/>
            </a:prstGeom>
          </p:spPr>
          <p:txBody>
            <a:bodyPr wrap="square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此部分内容作为文字排版占位显示（建议使用主题字体）。</a:t>
              </a:r>
              <a:endPara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068550" y="5458128"/>
              <a:ext cx="2381615" cy="509669"/>
            </a:xfrm>
            <a:prstGeom prst="rect">
              <a:avLst/>
            </a:prstGeom>
          </p:spPr>
          <p:txBody>
            <a:bodyPr wrap="square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此部分内容作为文字排版占位显示（建议使用主题字体）。</a:t>
              </a:r>
              <a:endPara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608398" y="5458128"/>
              <a:ext cx="2381615" cy="509669"/>
            </a:xfrm>
            <a:prstGeom prst="rect">
              <a:avLst/>
            </a:prstGeom>
          </p:spPr>
          <p:txBody>
            <a:bodyPr wrap="square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此部分内容作为文字排版占位显示（建议使用主题字体）。</a:t>
              </a:r>
              <a:endPara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387295" y="5458128"/>
              <a:ext cx="2381615" cy="509669"/>
            </a:xfrm>
            <a:prstGeom prst="rect">
              <a:avLst/>
            </a:prstGeom>
          </p:spPr>
          <p:txBody>
            <a:bodyPr wrap="square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此部分内容作为文字排版占位显示（建议使用主题字体）。</a:t>
              </a:r>
              <a:endParaRPr lang="zh-CN" altLang="en-US" sz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90732" y="1625607"/>
            <a:ext cx="2181187" cy="2090295"/>
            <a:chOff x="2643188" y="1474788"/>
            <a:chExt cx="838200" cy="803275"/>
          </a:xfrm>
          <a:solidFill>
            <a:schemeClr val="bg1">
              <a:lumMod val="50000"/>
            </a:schemeClr>
          </a:solidFill>
        </p:grpSpPr>
        <p:sp>
          <p:nvSpPr>
            <p:cNvPr id="48" name="任意多边形 55"/>
            <p:cNvSpPr/>
            <p:nvPr/>
          </p:nvSpPr>
          <p:spPr bwMode="auto">
            <a:xfrm>
              <a:off x="3340100" y="1865313"/>
              <a:ext cx="26988" cy="44450"/>
            </a:xfrm>
            <a:custGeom>
              <a:avLst/>
              <a:gdLst>
                <a:gd name="T0" fmla="*/ 3 w 17"/>
                <a:gd name="T1" fmla="*/ 3 h 28"/>
                <a:gd name="T2" fmla="*/ 3 w 17"/>
                <a:gd name="T3" fmla="*/ 3 h 28"/>
                <a:gd name="T4" fmla="*/ 1 w 17"/>
                <a:gd name="T5" fmla="*/ 8 h 28"/>
                <a:gd name="T6" fmla="*/ 0 w 17"/>
                <a:gd name="T7" fmla="*/ 15 h 28"/>
                <a:gd name="T8" fmla="*/ 0 w 17"/>
                <a:gd name="T9" fmla="*/ 15 h 28"/>
                <a:gd name="T10" fmla="*/ 1 w 17"/>
                <a:gd name="T11" fmla="*/ 21 h 28"/>
                <a:gd name="T12" fmla="*/ 3 w 17"/>
                <a:gd name="T13" fmla="*/ 25 h 28"/>
                <a:gd name="T14" fmla="*/ 3 w 17"/>
                <a:gd name="T15" fmla="*/ 25 h 28"/>
                <a:gd name="T16" fmla="*/ 5 w 17"/>
                <a:gd name="T17" fmla="*/ 28 h 28"/>
                <a:gd name="T18" fmla="*/ 9 w 17"/>
                <a:gd name="T19" fmla="*/ 28 h 28"/>
                <a:gd name="T20" fmla="*/ 9 w 17"/>
                <a:gd name="T21" fmla="*/ 28 h 28"/>
                <a:gd name="T22" fmla="*/ 12 w 17"/>
                <a:gd name="T23" fmla="*/ 28 h 28"/>
                <a:gd name="T24" fmla="*/ 15 w 17"/>
                <a:gd name="T25" fmla="*/ 25 h 28"/>
                <a:gd name="T26" fmla="*/ 15 w 17"/>
                <a:gd name="T27" fmla="*/ 25 h 28"/>
                <a:gd name="T28" fmla="*/ 16 w 17"/>
                <a:gd name="T29" fmla="*/ 21 h 28"/>
                <a:gd name="T30" fmla="*/ 17 w 17"/>
                <a:gd name="T31" fmla="*/ 14 h 28"/>
                <a:gd name="T32" fmla="*/ 17 w 17"/>
                <a:gd name="T33" fmla="*/ 14 h 28"/>
                <a:gd name="T34" fmla="*/ 16 w 17"/>
                <a:gd name="T35" fmla="*/ 7 h 28"/>
                <a:gd name="T36" fmla="*/ 15 w 17"/>
                <a:gd name="T37" fmla="*/ 3 h 28"/>
                <a:gd name="T38" fmla="*/ 15 w 17"/>
                <a:gd name="T39" fmla="*/ 3 h 28"/>
                <a:gd name="T40" fmla="*/ 12 w 17"/>
                <a:gd name="T41" fmla="*/ 1 h 28"/>
                <a:gd name="T42" fmla="*/ 9 w 17"/>
                <a:gd name="T43" fmla="*/ 0 h 28"/>
                <a:gd name="T44" fmla="*/ 9 w 17"/>
                <a:gd name="T45" fmla="*/ 0 h 28"/>
                <a:gd name="T46" fmla="*/ 5 w 17"/>
                <a:gd name="T47" fmla="*/ 1 h 28"/>
                <a:gd name="T48" fmla="*/ 3 w 17"/>
                <a:gd name="T49" fmla="*/ 3 h 28"/>
                <a:gd name="T50" fmla="*/ 3 w 17"/>
                <a:gd name="T51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" h="28">
                  <a:moveTo>
                    <a:pt x="3" y="3"/>
                  </a:moveTo>
                  <a:lnTo>
                    <a:pt x="3" y="3"/>
                  </a:lnTo>
                  <a:lnTo>
                    <a:pt x="1" y="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21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5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2" y="28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6" y="2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6" y="7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2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9" name="任意多边形 56"/>
            <p:cNvSpPr/>
            <p:nvPr/>
          </p:nvSpPr>
          <p:spPr bwMode="auto">
            <a:xfrm>
              <a:off x="3257550" y="1800226"/>
              <a:ext cx="26988" cy="44450"/>
            </a:xfrm>
            <a:custGeom>
              <a:avLst/>
              <a:gdLst>
                <a:gd name="T0" fmla="*/ 9 w 17"/>
                <a:gd name="T1" fmla="*/ 28 h 28"/>
                <a:gd name="T2" fmla="*/ 9 w 17"/>
                <a:gd name="T3" fmla="*/ 28 h 28"/>
                <a:gd name="T4" fmla="*/ 12 w 17"/>
                <a:gd name="T5" fmla="*/ 27 h 28"/>
                <a:gd name="T6" fmla="*/ 15 w 17"/>
                <a:gd name="T7" fmla="*/ 25 h 28"/>
                <a:gd name="T8" fmla="*/ 15 w 17"/>
                <a:gd name="T9" fmla="*/ 25 h 28"/>
                <a:gd name="T10" fmla="*/ 16 w 17"/>
                <a:gd name="T11" fmla="*/ 20 h 28"/>
                <a:gd name="T12" fmla="*/ 17 w 17"/>
                <a:gd name="T13" fmla="*/ 13 h 28"/>
                <a:gd name="T14" fmla="*/ 17 w 17"/>
                <a:gd name="T15" fmla="*/ 13 h 28"/>
                <a:gd name="T16" fmla="*/ 16 w 17"/>
                <a:gd name="T17" fmla="*/ 7 h 28"/>
                <a:gd name="T18" fmla="*/ 15 w 17"/>
                <a:gd name="T19" fmla="*/ 3 h 28"/>
                <a:gd name="T20" fmla="*/ 15 w 17"/>
                <a:gd name="T21" fmla="*/ 3 h 28"/>
                <a:gd name="T22" fmla="*/ 12 w 17"/>
                <a:gd name="T23" fmla="*/ 0 h 28"/>
                <a:gd name="T24" fmla="*/ 9 w 17"/>
                <a:gd name="T25" fmla="*/ 0 h 28"/>
                <a:gd name="T26" fmla="*/ 9 w 17"/>
                <a:gd name="T27" fmla="*/ 0 h 28"/>
                <a:gd name="T28" fmla="*/ 5 w 17"/>
                <a:gd name="T29" fmla="*/ 0 h 28"/>
                <a:gd name="T30" fmla="*/ 3 w 17"/>
                <a:gd name="T31" fmla="*/ 3 h 28"/>
                <a:gd name="T32" fmla="*/ 3 w 17"/>
                <a:gd name="T33" fmla="*/ 3 h 28"/>
                <a:gd name="T34" fmla="*/ 1 w 17"/>
                <a:gd name="T35" fmla="*/ 7 h 28"/>
                <a:gd name="T36" fmla="*/ 0 w 17"/>
                <a:gd name="T37" fmla="*/ 14 h 28"/>
                <a:gd name="T38" fmla="*/ 0 w 17"/>
                <a:gd name="T39" fmla="*/ 14 h 28"/>
                <a:gd name="T40" fmla="*/ 1 w 17"/>
                <a:gd name="T41" fmla="*/ 21 h 28"/>
                <a:gd name="T42" fmla="*/ 3 w 17"/>
                <a:gd name="T43" fmla="*/ 25 h 28"/>
                <a:gd name="T44" fmla="*/ 3 w 17"/>
                <a:gd name="T45" fmla="*/ 25 h 28"/>
                <a:gd name="T46" fmla="*/ 5 w 17"/>
                <a:gd name="T47" fmla="*/ 27 h 28"/>
                <a:gd name="T48" fmla="*/ 9 w 17"/>
                <a:gd name="T49" fmla="*/ 28 h 28"/>
                <a:gd name="T50" fmla="*/ 9 w 17"/>
                <a:gd name="T5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" h="28">
                  <a:moveTo>
                    <a:pt x="9" y="28"/>
                  </a:moveTo>
                  <a:lnTo>
                    <a:pt x="9" y="28"/>
                  </a:lnTo>
                  <a:lnTo>
                    <a:pt x="12" y="27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6" y="20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6" y="7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2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5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21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5" y="27"/>
                  </a:lnTo>
                  <a:lnTo>
                    <a:pt x="9" y="28"/>
                  </a:lnTo>
                  <a:lnTo>
                    <a:pt x="9" y="2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0" name="任意多边形 57"/>
            <p:cNvSpPr/>
            <p:nvPr/>
          </p:nvSpPr>
          <p:spPr bwMode="auto">
            <a:xfrm>
              <a:off x="2643188" y="1474788"/>
              <a:ext cx="838200" cy="803275"/>
            </a:xfrm>
            <a:custGeom>
              <a:avLst/>
              <a:gdLst>
                <a:gd name="T0" fmla="*/ 260 w 528"/>
                <a:gd name="T1" fmla="*/ 149 h 506"/>
                <a:gd name="T2" fmla="*/ 220 w 528"/>
                <a:gd name="T3" fmla="*/ 140 h 506"/>
                <a:gd name="T4" fmla="*/ 180 w 528"/>
                <a:gd name="T5" fmla="*/ 109 h 506"/>
                <a:gd name="T6" fmla="*/ 183 w 528"/>
                <a:gd name="T7" fmla="*/ 83 h 506"/>
                <a:gd name="T8" fmla="*/ 192 w 528"/>
                <a:gd name="T9" fmla="*/ 62 h 506"/>
                <a:gd name="T10" fmla="*/ 190 w 528"/>
                <a:gd name="T11" fmla="*/ 21 h 506"/>
                <a:gd name="T12" fmla="*/ 147 w 528"/>
                <a:gd name="T13" fmla="*/ 0 h 506"/>
                <a:gd name="T14" fmla="*/ 115 w 528"/>
                <a:gd name="T15" fmla="*/ 38 h 506"/>
                <a:gd name="T16" fmla="*/ 121 w 528"/>
                <a:gd name="T17" fmla="*/ 79 h 506"/>
                <a:gd name="T18" fmla="*/ 143 w 528"/>
                <a:gd name="T19" fmla="*/ 120 h 506"/>
                <a:gd name="T20" fmla="*/ 149 w 528"/>
                <a:gd name="T21" fmla="*/ 142 h 506"/>
                <a:gd name="T22" fmla="*/ 134 w 528"/>
                <a:gd name="T23" fmla="*/ 171 h 506"/>
                <a:gd name="T24" fmla="*/ 115 w 528"/>
                <a:gd name="T25" fmla="*/ 105 h 506"/>
                <a:gd name="T26" fmla="*/ 38 w 528"/>
                <a:gd name="T27" fmla="*/ 136 h 506"/>
                <a:gd name="T28" fmla="*/ 21 w 528"/>
                <a:gd name="T29" fmla="*/ 193 h 506"/>
                <a:gd name="T30" fmla="*/ 6 w 528"/>
                <a:gd name="T31" fmla="*/ 240 h 506"/>
                <a:gd name="T32" fmla="*/ 0 w 528"/>
                <a:gd name="T33" fmla="*/ 341 h 506"/>
                <a:gd name="T34" fmla="*/ 9 w 528"/>
                <a:gd name="T35" fmla="*/ 419 h 506"/>
                <a:gd name="T36" fmla="*/ 19 w 528"/>
                <a:gd name="T37" fmla="*/ 433 h 506"/>
                <a:gd name="T38" fmla="*/ 31 w 528"/>
                <a:gd name="T39" fmla="*/ 459 h 506"/>
                <a:gd name="T40" fmla="*/ 51 w 528"/>
                <a:gd name="T41" fmla="*/ 456 h 506"/>
                <a:gd name="T42" fmla="*/ 58 w 528"/>
                <a:gd name="T43" fmla="*/ 477 h 506"/>
                <a:gd name="T44" fmla="*/ 221 w 528"/>
                <a:gd name="T45" fmla="*/ 506 h 506"/>
                <a:gd name="T46" fmla="*/ 227 w 528"/>
                <a:gd name="T47" fmla="*/ 466 h 506"/>
                <a:gd name="T48" fmla="*/ 237 w 528"/>
                <a:gd name="T49" fmla="*/ 407 h 506"/>
                <a:gd name="T50" fmla="*/ 249 w 528"/>
                <a:gd name="T51" fmla="*/ 448 h 506"/>
                <a:gd name="T52" fmla="*/ 263 w 528"/>
                <a:gd name="T53" fmla="*/ 456 h 506"/>
                <a:gd name="T54" fmla="*/ 255 w 528"/>
                <a:gd name="T55" fmla="*/ 465 h 506"/>
                <a:gd name="T56" fmla="*/ 259 w 528"/>
                <a:gd name="T57" fmla="*/ 479 h 506"/>
                <a:gd name="T58" fmla="*/ 283 w 528"/>
                <a:gd name="T59" fmla="*/ 482 h 506"/>
                <a:gd name="T60" fmla="*/ 291 w 528"/>
                <a:gd name="T61" fmla="*/ 455 h 506"/>
                <a:gd name="T62" fmla="*/ 358 w 528"/>
                <a:gd name="T63" fmla="*/ 458 h 506"/>
                <a:gd name="T64" fmla="*/ 478 w 528"/>
                <a:gd name="T65" fmla="*/ 408 h 506"/>
                <a:gd name="T66" fmla="*/ 528 w 528"/>
                <a:gd name="T67" fmla="*/ 287 h 506"/>
                <a:gd name="T68" fmla="*/ 466 w 528"/>
                <a:gd name="T69" fmla="*/ 156 h 506"/>
                <a:gd name="T70" fmla="*/ 63 w 528"/>
                <a:gd name="T71" fmla="*/ 311 h 506"/>
                <a:gd name="T72" fmla="*/ 46 w 528"/>
                <a:gd name="T73" fmla="*/ 343 h 506"/>
                <a:gd name="T74" fmla="*/ 52 w 528"/>
                <a:gd name="T75" fmla="*/ 303 h 506"/>
                <a:gd name="T76" fmla="*/ 60 w 528"/>
                <a:gd name="T77" fmla="*/ 260 h 506"/>
                <a:gd name="T78" fmla="*/ 63 w 528"/>
                <a:gd name="T79" fmla="*/ 311 h 506"/>
                <a:gd name="T80" fmla="*/ 166 w 528"/>
                <a:gd name="T81" fmla="*/ 146 h 506"/>
                <a:gd name="T82" fmla="*/ 165 w 528"/>
                <a:gd name="T83" fmla="*/ 126 h 506"/>
                <a:gd name="T84" fmla="*/ 180 w 528"/>
                <a:gd name="T85" fmla="*/ 112 h 506"/>
                <a:gd name="T86" fmla="*/ 463 w 528"/>
                <a:gd name="T87" fmla="*/ 269 h 506"/>
                <a:gd name="T88" fmla="*/ 444 w 528"/>
                <a:gd name="T89" fmla="*/ 281 h 506"/>
                <a:gd name="T90" fmla="*/ 430 w 528"/>
                <a:gd name="T91" fmla="*/ 260 h 506"/>
                <a:gd name="T92" fmla="*/ 447 w 528"/>
                <a:gd name="T93" fmla="*/ 239 h 506"/>
                <a:gd name="T94" fmla="*/ 465 w 528"/>
                <a:gd name="T95" fmla="*/ 260 h 506"/>
                <a:gd name="T96" fmla="*/ 385 w 528"/>
                <a:gd name="T97" fmla="*/ 201 h 506"/>
                <a:gd name="T98" fmla="*/ 408 w 528"/>
                <a:gd name="T99" fmla="*/ 203 h 506"/>
                <a:gd name="T100" fmla="*/ 408 w 528"/>
                <a:gd name="T101" fmla="*/ 234 h 506"/>
                <a:gd name="T102" fmla="*/ 386 w 528"/>
                <a:gd name="T103" fmla="*/ 237 h 506"/>
                <a:gd name="T104" fmla="*/ 381 w 528"/>
                <a:gd name="T105" fmla="*/ 207 h 506"/>
                <a:gd name="T106" fmla="*/ 308 w 528"/>
                <a:gd name="T107" fmla="*/ 412 h 506"/>
                <a:gd name="T108" fmla="*/ 278 w 528"/>
                <a:gd name="T109" fmla="*/ 370 h 506"/>
                <a:gd name="T110" fmla="*/ 261 w 528"/>
                <a:gd name="T111" fmla="*/ 271 h 506"/>
                <a:gd name="T112" fmla="*/ 259 w 528"/>
                <a:gd name="T113" fmla="*/ 233 h 506"/>
                <a:gd name="T114" fmla="*/ 313 w 528"/>
                <a:gd name="T115" fmla="*/ 161 h 506"/>
                <a:gd name="T116" fmla="*/ 465 w 528"/>
                <a:gd name="T117" fmla="*/ 369 h 506"/>
                <a:gd name="T118" fmla="*/ 396 w 528"/>
                <a:gd name="T119" fmla="*/ 41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8" h="506">
                  <a:moveTo>
                    <a:pt x="358" y="118"/>
                  </a:moveTo>
                  <a:lnTo>
                    <a:pt x="358" y="118"/>
                  </a:lnTo>
                  <a:lnTo>
                    <a:pt x="343" y="119"/>
                  </a:lnTo>
                  <a:lnTo>
                    <a:pt x="328" y="121"/>
                  </a:lnTo>
                  <a:lnTo>
                    <a:pt x="312" y="124"/>
                  </a:lnTo>
                  <a:lnTo>
                    <a:pt x="298" y="128"/>
                  </a:lnTo>
                  <a:lnTo>
                    <a:pt x="285" y="134"/>
                  </a:lnTo>
                  <a:lnTo>
                    <a:pt x="272" y="141"/>
                  </a:lnTo>
                  <a:lnTo>
                    <a:pt x="260" y="149"/>
                  </a:lnTo>
                  <a:lnTo>
                    <a:pt x="249" y="157"/>
                  </a:lnTo>
                  <a:lnTo>
                    <a:pt x="249" y="157"/>
                  </a:lnTo>
                  <a:lnTo>
                    <a:pt x="246" y="154"/>
                  </a:lnTo>
                  <a:lnTo>
                    <a:pt x="243" y="152"/>
                  </a:lnTo>
                  <a:lnTo>
                    <a:pt x="243" y="152"/>
                  </a:lnTo>
                  <a:lnTo>
                    <a:pt x="234" y="147"/>
                  </a:lnTo>
                  <a:lnTo>
                    <a:pt x="226" y="143"/>
                  </a:lnTo>
                  <a:lnTo>
                    <a:pt x="220" y="140"/>
                  </a:lnTo>
                  <a:lnTo>
                    <a:pt x="220" y="140"/>
                  </a:lnTo>
                  <a:lnTo>
                    <a:pt x="207" y="136"/>
                  </a:lnTo>
                  <a:lnTo>
                    <a:pt x="197" y="131"/>
                  </a:lnTo>
                  <a:lnTo>
                    <a:pt x="197" y="131"/>
                  </a:lnTo>
                  <a:lnTo>
                    <a:pt x="189" y="128"/>
                  </a:lnTo>
                  <a:lnTo>
                    <a:pt x="184" y="126"/>
                  </a:lnTo>
                  <a:lnTo>
                    <a:pt x="184" y="126"/>
                  </a:lnTo>
                  <a:lnTo>
                    <a:pt x="182" y="117"/>
                  </a:lnTo>
                  <a:lnTo>
                    <a:pt x="181" y="111"/>
                  </a:lnTo>
                  <a:lnTo>
                    <a:pt x="180" y="109"/>
                  </a:lnTo>
                  <a:lnTo>
                    <a:pt x="179" y="109"/>
                  </a:lnTo>
                  <a:lnTo>
                    <a:pt x="179" y="109"/>
                  </a:lnTo>
                  <a:lnTo>
                    <a:pt x="179" y="99"/>
                  </a:lnTo>
                  <a:lnTo>
                    <a:pt x="179" y="91"/>
                  </a:lnTo>
                  <a:lnTo>
                    <a:pt x="180" y="88"/>
                  </a:lnTo>
                  <a:lnTo>
                    <a:pt x="181" y="87"/>
                  </a:lnTo>
                  <a:lnTo>
                    <a:pt x="181" y="87"/>
                  </a:lnTo>
                  <a:lnTo>
                    <a:pt x="182" y="85"/>
                  </a:lnTo>
                  <a:lnTo>
                    <a:pt x="183" y="83"/>
                  </a:lnTo>
                  <a:lnTo>
                    <a:pt x="183" y="80"/>
                  </a:lnTo>
                  <a:lnTo>
                    <a:pt x="183" y="80"/>
                  </a:lnTo>
                  <a:lnTo>
                    <a:pt x="184" y="80"/>
                  </a:lnTo>
                  <a:lnTo>
                    <a:pt x="186" y="80"/>
                  </a:lnTo>
                  <a:lnTo>
                    <a:pt x="188" y="78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90" y="70"/>
                  </a:lnTo>
                  <a:lnTo>
                    <a:pt x="192" y="62"/>
                  </a:lnTo>
                  <a:lnTo>
                    <a:pt x="192" y="59"/>
                  </a:lnTo>
                  <a:lnTo>
                    <a:pt x="192" y="55"/>
                  </a:lnTo>
                  <a:lnTo>
                    <a:pt x="191" y="53"/>
                  </a:lnTo>
                  <a:lnTo>
                    <a:pt x="189" y="51"/>
                  </a:lnTo>
                  <a:lnTo>
                    <a:pt x="189" y="51"/>
                  </a:lnTo>
                  <a:lnTo>
                    <a:pt x="191" y="43"/>
                  </a:lnTo>
                  <a:lnTo>
                    <a:pt x="192" y="35"/>
                  </a:lnTo>
                  <a:lnTo>
                    <a:pt x="191" y="26"/>
                  </a:lnTo>
                  <a:lnTo>
                    <a:pt x="190" y="21"/>
                  </a:lnTo>
                  <a:lnTo>
                    <a:pt x="188" y="17"/>
                  </a:lnTo>
                  <a:lnTo>
                    <a:pt x="185" y="13"/>
                  </a:lnTo>
                  <a:lnTo>
                    <a:pt x="181" y="9"/>
                  </a:lnTo>
                  <a:lnTo>
                    <a:pt x="177" y="5"/>
                  </a:lnTo>
                  <a:lnTo>
                    <a:pt x="170" y="3"/>
                  </a:lnTo>
                  <a:lnTo>
                    <a:pt x="163" y="1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47" y="0"/>
                  </a:lnTo>
                  <a:lnTo>
                    <a:pt x="140" y="1"/>
                  </a:lnTo>
                  <a:lnTo>
                    <a:pt x="133" y="4"/>
                  </a:lnTo>
                  <a:lnTo>
                    <a:pt x="129" y="6"/>
                  </a:lnTo>
                  <a:lnTo>
                    <a:pt x="126" y="9"/>
                  </a:lnTo>
                  <a:lnTo>
                    <a:pt x="122" y="13"/>
                  </a:lnTo>
                  <a:lnTo>
                    <a:pt x="119" y="18"/>
                  </a:lnTo>
                  <a:lnTo>
                    <a:pt x="117" y="23"/>
                  </a:lnTo>
                  <a:lnTo>
                    <a:pt x="116" y="30"/>
                  </a:lnTo>
                  <a:lnTo>
                    <a:pt x="115" y="38"/>
                  </a:lnTo>
                  <a:lnTo>
                    <a:pt x="115" y="48"/>
                  </a:lnTo>
                  <a:lnTo>
                    <a:pt x="115" y="48"/>
                  </a:lnTo>
                  <a:lnTo>
                    <a:pt x="114" y="49"/>
                  </a:lnTo>
                  <a:lnTo>
                    <a:pt x="113" y="50"/>
                  </a:lnTo>
                  <a:lnTo>
                    <a:pt x="112" y="54"/>
                  </a:lnTo>
                  <a:lnTo>
                    <a:pt x="112" y="57"/>
                  </a:lnTo>
                  <a:lnTo>
                    <a:pt x="114" y="63"/>
                  </a:lnTo>
                  <a:lnTo>
                    <a:pt x="116" y="70"/>
                  </a:lnTo>
                  <a:lnTo>
                    <a:pt x="121" y="79"/>
                  </a:lnTo>
                  <a:lnTo>
                    <a:pt x="121" y="79"/>
                  </a:lnTo>
                  <a:lnTo>
                    <a:pt x="122" y="86"/>
                  </a:lnTo>
                  <a:lnTo>
                    <a:pt x="122" y="92"/>
                  </a:lnTo>
                  <a:lnTo>
                    <a:pt x="121" y="95"/>
                  </a:lnTo>
                  <a:lnTo>
                    <a:pt x="120" y="98"/>
                  </a:lnTo>
                  <a:lnTo>
                    <a:pt x="120" y="98"/>
                  </a:lnTo>
                  <a:lnTo>
                    <a:pt x="130" y="109"/>
                  </a:lnTo>
                  <a:lnTo>
                    <a:pt x="139" y="118"/>
                  </a:lnTo>
                  <a:lnTo>
                    <a:pt x="143" y="120"/>
                  </a:lnTo>
                  <a:lnTo>
                    <a:pt x="146" y="122"/>
                  </a:lnTo>
                  <a:lnTo>
                    <a:pt x="146" y="122"/>
                  </a:lnTo>
                  <a:lnTo>
                    <a:pt x="141" y="124"/>
                  </a:lnTo>
                  <a:lnTo>
                    <a:pt x="137" y="125"/>
                  </a:lnTo>
                  <a:lnTo>
                    <a:pt x="135" y="127"/>
                  </a:lnTo>
                  <a:lnTo>
                    <a:pt x="135" y="127"/>
                  </a:lnTo>
                  <a:lnTo>
                    <a:pt x="141" y="134"/>
                  </a:lnTo>
                  <a:lnTo>
                    <a:pt x="149" y="142"/>
                  </a:lnTo>
                  <a:lnTo>
                    <a:pt x="149" y="142"/>
                  </a:lnTo>
                  <a:lnTo>
                    <a:pt x="149" y="146"/>
                  </a:lnTo>
                  <a:lnTo>
                    <a:pt x="148" y="150"/>
                  </a:lnTo>
                  <a:lnTo>
                    <a:pt x="146" y="154"/>
                  </a:lnTo>
                  <a:lnTo>
                    <a:pt x="146" y="154"/>
                  </a:lnTo>
                  <a:lnTo>
                    <a:pt x="142" y="166"/>
                  </a:lnTo>
                  <a:lnTo>
                    <a:pt x="140" y="175"/>
                  </a:lnTo>
                  <a:lnTo>
                    <a:pt x="139" y="183"/>
                  </a:lnTo>
                  <a:lnTo>
                    <a:pt x="139" y="183"/>
                  </a:lnTo>
                  <a:lnTo>
                    <a:pt x="134" y="171"/>
                  </a:lnTo>
                  <a:lnTo>
                    <a:pt x="125" y="147"/>
                  </a:lnTo>
                  <a:lnTo>
                    <a:pt x="121" y="133"/>
                  </a:lnTo>
                  <a:lnTo>
                    <a:pt x="118" y="119"/>
                  </a:lnTo>
                  <a:lnTo>
                    <a:pt x="118" y="113"/>
                  </a:lnTo>
                  <a:lnTo>
                    <a:pt x="118" y="107"/>
                  </a:lnTo>
                  <a:lnTo>
                    <a:pt x="118" y="102"/>
                  </a:lnTo>
                  <a:lnTo>
                    <a:pt x="120" y="98"/>
                  </a:lnTo>
                  <a:lnTo>
                    <a:pt x="120" y="98"/>
                  </a:lnTo>
                  <a:lnTo>
                    <a:pt x="115" y="105"/>
                  </a:lnTo>
                  <a:lnTo>
                    <a:pt x="108" y="111"/>
                  </a:lnTo>
                  <a:lnTo>
                    <a:pt x="100" y="116"/>
                  </a:lnTo>
                  <a:lnTo>
                    <a:pt x="100" y="116"/>
                  </a:lnTo>
                  <a:lnTo>
                    <a:pt x="72" y="123"/>
                  </a:lnTo>
                  <a:lnTo>
                    <a:pt x="52" y="130"/>
                  </a:lnTo>
                  <a:lnTo>
                    <a:pt x="44" y="133"/>
                  </a:lnTo>
                  <a:lnTo>
                    <a:pt x="40" y="135"/>
                  </a:lnTo>
                  <a:lnTo>
                    <a:pt x="40" y="135"/>
                  </a:lnTo>
                  <a:lnTo>
                    <a:pt x="38" y="136"/>
                  </a:lnTo>
                  <a:lnTo>
                    <a:pt x="34" y="139"/>
                  </a:lnTo>
                  <a:lnTo>
                    <a:pt x="32" y="141"/>
                  </a:lnTo>
                  <a:lnTo>
                    <a:pt x="30" y="144"/>
                  </a:lnTo>
                  <a:lnTo>
                    <a:pt x="29" y="148"/>
                  </a:lnTo>
                  <a:lnTo>
                    <a:pt x="29" y="153"/>
                  </a:lnTo>
                  <a:lnTo>
                    <a:pt x="29" y="153"/>
                  </a:lnTo>
                  <a:lnTo>
                    <a:pt x="26" y="170"/>
                  </a:lnTo>
                  <a:lnTo>
                    <a:pt x="24" y="184"/>
                  </a:lnTo>
                  <a:lnTo>
                    <a:pt x="21" y="193"/>
                  </a:lnTo>
                  <a:lnTo>
                    <a:pt x="21" y="193"/>
                  </a:lnTo>
                  <a:lnTo>
                    <a:pt x="18" y="197"/>
                  </a:lnTo>
                  <a:lnTo>
                    <a:pt x="16" y="200"/>
                  </a:lnTo>
                  <a:lnTo>
                    <a:pt x="14" y="204"/>
                  </a:lnTo>
                  <a:lnTo>
                    <a:pt x="12" y="209"/>
                  </a:lnTo>
                  <a:lnTo>
                    <a:pt x="12" y="209"/>
                  </a:lnTo>
                  <a:lnTo>
                    <a:pt x="11" y="223"/>
                  </a:lnTo>
                  <a:lnTo>
                    <a:pt x="10" y="231"/>
                  </a:lnTo>
                  <a:lnTo>
                    <a:pt x="6" y="240"/>
                  </a:lnTo>
                  <a:lnTo>
                    <a:pt x="6" y="240"/>
                  </a:lnTo>
                  <a:lnTo>
                    <a:pt x="3" y="248"/>
                  </a:lnTo>
                  <a:lnTo>
                    <a:pt x="1" y="254"/>
                  </a:lnTo>
                  <a:lnTo>
                    <a:pt x="1" y="261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0" y="308"/>
                  </a:lnTo>
                  <a:lnTo>
                    <a:pt x="0" y="341"/>
                  </a:lnTo>
                  <a:lnTo>
                    <a:pt x="0" y="341"/>
                  </a:lnTo>
                  <a:lnTo>
                    <a:pt x="1" y="349"/>
                  </a:lnTo>
                  <a:lnTo>
                    <a:pt x="2" y="355"/>
                  </a:lnTo>
                  <a:lnTo>
                    <a:pt x="3" y="361"/>
                  </a:lnTo>
                  <a:lnTo>
                    <a:pt x="3" y="367"/>
                  </a:lnTo>
                  <a:lnTo>
                    <a:pt x="3" y="367"/>
                  </a:lnTo>
                  <a:lnTo>
                    <a:pt x="3" y="373"/>
                  </a:lnTo>
                  <a:lnTo>
                    <a:pt x="4" y="381"/>
                  </a:lnTo>
                  <a:lnTo>
                    <a:pt x="6" y="401"/>
                  </a:lnTo>
                  <a:lnTo>
                    <a:pt x="9" y="419"/>
                  </a:lnTo>
                  <a:lnTo>
                    <a:pt x="10" y="430"/>
                  </a:lnTo>
                  <a:lnTo>
                    <a:pt x="10" y="430"/>
                  </a:lnTo>
                  <a:lnTo>
                    <a:pt x="12" y="432"/>
                  </a:lnTo>
                  <a:lnTo>
                    <a:pt x="14" y="433"/>
                  </a:lnTo>
                  <a:lnTo>
                    <a:pt x="16" y="433"/>
                  </a:lnTo>
                  <a:lnTo>
                    <a:pt x="16" y="433"/>
                  </a:lnTo>
                  <a:lnTo>
                    <a:pt x="18" y="433"/>
                  </a:lnTo>
                  <a:lnTo>
                    <a:pt x="18" y="433"/>
                  </a:lnTo>
                  <a:lnTo>
                    <a:pt x="19" y="433"/>
                  </a:lnTo>
                  <a:lnTo>
                    <a:pt x="19" y="434"/>
                  </a:lnTo>
                  <a:lnTo>
                    <a:pt x="20" y="438"/>
                  </a:lnTo>
                  <a:lnTo>
                    <a:pt x="21" y="446"/>
                  </a:lnTo>
                  <a:lnTo>
                    <a:pt x="23" y="450"/>
                  </a:lnTo>
                  <a:lnTo>
                    <a:pt x="25" y="455"/>
                  </a:lnTo>
                  <a:lnTo>
                    <a:pt x="25" y="455"/>
                  </a:lnTo>
                  <a:lnTo>
                    <a:pt x="25" y="456"/>
                  </a:lnTo>
                  <a:lnTo>
                    <a:pt x="27" y="457"/>
                  </a:lnTo>
                  <a:lnTo>
                    <a:pt x="31" y="459"/>
                  </a:lnTo>
                  <a:lnTo>
                    <a:pt x="38" y="459"/>
                  </a:lnTo>
                  <a:lnTo>
                    <a:pt x="38" y="459"/>
                  </a:lnTo>
                  <a:lnTo>
                    <a:pt x="41" y="459"/>
                  </a:lnTo>
                  <a:lnTo>
                    <a:pt x="42" y="458"/>
                  </a:lnTo>
                  <a:lnTo>
                    <a:pt x="42" y="457"/>
                  </a:lnTo>
                  <a:lnTo>
                    <a:pt x="42" y="457"/>
                  </a:lnTo>
                  <a:lnTo>
                    <a:pt x="47" y="457"/>
                  </a:lnTo>
                  <a:lnTo>
                    <a:pt x="50" y="457"/>
                  </a:lnTo>
                  <a:lnTo>
                    <a:pt x="51" y="456"/>
                  </a:lnTo>
                  <a:lnTo>
                    <a:pt x="51" y="455"/>
                  </a:lnTo>
                  <a:lnTo>
                    <a:pt x="51" y="455"/>
                  </a:lnTo>
                  <a:lnTo>
                    <a:pt x="55" y="457"/>
                  </a:lnTo>
                  <a:lnTo>
                    <a:pt x="62" y="460"/>
                  </a:lnTo>
                  <a:lnTo>
                    <a:pt x="62" y="460"/>
                  </a:lnTo>
                  <a:lnTo>
                    <a:pt x="61" y="467"/>
                  </a:lnTo>
                  <a:lnTo>
                    <a:pt x="58" y="473"/>
                  </a:lnTo>
                  <a:lnTo>
                    <a:pt x="58" y="473"/>
                  </a:lnTo>
                  <a:lnTo>
                    <a:pt x="58" y="477"/>
                  </a:lnTo>
                  <a:lnTo>
                    <a:pt x="59" y="483"/>
                  </a:lnTo>
                  <a:lnTo>
                    <a:pt x="62" y="489"/>
                  </a:lnTo>
                  <a:lnTo>
                    <a:pt x="62" y="489"/>
                  </a:lnTo>
                  <a:lnTo>
                    <a:pt x="62" y="506"/>
                  </a:lnTo>
                  <a:lnTo>
                    <a:pt x="143" y="506"/>
                  </a:lnTo>
                  <a:lnTo>
                    <a:pt x="143" y="505"/>
                  </a:lnTo>
                  <a:lnTo>
                    <a:pt x="143" y="506"/>
                  </a:lnTo>
                  <a:lnTo>
                    <a:pt x="221" y="506"/>
                  </a:lnTo>
                  <a:lnTo>
                    <a:pt x="221" y="506"/>
                  </a:lnTo>
                  <a:lnTo>
                    <a:pt x="222" y="498"/>
                  </a:lnTo>
                  <a:lnTo>
                    <a:pt x="222" y="493"/>
                  </a:lnTo>
                  <a:lnTo>
                    <a:pt x="222" y="493"/>
                  </a:lnTo>
                  <a:lnTo>
                    <a:pt x="221" y="486"/>
                  </a:lnTo>
                  <a:lnTo>
                    <a:pt x="221" y="482"/>
                  </a:lnTo>
                  <a:lnTo>
                    <a:pt x="223" y="478"/>
                  </a:lnTo>
                  <a:lnTo>
                    <a:pt x="223" y="478"/>
                  </a:lnTo>
                  <a:lnTo>
                    <a:pt x="225" y="472"/>
                  </a:lnTo>
                  <a:lnTo>
                    <a:pt x="227" y="466"/>
                  </a:lnTo>
                  <a:lnTo>
                    <a:pt x="227" y="460"/>
                  </a:lnTo>
                  <a:lnTo>
                    <a:pt x="227" y="458"/>
                  </a:lnTo>
                  <a:lnTo>
                    <a:pt x="231" y="457"/>
                  </a:lnTo>
                  <a:lnTo>
                    <a:pt x="231" y="457"/>
                  </a:lnTo>
                  <a:lnTo>
                    <a:pt x="231" y="435"/>
                  </a:lnTo>
                  <a:lnTo>
                    <a:pt x="231" y="415"/>
                  </a:lnTo>
                  <a:lnTo>
                    <a:pt x="231" y="400"/>
                  </a:lnTo>
                  <a:lnTo>
                    <a:pt x="231" y="400"/>
                  </a:lnTo>
                  <a:lnTo>
                    <a:pt x="237" y="407"/>
                  </a:lnTo>
                  <a:lnTo>
                    <a:pt x="237" y="407"/>
                  </a:lnTo>
                  <a:lnTo>
                    <a:pt x="240" y="419"/>
                  </a:lnTo>
                  <a:lnTo>
                    <a:pt x="240" y="419"/>
                  </a:lnTo>
                  <a:lnTo>
                    <a:pt x="243" y="426"/>
                  </a:lnTo>
                  <a:lnTo>
                    <a:pt x="245" y="433"/>
                  </a:lnTo>
                  <a:lnTo>
                    <a:pt x="248" y="439"/>
                  </a:lnTo>
                  <a:lnTo>
                    <a:pt x="249" y="444"/>
                  </a:lnTo>
                  <a:lnTo>
                    <a:pt x="249" y="444"/>
                  </a:lnTo>
                  <a:lnTo>
                    <a:pt x="249" y="448"/>
                  </a:lnTo>
                  <a:lnTo>
                    <a:pt x="250" y="451"/>
                  </a:lnTo>
                  <a:lnTo>
                    <a:pt x="251" y="453"/>
                  </a:lnTo>
                  <a:lnTo>
                    <a:pt x="251" y="453"/>
                  </a:lnTo>
                  <a:lnTo>
                    <a:pt x="256" y="454"/>
                  </a:lnTo>
                  <a:lnTo>
                    <a:pt x="260" y="454"/>
                  </a:lnTo>
                  <a:lnTo>
                    <a:pt x="262" y="454"/>
                  </a:lnTo>
                  <a:lnTo>
                    <a:pt x="262" y="453"/>
                  </a:lnTo>
                  <a:lnTo>
                    <a:pt x="262" y="453"/>
                  </a:lnTo>
                  <a:lnTo>
                    <a:pt x="263" y="456"/>
                  </a:lnTo>
                  <a:lnTo>
                    <a:pt x="264" y="458"/>
                  </a:lnTo>
                  <a:lnTo>
                    <a:pt x="264" y="461"/>
                  </a:lnTo>
                  <a:lnTo>
                    <a:pt x="264" y="461"/>
                  </a:lnTo>
                  <a:lnTo>
                    <a:pt x="263" y="468"/>
                  </a:lnTo>
                  <a:lnTo>
                    <a:pt x="263" y="468"/>
                  </a:lnTo>
                  <a:lnTo>
                    <a:pt x="260" y="465"/>
                  </a:lnTo>
                  <a:lnTo>
                    <a:pt x="258" y="464"/>
                  </a:lnTo>
                  <a:lnTo>
                    <a:pt x="256" y="464"/>
                  </a:lnTo>
                  <a:lnTo>
                    <a:pt x="255" y="465"/>
                  </a:lnTo>
                  <a:lnTo>
                    <a:pt x="257" y="471"/>
                  </a:lnTo>
                  <a:lnTo>
                    <a:pt x="257" y="471"/>
                  </a:lnTo>
                  <a:lnTo>
                    <a:pt x="257" y="472"/>
                  </a:lnTo>
                  <a:lnTo>
                    <a:pt x="258" y="475"/>
                  </a:lnTo>
                  <a:lnTo>
                    <a:pt x="258" y="475"/>
                  </a:lnTo>
                  <a:lnTo>
                    <a:pt x="256" y="477"/>
                  </a:lnTo>
                  <a:lnTo>
                    <a:pt x="257" y="478"/>
                  </a:lnTo>
                  <a:lnTo>
                    <a:pt x="259" y="479"/>
                  </a:lnTo>
                  <a:lnTo>
                    <a:pt x="259" y="479"/>
                  </a:lnTo>
                  <a:lnTo>
                    <a:pt x="265" y="482"/>
                  </a:lnTo>
                  <a:lnTo>
                    <a:pt x="269" y="484"/>
                  </a:lnTo>
                  <a:lnTo>
                    <a:pt x="273" y="484"/>
                  </a:lnTo>
                  <a:lnTo>
                    <a:pt x="273" y="484"/>
                  </a:lnTo>
                  <a:lnTo>
                    <a:pt x="278" y="485"/>
                  </a:lnTo>
                  <a:lnTo>
                    <a:pt x="282" y="485"/>
                  </a:lnTo>
                  <a:lnTo>
                    <a:pt x="283" y="484"/>
                  </a:lnTo>
                  <a:lnTo>
                    <a:pt x="283" y="482"/>
                  </a:lnTo>
                  <a:lnTo>
                    <a:pt x="283" y="482"/>
                  </a:lnTo>
                  <a:lnTo>
                    <a:pt x="285" y="482"/>
                  </a:lnTo>
                  <a:lnTo>
                    <a:pt x="287" y="480"/>
                  </a:lnTo>
                  <a:lnTo>
                    <a:pt x="288" y="477"/>
                  </a:lnTo>
                  <a:lnTo>
                    <a:pt x="288" y="477"/>
                  </a:lnTo>
                  <a:lnTo>
                    <a:pt x="291" y="462"/>
                  </a:lnTo>
                  <a:lnTo>
                    <a:pt x="291" y="462"/>
                  </a:lnTo>
                  <a:lnTo>
                    <a:pt x="292" y="458"/>
                  </a:lnTo>
                  <a:lnTo>
                    <a:pt x="291" y="455"/>
                  </a:lnTo>
                  <a:lnTo>
                    <a:pt x="291" y="455"/>
                  </a:lnTo>
                  <a:lnTo>
                    <a:pt x="290" y="451"/>
                  </a:lnTo>
                  <a:lnTo>
                    <a:pt x="290" y="448"/>
                  </a:lnTo>
                  <a:lnTo>
                    <a:pt x="290" y="448"/>
                  </a:lnTo>
                  <a:lnTo>
                    <a:pt x="287" y="443"/>
                  </a:lnTo>
                  <a:lnTo>
                    <a:pt x="287" y="443"/>
                  </a:lnTo>
                  <a:lnTo>
                    <a:pt x="304" y="449"/>
                  </a:lnTo>
                  <a:lnTo>
                    <a:pt x="322" y="454"/>
                  </a:lnTo>
                  <a:lnTo>
                    <a:pt x="340" y="457"/>
                  </a:lnTo>
                  <a:lnTo>
                    <a:pt x="358" y="458"/>
                  </a:lnTo>
                  <a:lnTo>
                    <a:pt x="358" y="458"/>
                  </a:lnTo>
                  <a:lnTo>
                    <a:pt x="375" y="457"/>
                  </a:lnTo>
                  <a:lnTo>
                    <a:pt x="392" y="455"/>
                  </a:lnTo>
                  <a:lnTo>
                    <a:pt x="408" y="450"/>
                  </a:lnTo>
                  <a:lnTo>
                    <a:pt x="424" y="445"/>
                  </a:lnTo>
                  <a:lnTo>
                    <a:pt x="439" y="438"/>
                  </a:lnTo>
                  <a:lnTo>
                    <a:pt x="453" y="429"/>
                  </a:lnTo>
                  <a:lnTo>
                    <a:pt x="466" y="419"/>
                  </a:lnTo>
                  <a:lnTo>
                    <a:pt x="478" y="408"/>
                  </a:lnTo>
                  <a:lnTo>
                    <a:pt x="489" y="396"/>
                  </a:lnTo>
                  <a:lnTo>
                    <a:pt x="499" y="383"/>
                  </a:lnTo>
                  <a:lnTo>
                    <a:pt x="507" y="369"/>
                  </a:lnTo>
                  <a:lnTo>
                    <a:pt x="514" y="354"/>
                  </a:lnTo>
                  <a:lnTo>
                    <a:pt x="520" y="339"/>
                  </a:lnTo>
                  <a:lnTo>
                    <a:pt x="524" y="322"/>
                  </a:lnTo>
                  <a:lnTo>
                    <a:pt x="527" y="306"/>
                  </a:lnTo>
                  <a:lnTo>
                    <a:pt x="528" y="287"/>
                  </a:lnTo>
                  <a:lnTo>
                    <a:pt x="528" y="287"/>
                  </a:lnTo>
                  <a:lnTo>
                    <a:pt x="527" y="270"/>
                  </a:lnTo>
                  <a:lnTo>
                    <a:pt x="524" y="253"/>
                  </a:lnTo>
                  <a:lnTo>
                    <a:pt x="520" y="237"/>
                  </a:lnTo>
                  <a:lnTo>
                    <a:pt x="514" y="222"/>
                  </a:lnTo>
                  <a:lnTo>
                    <a:pt x="507" y="207"/>
                  </a:lnTo>
                  <a:lnTo>
                    <a:pt x="499" y="193"/>
                  </a:lnTo>
                  <a:lnTo>
                    <a:pt x="489" y="180"/>
                  </a:lnTo>
                  <a:lnTo>
                    <a:pt x="478" y="167"/>
                  </a:lnTo>
                  <a:lnTo>
                    <a:pt x="466" y="156"/>
                  </a:lnTo>
                  <a:lnTo>
                    <a:pt x="453" y="147"/>
                  </a:lnTo>
                  <a:lnTo>
                    <a:pt x="439" y="138"/>
                  </a:lnTo>
                  <a:lnTo>
                    <a:pt x="424" y="131"/>
                  </a:lnTo>
                  <a:lnTo>
                    <a:pt x="408" y="125"/>
                  </a:lnTo>
                  <a:lnTo>
                    <a:pt x="392" y="121"/>
                  </a:lnTo>
                  <a:lnTo>
                    <a:pt x="375" y="119"/>
                  </a:lnTo>
                  <a:lnTo>
                    <a:pt x="358" y="118"/>
                  </a:lnTo>
                  <a:lnTo>
                    <a:pt x="358" y="118"/>
                  </a:lnTo>
                  <a:close/>
                  <a:moveTo>
                    <a:pt x="63" y="311"/>
                  </a:moveTo>
                  <a:lnTo>
                    <a:pt x="63" y="311"/>
                  </a:lnTo>
                  <a:lnTo>
                    <a:pt x="52" y="387"/>
                  </a:lnTo>
                  <a:lnTo>
                    <a:pt x="52" y="387"/>
                  </a:lnTo>
                  <a:lnTo>
                    <a:pt x="50" y="371"/>
                  </a:lnTo>
                  <a:lnTo>
                    <a:pt x="50" y="371"/>
                  </a:lnTo>
                  <a:lnTo>
                    <a:pt x="49" y="361"/>
                  </a:lnTo>
                  <a:lnTo>
                    <a:pt x="47" y="352"/>
                  </a:lnTo>
                  <a:lnTo>
                    <a:pt x="47" y="352"/>
                  </a:lnTo>
                  <a:lnTo>
                    <a:pt x="46" y="343"/>
                  </a:lnTo>
                  <a:lnTo>
                    <a:pt x="47" y="337"/>
                  </a:lnTo>
                  <a:lnTo>
                    <a:pt x="47" y="337"/>
                  </a:lnTo>
                  <a:lnTo>
                    <a:pt x="49" y="325"/>
                  </a:lnTo>
                  <a:lnTo>
                    <a:pt x="50" y="316"/>
                  </a:lnTo>
                  <a:lnTo>
                    <a:pt x="50" y="310"/>
                  </a:lnTo>
                  <a:lnTo>
                    <a:pt x="50" y="310"/>
                  </a:lnTo>
                  <a:lnTo>
                    <a:pt x="50" y="309"/>
                  </a:lnTo>
                  <a:lnTo>
                    <a:pt x="50" y="307"/>
                  </a:lnTo>
                  <a:lnTo>
                    <a:pt x="52" y="303"/>
                  </a:lnTo>
                  <a:lnTo>
                    <a:pt x="54" y="298"/>
                  </a:lnTo>
                  <a:lnTo>
                    <a:pt x="57" y="293"/>
                  </a:lnTo>
                  <a:lnTo>
                    <a:pt x="57" y="293"/>
                  </a:lnTo>
                  <a:lnTo>
                    <a:pt x="58" y="288"/>
                  </a:lnTo>
                  <a:lnTo>
                    <a:pt x="58" y="283"/>
                  </a:lnTo>
                  <a:lnTo>
                    <a:pt x="59" y="274"/>
                  </a:lnTo>
                  <a:lnTo>
                    <a:pt x="59" y="274"/>
                  </a:lnTo>
                  <a:lnTo>
                    <a:pt x="60" y="263"/>
                  </a:lnTo>
                  <a:lnTo>
                    <a:pt x="60" y="260"/>
                  </a:lnTo>
                  <a:lnTo>
                    <a:pt x="61" y="260"/>
                  </a:lnTo>
                  <a:lnTo>
                    <a:pt x="61" y="261"/>
                  </a:lnTo>
                  <a:lnTo>
                    <a:pt x="61" y="261"/>
                  </a:lnTo>
                  <a:lnTo>
                    <a:pt x="62" y="275"/>
                  </a:lnTo>
                  <a:lnTo>
                    <a:pt x="64" y="294"/>
                  </a:lnTo>
                  <a:lnTo>
                    <a:pt x="64" y="294"/>
                  </a:lnTo>
                  <a:lnTo>
                    <a:pt x="64" y="303"/>
                  </a:lnTo>
                  <a:lnTo>
                    <a:pt x="63" y="311"/>
                  </a:lnTo>
                  <a:lnTo>
                    <a:pt x="63" y="311"/>
                  </a:lnTo>
                  <a:close/>
                  <a:moveTo>
                    <a:pt x="179" y="138"/>
                  </a:moveTo>
                  <a:lnTo>
                    <a:pt x="179" y="138"/>
                  </a:lnTo>
                  <a:lnTo>
                    <a:pt x="177" y="146"/>
                  </a:lnTo>
                  <a:lnTo>
                    <a:pt x="176" y="157"/>
                  </a:lnTo>
                  <a:lnTo>
                    <a:pt x="174" y="167"/>
                  </a:lnTo>
                  <a:lnTo>
                    <a:pt x="173" y="173"/>
                  </a:lnTo>
                  <a:lnTo>
                    <a:pt x="173" y="173"/>
                  </a:lnTo>
                  <a:lnTo>
                    <a:pt x="169" y="158"/>
                  </a:lnTo>
                  <a:lnTo>
                    <a:pt x="166" y="146"/>
                  </a:lnTo>
                  <a:lnTo>
                    <a:pt x="164" y="142"/>
                  </a:lnTo>
                  <a:lnTo>
                    <a:pt x="162" y="138"/>
                  </a:lnTo>
                  <a:lnTo>
                    <a:pt x="162" y="138"/>
                  </a:lnTo>
                  <a:lnTo>
                    <a:pt x="163" y="133"/>
                  </a:lnTo>
                  <a:lnTo>
                    <a:pt x="165" y="130"/>
                  </a:lnTo>
                  <a:lnTo>
                    <a:pt x="166" y="128"/>
                  </a:lnTo>
                  <a:lnTo>
                    <a:pt x="167" y="128"/>
                  </a:lnTo>
                  <a:lnTo>
                    <a:pt x="167" y="128"/>
                  </a:lnTo>
                  <a:lnTo>
                    <a:pt x="165" y="126"/>
                  </a:lnTo>
                  <a:lnTo>
                    <a:pt x="163" y="124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0" y="118"/>
                  </a:lnTo>
                  <a:lnTo>
                    <a:pt x="176" y="113"/>
                  </a:lnTo>
                  <a:lnTo>
                    <a:pt x="178" y="111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80" y="112"/>
                  </a:lnTo>
                  <a:lnTo>
                    <a:pt x="181" y="118"/>
                  </a:lnTo>
                  <a:lnTo>
                    <a:pt x="182" y="127"/>
                  </a:lnTo>
                  <a:lnTo>
                    <a:pt x="181" y="132"/>
                  </a:lnTo>
                  <a:lnTo>
                    <a:pt x="179" y="138"/>
                  </a:lnTo>
                  <a:lnTo>
                    <a:pt x="179" y="138"/>
                  </a:lnTo>
                  <a:close/>
                  <a:moveTo>
                    <a:pt x="465" y="260"/>
                  </a:moveTo>
                  <a:lnTo>
                    <a:pt x="465" y="260"/>
                  </a:lnTo>
                  <a:lnTo>
                    <a:pt x="464" y="265"/>
                  </a:lnTo>
                  <a:lnTo>
                    <a:pt x="463" y="269"/>
                  </a:lnTo>
                  <a:lnTo>
                    <a:pt x="462" y="273"/>
                  </a:lnTo>
                  <a:lnTo>
                    <a:pt x="460" y="276"/>
                  </a:lnTo>
                  <a:lnTo>
                    <a:pt x="460" y="276"/>
                  </a:lnTo>
                  <a:lnTo>
                    <a:pt x="457" y="278"/>
                  </a:lnTo>
                  <a:lnTo>
                    <a:pt x="454" y="280"/>
                  </a:lnTo>
                  <a:lnTo>
                    <a:pt x="451" y="281"/>
                  </a:lnTo>
                  <a:lnTo>
                    <a:pt x="447" y="281"/>
                  </a:lnTo>
                  <a:lnTo>
                    <a:pt x="447" y="281"/>
                  </a:lnTo>
                  <a:lnTo>
                    <a:pt x="444" y="281"/>
                  </a:lnTo>
                  <a:lnTo>
                    <a:pt x="441" y="280"/>
                  </a:lnTo>
                  <a:lnTo>
                    <a:pt x="438" y="278"/>
                  </a:lnTo>
                  <a:lnTo>
                    <a:pt x="434" y="276"/>
                  </a:lnTo>
                  <a:lnTo>
                    <a:pt x="434" y="276"/>
                  </a:lnTo>
                  <a:lnTo>
                    <a:pt x="432" y="273"/>
                  </a:lnTo>
                  <a:lnTo>
                    <a:pt x="431" y="269"/>
                  </a:lnTo>
                  <a:lnTo>
                    <a:pt x="430" y="265"/>
                  </a:lnTo>
                  <a:lnTo>
                    <a:pt x="430" y="260"/>
                  </a:lnTo>
                  <a:lnTo>
                    <a:pt x="430" y="260"/>
                  </a:lnTo>
                  <a:lnTo>
                    <a:pt x="431" y="252"/>
                  </a:lnTo>
                  <a:lnTo>
                    <a:pt x="432" y="248"/>
                  </a:lnTo>
                  <a:lnTo>
                    <a:pt x="434" y="245"/>
                  </a:lnTo>
                  <a:lnTo>
                    <a:pt x="434" y="245"/>
                  </a:lnTo>
                  <a:lnTo>
                    <a:pt x="437" y="243"/>
                  </a:lnTo>
                  <a:lnTo>
                    <a:pt x="440" y="241"/>
                  </a:lnTo>
                  <a:lnTo>
                    <a:pt x="444" y="240"/>
                  </a:lnTo>
                  <a:lnTo>
                    <a:pt x="447" y="239"/>
                  </a:lnTo>
                  <a:lnTo>
                    <a:pt x="447" y="239"/>
                  </a:lnTo>
                  <a:lnTo>
                    <a:pt x="451" y="240"/>
                  </a:lnTo>
                  <a:lnTo>
                    <a:pt x="454" y="241"/>
                  </a:lnTo>
                  <a:lnTo>
                    <a:pt x="457" y="242"/>
                  </a:lnTo>
                  <a:lnTo>
                    <a:pt x="460" y="245"/>
                  </a:lnTo>
                  <a:lnTo>
                    <a:pt x="460" y="245"/>
                  </a:lnTo>
                  <a:lnTo>
                    <a:pt x="462" y="248"/>
                  </a:lnTo>
                  <a:lnTo>
                    <a:pt x="463" y="251"/>
                  </a:lnTo>
                  <a:lnTo>
                    <a:pt x="464" y="255"/>
                  </a:lnTo>
                  <a:lnTo>
                    <a:pt x="465" y="260"/>
                  </a:lnTo>
                  <a:lnTo>
                    <a:pt x="465" y="260"/>
                  </a:lnTo>
                  <a:close/>
                  <a:moveTo>
                    <a:pt x="448" y="198"/>
                  </a:moveTo>
                  <a:lnTo>
                    <a:pt x="404" y="281"/>
                  </a:lnTo>
                  <a:lnTo>
                    <a:pt x="396" y="281"/>
                  </a:lnTo>
                  <a:lnTo>
                    <a:pt x="440" y="198"/>
                  </a:lnTo>
                  <a:lnTo>
                    <a:pt x="448" y="198"/>
                  </a:lnTo>
                  <a:close/>
                  <a:moveTo>
                    <a:pt x="383" y="204"/>
                  </a:moveTo>
                  <a:lnTo>
                    <a:pt x="383" y="204"/>
                  </a:lnTo>
                  <a:lnTo>
                    <a:pt x="385" y="201"/>
                  </a:lnTo>
                  <a:lnTo>
                    <a:pt x="388" y="199"/>
                  </a:lnTo>
                  <a:lnTo>
                    <a:pt x="391" y="198"/>
                  </a:lnTo>
                  <a:lnTo>
                    <a:pt x="395" y="198"/>
                  </a:lnTo>
                  <a:lnTo>
                    <a:pt x="395" y="198"/>
                  </a:lnTo>
                  <a:lnTo>
                    <a:pt x="399" y="198"/>
                  </a:lnTo>
                  <a:lnTo>
                    <a:pt x="402" y="199"/>
                  </a:lnTo>
                  <a:lnTo>
                    <a:pt x="405" y="201"/>
                  </a:lnTo>
                  <a:lnTo>
                    <a:pt x="408" y="203"/>
                  </a:lnTo>
                  <a:lnTo>
                    <a:pt x="408" y="203"/>
                  </a:lnTo>
                  <a:lnTo>
                    <a:pt x="410" y="206"/>
                  </a:lnTo>
                  <a:lnTo>
                    <a:pt x="411" y="210"/>
                  </a:lnTo>
                  <a:lnTo>
                    <a:pt x="412" y="214"/>
                  </a:lnTo>
                  <a:lnTo>
                    <a:pt x="412" y="219"/>
                  </a:lnTo>
                  <a:lnTo>
                    <a:pt x="412" y="219"/>
                  </a:lnTo>
                  <a:lnTo>
                    <a:pt x="412" y="224"/>
                  </a:lnTo>
                  <a:lnTo>
                    <a:pt x="411" y="228"/>
                  </a:lnTo>
                  <a:lnTo>
                    <a:pt x="410" y="231"/>
                  </a:lnTo>
                  <a:lnTo>
                    <a:pt x="408" y="234"/>
                  </a:lnTo>
                  <a:lnTo>
                    <a:pt x="408" y="234"/>
                  </a:lnTo>
                  <a:lnTo>
                    <a:pt x="405" y="237"/>
                  </a:lnTo>
                  <a:lnTo>
                    <a:pt x="402" y="238"/>
                  </a:lnTo>
                  <a:lnTo>
                    <a:pt x="399" y="239"/>
                  </a:lnTo>
                  <a:lnTo>
                    <a:pt x="395" y="240"/>
                  </a:lnTo>
                  <a:lnTo>
                    <a:pt x="395" y="240"/>
                  </a:lnTo>
                  <a:lnTo>
                    <a:pt x="392" y="239"/>
                  </a:lnTo>
                  <a:lnTo>
                    <a:pt x="389" y="238"/>
                  </a:lnTo>
                  <a:lnTo>
                    <a:pt x="386" y="237"/>
                  </a:lnTo>
                  <a:lnTo>
                    <a:pt x="383" y="234"/>
                  </a:lnTo>
                  <a:lnTo>
                    <a:pt x="383" y="234"/>
                  </a:lnTo>
                  <a:lnTo>
                    <a:pt x="381" y="231"/>
                  </a:lnTo>
                  <a:lnTo>
                    <a:pt x="380" y="228"/>
                  </a:lnTo>
                  <a:lnTo>
                    <a:pt x="379" y="223"/>
                  </a:lnTo>
                  <a:lnTo>
                    <a:pt x="379" y="218"/>
                  </a:lnTo>
                  <a:lnTo>
                    <a:pt x="379" y="218"/>
                  </a:lnTo>
                  <a:lnTo>
                    <a:pt x="380" y="210"/>
                  </a:lnTo>
                  <a:lnTo>
                    <a:pt x="381" y="207"/>
                  </a:lnTo>
                  <a:lnTo>
                    <a:pt x="383" y="204"/>
                  </a:lnTo>
                  <a:lnTo>
                    <a:pt x="383" y="204"/>
                  </a:lnTo>
                  <a:close/>
                  <a:moveTo>
                    <a:pt x="358" y="421"/>
                  </a:moveTo>
                  <a:lnTo>
                    <a:pt x="358" y="421"/>
                  </a:lnTo>
                  <a:lnTo>
                    <a:pt x="348" y="421"/>
                  </a:lnTo>
                  <a:lnTo>
                    <a:pt x="338" y="420"/>
                  </a:lnTo>
                  <a:lnTo>
                    <a:pt x="328" y="418"/>
                  </a:lnTo>
                  <a:lnTo>
                    <a:pt x="319" y="415"/>
                  </a:lnTo>
                  <a:lnTo>
                    <a:pt x="308" y="412"/>
                  </a:lnTo>
                  <a:lnTo>
                    <a:pt x="300" y="408"/>
                  </a:lnTo>
                  <a:lnTo>
                    <a:pt x="291" y="404"/>
                  </a:lnTo>
                  <a:lnTo>
                    <a:pt x="283" y="399"/>
                  </a:lnTo>
                  <a:lnTo>
                    <a:pt x="283" y="398"/>
                  </a:lnTo>
                  <a:lnTo>
                    <a:pt x="283" y="398"/>
                  </a:lnTo>
                  <a:lnTo>
                    <a:pt x="281" y="390"/>
                  </a:lnTo>
                  <a:lnTo>
                    <a:pt x="279" y="382"/>
                  </a:lnTo>
                  <a:lnTo>
                    <a:pt x="278" y="370"/>
                  </a:lnTo>
                  <a:lnTo>
                    <a:pt x="278" y="370"/>
                  </a:lnTo>
                  <a:lnTo>
                    <a:pt x="274" y="338"/>
                  </a:lnTo>
                  <a:lnTo>
                    <a:pt x="274" y="338"/>
                  </a:lnTo>
                  <a:lnTo>
                    <a:pt x="272" y="322"/>
                  </a:lnTo>
                  <a:lnTo>
                    <a:pt x="270" y="307"/>
                  </a:lnTo>
                  <a:lnTo>
                    <a:pt x="270" y="307"/>
                  </a:lnTo>
                  <a:lnTo>
                    <a:pt x="268" y="298"/>
                  </a:lnTo>
                  <a:lnTo>
                    <a:pt x="266" y="288"/>
                  </a:lnTo>
                  <a:lnTo>
                    <a:pt x="261" y="271"/>
                  </a:lnTo>
                  <a:lnTo>
                    <a:pt x="261" y="271"/>
                  </a:lnTo>
                  <a:lnTo>
                    <a:pt x="259" y="262"/>
                  </a:lnTo>
                  <a:lnTo>
                    <a:pt x="258" y="258"/>
                  </a:lnTo>
                  <a:lnTo>
                    <a:pt x="258" y="253"/>
                  </a:lnTo>
                  <a:lnTo>
                    <a:pt x="258" y="253"/>
                  </a:lnTo>
                  <a:lnTo>
                    <a:pt x="258" y="248"/>
                  </a:lnTo>
                  <a:lnTo>
                    <a:pt x="259" y="244"/>
                  </a:lnTo>
                  <a:lnTo>
                    <a:pt x="259" y="239"/>
                  </a:lnTo>
                  <a:lnTo>
                    <a:pt x="259" y="233"/>
                  </a:lnTo>
                  <a:lnTo>
                    <a:pt x="259" y="233"/>
                  </a:lnTo>
                  <a:lnTo>
                    <a:pt x="257" y="210"/>
                  </a:lnTo>
                  <a:lnTo>
                    <a:pt x="257" y="210"/>
                  </a:lnTo>
                  <a:lnTo>
                    <a:pt x="256" y="201"/>
                  </a:lnTo>
                  <a:lnTo>
                    <a:pt x="256" y="201"/>
                  </a:lnTo>
                  <a:lnTo>
                    <a:pt x="266" y="191"/>
                  </a:lnTo>
                  <a:lnTo>
                    <a:pt x="276" y="182"/>
                  </a:lnTo>
                  <a:lnTo>
                    <a:pt x="288" y="173"/>
                  </a:lnTo>
                  <a:lnTo>
                    <a:pt x="300" y="167"/>
                  </a:lnTo>
                  <a:lnTo>
                    <a:pt x="313" y="161"/>
                  </a:lnTo>
                  <a:lnTo>
                    <a:pt x="328" y="157"/>
                  </a:lnTo>
                  <a:lnTo>
                    <a:pt x="342" y="155"/>
                  </a:lnTo>
                  <a:lnTo>
                    <a:pt x="357" y="154"/>
                  </a:lnTo>
                  <a:lnTo>
                    <a:pt x="350" y="290"/>
                  </a:lnTo>
                  <a:lnTo>
                    <a:pt x="479" y="345"/>
                  </a:lnTo>
                  <a:lnTo>
                    <a:pt x="479" y="345"/>
                  </a:lnTo>
                  <a:lnTo>
                    <a:pt x="475" y="353"/>
                  </a:lnTo>
                  <a:lnTo>
                    <a:pt x="470" y="361"/>
                  </a:lnTo>
                  <a:lnTo>
                    <a:pt x="465" y="369"/>
                  </a:lnTo>
                  <a:lnTo>
                    <a:pt x="459" y="376"/>
                  </a:lnTo>
                  <a:lnTo>
                    <a:pt x="452" y="383"/>
                  </a:lnTo>
                  <a:lnTo>
                    <a:pt x="446" y="389"/>
                  </a:lnTo>
                  <a:lnTo>
                    <a:pt x="439" y="395"/>
                  </a:lnTo>
                  <a:lnTo>
                    <a:pt x="430" y="400"/>
                  </a:lnTo>
                  <a:lnTo>
                    <a:pt x="422" y="405"/>
                  </a:lnTo>
                  <a:lnTo>
                    <a:pt x="414" y="409"/>
                  </a:lnTo>
                  <a:lnTo>
                    <a:pt x="405" y="413"/>
                  </a:lnTo>
                  <a:lnTo>
                    <a:pt x="396" y="416"/>
                  </a:lnTo>
                  <a:lnTo>
                    <a:pt x="387" y="418"/>
                  </a:lnTo>
                  <a:lnTo>
                    <a:pt x="378" y="420"/>
                  </a:lnTo>
                  <a:lnTo>
                    <a:pt x="368" y="421"/>
                  </a:lnTo>
                  <a:lnTo>
                    <a:pt x="358" y="421"/>
                  </a:lnTo>
                  <a:lnTo>
                    <a:pt x="358" y="42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活动经费预算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848574" y="986735"/>
            <a:ext cx="3446853" cy="3510390"/>
            <a:chOff x="3798098" y="1088740"/>
            <a:chExt cx="4595804" cy="4680520"/>
          </a:xfrm>
        </p:grpSpPr>
        <p:sp>
          <p:nvSpPr>
            <p:cNvPr id="6" name="任意多边形: 形状 17"/>
            <p:cNvSpPr/>
            <p:nvPr/>
          </p:nvSpPr>
          <p:spPr bwMode="auto">
            <a:xfrm>
              <a:off x="3798098" y="1088740"/>
              <a:ext cx="988717" cy="1092381"/>
            </a:xfrm>
            <a:custGeom>
              <a:avLst/>
              <a:gdLst>
                <a:gd name="T0" fmla="*/ 80 w 557"/>
                <a:gd name="T1" fmla="*/ 0 h 617"/>
                <a:gd name="T2" fmla="*/ 477 w 557"/>
                <a:gd name="T3" fmla="*/ 0 h 617"/>
                <a:gd name="T4" fmla="*/ 557 w 557"/>
                <a:gd name="T5" fmla="*/ 80 h 617"/>
                <a:gd name="T6" fmla="*/ 557 w 557"/>
                <a:gd name="T7" fmla="*/ 477 h 617"/>
                <a:gd name="T8" fmla="*/ 477 w 557"/>
                <a:gd name="T9" fmla="*/ 557 h 617"/>
                <a:gd name="T10" fmla="*/ 394 w 557"/>
                <a:gd name="T11" fmla="*/ 557 h 617"/>
                <a:gd name="T12" fmla="*/ 310 w 557"/>
                <a:gd name="T13" fmla="*/ 563 h 617"/>
                <a:gd name="T14" fmla="*/ 309 w 557"/>
                <a:gd name="T15" fmla="*/ 565 h 617"/>
                <a:gd name="T16" fmla="*/ 306 w 557"/>
                <a:gd name="T17" fmla="*/ 569 h 617"/>
                <a:gd name="T18" fmla="*/ 302 w 557"/>
                <a:gd name="T19" fmla="*/ 577 h 617"/>
                <a:gd name="T20" fmla="*/ 302 w 557"/>
                <a:gd name="T21" fmla="*/ 577 h 617"/>
                <a:gd name="T22" fmla="*/ 292 w 557"/>
                <a:gd name="T23" fmla="*/ 593 h 617"/>
                <a:gd name="T24" fmla="*/ 292 w 557"/>
                <a:gd name="T25" fmla="*/ 593 h 617"/>
                <a:gd name="T26" fmla="*/ 279 w 557"/>
                <a:gd name="T27" fmla="*/ 617 h 617"/>
                <a:gd name="T28" fmla="*/ 265 w 557"/>
                <a:gd name="T29" fmla="*/ 593 h 617"/>
                <a:gd name="T30" fmla="*/ 260 w 557"/>
                <a:gd name="T31" fmla="*/ 586 h 617"/>
                <a:gd name="T32" fmla="*/ 255 w 557"/>
                <a:gd name="T33" fmla="*/ 576 h 617"/>
                <a:gd name="T34" fmla="*/ 251 w 557"/>
                <a:gd name="T35" fmla="*/ 570 h 617"/>
                <a:gd name="T36" fmla="*/ 251 w 557"/>
                <a:gd name="T37" fmla="*/ 569 h 617"/>
                <a:gd name="T38" fmla="*/ 250 w 557"/>
                <a:gd name="T39" fmla="*/ 568 h 617"/>
                <a:gd name="T40" fmla="*/ 249 w 557"/>
                <a:gd name="T41" fmla="*/ 566 h 617"/>
                <a:gd name="T42" fmla="*/ 247 w 557"/>
                <a:gd name="T43" fmla="*/ 563 h 617"/>
                <a:gd name="T44" fmla="*/ 163 w 557"/>
                <a:gd name="T45" fmla="*/ 557 h 617"/>
                <a:gd name="T46" fmla="*/ 80 w 557"/>
                <a:gd name="T47" fmla="*/ 557 h 617"/>
                <a:gd name="T48" fmla="*/ 0 w 557"/>
                <a:gd name="T49" fmla="*/ 477 h 617"/>
                <a:gd name="T50" fmla="*/ 0 w 557"/>
                <a:gd name="T51" fmla="*/ 80 h 617"/>
                <a:gd name="T52" fmla="*/ 80 w 557"/>
                <a:gd name="T53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7" h="617">
                  <a:moveTo>
                    <a:pt x="80" y="0"/>
                  </a:moveTo>
                  <a:cubicBezTo>
                    <a:pt x="477" y="0"/>
                    <a:pt x="477" y="0"/>
                    <a:pt x="477" y="0"/>
                  </a:cubicBezTo>
                  <a:cubicBezTo>
                    <a:pt x="521" y="0"/>
                    <a:pt x="557" y="36"/>
                    <a:pt x="557" y="80"/>
                  </a:cubicBezTo>
                  <a:cubicBezTo>
                    <a:pt x="557" y="477"/>
                    <a:pt x="557" y="477"/>
                    <a:pt x="557" y="477"/>
                  </a:cubicBezTo>
                  <a:cubicBezTo>
                    <a:pt x="557" y="521"/>
                    <a:pt x="521" y="557"/>
                    <a:pt x="477" y="557"/>
                  </a:cubicBezTo>
                  <a:cubicBezTo>
                    <a:pt x="394" y="557"/>
                    <a:pt x="394" y="557"/>
                    <a:pt x="394" y="557"/>
                  </a:cubicBezTo>
                  <a:cubicBezTo>
                    <a:pt x="350" y="557"/>
                    <a:pt x="312" y="560"/>
                    <a:pt x="310" y="563"/>
                  </a:cubicBezTo>
                  <a:cubicBezTo>
                    <a:pt x="310" y="563"/>
                    <a:pt x="309" y="564"/>
                    <a:pt x="309" y="565"/>
                  </a:cubicBezTo>
                  <a:cubicBezTo>
                    <a:pt x="306" y="569"/>
                    <a:pt x="306" y="569"/>
                    <a:pt x="306" y="569"/>
                  </a:cubicBezTo>
                  <a:cubicBezTo>
                    <a:pt x="302" y="577"/>
                    <a:pt x="302" y="577"/>
                    <a:pt x="302" y="577"/>
                  </a:cubicBezTo>
                  <a:cubicBezTo>
                    <a:pt x="302" y="577"/>
                    <a:pt x="302" y="577"/>
                    <a:pt x="302" y="577"/>
                  </a:cubicBezTo>
                  <a:cubicBezTo>
                    <a:pt x="299" y="582"/>
                    <a:pt x="296" y="588"/>
                    <a:pt x="292" y="593"/>
                  </a:cubicBezTo>
                  <a:cubicBezTo>
                    <a:pt x="292" y="593"/>
                    <a:pt x="292" y="593"/>
                    <a:pt x="292" y="593"/>
                  </a:cubicBezTo>
                  <a:cubicBezTo>
                    <a:pt x="279" y="617"/>
                    <a:pt x="279" y="617"/>
                    <a:pt x="279" y="617"/>
                  </a:cubicBezTo>
                  <a:cubicBezTo>
                    <a:pt x="265" y="593"/>
                    <a:pt x="265" y="593"/>
                    <a:pt x="265" y="593"/>
                  </a:cubicBezTo>
                  <a:cubicBezTo>
                    <a:pt x="260" y="586"/>
                    <a:pt x="260" y="586"/>
                    <a:pt x="260" y="586"/>
                  </a:cubicBezTo>
                  <a:cubicBezTo>
                    <a:pt x="255" y="576"/>
                    <a:pt x="255" y="576"/>
                    <a:pt x="255" y="576"/>
                  </a:cubicBezTo>
                  <a:cubicBezTo>
                    <a:pt x="253" y="574"/>
                    <a:pt x="252" y="572"/>
                    <a:pt x="251" y="570"/>
                  </a:cubicBezTo>
                  <a:cubicBezTo>
                    <a:pt x="251" y="569"/>
                    <a:pt x="251" y="569"/>
                    <a:pt x="251" y="569"/>
                  </a:cubicBezTo>
                  <a:cubicBezTo>
                    <a:pt x="250" y="568"/>
                    <a:pt x="250" y="568"/>
                    <a:pt x="250" y="568"/>
                  </a:cubicBezTo>
                  <a:cubicBezTo>
                    <a:pt x="250" y="567"/>
                    <a:pt x="249" y="566"/>
                    <a:pt x="249" y="566"/>
                  </a:cubicBezTo>
                  <a:cubicBezTo>
                    <a:pt x="247" y="563"/>
                    <a:pt x="247" y="563"/>
                    <a:pt x="247" y="563"/>
                  </a:cubicBezTo>
                  <a:cubicBezTo>
                    <a:pt x="245" y="560"/>
                    <a:pt x="207" y="557"/>
                    <a:pt x="163" y="557"/>
                  </a:cubicBezTo>
                  <a:cubicBezTo>
                    <a:pt x="80" y="557"/>
                    <a:pt x="80" y="557"/>
                    <a:pt x="80" y="557"/>
                  </a:cubicBezTo>
                  <a:cubicBezTo>
                    <a:pt x="36" y="557"/>
                    <a:pt x="0" y="521"/>
                    <a:pt x="0" y="47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216000" anchor="ctr" anchorCtr="1" compatLnSpc="1">
              <a:normAutofit fontScale="9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01</a:t>
              </a:r>
              <a:endParaRPr lang="en-US" altLang="zh-CN" sz="4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" name="任意多边形: 形状 18"/>
            <p:cNvSpPr/>
            <p:nvPr/>
          </p:nvSpPr>
          <p:spPr bwMode="auto">
            <a:xfrm>
              <a:off x="3798098" y="1088740"/>
              <a:ext cx="2224891" cy="2107850"/>
            </a:xfrm>
            <a:custGeom>
              <a:avLst/>
              <a:gdLst>
                <a:gd name="T0" fmla="*/ 712 w 1254"/>
                <a:gd name="T1" fmla="*/ 1190 h 1190"/>
                <a:gd name="T2" fmla="*/ 713 w 1254"/>
                <a:gd name="T3" fmla="*/ 1190 h 1190"/>
                <a:gd name="T4" fmla="*/ 1110 w 1254"/>
                <a:gd name="T5" fmla="*/ 1190 h 1190"/>
                <a:gd name="T6" fmla="*/ 1190 w 1254"/>
                <a:gd name="T7" fmla="*/ 1110 h 1190"/>
                <a:gd name="T8" fmla="*/ 1190 w 1254"/>
                <a:gd name="T9" fmla="*/ 712 h 1190"/>
                <a:gd name="T10" fmla="*/ 1198 w 1254"/>
                <a:gd name="T11" fmla="*/ 628 h 1190"/>
                <a:gd name="T12" fmla="*/ 1211 w 1254"/>
                <a:gd name="T13" fmla="*/ 620 h 1190"/>
                <a:gd name="T14" fmla="*/ 1254 w 1254"/>
                <a:gd name="T15" fmla="*/ 595 h 1190"/>
                <a:gd name="T16" fmla="*/ 1211 w 1254"/>
                <a:gd name="T17" fmla="*/ 570 h 1190"/>
                <a:gd name="T18" fmla="*/ 1198 w 1254"/>
                <a:gd name="T19" fmla="*/ 562 h 1190"/>
                <a:gd name="T20" fmla="*/ 1190 w 1254"/>
                <a:gd name="T21" fmla="*/ 478 h 1190"/>
                <a:gd name="T22" fmla="*/ 1190 w 1254"/>
                <a:gd name="T23" fmla="*/ 80 h 1190"/>
                <a:gd name="T24" fmla="*/ 1190 w 1254"/>
                <a:gd name="T25" fmla="*/ 80 h 1190"/>
                <a:gd name="T26" fmla="*/ 1132 w 1254"/>
                <a:gd name="T27" fmla="*/ 4 h 1190"/>
                <a:gd name="T28" fmla="*/ 1126 w 1254"/>
                <a:gd name="T29" fmla="*/ 2 h 1190"/>
                <a:gd name="T30" fmla="*/ 1110 w 1254"/>
                <a:gd name="T31" fmla="*/ 0 h 1190"/>
                <a:gd name="T32" fmla="*/ 714 w 1254"/>
                <a:gd name="T33" fmla="*/ 0 h 1190"/>
                <a:gd name="T34" fmla="*/ 634 w 1254"/>
                <a:gd name="T35" fmla="*/ 80 h 1190"/>
                <a:gd name="T36" fmla="*/ 634 w 1254"/>
                <a:gd name="T37" fmla="*/ 554 h 1190"/>
                <a:gd name="T38" fmla="*/ 623 w 1254"/>
                <a:gd name="T39" fmla="*/ 595 h 1190"/>
                <a:gd name="T40" fmla="*/ 554 w 1254"/>
                <a:gd name="T41" fmla="*/ 634 h 1190"/>
                <a:gd name="T42" fmla="*/ 80 w 1254"/>
                <a:gd name="T43" fmla="*/ 634 h 1190"/>
                <a:gd name="T44" fmla="*/ 0 w 1254"/>
                <a:gd name="T45" fmla="*/ 714 h 1190"/>
                <a:gd name="T46" fmla="*/ 0 w 1254"/>
                <a:gd name="T47" fmla="*/ 1110 h 1190"/>
                <a:gd name="T48" fmla="*/ 80 w 1254"/>
                <a:gd name="T49" fmla="*/ 1190 h 1190"/>
                <a:gd name="T50" fmla="*/ 478 w 1254"/>
                <a:gd name="T51" fmla="*/ 1190 h 1190"/>
                <a:gd name="T52" fmla="*/ 712 w 1254"/>
                <a:gd name="T53" fmla="*/ 1190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54" h="1190">
                  <a:moveTo>
                    <a:pt x="712" y="1190"/>
                  </a:moveTo>
                  <a:cubicBezTo>
                    <a:pt x="713" y="1190"/>
                    <a:pt x="713" y="1190"/>
                    <a:pt x="713" y="1190"/>
                  </a:cubicBezTo>
                  <a:cubicBezTo>
                    <a:pt x="1110" y="1190"/>
                    <a:pt x="1110" y="1190"/>
                    <a:pt x="1110" y="1190"/>
                  </a:cubicBezTo>
                  <a:cubicBezTo>
                    <a:pt x="1154" y="1190"/>
                    <a:pt x="1190" y="1154"/>
                    <a:pt x="1190" y="1110"/>
                  </a:cubicBezTo>
                  <a:cubicBezTo>
                    <a:pt x="1190" y="712"/>
                    <a:pt x="1190" y="712"/>
                    <a:pt x="1190" y="712"/>
                  </a:cubicBezTo>
                  <a:cubicBezTo>
                    <a:pt x="1190" y="668"/>
                    <a:pt x="1193" y="630"/>
                    <a:pt x="1198" y="628"/>
                  </a:cubicBezTo>
                  <a:cubicBezTo>
                    <a:pt x="1200" y="626"/>
                    <a:pt x="1205" y="624"/>
                    <a:pt x="1211" y="620"/>
                  </a:cubicBezTo>
                  <a:cubicBezTo>
                    <a:pt x="1254" y="595"/>
                    <a:pt x="1254" y="595"/>
                    <a:pt x="1254" y="595"/>
                  </a:cubicBezTo>
                  <a:cubicBezTo>
                    <a:pt x="1211" y="570"/>
                    <a:pt x="1211" y="570"/>
                    <a:pt x="1211" y="570"/>
                  </a:cubicBezTo>
                  <a:cubicBezTo>
                    <a:pt x="1205" y="566"/>
                    <a:pt x="1200" y="564"/>
                    <a:pt x="1198" y="562"/>
                  </a:cubicBezTo>
                  <a:cubicBezTo>
                    <a:pt x="1193" y="560"/>
                    <a:pt x="1190" y="522"/>
                    <a:pt x="1190" y="478"/>
                  </a:cubicBezTo>
                  <a:cubicBezTo>
                    <a:pt x="1190" y="80"/>
                    <a:pt x="1190" y="80"/>
                    <a:pt x="1190" y="80"/>
                  </a:cubicBezTo>
                  <a:cubicBezTo>
                    <a:pt x="1190" y="80"/>
                    <a:pt x="1190" y="80"/>
                    <a:pt x="1190" y="80"/>
                  </a:cubicBezTo>
                  <a:cubicBezTo>
                    <a:pt x="1190" y="44"/>
                    <a:pt x="1165" y="13"/>
                    <a:pt x="1132" y="4"/>
                  </a:cubicBezTo>
                  <a:cubicBezTo>
                    <a:pt x="1130" y="3"/>
                    <a:pt x="1128" y="2"/>
                    <a:pt x="1126" y="2"/>
                  </a:cubicBezTo>
                  <a:cubicBezTo>
                    <a:pt x="1121" y="1"/>
                    <a:pt x="1115" y="0"/>
                    <a:pt x="1110" y="0"/>
                  </a:cubicBezTo>
                  <a:cubicBezTo>
                    <a:pt x="714" y="0"/>
                    <a:pt x="714" y="0"/>
                    <a:pt x="714" y="0"/>
                  </a:cubicBezTo>
                  <a:cubicBezTo>
                    <a:pt x="670" y="0"/>
                    <a:pt x="634" y="36"/>
                    <a:pt x="634" y="80"/>
                  </a:cubicBezTo>
                  <a:cubicBezTo>
                    <a:pt x="634" y="554"/>
                    <a:pt x="634" y="554"/>
                    <a:pt x="634" y="554"/>
                  </a:cubicBezTo>
                  <a:cubicBezTo>
                    <a:pt x="634" y="569"/>
                    <a:pt x="630" y="583"/>
                    <a:pt x="623" y="595"/>
                  </a:cubicBezTo>
                  <a:cubicBezTo>
                    <a:pt x="609" y="619"/>
                    <a:pt x="584" y="634"/>
                    <a:pt x="554" y="634"/>
                  </a:cubicBezTo>
                  <a:cubicBezTo>
                    <a:pt x="80" y="634"/>
                    <a:pt x="80" y="634"/>
                    <a:pt x="80" y="634"/>
                  </a:cubicBezTo>
                  <a:cubicBezTo>
                    <a:pt x="36" y="634"/>
                    <a:pt x="0" y="670"/>
                    <a:pt x="0" y="714"/>
                  </a:cubicBezTo>
                  <a:cubicBezTo>
                    <a:pt x="0" y="1110"/>
                    <a:pt x="0" y="1110"/>
                    <a:pt x="0" y="1110"/>
                  </a:cubicBezTo>
                  <a:cubicBezTo>
                    <a:pt x="0" y="1154"/>
                    <a:pt x="36" y="1190"/>
                    <a:pt x="80" y="1190"/>
                  </a:cubicBezTo>
                  <a:cubicBezTo>
                    <a:pt x="478" y="1190"/>
                    <a:pt x="478" y="1190"/>
                    <a:pt x="478" y="1190"/>
                  </a:cubicBezTo>
                  <a:lnTo>
                    <a:pt x="712" y="119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" name="任意多边形: 形状 19"/>
            <p:cNvSpPr/>
            <p:nvPr/>
          </p:nvSpPr>
          <p:spPr bwMode="auto">
            <a:xfrm>
              <a:off x="5229727" y="1502014"/>
              <a:ext cx="398279" cy="314880"/>
            </a:xfrm>
            <a:custGeom>
              <a:avLst/>
              <a:gdLst>
                <a:gd name="T0" fmla="*/ 292 w 294"/>
                <a:gd name="T1" fmla="*/ 114 h 233"/>
                <a:gd name="T2" fmla="*/ 252 w 294"/>
                <a:gd name="T3" fmla="*/ 81 h 233"/>
                <a:gd name="T4" fmla="*/ 252 w 294"/>
                <a:gd name="T5" fmla="*/ 7 h 233"/>
                <a:gd name="T6" fmla="*/ 250 w 294"/>
                <a:gd name="T7" fmla="*/ 2 h 233"/>
                <a:gd name="T8" fmla="*/ 246 w 294"/>
                <a:gd name="T9" fmla="*/ 1 h 233"/>
                <a:gd name="T10" fmla="*/ 211 w 294"/>
                <a:gd name="T11" fmla="*/ 1 h 233"/>
                <a:gd name="T12" fmla="*/ 207 w 294"/>
                <a:gd name="T13" fmla="*/ 2 h 233"/>
                <a:gd name="T14" fmla="*/ 205 w 294"/>
                <a:gd name="T15" fmla="*/ 7 h 233"/>
                <a:gd name="T16" fmla="*/ 205 w 294"/>
                <a:gd name="T17" fmla="*/ 42 h 233"/>
                <a:gd name="T18" fmla="*/ 161 w 294"/>
                <a:gd name="T19" fmla="*/ 5 h 233"/>
                <a:gd name="T20" fmla="*/ 147 w 294"/>
                <a:gd name="T21" fmla="*/ 0 h 233"/>
                <a:gd name="T22" fmla="*/ 133 w 294"/>
                <a:gd name="T23" fmla="*/ 5 h 233"/>
                <a:gd name="T24" fmla="*/ 2 w 294"/>
                <a:gd name="T25" fmla="*/ 114 h 233"/>
                <a:gd name="T26" fmla="*/ 0 w 294"/>
                <a:gd name="T27" fmla="*/ 118 h 233"/>
                <a:gd name="T28" fmla="*/ 1 w 294"/>
                <a:gd name="T29" fmla="*/ 122 h 233"/>
                <a:gd name="T30" fmla="*/ 13 w 294"/>
                <a:gd name="T31" fmla="*/ 136 h 233"/>
                <a:gd name="T32" fmla="*/ 16 w 294"/>
                <a:gd name="T33" fmla="*/ 138 h 233"/>
                <a:gd name="T34" fmla="*/ 21 w 294"/>
                <a:gd name="T35" fmla="*/ 136 h 233"/>
                <a:gd name="T36" fmla="*/ 42 w 294"/>
                <a:gd name="T37" fmla="*/ 119 h 233"/>
                <a:gd name="T38" fmla="*/ 42 w 294"/>
                <a:gd name="T39" fmla="*/ 222 h 233"/>
                <a:gd name="T40" fmla="*/ 45 w 294"/>
                <a:gd name="T41" fmla="*/ 230 h 233"/>
                <a:gd name="T42" fmla="*/ 54 w 294"/>
                <a:gd name="T43" fmla="*/ 233 h 233"/>
                <a:gd name="T44" fmla="*/ 115 w 294"/>
                <a:gd name="T45" fmla="*/ 233 h 233"/>
                <a:gd name="T46" fmla="*/ 115 w 294"/>
                <a:gd name="T47" fmla="*/ 133 h 233"/>
                <a:gd name="T48" fmla="*/ 179 w 294"/>
                <a:gd name="T49" fmla="*/ 133 h 233"/>
                <a:gd name="T50" fmla="*/ 179 w 294"/>
                <a:gd name="T51" fmla="*/ 233 h 233"/>
                <a:gd name="T52" fmla="*/ 240 w 294"/>
                <a:gd name="T53" fmla="*/ 233 h 233"/>
                <a:gd name="T54" fmla="*/ 248 w 294"/>
                <a:gd name="T55" fmla="*/ 230 h 233"/>
                <a:gd name="T56" fmla="*/ 252 w 294"/>
                <a:gd name="T57" fmla="*/ 222 h 233"/>
                <a:gd name="T58" fmla="*/ 252 w 294"/>
                <a:gd name="T59" fmla="*/ 119 h 233"/>
                <a:gd name="T60" fmla="*/ 273 w 294"/>
                <a:gd name="T61" fmla="*/ 136 h 233"/>
                <a:gd name="T62" fmla="*/ 277 w 294"/>
                <a:gd name="T63" fmla="*/ 138 h 233"/>
                <a:gd name="T64" fmla="*/ 277 w 294"/>
                <a:gd name="T65" fmla="*/ 138 h 233"/>
                <a:gd name="T66" fmla="*/ 281 w 294"/>
                <a:gd name="T67" fmla="*/ 136 h 233"/>
                <a:gd name="T68" fmla="*/ 293 w 294"/>
                <a:gd name="T69" fmla="*/ 122 h 233"/>
                <a:gd name="T70" fmla="*/ 294 w 294"/>
                <a:gd name="T71" fmla="*/ 118 h 233"/>
                <a:gd name="T72" fmla="*/ 292 w 294"/>
                <a:gd name="T73" fmla="*/ 11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4" h="233">
                  <a:moveTo>
                    <a:pt x="292" y="114"/>
                  </a:moveTo>
                  <a:cubicBezTo>
                    <a:pt x="252" y="81"/>
                    <a:pt x="252" y="81"/>
                    <a:pt x="252" y="81"/>
                  </a:cubicBezTo>
                  <a:cubicBezTo>
                    <a:pt x="252" y="7"/>
                    <a:pt x="252" y="7"/>
                    <a:pt x="252" y="7"/>
                  </a:cubicBezTo>
                  <a:cubicBezTo>
                    <a:pt x="252" y="5"/>
                    <a:pt x="251" y="3"/>
                    <a:pt x="250" y="2"/>
                  </a:cubicBezTo>
                  <a:cubicBezTo>
                    <a:pt x="249" y="1"/>
                    <a:pt x="248" y="1"/>
                    <a:pt x="246" y="1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09" y="1"/>
                    <a:pt x="208" y="1"/>
                    <a:pt x="207" y="2"/>
                  </a:cubicBezTo>
                  <a:cubicBezTo>
                    <a:pt x="206" y="3"/>
                    <a:pt x="205" y="5"/>
                    <a:pt x="205" y="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7" y="2"/>
                    <a:pt x="152" y="0"/>
                    <a:pt x="147" y="0"/>
                  </a:cubicBezTo>
                  <a:cubicBezTo>
                    <a:pt x="142" y="0"/>
                    <a:pt x="137" y="2"/>
                    <a:pt x="133" y="5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1" y="115"/>
                    <a:pt x="0" y="116"/>
                    <a:pt x="0" y="118"/>
                  </a:cubicBezTo>
                  <a:cubicBezTo>
                    <a:pt x="0" y="120"/>
                    <a:pt x="0" y="121"/>
                    <a:pt x="1" y="122"/>
                  </a:cubicBezTo>
                  <a:cubicBezTo>
                    <a:pt x="13" y="136"/>
                    <a:pt x="13" y="136"/>
                    <a:pt x="13" y="136"/>
                  </a:cubicBezTo>
                  <a:cubicBezTo>
                    <a:pt x="14" y="137"/>
                    <a:pt x="15" y="137"/>
                    <a:pt x="16" y="138"/>
                  </a:cubicBezTo>
                  <a:cubicBezTo>
                    <a:pt x="18" y="138"/>
                    <a:pt x="19" y="137"/>
                    <a:pt x="21" y="136"/>
                  </a:cubicBezTo>
                  <a:cubicBezTo>
                    <a:pt x="42" y="119"/>
                    <a:pt x="42" y="119"/>
                    <a:pt x="42" y="119"/>
                  </a:cubicBezTo>
                  <a:cubicBezTo>
                    <a:pt x="42" y="222"/>
                    <a:pt x="42" y="222"/>
                    <a:pt x="42" y="222"/>
                  </a:cubicBezTo>
                  <a:cubicBezTo>
                    <a:pt x="42" y="225"/>
                    <a:pt x="43" y="227"/>
                    <a:pt x="45" y="230"/>
                  </a:cubicBezTo>
                  <a:cubicBezTo>
                    <a:pt x="48" y="232"/>
                    <a:pt x="51" y="233"/>
                    <a:pt x="54" y="233"/>
                  </a:cubicBezTo>
                  <a:cubicBezTo>
                    <a:pt x="115" y="233"/>
                    <a:pt x="115" y="233"/>
                    <a:pt x="115" y="233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79" y="233"/>
                    <a:pt x="179" y="233"/>
                    <a:pt x="17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3" y="233"/>
                    <a:pt x="246" y="232"/>
                    <a:pt x="248" y="230"/>
                  </a:cubicBezTo>
                  <a:cubicBezTo>
                    <a:pt x="251" y="228"/>
                    <a:pt x="252" y="225"/>
                    <a:pt x="252" y="222"/>
                  </a:cubicBezTo>
                  <a:cubicBezTo>
                    <a:pt x="252" y="119"/>
                    <a:pt x="252" y="119"/>
                    <a:pt x="252" y="119"/>
                  </a:cubicBezTo>
                  <a:cubicBezTo>
                    <a:pt x="273" y="136"/>
                    <a:pt x="273" y="136"/>
                    <a:pt x="273" y="136"/>
                  </a:cubicBezTo>
                  <a:cubicBezTo>
                    <a:pt x="274" y="137"/>
                    <a:pt x="275" y="138"/>
                    <a:pt x="277" y="138"/>
                  </a:cubicBezTo>
                  <a:cubicBezTo>
                    <a:pt x="277" y="138"/>
                    <a:pt x="277" y="138"/>
                    <a:pt x="277" y="138"/>
                  </a:cubicBezTo>
                  <a:cubicBezTo>
                    <a:pt x="279" y="137"/>
                    <a:pt x="280" y="137"/>
                    <a:pt x="281" y="136"/>
                  </a:cubicBezTo>
                  <a:cubicBezTo>
                    <a:pt x="293" y="122"/>
                    <a:pt x="293" y="122"/>
                    <a:pt x="293" y="122"/>
                  </a:cubicBezTo>
                  <a:cubicBezTo>
                    <a:pt x="294" y="121"/>
                    <a:pt x="294" y="120"/>
                    <a:pt x="294" y="118"/>
                  </a:cubicBezTo>
                  <a:cubicBezTo>
                    <a:pt x="294" y="116"/>
                    <a:pt x="293" y="115"/>
                    <a:pt x="292" y="1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" name="任意多边形: 形状 20"/>
            <p:cNvSpPr/>
            <p:nvPr/>
          </p:nvSpPr>
          <p:spPr bwMode="auto">
            <a:xfrm>
              <a:off x="6282708" y="1088740"/>
              <a:ext cx="2111194" cy="2221548"/>
            </a:xfrm>
            <a:custGeom>
              <a:avLst/>
              <a:gdLst>
                <a:gd name="T0" fmla="*/ 1110 w 1190"/>
                <a:gd name="T1" fmla="*/ 634 h 1254"/>
                <a:gd name="T2" fmla="*/ 636 w 1190"/>
                <a:gd name="T3" fmla="*/ 634 h 1254"/>
                <a:gd name="T4" fmla="*/ 556 w 1190"/>
                <a:gd name="T5" fmla="*/ 554 h 1254"/>
                <a:gd name="T6" fmla="*/ 556 w 1190"/>
                <a:gd name="T7" fmla="*/ 80 h 1254"/>
                <a:gd name="T8" fmla="*/ 476 w 1190"/>
                <a:gd name="T9" fmla="*/ 0 h 1254"/>
                <a:gd name="T10" fmla="*/ 80 w 1190"/>
                <a:gd name="T11" fmla="*/ 0 h 1254"/>
                <a:gd name="T12" fmla="*/ 0 w 1190"/>
                <a:gd name="T13" fmla="*/ 80 h 1254"/>
                <a:gd name="T14" fmla="*/ 0 w 1190"/>
                <a:gd name="T15" fmla="*/ 1110 h 1254"/>
                <a:gd name="T16" fmla="*/ 80 w 1190"/>
                <a:gd name="T17" fmla="*/ 1190 h 1254"/>
                <a:gd name="T18" fmla="*/ 478 w 1190"/>
                <a:gd name="T19" fmla="*/ 1190 h 1254"/>
                <a:gd name="T20" fmla="*/ 562 w 1190"/>
                <a:gd name="T21" fmla="*/ 1198 h 1254"/>
                <a:gd name="T22" fmla="*/ 570 w 1190"/>
                <a:gd name="T23" fmla="*/ 1211 h 1254"/>
                <a:gd name="T24" fmla="*/ 595 w 1190"/>
                <a:gd name="T25" fmla="*/ 1254 h 1254"/>
                <a:gd name="T26" fmla="*/ 620 w 1190"/>
                <a:gd name="T27" fmla="*/ 1211 h 1254"/>
                <a:gd name="T28" fmla="*/ 628 w 1190"/>
                <a:gd name="T29" fmla="*/ 1198 h 1254"/>
                <a:gd name="T30" fmla="*/ 712 w 1190"/>
                <a:gd name="T31" fmla="*/ 1190 h 1254"/>
                <a:gd name="T32" fmla="*/ 1110 w 1190"/>
                <a:gd name="T33" fmla="*/ 1190 h 1254"/>
                <a:gd name="T34" fmla="*/ 1190 w 1190"/>
                <a:gd name="T35" fmla="*/ 1110 h 1254"/>
                <a:gd name="T36" fmla="*/ 1190 w 1190"/>
                <a:gd name="T37" fmla="*/ 714 h 1254"/>
                <a:gd name="T38" fmla="*/ 1110 w 1190"/>
                <a:gd name="T39" fmla="*/ 634 h 1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90" h="1254">
                  <a:moveTo>
                    <a:pt x="1110" y="634"/>
                  </a:moveTo>
                  <a:cubicBezTo>
                    <a:pt x="636" y="634"/>
                    <a:pt x="636" y="634"/>
                    <a:pt x="636" y="634"/>
                  </a:cubicBezTo>
                  <a:cubicBezTo>
                    <a:pt x="592" y="634"/>
                    <a:pt x="556" y="598"/>
                    <a:pt x="556" y="554"/>
                  </a:cubicBezTo>
                  <a:cubicBezTo>
                    <a:pt x="556" y="80"/>
                    <a:pt x="556" y="80"/>
                    <a:pt x="556" y="80"/>
                  </a:cubicBezTo>
                  <a:cubicBezTo>
                    <a:pt x="556" y="36"/>
                    <a:pt x="520" y="0"/>
                    <a:pt x="476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1110"/>
                    <a:pt x="0" y="1110"/>
                    <a:pt x="0" y="1110"/>
                  </a:cubicBezTo>
                  <a:cubicBezTo>
                    <a:pt x="0" y="1154"/>
                    <a:pt x="36" y="1190"/>
                    <a:pt x="80" y="1190"/>
                  </a:cubicBezTo>
                  <a:cubicBezTo>
                    <a:pt x="478" y="1190"/>
                    <a:pt x="478" y="1190"/>
                    <a:pt x="478" y="1190"/>
                  </a:cubicBezTo>
                  <a:cubicBezTo>
                    <a:pt x="522" y="1190"/>
                    <a:pt x="560" y="1193"/>
                    <a:pt x="562" y="1198"/>
                  </a:cubicBezTo>
                  <a:cubicBezTo>
                    <a:pt x="564" y="1200"/>
                    <a:pt x="566" y="1205"/>
                    <a:pt x="570" y="1211"/>
                  </a:cubicBezTo>
                  <a:cubicBezTo>
                    <a:pt x="595" y="1254"/>
                    <a:pt x="595" y="1254"/>
                    <a:pt x="595" y="1254"/>
                  </a:cubicBezTo>
                  <a:cubicBezTo>
                    <a:pt x="620" y="1211"/>
                    <a:pt x="620" y="1211"/>
                    <a:pt x="620" y="1211"/>
                  </a:cubicBezTo>
                  <a:cubicBezTo>
                    <a:pt x="624" y="1205"/>
                    <a:pt x="626" y="1200"/>
                    <a:pt x="628" y="1198"/>
                  </a:cubicBezTo>
                  <a:cubicBezTo>
                    <a:pt x="630" y="1193"/>
                    <a:pt x="668" y="1190"/>
                    <a:pt x="712" y="1190"/>
                  </a:cubicBezTo>
                  <a:cubicBezTo>
                    <a:pt x="1110" y="1190"/>
                    <a:pt x="1110" y="1190"/>
                    <a:pt x="1110" y="1190"/>
                  </a:cubicBezTo>
                  <a:cubicBezTo>
                    <a:pt x="1154" y="1190"/>
                    <a:pt x="1190" y="1154"/>
                    <a:pt x="1190" y="1110"/>
                  </a:cubicBezTo>
                  <a:cubicBezTo>
                    <a:pt x="1190" y="714"/>
                    <a:pt x="1190" y="714"/>
                    <a:pt x="1190" y="714"/>
                  </a:cubicBezTo>
                  <a:cubicBezTo>
                    <a:pt x="1190" y="670"/>
                    <a:pt x="1154" y="634"/>
                    <a:pt x="1110" y="634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" name="任意多边形: 形状 21"/>
            <p:cNvSpPr/>
            <p:nvPr/>
          </p:nvSpPr>
          <p:spPr bwMode="auto">
            <a:xfrm>
              <a:off x="6613364" y="1492916"/>
              <a:ext cx="314029" cy="335304"/>
            </a:xfrm>
            <a:custGeom>
              <a:avLst/>
              <a:gdLst>
                <a:gd name="T0" fmla="*/ 216 w 232"/>
                <a:gd name="T1" fmla="*/ 109 h 248"/>
                <a:gd name="T2" fmla="*/ 140 w 232"/>
                <a:gd name="T3" fmla="*/ 44 h 248"/>
                <a:gd name="T4" fmla="*/ 181 w 232"/>
                <a:gd name="T5" fmla="*/ 22 h 248"/>
                <a:gd name="T6" fmla="*/ 232 w 232"/>
                <a:gd name="T7" fmla="*/ 73 h 248"/>
                <a:gd name="T8" fmla="*/ 216 w 232"/>
                <a:gd name="T9" fmla="*/ 109 h 248"/>
                <a:gd name="T10" fmla="*/ 119 w 232"/>
                <a:gd name="T11" fmla="*/ 24 h 248"/>
                <a:gd name="T12" fmla="*/ 119 w 232"/>
                <a:gd name="T13" fmla="*/ 56 h 248"/>
                <a:gd name="T14" fmla="*/ 206 w 232"/>
                <a:gd name="T15" fmla="*/ 146 h 248"/>
                <a:gd name="T16" fmla="*/ 188 w 232"/>
                <a:gd name="T17" fmla="*/ 200 h 248"/>
                <a:gd name="T18" fmla="*/ 209 w 232"/>
                <a:gd name="T19" fmla="*/ 237 h 248"/>
                <a:gd name="T20" fmla="*/ 191 w 232"/>
                <a:gd name="T21" fmla="*/ 247 h 248"/>
                <a:gd name="T22" fmla="*/ 173 w 232"/>
                <a:gd name="T23" fmla="*/ 216 h 248"/>
                <a:gd name="T24" fmla="*/ 115 w 232"/>
                <a:gd name="T25" fmla="*/ 237 h 248"/>
                <a:gd name="T26" fmla="*/ 57 w 232"/>
                <a:gd name="T27" fmla="*/ 216 h 248"/>
                <a:gd name="T28" fmla="*/ 39 w 232"/>
                <a:gd name="T29" fmla="*/ 248 h 248"/>
                <a:gd name="T30" fmla="*/ 22 w 232"/>
                <a:gd name="T31" fmla="*/ 238 h 248"/>
                <a:gd name="T32" fmla="*/ 43 w 232"/>
                <a:gd name="T33" fmla="*/ 201 h 248"/>
                <a:gd name="T34" fmla="*/ 25 w 232"/>
                <a:gd name="T35" fmla="*/ 146 h 248"/>
                <a:gd name="T36" fmla="*/ 110 w 232"/>
                <a:gd name="T37" fmla="*/ 56 h 248"/>
                <a:gd name="T38" fmla="*/ 110 w 232"/>
                <a:gd name="T39" fmla="*/ 24 h 248"/>
                <a:gd name="T40" fmla="*/ 102 w 232"/>
                <a:gd name="T41" fmla="*/ 12 h 248"/>
                <a:gd name="T42" fmla="*/ 115 w 232"/>
                <a:gd name="T43" fmla="*/ 0 h 248"/>
                <a:gd name="T44" fmla="*/ 127 w 232"/>
                <a:gd name="T45" fmla="*/ 12 h 248"/>
                <a:gd name="T46" fmla="*/ 119 w 232"/>
                <a:gd name="T47" fmla="*/ 24 h 248"/>
                <a:gd name="T48" fmla="*/ 45 w 232"/>
                <a:gd name="T49" fmla="*/ 146 h 248"/>
                <a:gd name="T50" fmla="*/ 115 w 232"/>
                <a:gd name="T51" fmla="*/ 217 h 248"/>
                <a:gd name="T52" fmla="*/ 186 w 232"/>
                <a:gd name="T53" fmla="*/ 146 h 248"/>
                <a:gd name="T54" fmla="*/ 115 w 232"/>
                <a:gd name="T55" fmla="*/ 76 h 248"/>
                <a:gd name="T56" fmla="*/ 45 w 232"/>
                <a:gd name="T57" fmla="*/ 146 h 248"/>
                <a:gd name="T58" fmla="*/ 136 w 232"/>
                <a:gd name="T59" fmla="*/ 161 h 248"/>
                <a:gd name="T60" fmla="*/ 111 w 232"/>
                <a:gd name="T61" fmla="*/ 161 h 248"/>
                <a:gd name="T62" fmla="*/ 103 w 232"/>
                <a:gd name="T63" fmla="*/ 153 h 248"/>
                <a:gd name="T64" fmla="*/ 103 w 232"/>
                <a:gd name="T65" fmla="*/ 119 h 248"/>
                <a:gd name="T66" fmla="*/ 111 w 232"/>
                <a:gd name="T67" fmla="*/ 111 h 248"/>
                <a:gd name="T68" fmla="*/ 119 w 232"/>
                <a:gd name="T69" fmla="*/ 119 h 248"/>
                <a:gd name="T70" fmla="*/ 119 w 232"/>
                <a:gd name="T71" fmla="*/ 144 h 248"/>
                <a:gd name="T72" fmla="*/ 136 w 232"/>
                <a:gd name="T73" fmla="*/ 144 h 248"/>
                <a:gd name="T74" fmla="*/ 145 w 232"/>
                <a:gd name="T75" fmla="*/ 153 h 248"/>
                <a:gd name="T76" fmla="*/ 136 w 232"/>
                <a:gd name="T77" fmla="*/ 161 h 248"/>
                <a:gd name="T78" fmla="*/ 16 w 232"/>
                <a:gd name="T79" fmla="*/ 109 h 248"/>
                <a:gd name="T80" fmla="*/ 0 w 232"/>
                <a:gd name="T81" fmla="*/ 73 h 248"/>
                <a:gd name="T82" fmla="*/ 50 w 232"/>
                <a:gd name="T83" fmla="*/ 22 h 248"/>
                <a:gd name="T84" fmla="*/ 92 w 232"/>
                <a:gd name="T85" fmla="*/ 44 h 248"/>
                <a:gd name="T86" fmla="*/ 16 w 232"/>
                <a:gd name="T87" fmla="*/ 10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2" h="248">
                  <a:moveTo>
                    <a:pt x="216" y="109"/>
                  </a:moveTo>
                  <a:cubicBezTo>
                    <a:pt x="204" y="77"/>
                    <a:pt x="175" y="52"/>
                    <a:pt x="140" y="44"/>
                  </a:cubicBezTo>
                  <a:cubicBezTo>
                    <a:pt x="149" y="31"/>
                    <a:pt x="164" y="22"/>
                    <a:pt x="181" y="22"/>
                  </a:cubicBezTo>
                  <a:cubicBezTo>
                    <a:pt x="209" y="22"/>
                    <a:pt x="232" y="45"/>
                    <a:pt x="232" y="73"/>
                  </a:cubicBezTo>
                  <a:cubicBezTo>
                    <a:pt x="232" y="87"/>
                    <a:pt x="225" y="100"/>
                    <a:pt x="216" y="109"/>
                  </a:cubicBezTo>
                  <a:close/>
                  <a:moveTo>
                    <a:pt x="119" y="24"/>
                  </a:moveTo>
                  <a:cubicBezTo>
                    <a:pt x="119" y="56"/>
                    <a:pt x="119" y="56"/>
                    <a:pt x="119" y="56"/>
                  </a:cubicBezTo>
                  <a:cubicBezTo>
                    <a:pt x="167" y="58"/>
                    <a:pt x="206" y="97"/>
                    <a:pt x="206" y="146"/>
                  </a:cubicBezTo>
                  <a:cubicBezTo>
                    <a:pt x="206" y="166"/>
                    <a:pt x="199" y="185"/>
                    <a:pt x="188" y="200"/>
                  </a:cubicBezTo>
                  <a:cubicBezTo>
                    <a:pt x="209" y="237"/>
                    <a:pt x="209" y="237"/>
                    <a:pt x="209" y="237"/>
                  </a:cubicBezTo>
                  <a:cubicBezTo>
                    <a:pt x="191" y="247"/>
                    <a:pt x="191" y="247"/>
                    <a:pt x="191" y="247"/>
                  </a:cubicBezTo>
                  <a:cubicBezTo>
                    <a:pt x="173" y="216"/>
                    <a:pt x="173" y="216"/>
                    <a:pt x="173" y="216"/>
                  </a:cubicBezTo>
                  <a:cubicBezTo>
                    <a:pt x="158" y="229"/>
                    <a:pt x="137" y="237"/>
                    <a:pt x="115" y="237"/>
                  </a:cubicBezTo>
                  <a:cubicBezTo>
                    <a:pt x="93" y="237"/>
                    <a:pt x="73" y="229"/>
                    <a:pt x="57" y="216"/>
                  </a:cubicBezTo>
                  <a:cubicBezTo>
                    <a:pt x="39" y="248"/>
                    <a:pt x="39" y="248"/>
                    <a:pt x="39" y="248"/>
                  </a:cubicBezTo>
                  <a:cubicBezTo>
                    <a:pt x="22" y="238"/>
                    <a:pt x="22" y="238"/>
                    <a:pt x="22" y="238"/>
                  </a:cubicBezTo>
                  <a:cubicBezTo>
                    <a:pt x="43" y="201"/>
                    <a:pt x="43" y="201"/>
                    <a:pt x="43" y="201"/>
                  </a:cubicBezTo>
                  <a:cubicBezTo>
                    <a:pt x="32" y="185"/>
                    <a:pt x="25" y="167"/>
                    <a:pt x="25" y="146"/>
                  </a:cubicBezTo>
                  <a:cubicBezTo>
                    <a:pt x="25" y="98"/>
                    <a:pt x="63" y="58"/>
                    <a:pt x="110" y="56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06" y="22"/>
                    <a:pt x="102" y="18"/>
                    <a:pt x="102" y="12"/>
                  </a:cubicBezTo>
                  <a:cubicBezTo>
                    <a:pt x="102" y="5"/>
                    <a:pt x="108" y="0"/>
                    <a:pt x="115" y="0"/>
                  </a:cubicBezTo>
                  <a:cubicBezTo>
                    <a:pt x="122" y="0"/>
                    <a:pt x="127" y="5"/>
                    <a:pt x="127" y="12"/>
                  </a:cubicBezTo>
                  <a:cubicBezTo>
                    <a:pt x="127" y="18"/>
                    <a:pt x="124" y="22"/>
                    <a:pt x="119" y="24"/>
                  </a:cubicBezTo>
                  <a:close/>
                  <a:moveTo>
                    <a:pt x="45" y="146"/>
                  </a:moveTo>
                  <a:cubicBezTo>
                    <a:pt x="45" y="185"/>
                    <a:pt x="76" y="217"/>
                    <a:pt x="115" y="217"/>
                  </a:cubicBezTo>
                  <a:cubicBezTo>
                    <a:pt x="154" y="217"/>
                    <a:pt x="186" y="185"/>
                    <a:pt x="186" y="146"/>
                  </a:cubicBezTo>
                  <a:cubicBezTo>
                    <a:pt x="186" y="107"/>
                    <a:pt x="154" y="76"/>
                    <a:pt x="115" y="76"/>
                  </a:cubicBezTo>
                  <a:cubicBezTo>
                    <a:pt x="76" y="76"/>
                    <a:pt x="45" y="107"/>
                    <a:pt x="45" y="146"/>
                  </a:cubicBezTo>
                  <a:close/>
                  <a:moveTo>
                    <a:pt x="136" y="161"/>
                  </a:moveTo>
                  <a:cubicBezTo>
                    <a:pt x="111" y="161"/>
                    <a:pt x="111" y="161"/>
                    <a:pt x="111" y="161"/>
                  </a:cubicBezTo>
                  <a:cubicBezTo>
                    <a:pt x="106" y="161"/>
                    <a:pt x="103" y="158"/>
                    <a:pt x="103" y="153"/>
                  </a:cubicBezTo>
                  <a:cubicBezTo>
                    <a:pt x="103" y="119"/>
                    <a:pt x="103" y="119"/>
                    <a:pt x="103" y="119"/>
                  </a:cubicBezTo>
                  <a:cubicBezTo>
                    <a:pt x="103" y="115"/>
                    <a:pt x="106" y="111"/>
                    <a:pt x="111" y="111"/>
                  </a:cubicBezTo>
                  <a:cubicBezTo>
                    <a:pt x="116" y="111"/>
                    <a:pt x="119" y="115"/>
                    <a:pt x="119" y="119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36" y="144"/>
                    <a:pt x="136" y="144"/>
                    <a:pt x="136" y="144"/>
                  </a:cubicBezTo>
                  <a:cubicBezTo>
                    <a:pt x="141" y="144"/>
                    <a:pt x="145" y="148"/>
                    <a:pt x="145" y="153"/>
                  </a:cubicBezTo>
                  <a:cubicBezTo>
                    <a:pt x="145" y="158"/>
                    <a:pt x="141" y="161"/>
                    <a:pt x="136" y="161"/>
                  </a:cubicBezTo>
                  <a:close/>
                  <a:moveTo>
                    <a:pt x="16" y="109"/>
                  </a:moveTo>
                  <a:cubicBezTo>
                    <a:pt x="6" y="100"/>
                    <a:pt x="0" y="87"/>
                    <a:pt x="0" y="73"/>
                  </a:cubicBezTo>
                  <a:cubicBezTo>
                    <a:pt x="0" y="45"/>
                    <a:pt x="23" y="22"/>
                    <a:pt x="50" y="22"/>
                  </a:cubicBezTo>
                  <a:cubicBezTo>
                    <a:pt x="68" y="22"/>
                    <a:pt x="83" y="31"/>
                    <a:pt x="92" y="44"/>
                  </a:cubicBezTo>
                  <a:cubicBezTo>
                    <a:pt x="56" y="52"/>
                    <a:pt x="28" y="77"/>
                    <a:pt x="16" y="1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" name="任意多边形: 形状 22"/>
            <p:cNvSpPr/>
            <p:nvPr/>
          </p:nvSpPr>
          <p:spPr bwMode="auto">
            <a:xfrm>
              <a:off x="7406301" y="1088740"/>
              <a:ext cx="987601" cy="1092381"/>
            </a:xfrm>
            <a:custGeom>
              <a:avLst/>
              <a:gdLst>
                <a:gd name="T0" fmla="*/ 477 w 557"/>
                <a:gd name="T1" fmla="*/ 0 h 617"/>
                <a:gd name="T2" fmla="*/ 80 w 557"/>
                <a:gd name="T3" fmla="*/ 0 h 617"/>
                <a:gd name="T4" fmla="*/ 0 w 557"/>
                <a:gd name="T5" fmla="*/ 80 h 617"/>
                <a:gd name="T6" fmla="*/ 0 w 557"/>
                <a:gd name="T7" fmla="*/ 477 h 617"/>
                <a:gd name="T8" fmla="*/ 80 w 557"/>
                <a:gd name="T9" fmla="*/ 557 h 617"/>
                <a:gd name="T10" fmla="*/ 163 w 557"/>
                <a:gd name="T11" fmla="*/ 557 h 617"/>
                <a:gd name="T12" fmla="*/ 247 w 557"/>
                <a:gd name="T13" fmla="*/ 563 h 617"/>
                <a:gd name="T14" fmla="*/ 248 w 557"/>
                <a:gd name="T15" fmla="*/ 565 h 617"/>
                <a:gd name="T16" fmla="*/ 251 w 557"/>
                <a:gd name="T17" fmla="*/ 569 h 617"/>
                <a:gd name="T18" fmla="*/ 255 w 557"/>
                <a:gd name="T19" fmla="*/ 577 h 617"/>
                <a:gd name="T20" fmla="*/ 255 w 557"/>
                <a:gd name="T21" fmla="*/ 577 h 617"/>
                <a:gd name="T22" fmla="*/ 265 w 557"/>
                <a:gd name="T23" fmla="*/ 593 h 617"/>
                <a:gd name="T24" fmla="*/ 265 w 557"/>
                <a:gd name="T25" fmla="*/ 593 h 617"/>
                <a:gd name="T26" fmla="*/ 278 w 557"/>
                <a:gd name="T27" fmla="*/ 617 h 617"/>
                <a:gd name="T28" fmla="*/ 292 w 557"/>
                <a:gd name="T29" fmla="*/ 593 h 617"/>
                <a:gd name="T30" fmla="*/ 297 w 557"/>
                <a:gd name="T31" fmla="*/ 586 h 617"/>
                <a:gd name="T32" fmla="*/ 302 w 557"/>
                <a:gd name="T33" fmla="*/ 576 h 617"/>
                <a:gd name="T34" fmla="*/ 306 w 557"/>
                <a:gd name="T35" fmla="*/ 570 h 617"/>
                <a:gd name="T36" fmla="*/ 306 w 557"/>
                <a:gd name="T37" fmla="*/ 569 h 617"/>
                <a:gd name="T38" fmla="*/ 307 w 557"/>
                <a:gd name="T39" fmla="*/ 568 h 617"/>
                <a:gd name="T40" fmla="*/ 308 w 557"/>
                <a:gd name="T41" fmla="*/ 566 h 617"/>
                <a:gd name="T42" fmla="*/ 310 w 557"/>
                <a:gd name="T43" fmla="*/ 563 h 617"/>
                <a:gd name="T44" fmla="*/ 394 w 557"/>
                <a:gd name="T45" fmla="*/ 557 h 617"/>
                <a:gd name="T46" fmla="*/ 477 w 557"/>
                <a:gd name="T47" fmla="*/ 557 h 617"/>
                <a:gd name="T48" fmla="*/ 557 w 557"/>
                <a:gd name="T49" fmla="*/ 477 h 617"/>
                <a:gd name="T50" fmla="*/ 557 w 557"/>
                <a:gd name="T51" fmla="*/ 80 h 617"/>
                <a:gd name="T52" fmla="*/ 477 w 557"/>
                <a:gd name="T53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7" h="617">
                  <a:moveTo>
                    <a:pt x="477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0" y="521"/>
                    <a:pt x="36" y="557"/>
                    <a:pt x="80" y="557"/>
                  </a:cubicBezTo>
                  <a:cubicBezTo>
                    <a:pt x="163" y="557"/>
                    <a:pt x="163" y="557"/>
                    <a:pt x="163" y="557"/>
                  </a:cubicBezTo>
                  <a:cubicBezTo>
                    <a:pt x="207" y="557"/>
                    <a:pt x="245" y="560"/>
                    <a:pt x="247" y="563"/>
                  </a:cubicBezTo>
                  <a:cubicBezTo>
                    <a:pt x="247" y="563"/>
                    <a:pt x="248" y="564"/>
                    <a:pt x="248" y="565"/>
                  </a:cubicBezTo>
                  <a:cubicBezTo>
                    <a:pt x="251" y="569"/>
                    <a:pt x="251" y="569"/>
                    <a:pt x="251" y="569"/>
                  </a:cubicBezTo>
                  <a:cubicBezTo>
                    <a:pt x="255" y="577"/>
                    <a:pt x="255" y="577"/>
                    <a:pt x="255" y="577"/>
                  </a:cubicBezTo>
                  <a:cubicBezTo>
                    <a:pt x="255" y="577"/>
                    <a:pt x="255" y="577"/>
                    <a:pt x="255" y="577"/>
                  </a:cubicBezTo>
                  <a:cubicBezTo>
                    <a:pt x="258" y="582"/>
                    <a:pt x="261" y="588"/>
                    <a:pt x="265" y="593"/>
                  </a:cubicBezTo>
                  <a:cubicBezTo>
                    <a:pt x="265" y="593"/>
                    <a:pt x="265" y="593"/>
                    <a:pt x="265" y="593"/>
                  </a:cubicBezTo>
                  <a:cubicBezTo>
                    <a:pt x="278" y="617"/>
                    <a:pt x="278" y="617"/>
                    <a:pt x="278" y="617"/>
                  </a:cubicBezTo>
                  <a:cubicBezTo>
                    <a:pt x="292" y="593"/>
                    <a:pt x="292" y="593"/>
                    <a:pt x="292" y="593"/>
                  </a:cubicBezTo>
                  <a:cubicBezTo>
                    <a:pt x="297" y="586"/>
                    <a:pt x="297" y="586"/>
                    <a:pt x="297" y="586"/>
                  </a:cubicBezTo>
                  <a:cubicBezTo>
                    <a:pt x="302" y="576"/>
                    <a:pt x="302" y="576"/>
                    <a:pt x="302" y="576"/>
                  </a:cubicBezTo>
                  <a:cubicBezTo>
                    <a:pt x="304" y="574"/>
                    <a:pt x="305" y="572"/>
                    <a:pt x="306" y="570"/>
                  </a:cubicBezTo>
                  <a:cubicBezTo>
                    <a:pt x="306" y="569"/>
                    <a:pt x="306" y="569"/>
                    <a:pt x="306" y="569"/>
                  </a:cubicBezTo>
                  <a:cubicBezTo>
                    <a:pt x="307" y="568"/>
                    <a:pt x="307" y="568"/>
                    <a:pt x="307" y="568"/>
                  </a:cubicBezTo>
                  <a:cubicBezTo>
                    <a:pt x="308" y="567"/>
                    <a:pt x="308" y="566"/>
                    <a:pt x="308" y="566"/>
                  </a:cubicBezTo>
                  <a:cubicBezTo>
                    <a:pt x="310" y="563"/>
                    <a:pt x="310" y="563"/>
                    <a:pt x="310" y="563"/>
                  </a:cubicBezTo>
                  <a:cubicBezTo>
                    <a:pt x="312" y="560"/>
                    <a:pt x="350" y="557"/>
                    <a:pt x="394" y="557"/>
                  </a:cubicBezTo>
                  <a:cubicBezTo>
                    <a:pt x="477" y="557"/>
                    <a:pt x="477" y="557"/>
                    <a:pt x="477" y="557"/>
                  </a:cubicBezTo>
                  <a:cubicBezTo>
                    <a:pt x="521" y="557"/>
                    <a:pt x="557" y="521"/>
                    <a:pt x="557" y="477"/>
                  </a:cubicBezTo>
                  <a:cubicBezTo>
                    <a:pt x="557" y="80"/>
                    <a:pt x="557" y="80"/>
                    <a:pt x="557" y="80"/>
                  </a:cubicBezTo>
                  <a:cubicBezTo>
                    <a:pt x="557" y="36"/>
                    <a:pt x="521" y="0"/>
                    <a:pt x="477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216000" anchor="ctr" anchorCtr="1" compatLnSpc="1">
              <a:normAutofit fontScale="92500" lnSpcReduction="1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02</a:t>
              </a:r>
              <a:endParaRPr lang="en-US" altLang="zh-CN" sz="4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任意多边形: 形状 23"/>
            <p:cNvSpPr/>
            <p:nvPr/>
          </p:nvSpPr>
          <p:spPr bwMode="auto">
            <a:xfrm>
              <a:off x="3798098" y="4674648"/>
              <a:ext cx="988717" cy="1094611"/>
            </a:xfrm>
            <a:custGeom>
              <a:avLst/>
              <a:gdLst>
                <a:gd name="T0" fmla="*/ 80 w 557"/>
                <a:gd name="T1" fmla="*/ 618 h 618"/>
                <a:gd name="T2" fmla="*/ 477 w 557"/>
                <a:gd name="T3" fmla="*/ 618 h 618"/>
                <a:gd name="T4" fmla="*/ 557 w 557"/>
                <a:gd name="T5" fmla="*/ 538 h 618"/>
                <a:gd name="T6" fmla="*/ 557 w 557"/>
                <a:gd name="T7" fmla="*/ 141 h 618"/>
                <a:gd name="T8" fmla="*/ 477 w 557"/>
                <a:gd name="T9" fmla="*/ 61 h 618"/>
                <a:gd name="T10" fmla="*/ 394 w 557"/>
                <a:gd name="T11" fmla="*/ 61 h 618"/>
                <a:gd name="T12" fmla="*/ 310 w 557"/>
                <a:gd name="T13" fmla="*/ 55 h 618"/>
                <a:gd name="T14" fmla="*/ 309 w 557"/>
                <a:gd name="T15" fmla="*/ 53 h 618"/>
                <a:gd name="T16" fmla="*/ 306 w 557"/>
                <a:gd name="T17" fmla="*/ 49 h 618"/>
                <a:gd name="T18" fmla="*/ 302 w 557"/>
                <a:gd name="T19" fmla="*/ 41 h 618"/>
                <a:gd name="T20" fmla="*/ 302 w 557"/>
                <a:gd name="T21" fmla="*/ 41 h 618"/>
                <a:gd name="T22" fmla="*/ 292 w 557"/>
                <a:gd name="T23" fmla="*/ 25 h 618"/>
                <a:gd name="T24" fmla="*/ 292 w 557"/>
                <a:gd name="T25" fmla="*/ 24 h 618"/>
                <a:gd name="T26" fmla="*/ 279 w 557"/>
                <a:gd name="T27" fmla="*/ 0 h 618"/>
                <a:gd name="T28" fmla="*/ 265 w 557"/>
                <a:gd name="T29" fmla="*/ 24 h 618"/>
                <a:gd name="T30" fmla="*/ 260 w 557"/>
                <a:gd name="T31" fmla="*/ 32 h 618"/>
                <a:gd name="T32" fmla="*/ 255 w 557"/>
                <a:gd name="T33" fmla="*/ 42 h 618"/>
                <a:gd name="T34" fmla="*/ 251 w 557"/>
                <a:gd name="T35" fmla="*/ 48 h 618"/>
                <a:gd name="T36" fmla="*/ 251 w 557"/>
                <a:gd name="T37" fmla="*/ 49 h 618"/>
                <a:gd name="T38" fmla="*/ 250 w 557"/>
                <a:gd name="T39" fmla="*/ 50 h 618"/>
                <a:gd name="T40" fmla="*/ 249 w 557"/>
                <a:gd name="T41" fmla="*/ 52 h 618"/>
                <a:gd name="T42" fmla="*/ 247 w 557"/>
                <a:gd name="T43" fmla="*/ 55 h 618"/>
                <a:gd name="T44" fmla="*/ 163 w 557"/>
                <a:gd name="T45" fmla="*/ 61 h 618"/>
                <a:gd name="T46" fmla="*/ 80 w 557"/>
                <a:gd name="T47" fmla="*/ 61 h 618"/>
                <a:gd name="T48" fmla="*/ 0 w 557"/>
                <a:gd name="T49" fmla="*/ 141 h 618"/>
                <a:gd name="T50" fmla="*/ 0 w 557"/>
                <a:gd name="T51" fmla="*/ 538 h 618"/>
                <a:gd name="T52" fmla="*/ 80 w 557"/>
                <a:gd name="T53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7" h="618">
                  <a:moveTo>
                    <a:pt x="80" y="618"/>
                  </a:moveTo>
                  <a:cubicBezTo>
                    <a:pt x="477" y="618"/>
                    <a:pt x="477" y="618"/>
                    <a:pt x="477" y="618"/>
                  </a:cubicBezTo>
                  <a:cubicBezTo>
                    <a:pt x="521" y="618"/>
                    <a:pt x="557" y="582"/>
                    <a:pt x="557" y="538"/>
                  </a:cubicBezTo>
                  <a:cubicBezTo>
                    <a:pt x="557" y="141"/>
                    <a:pt x="557" y="141"/>
                    <a:pt x="557" y="141"/>
                  </a:cubicBezTo>
                  <a:cubicBezTo>
                    <a:pt x="557" y="97"/>
                    <a:pt x="521" y="61"/>
                    <a:pt x="477" y="61"/>
                  </a:cubicBezTo>
                  <a:cubicBezTo>
                    <a:pt x="394" y="61"/>
                    <a:pt x="394" y="61"/>
                    <a:pt x="394" y="61"/>
                  </a:cubicBezTo>
                  <a:cubicBezTo>
                    <a:pt x="350" y="61"/>
                    <a:pt x="312" y="58"/>
                    <a:pt x="310" y="55"/>
                  </a:cubicBezTo>
                  <a:cubicBezTo>
                    <a:pt x="310" y="54"/>
                    <a:pt x="309" y="54"/>
                    <a:pt x="309" y="53"/>
                  </a:cubicBezTo>
                  <a:cubicBezTo>
                    <a:pt x="306" y="49"/>
                    <a:pt x="306" y="49"/>
                    <a:pt x="306" y="49"/>
                  </a:cubicBezTo>
                  <a:cubicBezTo>
                    <a:pt x="302" y="41"/>
                    <a:pt x="302" y="41"/>
                    <a:pt x="302" y="41"/>
                  </a:cubicBezTo>
                  <a:cubicBezTo>
                    <a:pt x="302" y="41"/>
                    <a:pt x="302" y="41"/>
                    <a:pt x="302" y="41"/>
                  </a:cubicBezTo>
                  <a:cubicBezTo>
                    <a:pt x="299" y="36"/>
                    <a:pt x="296" y="30"/>
                    <a:pt x="292" y="25"/>
                  </a:cubicBezTo>
                  <a:cubicBezTo>
                    <a:pt x="292" y="24"/>
                    <a:pt x="292" y="24"/>
                    <a:pt x="292" y="24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265" y="24"/>
                    <a:pt x="265" y="24"/>
                    <a:pt x="265" y="24"/>
                  </a:cubicBezTo>
                  <a:cubicBezTo>
                    <a:pt x="260" y="32"/>
                    <a:pt x="260" y="32"/>
                    <a:pt x="260" y="32"/>
                  </a:cubicBezTo>
                  <a:cubicBezTo>
                    <a:pt x="255" y="42"/>
                    <a:pt x="255" y="42"/>
                    <a:pt x="255" y="42"/>
                  </a:cubicBezTo>
                  <a:cubicBezTo>
                    <a:pt x="253" y="44"/>
                    <a:pt x="252" y="46"/>
                    <a:pt x="251" y="48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0" y="50"/>
                    <a:pt x="250" y="50"/>
                    <a:pt x="250" y="50"/>
                  </a:cubicBezTo>
                  <a:cubicBezTo>
                    <a:pt x="250" y="51"/>
                    <a:pt x="249" y="51"/>
                    <a:pt x="249" y="52"/>
                  </a:cubicBezTo>
                  <a:cubicBezTo>
                    <a:pt x="247" y="55"/>
                    <a:pt x="247" y="55"/>
                    <a:pt x="247" y="55"/>
                  </a:cubicBezTo>
                  <a:cubicBezTo>
                    <a:pt x="245" y="58"/>
                    <a:pt x="207" y="61"/>
                    <a:pt x="163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36" y="61"/>
                    <a:pt x="0" y="97"/>
                    <a:pt x="0" y="141"/>
                  </a:cubicBezTo>
                  <a:cubicBezTo>
                    <a:pt x="0" y="538"/>
                    <a:pt x="0" y="538"/>
                    <a:pt x="0" y="538"/>
                  </a:cubicBezTo>
                  <a:cubicBezTo>
                    <a:pt x="0" y="582"/>
                    <a:pt x="36" y="618"/>
                    <a:pt x="80" y="618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216000" rIns="91440" bIns="45720" anchor="ctr" anchorCtr="1" compatLnSpc="1">
              <a:normAutofit fontScale="92500" lnSpcReduction="1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03</a:t>
              </a:r>
              <a:endParaRPr lang="en-US" altLang="zh-CN" sz="4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4" name="任意多边形: 形状 24"/>
            <p:cNvSpPr/>
            <p:nvPr/>
          </p:nvSpPr>
          <p:spPr bwMode="auto">
            <a:xfrm>
              <a:off x="3798098" y="3545484"/>
              <a:ext cx="2111194" cy="2223776"/>
            </a:xfrm>
            <a:custGeom>
              <a:avLst/>
              <a:gdLst>
                <a:gd name="T0" fmla="*/ 80 w 1190"/>
                <a:gd name="T1" fmla="*/ 620 h 1255"/>
                <a:gd name="T2" fmla="*/ 554 w 1190"/>
                <a:gd name="T3" fmla="*/ 620 h 1255"/>
                <a:gd name="T4" fmla="*/ 634 w 1190"/>
                <a:gd name="T5" fmla="*/ 700 h 1255"/>
                <a:gd name="T6" fmla="*/ 634 w 1190"/>
                <a:gd name="T7" fmla="*/ 1175 h 1255"/>
                <a:gd name="T8" fmla="*/ 714 w 1190"/>
                <a:gd name="T9" fmla="*/ 1255 h 1255"/>
                <a:gd name="T10" fmla="*/ 1110 w 1190"/>
                <a:gd name="T11" fmla="*/ 1255 h 1255"/>
                <a:gd name="T12" fmla="*/ 1190 w 1190"/>
                <a:gd name="T13" fmla="*/ 1175 h 1255"/>
                <a:gd name="T14" fmla="*/ 1190 w 1190"/>
                <a:gd name="T15" fmla="*/ 145 h 1255"/>
                <a:gd name="T16" fmla="*/ 1110 w 1190"/>
                <a:gd name="T17" fmla="*/ 65 h 1255"/>
                <a:gd name="T18" fmla="*/ 712 w 1190"/>
                <a:gd name="T19" fmla="*/ 65 h 1255"/>
                <a:gd name="T20" fmla="*/ 628 w 1190"/>
                <a:gd name="T21" fmla="*/ 57 h 1255"/>
                <a:gd name="T22" fmla="*/ 620 w 1190"/>
                <a:gd name="T23" fmla="*/ 44 h 1255"/>
                <a:gd name="T24" fmla="*/ 595 w 1190"/>
                <a:gd name="T25" fmla="*/ 0 h 1255"/>
                <a:gd name="T26" fmla="*/ 570 w 1190"/>
                <a:gd name="T27" fmla="*/ 44 h 1255"/>
                <a:gd name="T28" fmla="*/ 562 w 1190"/>
                <a:gd name="T29" fmla="*/ 57 h 1255"/>
                <a:gd name="T30" fmla="*/ 478 w 1190"/>
                <a:gd name="T31" fmla="*/ 65 h 1255"/>
                <a:gd name="T32" fmla="*/ 80 w 1190"/>
                <a:gd name="T33" fmla="*/ 65 h 1255"/>
                <a:gd name="T34" fmla="*/ 0 w 1190"/>
                <a:gd name="T35" fmla="*/ 145 h 1255"/>
                <a:gd name="T36" fmla="*/ 0 w 1190"/>
                <a:gd name="T37" fmla="*/ 540 h 1255"/>
                <a:gd name="T38" fmla="*/ 80 w 1190"/>
                <a:gd name="T39" fmla="*/ 620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90" h="1255">
                  <a:moveTo>
                    <a:pt x="80" y="620"/>
                  </a:moveTo>
                  <a:cubicBezTo>
                    <a:pt x="554" y="620"/>
                    <a:pt x="554" y="620"/>
                    <a:pt x="554" y="620"/>
                  </a:cubicBezTo>
                  <a:cubicBezTo>
                    <a:pt x="598" y="620"/>
                    <a:pt x="634" y="656"/>
                    <a:pt x="634" y="700"/>
                  </a:cubicBezTo>
                  <a:cubicBezTo>
                    <a:pt x="634" y="1175"/>
                    <a:pt x="634" y="1175"/>
                    <a:pt x="634" y="1175"/>
                  </a:cubicBezTo>
                  <a:cubicBezTo>
                    <a:pt x="634" y="1219"/>
                    <a:pt x="670" y="1255"/>
                    <a:pt x="714" y="1255"/>
                  </a:cubicBezTo>
                  <a:cubicBezTo>
                    <a:pt x="1110" y="1255"/>
                    <a:pt x="1110" y="1255"/>
                    <a:pt x="1110" y="1255"/>
                  </a:cubicBezTo>
                  <a:cubicBezTo>
                    <a:pt x="1154" y="1255"/>
                    <a:pt x="1190" y="1219"/>
                    <a:pt x="1190" y="1175"/>
                  </a:cubicBezTo>
                  <a:cubicBezTo>
                    <a:pt x="1190" y="145"/>
                    <a:pt x="1190" y="145"/>
                    <a:pt x="1190" y="145"/>
                  </a:cubicBezTo>
                  <a:cubicBezTo>
                    <a:pt x="1190" y="101"/>
                    <a:pt x="1154" y="65"/>
                    <a:pt x="1110" y="65"/>
                  </a:cubicBezTo>
                  <a:cubicBezTo>
                    <a:pt x="712" y="65"/>
                    <a:pt x="712" y="65"/>
                    <a:pt x="712" y="65"/>
                  </a:cubicBezTo>
                  <a:cubicBezTo>
                    <a:pt x="668" y="65"/>
                    <a:pt x="630" y="61"/>
                    <a:pt x="628" y="57"/>
                  </a:cubicBezTo>
                  <a:cubicBezTo>
                    <a:pt x="626" y="55"/>
                    <a:pt x="624" y="50"/>
                    <a:pt x="620" y="44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570" y="44"/>
                    <a:pt x="570" y="44"/>
                    <a:pt x="570" y="44"/>
                  </a:cubicBezTo>
                  <a:cubicBezTo>
                    <a:pt x="566" y="50"/>
                    <a:pt x="564" y="55"/>
                    <a:pt x="562" y="57"/>
                  </a:cubicBezTo>
                  <a:cubicBezTo>
                    <a:pt x="560" y="61"/>
                    <a:pt x="522" y="65"/>
                    <a:pt x="478" y="65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36" y="65"/>
                    <a:pt x="0" y="101"/>
                    <a:pt x="0" y="145"/>
                  </a:cubicBezTo>
                  <a:cubicBezTo>
                    <a:pt x="0" y="540"/>
                    <a:pt x="0" y="540"/>
                    <a:pt x="0" y="540"/>
                  </a:cubicBezTo>
                  <a:cubicBezTo>
                    <a:pt x="0" y="584"/>
                    <a:pt x="36" y="620"/>
                    <a:pt x="80" y="62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5" name="任意多边形: 形状 25"/>
            <p:cNvSpPr/>
            <p:nvPr/>
          </p:nvSpPr>
          <p:spPr bwMode="auto">
            <a:xfrm>
              <a:off x="5268049" y="5152196"/>
              <a:ext cx="271478" cy="177445"/>
            </a:xfrm>
            <a:custGeom>
              <a:avLst/>
              <a:gdLst>
                <a:gd name="connsiteX0" fmla="*/ 192447 w 506413"/>
                <a:gd name="connsiteY0" fmla="*/ 181356 h 331006"/>
                <a:gd name="connsiteX1" fmla="*/ 253206 w 506413"/>
                <a:gd name="connsiteY1" fmla="*/ 231542 h 331006"/>
                <a:gd name="connsiteX2" fmla="*/ 316497 w 506413"/>
                <a:gd name="connsiteY2" fmla="*/ 181356 h 331006"/>
                <a:gd name="connsiteX3" fmla="*/ 362068 w 506413"/>
                <a:gd name="connsiteY3" fmla="*/ 216486 h 331006"/>
                <a:gd name="connsiteX4" fmla="*/ 493713 w 506413"/>
                <a:gd name="connsiteY4" fmla="*/ 319366 h 331006"/>
                <a:gd name="connsiteX5" fmla="*/ 407637 w 506413"/>
                <a:gd name="connsiteY5" fmla="*/ 329403 h 331006"/>
                <a:gd name="connsiteX6" fmla="*/ 253206 w 506413"/>
                <a:gd name="connsiteY6" fmla="*/ 329403 h 331006"/>
                <a:gd name="connsiteX7" fmla="*/ 93712 w 506413"/>
                <a:gd name="connsiteY7" fmla="*/ 329403 h 331006"/>
                <a:gd name="connsiteX8" fmla="*/ 12700 w 506413"/>
                <a:gd name="connsiteY8" fmla="*/ 319366 h 331006"/>
                <a:gd name="connsiteX9" fmla="*/ 149409 w 506413"/>
                <a:gd name="connsiteY9" fmla="*/ 213977 h 331006"/>
                <a:gd name="connsiteX10" fmla="*/ 192447 w 506413"/>
                <a:gd name="connsiteY10" fmla="*/ 181356 h 331006"/>
                <a:gd name="connsiteX11" fmla="*/ 0 w 506413"/>
                <a:gd name="connsiteY11" fmla="*/ 32131 h 331006"/>
                <a:gd name="connsiteX12" fmla="*/ 174625 w 506413"/>
                <a:gd name="connsiteY12" fmla="*/ 168330 h 331006"/>
                <a:gd name="connsiteX13" fmla="*/ 0 w 506413"/>
                <a:gd name="connsiteY13" fmla="*/ 302006 h 331006"/>
                <a:gd name="connsiteX14" fmla="*/ 0 w 506413"/>
                <a:gd name="connsiteY14" fmla="*/ 32131 h 331006"/>
                <a:gd name="connsiteX15" fmla="*/ 506413 w 506413"/>
                <a:gd name="connsiteY15" fmla="*/ 28956 h 331006"/>
                <a:gd name="connsiteX16" fmla="*/ 506413 w 506413"/>
                <a:gd name="connsiteY16" fmla="*/ 302006 h 331006"/>
                <a:gd name="connsiteX17" fmla="*/ 331788 w 506413"/>
                <a:gd name="connsiteY17" fmla="*/ 168009 h 331006"/>
                <a:gd name="connsiteX18" fmla="*/ 506413 w 506413"/>
                <a:gd name="connsiteY18" fmla="*/ 28956 h 331006"/>
                <a:gd name="connsiteX19" fmla="*/ 455106 w 506413"/>
                <a:gd name="connsiteY19" fmla="*/ 35 h 331006"/>
                <a:gd name="connsiteX20" fmla="*/ 493713 w 506413"/>
                <a:gd name="connsiteY20" fmla="*/ 11728 h 331006"/>
                <a:gd name="connsiteX21" fmla="*/ 374726 w 506413"/>
                <a:gd name="connsiteY21" fmla="*/ 105274 h 331006"/>
                <a:gd name="connsiteX22" fmla="*/ 291181 w 506413"/>
                <a:gd name="connsiteY22" fmla="*/ 168480 h 331006"/>
                <a:gd name="connsiteX23" fmla="*/ 253206 w 506413"/>
                <a:gd name="connsiteY23" fmla="*/ 198819 h 331006"/>
                <a:gd name="connsiteX24" fmla="*/ 215232 w 506413"/>
                <a:gd name="connsiteY24" fmla="*/ 168480 h 331006"/>
                <a:gd name="connsiteX25" fmla="*/ 134219 w 506413"/>
                <a:gd name="connsiteY25" fmla="*/ 105274 h 331006"/>
                <a:gd name="connsiteX26" fmla="*/ 12700 w 506413"/>
                <a:gd name="connsiteY26" fmla="*/ 11728 h 331006"/>
                <a:gd name="connsiteX27" fmla="*/ 54788 w 506413"/>
                <a:gd name="connsiteY27" fmla="*/ 35 h 331006"/>
                <a:gd name="connsiteX28" fmla="*/ 98776 w 506413"/>
                <a:gd name="connsiteY28" fmla="*/ 1615 h 331006"/>
                <a:gd name="connsiteX29" fmla="*/ 253206 w 506413"/>
                <a:gd name="connsiteY29" fmla="*/ 1615 h 331006"/>
                <a:gd name="connsiteX30" fmla="*/ 412701 w 506413"/>
                <a:gd name="connsiteY30" fmla="*/ 1615 h 331006"/>
                <a:gd name="connsiteX31" fmla="*/ 455106 w 506413"/>
                <a:gd name="connsiteY31" fmla="*/ 35 h 331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06413" h="331006">
                  <a:moveTo>
                    <a:pt x="192447" y="181356"/>
                  </a:moveTo>
                  <a:cubicBezTo>
                    <a:pt x="212700" y="198921"/>
                    <a:pt x="232953" y="213977"/>
                    <a:pt x="253206" y="231542"/>
                  </a:cubicBezTo>
                  <a:cubicBezTo>
                    <a:pt x="265864" y="221505"/>
                    <a:pt x="301308" y="181356"/>
                    <a:pt x="316497" y="181356"/>
                  </a:cubicBezTo>
                  <a:cubicBezTo>
                    <a:pt x="326624" y="181356"/>
                    <a:pt x="354473" y="211468"/>
                    <a:pt x="362068" y="216486"/>
                  </a:cubicBezTo>
                  <a:cubicBezTo>
                    <a:pt x="407637" y="251616"/>
                    <a:pt x="450675" y="286746"/>
                    <a:pt x="493713" y="319366"/>
                  </a:cubicBezTo>
                  <a:cubicBezTo>
                    <a:pt x="475992" y="336931"/>
                    <a:pt x="430422" y="329403"/>
                    <a:pt x="407637" y="329403"/>
                  </a:cubicBezTo>
                  <a:cubicBezTo>
                    <a:pt x="357004" y="329403"/>
                    <a:pt x="306371" y="329403"/>
                    <a:pt x="253206" y="329403"/>
                  </a:cubicBezTo>
                  <a:cubicBezTo>
                    <a:pt x="200042" y="329403"/>
                    <a:pt x="146877" y="329403"/>
                    <a:pt x="93712" y="329403"/>
                  </a:cubicBezTo>
                  <a:cubicBezTo>
                    <a:pt x="70928" y="329403"/>
                    <a:pt x="30421" y="336931"/>
                    <a:pt x="12700" y="319366"/>
                  </a:cubicBezTo>
                  <a:cubicBezTo>
                    <a:pt x="58269" y="284236"/>
                    <a:pt x="103839" y="249107"/>
                    <a:pt x="149409" y="213977"/>
                  </a:cubicBezTo>
                  <a:cubicBezTo>
                    <a:pt x="154472" y="211468"/>
                    <a:pt x="189915" y="181356"/>
                    <a:pt x="192447" y="181356"/>
                  </a:cubicBezTo>
                  <a:close/>
                  <a:moveTo>
                    <a:pt x="0" y="32131"/>
                  </a:moveTo>
                  <a:cubicBezTo>
                    <a:pt x="58208" y="77531"/>
                    <a:pt x="116416" y="122930"/>
                    <a:pt x="174625" y="168330"/>
                  </a:cubicBezTo>
                  <a:cubicBezTo>
                    <a:pt x="116416" y="213729"/>
                    <a:pt x="58208" y="256607"/>
                    <a:pt x="0" y="302006"/>
                  </a:cubicBezTo>
                  <a:cubicBezTo>
                    <a:pt x="0" y="211207"/>
                    <a:pt x="0" y="120408"/>
                    <a:pt x="0" y="32131"/>
                  </a:cubicBezTo>
                  <a:close/>
                  <a:moveTo>
                    <a:pt x="506413" y="28956"/>
                  </a:moveTo>
                  <a:cubicBezTo>
                    <a:pt x="506413" y="119973"/>
                    <a:pt x="506413" y="210990"/>
                    <a:pt x="506413" y="302006"/>
                  </a:cubicBezTo>
                  <a:cubicBezTo>
                    <a:pt x="448205" y="256498"/>
                    <a:pt x="389997" y="213518"/>
                    <a:pt x="331788" y="168009"/>
                  </a:cubicBezTo>
                  <a:cubicBezTo>
                    <a:pt x="389997" y="122501"/>
                    <a:pt x="448205" y="76993"/>
                    <a:pt x="506413" y="28956"/>
                  </a:cubicBezTo>
                  <a:close/>
                  <a:moveTo>
                    <a:pt x="455106" y="35"/>
                  </a:moveTo>
                  <a:cubicBezTo>
                    <a:pt x="470296" y="351"/>
                    <a:pt x="484853" y="2880"/>
                    <a:pt x="493713" y="11728"/>
                  </a:cubicBezTo>
                  <a:cubicBezTo>
                    <a:pt x="453207" y="42068"/>
                    <a:pt x="415232" y="72407"/>
                    <a:pt x="374726" y="105274"/>
                  </a:cubicBezTo>
                  <a:cubicBezTo>
                    <a:pt x="346878" y="125500"/>
                    <a:pt x="319029" y="148254"/>
                    <a:pt x="291181" y="168480"/>
                  </a:cubicBezTo>
                  <a:cubicBezTo>
                    <a:pt x="283586" y="173537"/>
                    <a:pt x="263333" y="198819"/>
                    <a:pt x="253206" y="198819"/>
                  </a:cubicBezTo>
                  <a:cubicBezTo>
                    <a:pt x="245611" y="198819"/>
                    <a:pt x="222826" y="173537"/>
                    <a:pt x="215232" y="168480"/>
                  </a:cubicBezTo>
                  <a:cubicBezTo>
                    <a:pt x="187383" y="148254"/>
                    <a:pt x="162067" y="125500"/>
                    <a:pt x="134219" y="105274"/>
                  </a:cubicBezTo>
                  <a:cubicBezTo>
                    <a:pt x="93712" y="72407"/>
                    <a:pt x="53206" y="42068"/>
                    <a:pt x="12700" y="11728"/>
                  </a:cubicBezTo>
                  <a:cubicBezTo>
                    <a:pt x="22826" y="2880"/>
                    <a:pt x="38649" y="351"/>
                    <a:pt x="54788" y="35"/>
                  </a:cubicBezTo>
                  <a:cubicBezTo>
                    <a:pt x="70928" y="-281"/>
                    <a:pt x="87383" y="1615"/>
                    <a:pt x="98776" y="1615"/>
                  </a:cubicBezTo>
                  <a:cubicBezTo>
                    <a:pt x="149409" y="1615"/>
                    <a:pt x="202573" y="1615"/>
                    <a:pt x="253206" y="1615"/>
                  </a:cubicBezTo>
                  <a:cubicBezTo>
                    <a:pt x="306371" y="1615"/>
                    <a:pt x="359536" y="1615"/>
                    <a:pt x="412701" y="1615"/>
                  </a:cubicBezTo>
                  <a:cubicBezTo>
                    <a:pt x="424093" y="1615"/>
                    <a:pt x="439916" y="-281"/>
                    <a:pt x="455106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6" name="任意多边形: 形状 26"/>
            <p:cNvSpPr/>
            <p:nvPr/>
          </p:nvSpPr>
          <p:spPr bwMode="auto">
            <a:xfrm>
              <a:off x="7406301" y="4674648"/>
              <a:ext cx="987601" cy="1094611"/>
            </a:xfrm>
            <a:custGeom>
              <a:avLst/>
              <a:gdLst>
                <a:gd name="T0" fmla="*/ 477 w 557"/>
                <a:gd name="T1" fmla="*/ 618 h 618"/>
                <a:gd name="T2" fmla="*/ 80 w 557"/>
                <a:gd name="T3" fmla="*/ 618 h 618"/>
                <a:gd name="T4" fmla="*/ 0 w 557"/>
                <a:gd name="T5" fmla="*/ 538 h 618"/>
                <a:gd name="T6" fmla="*/ 0 w 557"/>
                <a:gd name="T7" fmla="*/ 141 h 618"/>
                <a:gd name="T8" fmla="*/ 80 w 557"/>
                <a:gd name="T9" fmla="*/ 61 h 618"/>
                <a:gd name="T10" fmla="*/ 163 w 557"/>
                <a:gd name="T11" fmla="*/ 61 h 618"/>
                <a:gd name="T12" fmla="*/ 247 w 557"/>
                <a:gd name="T13" fmla="*/ 55 h 618"/>
                <a:gd name="T14" fmla="*/ 248 w 557"/>
                <a:gd name="T15" fmla="*/ 53 h 618"/>
                <a:gd name="T16" fmla="*/ 251 w 557"/>
                <a:gd name="T17" fmla="*/ 49 h 618"/>
                <a:gd name="T18" fmla="*/ 255 w 557"/>
                <a:gd name="T19" fmla="*/ 41 h 618"/>
                <a:gd name="T20" fmla="*/ 255 w 557"/>
                <a:gd name="T21" fmla="*/ 41 h 618"/>
                <a:gd name="T22" fmla="*/ 265 w 557"/>
                <a:gd name="T23" fmla="*/ 25 h 618"/>
                <a:gd name="T24" fmla="*/ 265 w 557"/>
                <a:gd name="T25" fmla="*/ 24 h 618"/>
                <a:gd name="T26" fmla="*/ 278 w 557"/>
                <a:gd name="T27" fmla="*/ 0 h 618"/>
                <a:gd name="T28" fmla="*/ 292 w 557"/>
                <a:gd name="T29" fmla="*/ 24 h 618"/>
                <a:gd name="T30" fmla="*/ 297 w 557"/>
                <a:gd name="T31" fmla="*/ 32 h 618"/>
                <a:gd name="T32" fmla="*/ 302 w 557"/>
                <a:gd name="T33" fmla="*/ 42 h 618"/>
                <a:gd name="T34" fmla="*/ 306 w 557"/>
                <a:gd name="T35" fmla="*/ 48 h 618"/>
                <a:gd name="T36" fmla="*/ 306 w 557"/>
                <a:gd name="T37" fmla="*/ 49 h 618"/>
                <a:gd name="T38" fmla="*/ 307 w 557"/>
                <a:gd name="T39" fmla="*/ 50 h 618"/>
                <a:gd name="T40" fmla="*/ 308 w 557"/>
                <a:gd name="T41" fmla="*/ 52 h 618"/>
                <a:gd name="T42" fmla="*/ 310 w 557"/>
                <a:gd name="T43" fmla="*/ 55 h 618"/>
                <a:gd name="T44" fmla="*/ 394 w 557"/>
                <a:gd name="T45" fmla="*/ 61 h 618"/>
                <a:gd name="T46" fmla="*/ 477 w 557"/>
                <a:gd name="T47" fmla="*/ 61 h 618"/>
                <a:gd name="T48" fmla="*/ 557 w 557"/>
                <a:gd name="T49" fmla="*/ 141 h 618"/>
                <a:gd name="T50" fmla="*/ 557 w 557"/>
                <a:gd name="T51" fmla="*/ 538 h 618"/>
                <a:gd name="T52" fmla="*/ 477 w 557"/>
                <a:gd name="T53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7" h="618">
                  <a:moveTo>
                    <a:pt x="477" y="618"/>
                  </a:moveTo>
                  <a:cubicBezTo>
                    <a:pt x="80" y="618"/>
                    <a:pt x="80" y="618"/>
                    <a:pt x="80" y="618"/>
                  </a:cubicBezTo>
                  <a:cubicBezTo>
                    <a:pt x="36" y="618"/>
                    <a:pt x="0" y="582"/>
                    <a:pt x="0" y="538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97"/>
                    <a:pt x="36" y="61"/>
                    <a:pt x="80" y="61"/>
                  </a:cubicBezTo>
                  <a:cubicBezTo>
                    <a:pt x="163" y="61"/>
                    <a:pt x="163" y="61"/>
                    <a:pt x="163" y="61"/>
                  </a:cubicBezTo>
                  <a:cubicBezTo>
                    <a:pt x="207" y="61"/>
                    <a:pt x="245" y="58"/>
                    <a:pt x="247" y="55"/>
                  </a:cubicBezTo>
                  <a:cubicBezTo>
                    <a:pt x="247" y="54"/>
                    <a:pt x="248" y="54"/>
                    <a:pt x="248" y="53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5" y="41"/>
                    <a:pt x="255" y="41"/>
                    <a:pt x="255" y="41"/>
                  </a:cubicBezTo>
                  <a:cubicBezTo>
                    <a:pt x="255" y="41"/>
                    <a:pt x="255" y="41"/>
                    <a:pt x="255" y="41"/>
                  </a:cubicBezTo>
                  <a:cubicBezTo>
                    <a:pt x="258" y="36"/>
                    <a:pt x="261" y="30"/>
                    <a:pt x="265" y="25"/>
                  </a:cubicBezTo>
                  <a:cubicBezTo>
                    <a:pt x="265" y="24"/>
                    <a:pt x="265" y="24"/>
                    <a:pt x="265" y="24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92" y="24"/>
                    <a:pt x="292" y="24"/>
                    <a:pt x="292" y="24"/>
                  </a:cubicBezTo>
                  <a:cubicBezTo>
                    <a:pt x="297" y="32"/>
                    <a:pt x="297" y="32"/>
                    <a:pt x="297" y="32"/>
                  </a:cubicBezTo>
                  <a:cubicBezTo>
                    <a:pt x="302" y="42"/>
                    <a:pt x="302" y="42"/>
                    <a:pt x="302" y="42"/>
                  </a:cubicBezTo>
                  <a:cubicBezTo>
                    <a:pt x="304" y="44"/>
                    <a:pt x="305" y="46"/>
                    <a:pt x="306" y="48"/>
                  </a:cubicBezTo>
                  <a:cubicBezTo>
                    <a:pt x="306" y="49"/>
                    <a:pt x="306" y="49"/>
                    <a:pt x="306" y="49"/>
                  </a:cubicBezTo>
                  <a:cubicBezTo>
                    <a:pt x="307" y="50"/>
                    <a:pt x="307" y="50"/>
                    <a:pt x="307" y="50"/>
                  </a:cubicBezTo>
                  <a:cubicBezTo>
                    <a:pt x="308" y="51"/>
                    <a:pt x="308" y="51"/>
                    <a:pt x="308" y="52"/>
                  </a:cubicBezTo>
                  <a:cubicBezTo>
                    <a:pt x="310" y="55"/>
                    <a:pt x="310" y="55"/>
                    <a:pt x="310" y="55"/>
                  </a:cubicBezTo>
                  <a:cubicBezTo>
                    <a:pt x="312" y="58"/>
                    <a:pt x="350" y="61"/>
                    <a:pt x="394" y="61"/>
                  </a:cubicBezTo>
                  <a:cubicBezTo>
                    <a:pt x="477" y="61"/>
                    <a:pt x="477" y="61"/>
                    <a:pt x="477" y="61"/>
                  </a:cubicBezTo>
                  <a:cubicBezTo>
                    <a:pt x="521" y="61"/>
                    <a:pt x="557" y="97"/>
                    <a:pt x="557" y="141"/>
                  </a:cubicBezTo>
                  <a:cubicBezTo>
                    <a:pt x="557" y="538"/>
                    <a:pt x="557" y="538"/>
                    <a:pt x="557" y="538"/>
                  </a:cubicBezTo>
                  <a:cubicBezTo>
                    <a:pt x="557" y="582"/>
                    <a:pt x="521" y="618"/>
                    <a:pt x="477" y="618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216000" rIns="91440" bIns="45720" anchor="ctr" anchorCtr="1" compatLnSpc="1">
              <a:normAutofit fontScale="92500" lnSpcReduction="1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04</a:t>
              </a:r>
              <a:endParaRPr lang="en-US" altLang="zh-CN" sz="4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7" name="任意多边形: 形状 27"/>
            <p:cNvSpPr/>
            <p:nvPr/>
          </p:nvSpPr>
          <p:spPr bwMode="auto">
            <a:xfrm>
              <a:off x="6169011" y="3660295"/>
              <a:ext cx="2224891" cy="2108965"/>
            </a:xfrm>
            <a:custGeom>
              <a:avLst/>
              <a:gdLst>
                <a:gd name="T0" fmla="*/ 542 w 1254"/>
                <a:gd name="T1" fmla="*/ 0 h 1190"/>
                <a:gd name="T2" fmla="*/ 541 w 1254"/>
                <a:gd name="T3" fmla="*/ 0 h 1190"/>
                <a:gd name="T4" fmla="*/ 144 w 1254"/>
                <a:gd name="T5" fmla="*/ 0 h 1190"/>
                <a:gd name="T6" fmla="*/ 64 w 1254"/>
                <a:gd name="T7" fmla="*/ 80 h 1190"/>
                <a:gd name="T8" fmla="*/ 64 w 1254"/>
                <a:gd name="T9" fmla="*/ 477 h 1190"/>
                <a:gd name="T10" fmla="*/ 56 w 1254"/>
                <a:gd name="T11" fmla="*/ 562 h 1190"/>
                <a:gd name="T12" fmla="*/ 43 w 1254"/>
                <a:gd name="T13" fmla="*/ 570 h 1190"/>
                <a:gd name="T14" fmla="*/ 0 w 1254"/>
                <a:gd name="T15" fmla="*/ 595 h 1190"/>
                <a:gd name="T16" fmla="*/ 43 w 1254"/>
                <a:gd name="T17" fmla="*/ 620 h 1190"/>
                <a:gd name="T18" fmla="*/ 56 w 1254"/>
                <a:gd name="T19" fmla="*/ 627 h 1190"/>
                <a:gd name="T20" fmla="*/ 64 w 1254"/>
                <a:gd name="T21" fmla="*/ 712 h 1190"/>
                <a:gd name="T22" fmla="*/ 64 w 1254"/>
                <a:gd name="T23" fmla="*/ 1110 h 1190"/>
                <a:gd name="T24" fmla="*/ 64 w 1254"/>
                <a:gd name="T25" fmla="*/ 1110 h 1190"/>
                <a:gd name="T26" fmla="*/ 122 w 1254"/>
                <a:gd name="T27" fmla="*/ 1186 h 1190"/>
                <a:gd name="T28" fmla="*/ 128 w 1254"/>
                <a:gd name="T29" fmla="*/ 1188 h 1190"/>
                <a:gd name="T30" fmla="*/ 144 w 1254"/>
                <a:gd name="T31" fmla="*/ 1190 h 1190"/>
                <a:gd name="T32" fmla="*/ 540 w 1254"/>
                <a:gd name="T33" fmla="*/ 1190 h 1190"/>
                <a:gd name="T34" fmla="*/ 620 w 1254"/>
                <a:gd name="T35" fmla="*/ 1110 h 1190"/>
                <a:gd name="T36" fmla="*/ 620 w 1254"/>
                <a:gd name="T37" fmla="*/ 635 h 1190"/>
                <a:gd name="T38" fmla="*/ 631 w 1254"/>
                <a:gd name="T39" fmla="*/ 595 h 1190"/>
                <a:gd name="T40" fmla="*/ 700 w 1254"/>
                <a:gd name="T41" fmla="*/ 555 h 1190"/>
                <a:gd name="T42" fmla="*/ 1174 w 1254"/>
                <a:gd name="T43" fmla="*/ 555 h 1190"/>
                <a:gd name="T44" fmla="*/ 1254 w 1254"/>
                <a:gd name="T45" fmla="*/ 475 h 1190"/>
                <a:gd name="T46" fmla="*/ 1254 w 1254"/>
                <a:gd name="T47" fmla="*/ 80 h 1190"/>
                <a:gd name="T48" fmla="*/ 1174 w 1254"/>
                <a:gd name="T49" fmla="*/ 0 h 1190"/>
                <a:gd name="T50" fmla="*/ 776 w 1254"/>
                <a:gd name="T51" fmla="*/ 0 h 1190"/>
                <a:gd name="T52" fmla="*/ 542 w 1254"/>
                <a:gd name="T53" fmla="*/ 0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54" h="1190">
                  <a:moveTo>
                    <a:pt x="542" y="0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00" y="0"/>
                    <a:pt x="64" y="36"/>
                    <a:pt x="64" y="80"/>
                  </a:cubicBezTo>
                  <a:cubicBezTo>
                    <a:pt x="64" y="477"/>
                    <a:pt x="64" y="477"/>
                    <a:pt x="64" y="477"/>
                  </a:cubicBezTo>
                  <a:cubicBezTo>
                    <a:pt x="64" y="521"/>
                    <a:pt x="61" y="560"/>
                    <a:pt x="56" y="562"/>
                  </a:cubicBezTo>
                  <a:cubicBezTo>
                    <a:pt x="54" y="564"/>
                    <a:pt x="49" y="566"/>
                    <a:pt x="43" y="570"/>
                  </a:cubicBezTo>
                  <a:cubicBezTo>
                    <a:pt x="0" y="595"/>
                    <a:pt x="0" y="595"/>
                    <a:pt x="0" y="595"/>
                  </a:cubicBezTo>
                  <a:cubicBezTo>
                    <a:pt x="43" y="620"/>
                    <a:pt x="43" y="620"/>
                    <a:pt x="43" y="620"/>
                  </a:cubicBezTo>
                  <a:cubicBezTo>
                    <a:pt x="49" y="623"/>
                    <a:pt x="54" y="626"/>
                    <a:pt x="56" y="627"/>
                  </a:cubicBezTo>
                  <a:cubicBezTo>
                    <a:pt x="61" y="630"/>
                    <a:pt x="64" y="668"/>
                    <a:pt x="64" y="712"/>
                  </a:cubicBezTo>
                  <a:cubicBezTo>
                    <a:pt x="64" y="1110"/>
                    <a:pt x="64" y="1110"/>
                    <a:pt x="64" y="1110"/>
                  </a:cubicBezTo>
                  <a:cubicBezTo>
                    <a:pt x="64" y="1110"/>
                    <a:pt x="64" y="1110"/>
                    <a:pt x="64" y="1110"/>
                  </a:cubicBezTo>
                  <a:cubicBezTo>
                    <a:pt x="64" y="1146"/>
                    <a:pt x="89" y="1176"/>
                    <a:pt x="122" y="1186"/>
                  </a:cubicBezTo>
                  <a:cubicBezTo>
                    <a:pt x="124" y="1187"/>
                    <a:pt x="126" y="1187"/>
                    <a:pt x="128" y="1188"/>
                  </a:cubicBezTo>
                  <a:cubicBezTo>
                    <a:pt x="133" y="1189"/>
                    <a:pt x="139" y="1190"/>
                    <a:pt x="144" y="1190"/>
                  </a:cubicBezTo>
                  <a:cubicBezTo>
                    <a:pt x="540" y="1190"/>
                    <a:pt x="540" y="1190"/>
                    <a:pt x="540" y="1190"/>
                  </a:cubicBezTo>
                  <a:cubicBezTo>
                    <a:pt x="584" y="1190"/>
                    <a:pt x="620" y="1154"/>
                    <a:pt x="620" y="1110"/>
                  </a:cubicBezTo>
                  <a:cubicBezTo>
                    <a:pt x="620" y="635"/>
                    <a:pt x="620" y="635"/>
                    <a:pt x="620" y="635"/>
                  </a:cubicBezTo>
                  <a:cubicBezTo>
                    <a:pt x="620" y="621"/>
                    <a:pt x="624" y="607"/>
                    <a:pt x="631" y="595"/>
                  </a:cubicBezTo>
                  <a:cubicBezTo>
                    <a:pt x="645" y="571"/>
                    <a:pt x="670" y="555"/>
                    <a:pt x="700" y="555"/>
                  </a:cubicBezTo>
                  <a:cubicBezTo>
                    <a:pt x="1174" y="555"/>
                    <a:pt x="1174" y="555"/>
                    <a:pt x="1174" y="555"/>
                  </a:cubicBezTo>
                  <a:cubicBezTo>
                    <a:pt x="1218" y="555"/>
                    <a:pt x="1254" y="519"/>
                    <a:pt x="1254" y="475"/>
                  </a:cubicBezTo>
                  <a:cubicBezTo>
                    <a:pt x="1254" y="80"/>
                    <a:pt x="1254" y="80"/>
                    <a:pt x="1254" y="80"/>
                  </a:cubicBezTo>
                  <a:cubicBezTo>
                    <a:pt x="1254" y="36"/>
                    <a:pt x="1218" y="0"/>
                    <a:pt x="1174" y="0"/>
                  </a:cubicBezTo>
                  <a:cubicBezTo>
                    <a:pt x="776" y="0"/>
                    <a:pt x="776" y="0"/>
                    <a:pt x="776" y="0"/>
                  </a:cubicBezTo>
                  <a:lnTo>
                    <a:pt x="542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4" name="任意多边形: 形状 28"/>
            <p:cNvSpPr/>
            <p:nvPr/>
          </p:nvSpPr>
          <p:spPr bwMode="auto">
            <a:xfrm>
              <a:off x="6607407" y="5121654"/>
              <a:ext cx="325942" cy="266387"/>
            </a:xfrm>
            <a:custGeom>
              <a:avLst/>
              <a:gdLst>
                <a:gd name="connsiteX0" fmla="*/ 291307 w 608013"/>
                <a:gd name="connsiteY0" fmla="*/ 133350 h 496918"/>
                <a:gd name="connsiteX1" fmla="*/ 263525 w 608013"/>
                <a:gd name="connsiteY1" fmla="*/ 161132 h 496918"/>
                <a:gd name="connsiteX2" fmla="*/ 291307 w 608013"/>
                <a:gd name="connsiteY2" fmla="*/ 188914 h 496918"/>
                <a:gd name="connsiteX3" fmla="*/ 319089 w 608013"/>
                <a:gd name="connsiteY3" fmla="*/ 161132 h 496918"/>
                <a:gd name="connsiteX4" fmla="*/ 291307 w 608013"/>
                <a:gd name="connsiteY4" fmla="*/ 133350 h 496918"/>
                <a:gd name="connsiteX5" fmla="*/ 210345 w 608013"/>
                <a:gd name="connsiteY5" fmla="*/ 133350 h 496918"/>
                <a:gd name="connsiteX6" fmla="*/ 182563 w 608013"/>
                <a:gd name="connsiteY6" fmla="*/ 161132 h 496918"/>
                <a:gd name="connsiteX7" fmla="*/ 210345 w 608013"/>
                <a:gd name="connsiteY7" fmla="*/ 188914 h 496918"/>
                <a:gd name="connsiteX8" fmla="*/ 238127 w 608013"/>
                <a:gd name="connsiteY8" fmla="*/ 161132 h 496918"/>
                <a:gd name="connsiteX9" fmla="*/ 210345 w 608013"/>
                <a:gd name="connsiteY9" fmla="*/ 133350 h 496918"/>
                <a:gd name="connsiteX10" fmla="*/ 129382 w 608013"/>
                <a:gd name="connsiteY10" fmla="*/ 133350 h 496918"/>
                <a:gd name="connsiteX11" fmla="*/ 101600 w 608013"/>
                <a:gd name="connsiteY11" fmla="*/ 161132 h 496918"/>
                <a:gd name="connsiteX12" fmla="*/ 129382 w 608013"/>
                <a:gd name="connsiteY12" fmla="*/ 188914 h 496918"/>
                <a:gd name="connsiteX13" fmla="*/ 157164 w 608013"/>
                <a:gd name="connsiteY13" fmla="*/ 161132 h 496918"/>
                <a:gd name="connsiteX14" fmla="*/ 129382 w 608013"/>
                <a:gd name="connsiteY14" fmla="*/ 133350 h 496918"/>
                <a:gd name="connsiteX15" fmla="*/ 448484 w 608013"/>
                <a:gd name="connsiteY15" fmla="*/ 117475 h 496918"/>
                <a:gd name="connsiteX16" fmla="*/ 582691 w 608013"/>
                <a:gd name="connsiteY16" fmla="*/ 117475 h 496918"/>
                <a:gd name="connsiteX17" fmla="*/ 608013 w 608013"/>
                <a:gd name="connsiteY17" fmla="*/ 145277 h 496918"/>
                <a:gd name="connsiteX18" fmla="*/ 608013 w 608013"/>
                <a:gd name="connsiteY18" fmla="*/ 395497 h 496918"/>
                <a:gd name="connsiteX19" fmla="*/ 582691 w 608013"/>
                <a:gd name="connsiteY19" fmla="*/ 420771 h 496918"/>
                <a:gd name="connsiteX20" fmla="*/ 521918 w 608013"/>
                <a:gd name="connsiteY20" fmla="*/ 420771 h 496918"/>
                <a:gd name="connsiteX21" fmla="*/ 539644 w 608013"/>
                <a:gd name="connsiteY21" fmla="*/ 483958 h 496918"/>
                <a:gd name="connsiteX22" fmla="*/ 526983 w 608013"/>
                <a:gd name="connsiteY22" fmla="*/ 491540 h 496918"/>
                <a:gd name="connsiteX23" fmla="*/ 440887 w 608013"/>
                <a:gd name="connsiteY23" fmla="*/ 420771 h 496918"/>
                <a:gd name="connsiteX24" fmla="*/ 223118 w 608013"/>
                <a:gd name="connsiteY24" fmla="*/ 420771 h 496918"/>
                <a:gd name="connsiteX25" fmla="*/ 195263 w 608013"/>
                <a:gd name="connsiteY25" fmla="*/ 395497 h 496918"/>
                <a:gd name="connsiteX26" fmla="*/ 195263 w 608013"/>
                <a:gd name="connsiteY26" fmla="*/ 337365 h 496918"/>
                <a:gd name="connsiteX27" fmla="*/ 402904 w 608013"/>
                <a:gd name="connsiteY27" fmla="*/ 337365 h 496918"/>
                <a:gd name="connsiteX28" fmla="*/ 448484 w 608013"/>
                <a:gd name="connsiteY28" fmla="*/ 291870 h 496918"/>
                <a:gd name="connsiteX29" fmla="*/ 448484 w 608013"/>
                <a:gd name="connsiteY29" fmla="*/ 117475 h 496918"/>
                <a:gd name="connsiteX30" fmla="*/ 25322 w 608013"/>
                <a:gd name="connsiteY30" fmla="*/ 0 h 496918"/>
                <a:gd name="connsiteX31" fmla="*/ 384896 w 608013"/>
                <a:gd name="connsiteY31" fmla="*/ 0 h 496918"/>
                <a:gd name="connsiteX32" fmla="*/ 412750 w 608013"/>
                <a:gd name="connsiteY32" fmla="*/ 25189 h 496918"/>
                <a:gd name="connsiteX33" fmla="*/ 412750 w 608013"/>
                <a:gd name="connsiteY33" fmla="*/ 274553 h 496918"/>
                <a:gd name="connsiteX34" fmla="*/ 384896 w 608013"/>
                <a:gd name="connsiteY34" fmla="*/ 302260 h 496918"/>
                <a:gd name="connsiteX35" fmla="*/ 146868 w 608013"/>
                <a:gd name="connsiteY35" fmla="*/ 302260 h 496918"/>
                <a:gd name="connsiteX36" fmla="*/ 63305 w 608013"/>
                <a:gd name="connsiteY36" fmla="*/ 372788 h 496918"/>
                <a:gd name="connsiteX37" fmla="*/ 53177 w 608013"/>
                <a:gd name="connsiteY37" fmla="*/ 377825 h 496918"/>
                <a:gd name="connsiteX38" fmla="*/ 48112 w 608013"/>
                <a:gd name="connsiteY38" fmla="*/ 362712 h 496918"/>
                <a:gd name="connsiteX39" fmla="*/ 65838 w 608013"/>
                <a:gd name="connsiteY39" fmla="*/ 302260 h 496918"/>
                <a:gd name="connsiteX40" fmla="*/ 25322 w 608013"/>
                <a:gd name="connsiteY40" fmla="*/ 302260 h 496918"/>
                <a:gd name="connsiteX41" fmla="*/ 0 w 608013"/>
                <a:gd name="connsiteY41" fmla="*/ 274553 h 496918"/>
                <a:gd name="connsiteX42" fmla="*/ 0 w 608013"/>
                <a:gd name="connsiteY42" fmla="*/ 25189 h 496918"/>
                <a:gd name="connsiteX43" fmla="*/ 25322 w 608013"/>
                <a:gd name="connsiteY43" fmla="*/ 0 h 49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608013" h="496918">
                  <a:moveTo>
                    <a:pt x="291307" y="133350"/>
                  </a:moveTo>
                  <a:cubicBezTo>
                    <a:pt x="275963" y="133350"/>
                    <a:pt x="263525" y="145788"/>
                    <a:pt x="263525" y="161132"/>
                  </a:cubicBezTo>
                  <a:cubicBezTo>
                    <a:pt x="263525" y="176476"/>
                    <a:pt x="275963" y="188914"/>
                    <a:pt x="291307" y="188914"/>
                  </a:cubicBezTo>
                  <a:cubicBezTo>
                    <a:pt x="306651" y="188914"/>
                    <a:pt x="319089" y="176476"/>
                    <a:pt x="319089" y="161132"/>
                  </a:cubicBezTo>
                  <a:cubicBezTo>
                    <a:pt x="319089" y="145788"/>
                    <a:pt x="306651" y="133350"/>
                    <a:pt x="291307" y="133350"/>
                  </a:cubicBezTo>
                  <a:close/>
                  <a:moveTo>
                    <a:pt x="210345" y="133350"/>
                  </a:moveTo>
                  <a:cubicBezTo>
                    <a:pt x="195001" y="133350"/>
                    <a:pt x="182563" y="145788"/>
                    <a:pt x="182563" y="161132"/>
                  </a:cubicBezTo>
                  <a:cubicBezTo>
                    <a:pt x="182563" y="176476"/>
                    <a:pt x="195001" y="188914"/>
                    <a:pt x="210345" y="188914"/>
                  </a:cubicBezTo>
                  <a:cubicBezTo>
                    <a:pt x="225689" y="188914"/>
                    <a:pt x="238127" y="176476"/>
                    <a:pt x="238127" y="161132"/>
                  </a:cubicBezTo>
                  <a:cubicBezTo>
                    <a:pt x="238127" y="145788"/>
                    <a:pt x="225689" y="133350"/>
                    <a:pt x="210345" y="133350"/>
                  </a:cubicBezTo>
                  <a:close/>
                  <a:moveTo>
                    <a:pt x="129382" y="133350"/>
                  </a:moveTo>
                  <a:cubicBezTo>
                    <a:pt x="114038" y="133350"/>
                    <a:pt x="101600" y="145788"/>
                    <a:pt x="101600" y="161132"/>
                  </a:cubicBezTo>
                  <a:cubicBezTo>
                    <a:pt x="101600" y="176476"/>
                    <a:pt x="114038" y="188914"/>
                    <a:pt x="129382" y="188914"/>
                  </a:cubicBezTo>
                  <a:cubicBezTo>
                    <a:pt x="144726" y="188914"/>
                    <a:pt x="157164" y="176476"/>
                    <a:pt x="157164" y="161132"/>
                  </a:cubicBezTo>
                  <a:cubicBezTo>
                    <a:pt x="157164" y="145788"/>
                    <a:pt x="144726" y="133350"/>
                    <a:pt x="129382" y="133350"/>
                  </a:cubicBezTo>
                  <a:close/>
                  <a:moveTo>
                    <a:pt x="448484" y="117475"/>
                  </a:moveTo>
                  <a:cubicBezTo>
                    <a:pt x="448484" y="117475"/>
                    <a:pt x="448484" y="117475"/>
                    <a:pt x="582691" y="117475"/>
                  </a:cubicBezTo>
                  <a:cubicBezTo>
                    <a:pt x="597884" y="117475"/>
                    <a:pt x="608013" y="130113"/>
                    <a:pt x="608013" y="145277"/>
                  </a:cubicBezTo>
                  <a:cubicBezTo>
                    <a:pt x="608013" y="145277"/>
                    <a:pt x="608013" y="145277"/>
                    <a:pt x="608013" y="395497"/>
                  </a:cubicBezTo>
                  <a:cubicBezTo>
                    <a:pt x="608013" y="408134"/>
                    <a:pt x="597884" y="420771"/>
                    <a:pt x="582691" y="420771"/>
                  </a:cubicBezTo>
                  <a:cubicBezTo>
                    <a:pt x="582691" y="420771"/>
                    <a:pt x="582691" y="420771"/>
                    <a:pt x="521918" y="420771"/>
                  </a:cubicBezTo>
                  <a:cubicBezTo>
                    <a:pt x="521918" y="420771"/>
                    <a:pt x="521918" y="420771"/>
                    <a:pt x="539644" y="483958"/>
                  </a:cubicBezTo>
                  <a:cubicBezTo>
                    <a:pt x="544708" y="496595"/>
                    <a:pt x="537111" y="501650"/>
                    <a:pt x="526983" y="491540"/>
                  </a:cubicBezTo>
                  <a:cubicBezTo>
                    <a:pt x="526983" y="491540"/>
                    <a:pt x="526983" y="491540"/>
                    <a:pt x="440887" y="420771"/>
                  </a:cubicBezTo>
                  <a:cubicBezTo>
                    <a:pt x="440887" y="420771"/>
                    <a:pt x="440887" y="420771"/>
                    <a:pt x="223118" y="420771"/>
                  </a:cubicBezTo>
                  <a:cubicBezTo>
                    <a:pt x="207924" y="420771"/>
                    <a:pt x="195263" y="408134"/>
                    <a:pt x="195263" y="395497"/>
                  </a:cubicBezTo>
                  <a:cubicBezTo>
                    <a:pt x="195263" y="395497"/>
                    <a:pt x="195263" y="395497"/>
                    <a:pt x="195263" y="337365"/>
                  </a:cubicBezTo>
                  <a:cubicBezTo>
                    <a:pt x="195263" y="337365"/>
                    <a:pt x="195263" y="337365"/>
                    <a:pt x="402904" y="337365"/>
                  </a:cubicBezTo>
                  <a:cubicBezTo>
                    <a:pt x="428226" y="337365"/>
                    <a:pt x="448484" y="317145"/>
                    <a:pt x="448484" y="291870"/>
                  </a:cubicBezTo>
                  <a:cubicBezTo>
                    <a:pt x="448484" y="291870"/>
                    <a:pt x="448484" y="291870"/>
                    <a:pt x="448484" y="117475"/>
                  </a:cubicBezTo>
                  <a:close/>
                  <a:moveTo>
                    <a:pt x="25322" y="0"/>
                  </a:moveTo>
                  <a:cubicBezTo>
                    <a:pt x="25322" y="0"/>
                    <a:pt x="25322" y="0"/>
                    <a:pt x="384896" y="0"/>
                  </a:cubicBezTo>
                  <a:cubicBezTo>
                    <a:pt x="400089" y="0"/>
                    <a:pt x="412750" y="12594"/>
                    <a:pt x="412750" y="25189"/>
                  </a:cubicBezTo>
                  <a:cubicBezTo>
                    <a:pt x="412750" y="25189"/>
                    <a:pt x="412750" y="25189"/>
                    <a:pt x="412750" y="274553"/>
                  </a:cubicBezTo>
                  <a:cubicBezTo>
                    <a:pt x="412750" y="289666"/>
                    <a:pt x="400089" y="302260"/>
                    <a:pt x="384896" y="302260"/>
                  </a:cubicBezTo>
                  <a:cubicBezTo>
                    <a:pt x="384896" y="302260"/>
                    <a:pt x="384896" y="302260"/>
                    <a:pt x="146868" y="302260"/>
                  </a:cubicBezTo>
                  <a:cubicBezTo>
                    <a:pt x="146868" y="302260"/>
                    <a:pt x="146868" y="302260"/>
                    <a:pt x="63305" y="372788"/>
                  </a:cubicBezTo>
                  <a:cubicBezTo>
                    <a:pt x="58241" y="375306"/>
                    <a:pt x="55709" y="377825"/>
                    <a:pt x="53177" y="377825"/>
                  </a:cubicBezTo>
                  <a:cubicBezTo>
                    <a:pt x="48112" y="377825"/>
                    <a:pt x="45580" y="372788"/>
                    <a:pt x="48112" y="362712"/>
                  </a:cubicBezTo>
                  <a:cubicBezTo>
                    <a:pt x="48112" y="362712"/>
                    <a:pt x="48112" y="362712"/>
                    <a:pt x="65838" y="302260"/>
                  </a:cubicBezTo>
                  <a:cubicBezTo>
                    <a:pt x="65838" y="302260"/>
                    <a:pt x="65838" y="302260"/>
                    <a:pt x="25322" y="302260"/>
                  </a:cubicBezTo>
                  <a:cubicBezTo>
                    <a:pt x="10129" y="302260"/>
                    <a:pt x="0" y="289666"/>
                    <a:pt x="0" y="274553"/>
                  </a:cubicBezTo>
                  <a:cubicBezTo>
                    <a:pt x="0" y="274553"/>
                    <a:pt x="0" y="274553"/>
                    <a:pt x="0" y="25189"/>
                  </a:cubicBezTo>
                  <a:cubicBezTo>
                    <a:pt x="0" y="12594"/>
                    <a:pt x="10129" y="0"/>
                    <a:pt x="253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4433490" y="2519345"/>
              <a:ext cx="954107" cy="400110"/>
            </a:xfrm>
            <a:prstGeom prst="rect">
              <a:avLst/>
            </a:prstGeom>
          </p:spPr>
          <p:txBody>
            <a:bodyPr wrap="none" anchor="ctr">
              <a:normAutofit fontScale="85000" lnSpcReduction="20000"/>
            </a:bodyPr>
            <a:lstStyle/>
            <a:p>
              <a:pPr lvl="0" algn="ctr"/>
              <a:r>
                <a:rPr lang="zh-CN" altLang="en-US"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关键词</a:t>
              </a:r>
              <a:endPara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861251" y="2519345"/>
              <a:ext cx="954107" cy="400110"/>
            </a:xfrm>
            <a:prstGeom prst="rect">
              <a:avLst/>
            </a:prstGeom>
          </p:spPr>
          <p:txBody>
            <a:bodyPr wrap="none" anchor="ctr">
              <a:normAutofit fontScale="85000" lnSpcReduction="20000"/>
            </a:bodyPr>
            <a:lstStyle/>
            <a:p>
              <a:pPr lvl="0" algn="ctr"/>
              <a:r>
                <a:rPr lang="zh-CN" altLang="en-US"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关键词</a:t>
              </a:r>
              <a:endPara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433490" y="3924531"/>
              <a:ext cx="954107" cy="400110"/>
            </a:xfrm>
            <a:prstGeom prst="rect">
              <a:avLst/>
            </a:prstGeom>
          </p:spPr>
          <p:txBody>
            <a:bodyPr wrap="none" anchor="ctr">
              <a:normAutofit fontScale="85000" lnSpcReduction="20000"/>
            </a:bodyPr>
            <a:lstStyle/>
            <a:p>
              <a:pPr lvl="0" algn="ctr"/>
              <a:r>
                <a:rPr lang="zh-CN" altLang="en-US"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关键词</a:t>
              </a:r>
              <a:endPara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861251" y="3924531"/>
              <a:ext cx="954107" cy="400110"/>
            </a:xfrm>
            <a:prstGeom prst="rect">
              <a:avLst/>
            </a:prstGeom>
          </p:spPr>
          <p:txBody>
            <a:bodyPr wrap="none" anchor="ctr">
              <a:normAutofit fontScale="85000" lnSpcReduction="20000"/>
            </a:bodyPr>
            <a:lstStyle/>
            <a:p>
              <a:pPr lvl="0" algn="ctr"/>
              <a:r>
                <a:rPr lang="zh-CN" altLang="en-US"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关键词</a:t>
              </a:r>
              <a:endPara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82166" y="1541910"/>
            <a:ext cx="8779668" cy="2400041"/>
            <a:chOff x="242888" y="2048993"/>
            <a:chExt cx="11706224" cy="3200055"/>
          </a:xfrm>
        </p:grpSpPr>
        <p:grpSp>
          <p:nvGrpSpPr>
            <p:cNvPr id="40" name="组合 39"/>
            <p:cNvGrpSpPr/>
            <p:nvPr/>
          </p:nvGrpSpPr>
          <p:grpSpPr>
            <a:xfrm>
              <a:off x="242888" y="2048993"/>
              <a:ext cx="3297607" cy="723852"/>
              <a:chOff x="719666" y="2048993"/>
              <a:chExt cx="3288101" cy="723852"/>
            </a:xfrm>
          </p:grpSpPr>
          <p:sp>
            <p:nvSpPr>
              <p:cNvPr id="41" name="文本框 142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92500" lnSpcReduction="10000"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（建议使用主题字体）</a:t>
                </a:r>
                <a:endPara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8651506" y="2048993"/>
              <a:ext cx="3297606" cy="723852"/>
              <a:chOff x="719666" y="2048993"/>
              <a:chExt cx="3288101" cy="723852"/>
            </a:xfrm>
          </p:grpSpPr>
          <p:sp>
            <p:nvSpPr>
              <p:cNvPr id="44" name="文本框 145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92500" lnSpcReduction="10000"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（建议使用主题字体）</a:t>
                </a:r>
                <a:endPara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242888" y="4525196"/>
              <a:ext cx="3297607" cy="723852"/>
              <a:chOff x="719666" y="2048993"/>
              <a:chExt cx="3288101" cy="723852"/>
            </a:xfrm>
          </p:grpSpPr>
          <p:sp>
            <p:nvSpPr>
              <p:cNvPr id="47" name="文本框 148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92500" lnSpcReduction="10000"/>
              </a:bodyPr>
              <a:lstStyle/>
              <a:p>
                <a:pPr algn="r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（建议使用主题字体）</a:t>
                </a:r>
                <a:endPara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8651506" y="4525196"/>
              <a:ext cx="3297606" cy="723852"/>
              <a:chOff x="719666" y="2048993"/>
              <a:chExt cx="3288101" cy="723852"/>
            </a:xfrm>
          </p:grpSpPr>
          <p:sp>
            <p:nvSpPr>
              <p:cNvPr id="50" name="文本框 151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92500" lnSpcReduction="10000"/>
              </a:bodyPr>
              <a:lstStyle/>
              <a:p>
                <a:pPr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（建议使用主题字体）</a:t>
                </a:r>
                <a:endPara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标题文本预设</a:t>
                </a:r>
                <a:endPara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活动经费预算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Oval 14"/>
          <p:cNvSpPr/>
          <p:nvPr/>
        </p:nvSpPr>
        <p:spPr>
          <a:xfrm>
            <a:off x="4849424" y="1473732"/>
            <a:ext cx="436843" cy="43684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Oval 23"/>
          <p:cNvSpPr/>
          <p:nvPr/>
        </p:nvSpPr>
        <p:spPr>
          <a:xfrm>
            <a:off x="4849424" y="2113370"/>
            <a:ext cx="436843" cy="43684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Oval 33"/>
          <p:cNvSpPr/>
          <p:nvPr/>
        </p:nvSpPr>
        <p:spPr>
          <a:xfrm>
            <a:off x="4849424" y="2753007"/>
            <a:ext cx="436843" cy="436841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Oval 40"/>
          <p:cNvSpPr/>
          <p:nvPr/>
        </p:nvSpPr>
        <p:spPr>
          <a:xfrm>
            <a:off x="4849424" y="3392644"/>
            <a:ext cx="436843" cy="436841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5" name="Group 41"/>
          <p:cNvGrpSpPr/>
          <p:nvPr/>
        </p:nvGrpSpPr>
        <p:grpSpPr>
          <a:xfrm>
            <a:off x="3608671" y="1744291"/>
            <a:ext cx="1181658" cy="1851286"/>
            <a:chOff x="4832354" y="2627863"/>
            <a:chExt cx="1290716" cy="2882302"/>
          </a:xfrm>
        </p:grpSpPr>
        <p:grpSp>
          <p:nvGrpSpPr>
            <p:cNvPr id="36" name="Group 42"/>
            <p:cNvGrpSpPr/>
            <p:nvPr/>
          </p:nvGrpSpPr>
          <p:grpSpPr>
            <a:xfrm>
              <a:off x="5656050" y="2627863"/>
              <a:ext cx="411375" cy="1103472"/>
              <a:chOff x="5656050" y="2477928"/>
              <a:chExt cx="411375" cy="1103472"/>
            </a:xfrm>
          </p:grpSpPr>
          <p:cxnSp>
            <p:nvCxnSpPr>
              <p:cNvPr id="44" name="Straight Connector 50"/>
              <p:cNvCxnSpPr/>
              <p:nvPr/>
            </p:nvCxnSpPr>
            <p:spPr>
              <a:xfrm flipH="1">
                <a:off x="5656052" y="2477928"/>
                <a:ext cx="411373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51"/>
              <p:cNvCxnSpPr/>
              <p:nvPr/>
            </p:nvCxnSpPr>
            <p:spPr>
              <a:xfrm>
                <a:off x="5656050" y="2477928"/>
                <a:ext cx="0" cy="110347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Straight Connector 43"/>
            <p:cNvCxnSpPr/>
            <p:nvPr/>
          </p:nvCxnSpPr>
          <p:spPr>
            <a:xfrm flipH="1">
              <a:off x="4832354" y="3581400"/>
              <a:ext cx="123507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44"/>
            <p:cNvGrpSpPr/>
            <p:nvPr/>
          </p:nvGrpSpPr>
          <p:grpSpPr>
            <a:xfrm flipV="1">
              <a:off x="5429250" y="3250149"/>
              <a:ext cx="638175" cy="1103472"/>
              <a:chOff x="5656050" y="2477928"/>
              <a:chExt cx="411375" cy="1103472"/>
            </a:xfrm>
          </p:grpSpPr>
          <p:cxnSp>
            <p:nvCxnSpPr>
              <p:cNvPr id="42" name="Straight Connector 48"/>
              <p:cNvCxnSpPr/>
              <p:nvPr/>
            </p:nvCxnSpPr>
            <p:spPr>
              <a:xfrm flipH="1">
                <a:off x="5656052" y="2477928"/>
                <a:ext cx="411373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9"/>
              <p:cNvCxnSpPr/>
              <p:nvPr/>
            </p:nvCxnSpPr>
            <p:spPr>
              <a:xfrm>
                <a:off x="5656050" y="2477928"/>
                <a:ext cx="0" cy="110347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45"/>
            <p:cNvGrpSpPr/>
            <p:nvPr/>
          </p:nvGrpSpPr>
          <p:grpSpPr>
            <a:xfrm flipV="1">
              <a:off x="5246765" y="4406693"/>
              <a:ext cx="876305" cy="1103472"/>
              <a:chOff x="5682165" y="4387818"/>
              <a:chExt cx="411377" cy="1103472"/>
            </a:xfrm>
          </p:grpSpPr>
          <p:cxnSp>
            <p:nvCxnSpPr>
              <p:cNvPr id="40" name="Straight Connector 46"/>
              <p:cNvCxnSpPr/>
              <p:nvPr/>
            </p:nvCxnSpPr>
            <p:spPr>
              <a:xfrm flipH="1">
                <a:off x="5682169" y="4387818"/>
                <a:ext cx="411373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7"/>
              <p:cNvCxnSpPr/>
              <p:nvPr/>
            </p:nvCxnSpPr>
            <p:spPr>
              <a:xfrm>
                <a:off x="5682165" y="4387818"/>
                <a:ext cx="0" cy="110347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1"/>
          <p:cNvGrpSpPr/>
          <p:nvPr/>
        </p:nvGrpSpPr>
        <p:grpSpPr>
          <a:xfrm>
            <a:off x="5359485" y="1423748"/>
            <a:ext cx="2206685" cy="507927"/>
            <a:chOff x="7222206" y="2322208"/>
            <a:chExt cx="2942246" cy="677236"/>
          </a:xfrm>
        </p:grpSpPr>
        <p:sp>
          <p:nvSpPr>
            <p:cNvPr id="34" name="Rectangle 73"/>
            <p:cNvSpPr/>
            <p:nvPr/>
          </p:nvSpPr>
          <p:spPr>
            <a:xfrm>
              <a:off x="7222206" y="2516107"/>
              <a:ext cx="2942246" cy="483337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5" name="TextBox 74"/>
            <p:cNvSpPr txBox="1"/>
            <p:nvPr/>
          </p:nvSpPr>
          <p:spPr bwMode="auto">
            <a:xfrm>
              <a:off x="7222206" y="2322208"/>
              <a:ext cx="1417724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 fontScale="77500" lnSpcReduction="20000"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 </a:t>
              </a:r>
              <a:endPara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7" name="Group 9"/>
          <p:cNvGrpSpPr/>
          <p:nvPr/>
        </p:nvGrpSpPr>
        <p:grpSpPr>
          <a:xfrm>
            <a:off x="5359485" y="2065533"/>
            <a:ext cx="2206685" cy="507927"/>
            <a:chOff x="7222206" y="3154018"/>
            <a:chExt cx="2942246" cy="677236"/>
          </a:xfrm>
        </p:grpSpPr>
        <p:sp>
          <p:nvSpPr>
            <p:cNvPr id="6" name="Rectangle 75"/>
            <p:cNvSpPr/>
            <p:nvPr/>
          </p:nvSpPr>
          <p:spPr>
            <a:xfrm>
              <a:off x="7222206" y="3347917"/>
              <a:ext cx="2942246" cy="483337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" name="TextBox 76"/>
            <p:cNvSpPr txBox="1"/>
            <p:nvPr/>
          </p:nvSpPr>
          <p:spPr bwMode="auto">
            <a:xfrm>
              <a:off x="7222206" y="3154018"/>
              <a:ext cx="1417724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 fontScale="77500" lnSpcReduction="20000"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 </a:t>
              </a:r>
              <a:endPara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8" name="Group 10"/>
          <p:cNvGrpSpPr/>
          <p:nvPr/>
        </p:nvGrpSpPr>
        <p:grpSpPr>
          <a:xfrm>
            <a:off x="5359485" y="2707318"/>
            <a:ext cx="2206685" cy="507927"/>
            <a:chOff x="7222206" y="4013213"/>
            <a:chExt cx="2942246" cy="677236"/>
          </a:xfrm>
        </p:grpSpPr>
        <p:sp>
          <p:nvSpPr>
            <p:cNvPr id="30" name="Rectangle 77"/>
            <p:cNvSpPr/>
            <p:nvPr/>
          </p:nvSpPr>
          <p:spPr>
            <a:xfrm>
              <a:off x="7222206" y="4207112"/>
              <a:ext cx="2942246" cy="483337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1" name="TextBox 78"/>
            <p:cNvSpPr txBox="1"/>
            <p:nvPr/>
          </p:nvSpPr>
          <p:spPr bwMode="auto">
            <a:xfrm>
              <a:off x="7222206" y="4013213"/>
              <a:ext cx="1417724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 fontScale="77500" lnSpcReduction="20000"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 </a:t>
              </a:r>
              <a:endPara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9" name="Group 11"/>
          <p:cNvGrpSpPr/>
          <p:nvPr/>
        </p:nvGrpSpPr>
        <p:grpSpPr>
          <a:xfrm>
            <a:off x="5359485" y="3349102"/>
            <a:ext cx="2206685" cy="507927"/>
            <a:chOff x="7222206" y="4889346"/>
            <a:chExt cx="2942246" cy="677236"/>
          </a:xfrm>
        </p:grpSpPr>
        <p:sp>
          <p:nvSpPr>
            <p:cNvPr id="28" name="Rectangle 79"/>
            <p:cNvSpPr/>
            <p:nvPr/>
          </p:nvSpPr>
          <p:spPr>
            <a:xfrm>
              <a:off x="7222206" y="5083245"/>
              <a:ext cx="2942246" cy="483337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9" name="TextBox 80"/>
            <p:cNvSpPr txBox="1"/>
            <p:nvPr/>
          </p:nvSpPr>
          <p:spPr bwMode="auto">
            <a:xfrm>
              <a:off x="7222206" y="4889346"/>
              <a:ext cx="1417724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 fontScale="77500" lnSpcReduction="20000"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 </a:t>
              </a:r>
              <a:endPara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20" name="Freeform: Shape 81"/>
          <p:cNvSpPr/>
          <p:nvPr/>
        </p:nvSpPr>
        <p:spPr bwMode="auto">
          <a:xfrm>
            <a:off x="4942708" y="1535623"/>
            <a:ext cx="283330" cy="283330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1" name="Freeform: Shape 82"/>
          <p:cNvSpPr/>
          <p:nvPr/>
        </p:nvSpPr>
        <p:spPr bwMode="auto">
          <a:xfrm>
            <a:off x="4922643" y="2181323"/>
            <a:ext cx="283330" cy="283330"/>
          </a:xfrm>
          <a:custGeom>
            <a:avLst/>
            <a:gdLst>
              <a:gd name="T0" fmla="*/ 74 w 236"/>
              <a:gd name="T1" fmla="*/ 160 h 236"/>
              <a:gd name="T2" fmla="*/ 93 w 236"/>
              <a:gd name="T3" fmla="*/ 160 h 236"/>
              <a:gd name="T4" fmla="*/ 93 w 236"/>
              <a:gd name="T5" fmla="*/ 103 h 236"/>
              <a:gd name="T6" fmla="*/ 74 w 236"/>
              <a:gd name="T7" fmla="*/ 103 h 236"/>
              <a:gd name="T8" fmla="*/ 74 w 236"/>
              <a:gd name="T9" fmla="*/ 160 h 236"/>
              <a:gd name="T10" fmla="*/ 140 w 236"/>
              <a:gd name="T11" fmla="*/ 102 h 236"/>
              <a:gd name="T12" fmla="*/ 122 w 236"/>
              <a:gd name="T13" fmla="*/ 111 h 236"/>
              <a:gd name="T14" fmla="*/ 122 w 236"/>
              <a:gd name="T15" fmla="*/ 103 h 236"/>
              <a:gd name="T16" fmla="*/ 103 w 236"/>
              <a:gd name="T17" fmla="*/ 103 h 236"/>
              <a:gd name="T18" fmla="*/ 103 w 236"/>
              <a:gd name="T19" fmla="*/ 160 h 236"/>
              <a:gd name="T20" fmla="*/ 122 w 236"/>
              <a:gd name="T21" fmla="*/ 160 h 236"/>
              <a:gd name="T22" fmla="*/ 122 w 236"/>
              <a:gd name="T23" fmla="*/ 128 h 236"/>
              <a:gd name="T24" fmla="*/ 123 w 236"/>
              <a:gd name="T25" fmla="*/ 124 h 236"/>
              <a:gd name="T26" fmla="*/ 133 w 236"/>
              <a:gd name="T27" fmla="*/ 117 h 236"/>
              <a:gd name="T28" fmla="*/ 142 w 236"/>
              <a:gd name="T29" fmla="*/ 130 h 236"/>
              <a:gd name="T30" fmla="*/ 142 w 236"/>
              <a:gd name="T31" fmla="*/ 160 h 236"/>
              <a:gd name="T32" fmla="*/ 161 w 236"/>
              <a:gd name="T33" fmla="*/ 160 h 236"/>
              <a:gd name="T34" fmla="*/ 161 w 236"/>
              <a:gd name="T35" fmla="*/ 160 h 236"/>
              <a:gd name="T36" fmla="*/ 161 w 236"/>
              <a:gd name="T37" fmla="*/ 127 h 236"/>
              <a:gd name="T38" fmla="*/ 140 w 236"/>
              <a:gd name="T39" fmla="*/ 102 h 236"/>
              <a:gd name="T40" fmla="*/ 122 w 236"/>
              <a:gd name="T41" fmla="*/ 111 h 236"/>
              <a:gd name="T42" fmla="*/ 122 w 236"/>
              <a:gd name="T43" fmla="*/ 111 h 236"/>
              <a:gd name="T44" fmla="*/ 122 w 236"/>
              <a:gd name="T45" fmla="*/ 111 h 236"/>
              <a:gd name="T46" fmla="*/ 83 w 236"/>
              <a:gd name="T47" fmla="*/ 75 h 236"/>
              <a:gd name="T48" fmla="*/ 73 w 236"/>
              <a:gd name="T49" fmla="*/ 85 h 236"/>
              <a:gd name="T50" fmla="*/ 83 w 236"/>
              <a:gd name="T51" fmla="*/ 95 h 236"/>
              <a:gd name="T52" fmla="*/ 83 w 236"/>
              <a:gd name="T53" fmla="*/ 95 h 236"/>
              <a:gd name="T54" fmla="*/ 94 w 236"/>
              <a:gd name="T55" fmla="*/ 85 h 236"/>
              <a:gd name="T56" fmla="*/ 83 w 236"/>
              <a:gd name="T57" fmla="*/ 75 h 236"/>
              <a:gd name="T58" fmla="*/ 118 w 236"/>
              <a:gd name="T59" fmla="*/ 0 h 236"/>
              <a:gd name="T60" fmla="*/ 0 w 236"/>
              <a:gd name="T61" fmla="*/ 118 h 236"/>
              <a:gd name="T62" fmla="*/ 118 w 236"/>
              <a:gd name="T63" fmla="*/ 236 h 236"/>
              <a:gd name="T64" fmla="*/ 236 w 236"/>
              <a:gd name="T65" fmla="*/ 118 h 236"/>
              <a:gd name="T66" fmla="*/ 118 w 236"/>
              <a:gd name="T67" fmla="*/ 0 h 236"/>
              <a:gd name="T68" fmla="*/ 181 w 236"/>
              <a:gd name="T69" fmla="*/ 172 h 236"/>
              <a:gd name="T70" fmla="*/ 171 w 236"/>
              <a:gd name="T71" fmla="*/ 181 h 236"/>
              <a:gd name="T72" fmla="*/ 64 w 236"/>
              <a:gd name="T73" fmla="*/ 181 h 236"/>
              <a:gd name="T74" fmla="*/ 55 w 236"/>
              <a:gd name="T75" fmla="*/ 172 h 236"/>
              <a:gd name="T76" fmla="*/ 55 w 236"/>
              <a:gd name="T77" fmla="*/ 63 h 236"/>
              <a:gd name="T78" fmla="*/ 64 w 236"/>
              <a:gd name="T79" fmla="*/ 54 h 236"/>
              <a:gd name="T80" fmla="*/ 171 w 236"/>
              <a:gd name="T81" fmla="*/ 54 h 236"/>
              <a:gd name="T82" fmla="*/ 181 w 236"/>
              <a:gd name="T83" fmla="*/ 63 h 236"/>
              <a:gd name="T84" fmla="*/ 181 w 236"/>
              <a:gd name="T85" fmla="*/ 17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6" h="236">
                <a:moveTo>
                  <a:pt x="74" y="160"/>
                </a:moveTo>
                <a:cubicBezTo>
                  <a:pt x="93" y="160"/>
                  <a:pt x="93" y="160"/>
                  <a:pt x="93" y="160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74" y="103"/>
                  <a:pt x="74" y="103"/>
                  <a:pt x="74" y="103"/>
                </a:cubicBezTo>
                <a:lnTo>
                  <a:pt x="74" y="160"/>
                </a:lnTo>
                <a:close/>
                <a:moveTo>
                  <a:pt x="140" y="102"/>
                </a:moveTo>
                <a:cubicBezTo>
                  <a:pt x="129" y="102"/>
                  <a:pt x="125" y="107"/>
                  <a:pt x="122" y="111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04" y="108"/>
                  <a:pt x="103" y="160"/>
                  <a:pt x="103" y="160"/>
                </a:cubicBezTo>
                <a:cubicBezTo>
                  <a:pt x="122" y="160"/>
                  <a:pt x="122" y="160"/>
                  <a:pt x="122" y="160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2" y="127"/>
                  <a:pt x="123" y="125"/>
                  <a:pt x="123" y="124"/>
                </a:cubicBezTo>
                <a:cubicBezTo>
                  <a:pt x="124" y="120"/>
                  <a:pt x="128" y="117"/>
                  <a:pt x="133" y="117"/>
                </a:cubicBezTo>
                <a:cubicBezTo>
                  <a:pt x="140" y="117"/>
                  <a:pt x="142" y="122"/>
                  <a:pt x="142" y="13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27"/>
                  <a:pt x="161" y="127"/>
                  <a:pt x="161" y="127"/>
                </a:cubicBezTo>
                <a:cubicBezTo>
                  <a:pt x="161" y="110"/>
                  <a:pt x="152" y="102"/>
                  <a:pt x="140" y="102"/>
                </a:cubicBezTo>
                <a:close/>
                <a:moveTo>
                  <a:pt x="122" y="111"/>
                </a:moveTo>
                <a:cubicBezTo>
                  <a:pt x="122" y="111"/>
                  <a:pt x="122" y="111"/>
                  <a:pt x="122" y="111"/>
                </a:cubicBezTo>
                <a:cubicBezTo>
                  <a:pt x="122" y="111"/>
                  <a:pt x="122" y="111"/>
                  <a:pt x="122" y="111"/>
                </a:cubicBezTo>
                <a:close/>
                <a:moveTo>
                  <a:pt x="83" y="75"/>
                </a:moveTo>
                <a:cubicBezTo>
                  <a:pt x="77" y="75"/>
                  <a:pt x="73" y="80"/>
                  <a:pt x="73" y="85"/>
                </a:cubicBezTo>
                <a:cubicBezTo>
                  <a:pt x="73" y="91"/>
                  <a:pt x="77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0" y="95"/>
                  <a:pt x="94" y="91"/>
                  <a:pt x="94" y="85"/>
                </a:cubicBezTo>
                <a:cubicBezTo>
                  <a:pt x="94" y="80"/>
                  <a:pt x="90" y="75"/>
                  <a:pt x="83" y="75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1" y="172"/>
                </a:moveTo>
                <a:cubicBezTo>
                  <a:pt x="181" y="177"/>
                  <a:pt x="176" y="181"/>
                  <a:pt x="171" y="181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59" y="181"/>
                  <a:pt x="55" y="177"/>
                  <a:pt x="55" y="172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8"/>
                  <a:pt x="59" y="54"/>
                  <a:pt x="64" y="54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6" y="54"/>
                  <a:pt x="181" y="58"/>
                  <a:pt x="181" y="63"/>
                </a:cubicBezTo>
                <a:cubicBezTo>
                  <a:pt x="181" y="172"/>
                  <a:pt x="181" y="172"/>
                  <a:pt x="181" y="1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Freeform: Shape 83"/>
          <p:cNvSpPr/>
          <p:nvPr/>
        </p:nvSpPr>
        <p:spPr bwMode="auto">
          <a:xfrm>
            <a:off x="4922641" y="3469397"/>
            <a:ext cx="283330" cy="283330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Freeform: Shape 84"/>
          <p:cNvSpPr/>
          <p:nvPr/>
        </p:nvSpPr>
        <p:spPr bwMode="auto">
          <a:xfrm>
            <a:off x="4922641" y="2829762"/>
            <a:ext cx="283330" cy="283330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37590" y="1400448"/>
            <a:ext cx="2595251" cy="2411581"/>
            <a:chOff x="1073455" y="1166133"/>
            <a:chExt cx="2595251" cy="2411581"/>
          </a:xfrm>
        </p:grpSpPr>
        <p:sp>
          <p:nvSpPr>
            <p:cNvPr id="9" name="Freeform: Shape 2"/>
            <p:cNvSpPr/>
            <p:nvPr/>
          </p:nvSpPr>
          <p:spPr>
            <a:xfrm>
              <a:off x="1073455" y="1166133"/>
              <a:ext cx="2595251" cy="524971"/>
            </a:xfrm>
            <a:custGeom>
              <a:avLst/>
              <a:gdLst>
                <a:gd name="connsiteX0" fmla="*/ 406399 w 4018173"/>
                <a:gd name="connsiteY0" fmla="*/ 0 h 812801"/>
                <a:gd name="connsiteX1" fmla="*/ 757974 w 4018173"/>
                <a:gd name="connsiteY1" fmla="*/ 0 h 812801"/>
                <a:gd name="connsiteX2" fmla="*/ 757984 w 4018173"/>
                <a:gd name="connsiteY2" fmla="*/ 1 h 812801"/>
                <a:gd name="connsiteX3" fmla="*/ 4018173 w 4018173"/>
                <a:gd name="connsiteY3" fmla="*/ 1 h 812801"/>
                <a:gd name="connsiteX4" fmla="*/ 4018173 w 4018173"/>
                <a:gd name="connsiteY4" fmla="*/ 812801 h 812801"/>
                <a:gd name="connsiteX5" fmla="*/ 449473 w 4018173"/>
                <a:gd name="connsiteY5" fmla="*/ 812801 h 812801"/>
                <a:gd name="connsiteX6" fmla="*/ 449473 w 4018173"/>
                <a:gd name="connsiteY6" fmla="*/ 812798 h 812801"/>
                <a:gd name="connsiteX7" fmla="*/ 406399 w 4018173"/>
                <a:gd name="connsiteY7" fmla="*/ 812798 h 812801"/>
                <a:gd name="connsiteX8" fmla="*/ 0 w 4018173"/>
                <a:gd name="connsiteY8" fmla="*/ 406399 h 812801"/>
                <a:gd name="connsiteX9" fmla="*/ 406399 w 4018173"/>
                <a:gd name="connsiteY9" fmla="*/ 0 h 81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18173" h="812801">
                  <a:moveTo>
                    <a:pt x="406399" y="0"/>
                  </a:moveTo>
                  <a:lnTo>
                    <a:pt x="757974" y="0"/>
                  </a:lnTo>
                  <a:lnTo>
                    <a:pt x="757984" y="1"/>
                  </a:lnTo>
                  <a:lnTo>
                    <a:pt x="4018173" y="1"/>
                  </a:lnTo>
                  <a:lnTo>
                    <a:pt x="4018173" y="812801"/>
                  </a:lnTo>
                  <a:lnTo>
                    <a:pt x="449473" y="812801"/>
                  </a:lnTo>
                  <a:lnTo>
                    <a:pt x="449473" y="812798"/>
                  </a:lnTo>
                  <a:lnTo>
                    <a:pt x="406399" y="812798"/>
                  </a:lnTo>
                  <a:cubicBezTo>
                    <a:pt x="181951" y="812798"/>
                    <a:pt x="0" y="630847"/>
                    <a:pt x="0" y="406399"/>
                  </a:cubicBezTo>
                  <a:cubicBezTo>
                    <a:pt x="0" y="181951"/>
                    <a:pt x="181951" y="0"/>
                    <a:pt x="4063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" name="Rectangle 3"/>
            <p:cNvSpPr/>
            <p:nvPr/>
          </p:nvSpPr>
          <p:spPr>
            <a:xfrm>
              <a:off x="1363760" y="1874296"/>
              <a:ext cx="2091677" cy="50036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4" name="Rectangle 4"/>
            <p:cNvSpPr/>
            <p:nvPr/>
          </p:nvSpPr>
          <p:spPr>
            <a:xfrm>
              <a:off x="1544218" y="2557850"/>
              <a:ext cx="1730761" cy="434741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Parallelogram 5"/>
            <p:cNvSpPr/>
            <p:nvPr/>
          </p:nvSpPr>
          <p:spPr>
            <a:xfrm>
              <a:off x="1363759" y="1691102"/>
              <a:ext cx="2304947" cy="183194"/>
            </a:xfrm>
            <a:prstGeom prst="parallelogram">
              <a:avLst>
                <a:gd name="adj" fmla="val 49237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Parallelogram 6"/>
            <p:cNvSpPr/>
            <p:nvPr/>
          </p:nvSpPr>
          <p:spPr>
            <a:xfrm>
              <a:off x="1544217" y="2374657"/>
              <a:ext cx="1911219" cy="183194"/>
            </a:xfrm>
            <a:prstGeom prst="parallelogram">
              <a:avLst>
                <a:gd name="adj" fmla="val 45655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7" name="Parallelogram 7"/>
            <p:cNvSpPr/>
            <p:nvPr/>
          </p:nvSpPr>
          <p:spPr>
            <a:xfrm>
              <a:off x="1823107" y="2992591"/>
              <a:ext cx="1451870" cy="183194"/>
            </a:xfrm>
            <a:prstGeom prst="parallelogram">
              <a:avLst>
                <a:gd name="adj" fmla="val 36699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6" name="Freeform: Shape 8"/>
            <p:cNvSpPr/>
            <p:nvPr/>
          </p:nvSpPr>
          <p:spPr>
            <a:xfrm>
              <a:off x="1823107" y="3175782"/>
              <a:ext cx="1282109" cy="401932"/>
            </a:xfrm>
            <a:custGeom>
              <a:avLst/>
              <a:gdLst>
                <a:gd name="connsiteX0" fmla="*/ 1131839 w 1985062"/>
                <a:gd name="connsiteY0" fmla="*/ 0 h 622302"/>
                <a:gd name="connsiteX1" fmla="*/ 1673911 w 1985062"/>
                <a:gd name="connsiteY1" fmla="*/ 0 h 622302"/>
                <a:gd name="connsiteX2" fmla="*/ 1985062 w 1985062"/>
                <a:gd name="connsiteY2" fmla="*/ 311151 h 622302"/>
                <a:gd name="connsiteX3" fmla="*/ 1985061 w 1985062"/>
                <a:gd name="connsiteY3" fmla="*/ 311151 h 622302"/>
                <a:gd name="connsiteX4" fmla="*/ 1673910 w 1985062"/>
                <a:gd name="connsiteY4" fmla="*/ 622302 h 622302"/>
                <a:gd name="connsiteX5" fmla="*/ 1564054 w 1985062"/>
                <a:gd name="connsiteY5" fmla="*/ 622302 h 622302"/>
                <a:gd name="connsiteX6" fmla="*/ 1564054 w 1985062"/>
                <a:gd name="connsiteY6" fmla="*/ 622302 h 622302"/>
                <a:gd name="connsiteX7" fmla="*/ 0 w 1985062"/>
                <a:gd name="connsiteY7" fmla="*/ 622302 h 622302"/>
                <a:gd name="connsiteX8" fmla="*/ 0 w 1985062"/>
                <a:gd name="connsiteY8" fmla="*/ 2 h 622302"/>
                <a:gd name="connsiteX9" fmla="*/ 1131819 w 1985062"/>
                <a:gd name="connsiteY9" fmla="*/ 2 h 62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85062" h="622302">
                  <a:moveTo>
                    <a:pt x="1131839" y="0"/>
                  </a:moveTo>
                  <a:lnTo>
                    <a:pt x="1673911" y="0"/>
                  </a:lnTo>
                  <a:cubicBezTo>
                    <a:pt x="1845755" y="0"/>
                    <a:pt x="1985062" y="139307"/>
                    <a:pt x="1985062" y="311151"/>
                  </a:cubicBezTo>
                  <a:lnTo>
                    <a:pt x="1985061" y="311151"/>
                  </a:lnTo>
                  <a:cubicBezTo>
                    <a:pt x="1985061" y="482995"/>
                    <a:pt x="1845754" y="622302"/>
                    <a:pt x="1673910" y="622302"/>
                  </a:cubicBezTo>
                  <a:lnTo>
                    <a:pt x="1564054" y="622302"/>
                  </a:lnTo>
                  <a:lnTo>
                    <a:pt x="1564054" y="622302"/>
                  </a:lnTo>
                  <a:lnTo>
                    <a:pt x="0" y="622302"/>
                  </a:lnTo>
                  <a:lnTo>
                    <a:pt x="0" y="2"/>
                  </a:lnTo>
                  <a:lnTo>
                    <a:pt x="1131819" y="2"/>
                  </a:ln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7" name="TextBox 85"/>
            <p:cNvSpPr txBox="1"/>
            <p:nvPr/>
          </p:nvSpPr>
          <p:spPr>
            <a:xfrm>
              <a:off x="1776606" y="1275603"/>
              <a:ext cx="1188949" cy="27699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8" name="TextBox 86"/>
            <p:cNvSpPr txBox="1"/>
            <p:nvPr/>
          </p:nvSpPr>
          <p:spPr>
            <a:xfrm>
              <a:off x="1815124" y="1987306"/>
              <a:ext cx="1188949" cy="27699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9" name="TextBox 87"/>
            <p:cNvSpPr txBox="1"/>
            <p:nvPr/>
          </p:nvSpPr>
          <p:spPr>
            <a:xfrm>
              <a:off x="1815124" y="2623997"/>
              <a:ext cx="1188949" cy="27699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0" name="TextBox 88"/>
            <p:cNvSpPr txBox="1"/>
            <p:nvPr/>
          </p:nvSpPr>
          <p:spPr>
            <a:xfrm>
              <a:off x="1878683" y="3235083"/>
              <a:ext cx="1061829" cy="253916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11" grpId="0" bldLvl="0" animBg="1"/>
      <p:bldP spid="12" grpId="0" bldLvl="0" animBg="1"/>
      <p:bldP spid="5" grpId="0" bldLvl="0" animBg="1"/>
      <p:bldP spid="14" grpId="0" bldLvl="0" animBg="1"/>
      <p:bldP spid="20" grpId="0" bldLvl="0" animBg="1"/>
      <p:bldP spid="21" grpId="0" bldLvl="0" animBg="1"/>
      <p:bldP spid="22" grpId="0" bldLvl="0" animBg="1"/>
      <p:bldP spid="23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QQ截图201711231608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890"/>
            <a:ext cx="9166860" cy="5139690"/>
          </a:xfrm>
          <a:prstGeom prst="rect">
            <a:avLst/>
          </a:prstGeom>
        </p:spPr>
      </p:pic>
      <p:sp>
        <p:nvSpPr>
          <p:cNvPr id="3" name="矩形 9"/>
          <p:cNvSpPr/>
          <p:nvPr/>
        </p:nvSpPr>
        <p:spPr>
          <a:xfrm>
            <a:off x="3185277" y="1121877"/>
            <a:ext cx="2773446" cy="2749517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4136142" y="1597534"/>
            <a:ext cx="871716" cy="871716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39293" y="1652518"/>
            <a:ext cx="865415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500" dirty="0">
                <a:ln w="28575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4500" dirty="0">
              <a:ln w="28575">
                <a:noFill/>
              </a:ln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66160" y="2448923"/>
            <a:ext cx="20116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活动效果预期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80730" y="2971539"/>
            <a:ext cx="31825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/>
                  <a:srcRect/>
                  <a:stretch>
                    <a:fillRect/>
                  </a:stretch>
                </a:blipFill>
              </a:defRPr>
            </a:lvl1pPr>
          </a:lstStyle>
          <a:p>
            <a:pPr algn="ctr"/>
            <a:r>
              <a:rPr lang="en-US" altLang="zh-CN" sz="135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Professional generation</a:t>
            </a:r>
            <a:endParaRPr lang="en-US" altLang="zh-CN" sz="135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1350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PowerPoint</a:t>
            </a:r>
            <a:endParaRPr lang="en-US" altLang="zh-CN" sz="135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活动效果预期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019679" y="927308"/>
            <a:ext cx="3825951" cy="4038987"/>
            <a:chOff x="2019679" y="927308"/>
            <a:chExt cx="3825951" cy="4038987"/>
          </a:xfrm>
        </p:grpSpPr>
        <p:grpSp>
          <p:nvGrpSpPr>
            <p:cNvPr id="5" name="组合 4"/>
            <p:cNvGrpSpPr/>
            <p:nvPr/>
          </p:nvGrpSpPr>
          <p:grpSpPr>
            <a:xfrm>
              <a:off x="4392972" y="3513637"/>
              <a:ext cx="1452658" cy="1452658"/>
              <a:chOff x="6048225" y="2812304"/>
              <a:chExt cx="1452658" cy="1452658"/>
            </a:xfrm>
          </p:grpSpPr>
          <p:sp>
            <p:nvSpPr>
              <p:cNvPr id="6" name="Oval 2"/>
              <p:cNvSpPr>
                <a:spLocks noChangeAspect="1"/>
              </p:cNvSpPr>
              <p:nvPr/>
            </p:nvSpPr>
            <p:spPr>
              <a:xfrm>
                <a:off x="6048225" y="2812304"/>
                <a:ext cx="1452658" cy="1452658"/>
              </a:xfrm>
              <a:prstGeom prst="ellipse">
                <a:avLst/>
              </a:prstGeom>
              <a:solidFill>
                <a:schemeClr val="accent2">
                  <a:alpha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7" name="Group 3"/>
              <p:cNvGrpSpPr/>
              <p:nvPr/>
            </p:nvGrpSpPr>
            <p:grpSpPr>
              <a:xfrm>
                <a:off x="6520077" y="3150970"/>
                <a:ext cx="508954" cy="775325"/>
                <a:chOff x="-938213" y="903288"/>
                <a:chExt cx="1765301" cy="2689225"/>
              </a:xfrm>
              <a:solidFill>
                <a:schemeClr val="bg1"/>
              </a:solidFill>
            </p:grpSpPr>
            <p:sp>
              <p:nvSpPr>
                <p:cNvPr id="35" name="Freeform: Shape 4"/>
                <p:cNvSpPr/>
                <p:nvPr/>
              </p:nvSpPr>
              <p:spPr bwMode="auto">
                <a:xfrm>
                  <a:off x="-409575" y="3113088"/>
                  <a:ext cx="708025" cy="479425"/>
                </a:xfrm>
                <a:custGeom>
                  <a:avLst/>
                  <a:gdLst/>
                  <a:ahLst/>
                  <a:cxnLst>
                    <a:cxn ang="0">
                      <a:pos x="176" y="2"/>
                    </a:cxn>
                    <a:cxn ang="0">
                      <a:pos x="13" y="2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86"/>
                    </a:cxn>
                    <a:cxn ang="0">
                      <a:pos x="16" y="102"/>
                    </a:cxn>
                    <a:cxn ang="0">
                      <a:pos x="48" y="102"/>
                    </a:cxn>
                    <a:cxn ang="0">
                      <a:pos x="65" y="122"/>
                    </a:cxn>
                    <a:cxn ang="0">
                      <a:pos x="77" y="127"/>
                    </a:cxn>
                    <a:cxn ang="0">
                      <a:pos x="111" y="127"/>
                    </a:cxn>
                    <a:cxn ang="0">
                      <a:pos x="123" y="122"/>
                    </a:cxn>
                    <a:cxn ang="0">
                      <a:pos x="140" y="102"/>
                    </a:cxn>
                    <a:cxn ang="0">
                      <a:pos x="172" y="102"/>
                    </a:cxn>
                    <a:cxn ang="0">
                      <a:pos x="188" y="86"/>
                    </a:cxn>
                    <a:cxn ang="0">
                      <a:pos x="188" y="0"/>
                    </a:cxn>
                    <a:cxn ang="0">
                      <a:pos x="186" y="1"/>
                    </a:cxn>
                    <a:cxn ang="0">
                      <a:pos x="176" y="2"/>
                    </a:cxn>
                    <a:cxn ang="0">
                      <a:pos x="176" y="2"/>
                    </a:cxn>
                    <a:cxn ang="0">
                      <a:pos x="176" y="2"/>
                    </a:cxn>
                  </a:cxnLst>
                  <a:rect l="0" t="0" r="r" b="b"/>
                  <a:pathLst>
                    <a:path w="188" h="127">
                      <a:moveTo>
                        <a:pt x="176" y="2"/>
                      </a:move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0" y="2"/>
                        <a:pt x="6" y="2"/>
                        <a:pt x="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6"/>
                        <a:pt x="0" y="86"/>
                        <a:pt x="0" y="86"/>
                      </a:cubicBezTo>
                      <a:cubicBezTo>
                        <a:pt x="0" y="95"/>
                        <a:pt x="7" y="102"/>
                        <a:pt x="16" y="102"/>
                      </a:cubicBezTo>
                      <a:cubicBezTo>
                        <a:pt x="48" y="102"/>
                        <a:pt x="48" y="102"/>
                        <a:pt x="48" y="102"/>
                      </a:cubicBezTo>
                      <a:cubicBezTo>
                        <a:pt x="65" y="122"/>
                        <a:pt x="65" y="122"/>
                        <a:pt x="65" y="122"/>
                      </a:cubicBezTo>
                      <a:cubicBezTo>
                        <a:pt x="68" y="125"/>
                        <a:pt x="72" y="127"/>
                        <a:pt x="77" y="127"/>
                      </a:cubicBezTo>
                      <a:cubicBezTo>
                        <a:pt x="111" y="127"/>
                        <a:pt x="111" y="127"/>
                        <a:pt x="111" y="127"/>
                      </a:cubicBezTo>
                      <a:cubicBezTo>
                        <a:pt x="116" y="127"/>
                        <a:pt x="120" y="125"/>
                        <a:pt x="123" y="122"/>
                      </a:cubicBezTo>
                      <a:cubicBezTo>
                        <a:pt x="140" y="102"/>
                        <a:pt x="140" y="102"/>
                        <a:pt x="140" y="102"/>
                      </a:cubicBezTo>
                      <a:cubicBezTo>
                        <a:pt x="172" y="102"/>
                        <a:pt x="172" y="102"/>
                        <a:pt x="172" y="102"/>
                      </a:cubicBezTo>
                      <a:cubicBezTo>
                        <a:pt x="181" y="102"/>
                        <a:pt x="188" y="95"/>
                        <a:pt x="188" y="86"/>
                      </a:cubicBezTo>
                      <a:cubicBezTo>
                        <a:pt x="188" y="0"/>
                        <a:pt x="188" y="0"/>
                        <a:pt x="188" y="0"/>
                      </a:cubicBezTo>
                      <a:cubicBezTo>
                        <a:pt x="186" y="1"/>
                        <a:pt x="186" y="1"/>
                        <a:pt x="186" y="1"/>
                      </a:cubicBezTo>
                      <a:cubicBezTo>
                        <a:pt x="182" y="2"/>
                        <a:pt x="179" y="2"/>
                        <a:pt x="176" y="2"/>
                      </a:cubicBezTo>
                      <a:close/>
                      <a:moveTo>
                        <a:pt x="176" y="2"/>
                      </a:moveTo>
                      <a:cubicBezTo>
                        <a:pt x="176" y="2"/>
                        <a:pt x="176" y="2"/>
                        <a:pt x="176" y="2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Freeform: Shape 5"/>
                <p:cNvSpPr/>
                <p:nvPr/>
              </p:nvSpPr>
              <p:spPr bwMode="auto">
                <a:xfrm>
                  <a:off x="-938213" y="903288"/>
                  <a:ext cx="1765301" cy="2132013"/>
                </a:xfrm>
                <a:custGeom>
                  <a:avLst/>
                  <a:gdLst/>
                  <a:ahLst/>
                  <a:cxnLst>
                    <a:cxn ang="0">
                      <a:pos x="234" y="0"/>
                    </a:cxn>
                    <a:cxn ang="0">
                      <a:pos x="0" y="230"/>
                    </a:cxn>
                    <a:cxn ang="0">
                      <a:pos x="74" y="421"/>
                    </a:cxn>
                    <a:cxn ang="0">
                      <a:pos x="76" y="424"/>
                    </a:cxn>
                    <a:cxn ang="0">
                      <a:pos x="134" y="548"/>
                    </a:cxn>
                    <a:cxn ang="0">
                      <a:pos x="153" y="566"/>
                    </a:cxn>
                    <a:cxn ang="0">
                      <a:pos x="215" y="566"/>
                    </a:cxn>
                    <a:cxn ang="0">
                      <a:pos x="237" y="500"/>
                    </a:cxn>
                    <a:cxn ang="0">
                      <a:pos x="270" y="404"/>
                    </a:cxn>
                    <a:cxn ang="0">
                      <a:pos x="261" y="400"/>
                    </a:cxn>
                    <a:cxn ang="0">
                      <a:pos x="145" y="273"/>
                    </a:cxn>
                    <a:cxn ang="0">
                      <a:pos x="176" y="196"/>
                    </a:cxn>
                    <a:cxn ang="0">
                      <a:pos x="201" y="134"/>
                    </a:cxn>
                    <a:cxn ang="0">
                      <a:pos x="198" y="106"/>
                    </a:cxn>
                    <a:cxn ang="0">
                      <a:pos x="219" y="125"/>
                    </a:cxn>
                    <a:cxn ang="0">
                      <a:pos x="235" y="140"/>
                    </a:cxn>
                    <a:cxn ang="0">
                      <a:pos x="304" y="360"/>
                    </a:cxn>
                    <a:cxn ang="0">
                      <a:pos x="292" y="373"/>
                    </a:cxn>
                    <a:cxn ang="0">
                      <a:pos x="292" y="375"/>
                    </a:cxn>
                    <a:cxn ang="0">
                      <a:pos x="257" y="508"/>
                    </a:cxn>
                    <a:cxn ang="0">
                      <a:pos x="236" y="566"/>
                    </a:cxn>
                    <a:cxn ang="0">
                      <a:pos x="323" y="565"/>
                    </a:cxn>
                    <a:cxn ang="0">
                      <a:pos x="335" y="548"/>
                    </a:cxn>
                    <a:cxn ang="0">
                      <a:pos x="393" y="424"/>
                    </a:cxn>
                    <a:cxn ang="0">
                      <a:pos x="395" y="421"/>
                    </a:cxn>
                    <a:cxn ang="0">
                      <a:pos x="396" y="419"/>
                    </a:cxn>
                    <a:cxn ang="0">
                      <a:pos x="468" y="230"/>
                    </a:cxn>
                    <a:cxn ang="0">
                      <a:pos x="234" y="0"/>
                    </a:cxn>
                    <a:cxn ang="0">
                      <a:pos x="234" y="0"/>
                    </a:cxn>
                    <a:cxn ang="0">
                      <a:pos x="234" y="0"/>
                    </a:cxn>
                  </a:cxnLst>
                  <a:rect l="0" t="0" r="r" b="b"/>
                  <a:pathLst>
                    <a:path w="468" h="566">
                      <a:moveTo>
                        <a:pt x="234" y="0"/>
                      </a:moveTo>
                      <a:cubicBezTo>
                        <a:pt x="105" y="0"/>
                        <a:pt x="0" y="103"/>
                        <a:pt x="0" y="230"/>
                      </a:cubicBezTo>
                      <a:cubicBezTo>
                        <a:pt x="0" y="295"/>
                        <a:pt x="28" y="367"/>
                        <a:pt x="74" y="421"/>
                      </a:cubicBezTo>
                      <a:cubicBezTo>
                        <a:pt x="76" y="424"/>
                        <a:pt x="76" y="424"/>
                        <a:pt x="76" y="424"/>
                      </a:cubicBezTo>
                      <a:cubicBezTo>
                        <a:pt x="82" y="432"/>
                        <a:pt x="134" y="500"/>
                        <a:pt x="134" y="548"/>
                      </a:cubicBezTo>
                      <a:cubicBezTo>
                        <a:pt x="134" y="558"/>
                        <a:pt x="142" y="566"/>
                        <a:pt x="153" y="566"/>
                      </a:cubicBezTo>
                      <a:cubicBezTo>
                        <a:pt x="215" y="566"/>
                        <a:pt x="215" y="566"/>
                        <a:pt x="215" y="566"/>
                      </a:cubicBezTo>
                      <a:cubicBezTo>
                        <a:pt x="216" y="552"/>
                        <a:pt x="224" y="532"/>
                        <a:pt x="237" y="500"/>
                      </a:cubicBezTo>
                      <a:cubicBezTo>
                        <a:pt x="250" y="470"/>
                        <a:pt x="265" y="434"/>
                        <a:pt x="270" y="404"/>
                      </a:cubicBezTo>
                      <a:cubicBezTo>
                        <a:pt x="261" y="400"/>
                        <a:pt x="261" y="400"/>
                        <a:pt x="261" y="400"/>
                      </a:cubicBezTo>
                      <a:cubicBezTo>
                        <a:pt x="228" y="384"/>
                        <a:pt x="150" y="340"/>
                        <a:pt x="145" y="273"/>
                      </a:cubicBezTo>
                      <a:cubicBezTo>
                        <a:pt x="143" y="242"/>
                        <a:pt x="160" y="218"/>
                        <a:pt x="176" y="196"/>
                      </a:cubicBezTo>
                      <a:cubicBezTo>
                        <a:pt x="190" y="176"/>
                        <a:pt x="204" y="157"/>
                        <a:pt x="201" y="134"/>
                      </a:cubicBezTo>
                      <a:cubicBezTo>
                        <a:pt x="198" y="106"/>
                        <a:pt x="198" y="106"/>
                        <a:pt x="198" y="106"/>
                      </a:cubicBezTo>
                      <a:cubicBezTo>
                        <a:pt x="219" y="125"/>
                        <a:pt x="219" y="125"/>
                        <a:pt x="219" y="125"/>
                      </a:cubicBezTo>
                      <a:cubicBezTo>
                        <a:pt x="224" y="130"/>
                        <a:pt x="229" y="135"/>
                        <a:pt x="235" y="140"/>
                      </a:cubicBezTo>
                      <a:cubicBezTo>
                        <a:pt x="297" y="197"/>
                        <a:pt x="368" y="263"/>
                        <a:pt x="304" y="360"/>
                      </a:cubicBezTo>
                      <a:cubicBezTo>
                        <a:pt x="292" y="373"/>
                        <a:pt x="292" y="373"/>
                        <a:pt x="292" y="373"/>
                      </a:cubicBezTo>
                      <a:cubicBezTo>
                        <a:pt x="292" y="374"/>
                        <a:pt x="292" y="374"/>
                        <a:pt x="292" y="375"/>
                      </a:cubicBezTo>
                      <a:cubicBezTo>
                        <a:pt x="297" y="413"/>
                        <a:pt x="274" y="466"/>
                        <a:pt x="257" y="508"/>
                      </a:cubicBezTo>
                      <a:cubicBezTo>
                        <a:pt x="249" y="525"/>
                        <a:pt x="237" y="556"/>
                        <a:pt x="236" y="566"/>
                      </a:cubicBezTo>
                      <a:cubicBezTo>
                        <a:pt x="323" y="565"/>
                        <a:pt x="323" y="565"/>
                        <a:pt x="323" y="565"/>
                      </a:cubicBezTo>
                      <a:cubicBezTo>
                        <a:pt x="330" y="562"/>
                        <a:pt x="335" y="555"/>
                        <a:pt x="335" y="548"/>
                      </a:cubicBezTo>
                      <a:cubicBezTo>
                        <a:pt x="335" y="505"/>
                        <a:pt x="377" y="444"/>
                        <a:pt x="393" y="424"/>
                      </a:cubicBezTo>
                      <a:cubicBezTo>
                        <a:pt x="394" y="423"/>
                        <a:pt x="395" y="422"/>
                        <a:pt x="395" y="421"/>
                      </a:cubicBezTo>
                      <a:cubicBezTo>
                        <a:pt x="396" y="419"/>
                        <a:pt x="396" y="419"/>
                        <a:pt x="396" y="419"/>
                      </a:cubicBezTo>
                      <a:cubicBezTo>
                        <a:pt x="441" y="364"/>
                        <a:pt x="468" y="294"/>
                        <a:pt x="468" y="230"/>
                      </a:cubicBezTo>
                      <a:cubicBezTo>
                        <a:pt x="468" y="103"/>
                        <a:pt x="363" y="0"/>
                        <a:pt x="234" y="0"/>
                      </a:cubicBezTo>
                      <a:close/>
                      <a:moveTo>
                        <a:pt x="234" y="0"/>
                      </a:moveTo>
                      <a:cubicBezTo>
                        <a:pt x="234" y="0"/>
                        <a:pt x="234" y="0"/>
                        <a:pt x="234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Freeform: Shape 6"/>
                <p:cNvSpPr/>
                <p:nvPr/>
              </p:nvSpPr>
              <p:spPr bwMode="auto">
                <a:xfrm>
                  <a:off x="-319088" y="1490663"/>
                  <a:ext cx="660400" cy="850900"/>
                </a:xfrm>
                <a:custGeom>
                  <a:avLst/>
                  <a:gdLst/>
                  <a:ahLst/>
                  <a:cxnLst>
                    <a:cxn ang="0">
                      <a:pos x="64" y="66"/>
                    </a:cxn>
                    <a:cxn ang="0">
                      <a:pos x="124" y="190"/>
                    </a:cxn>
                    <a:cxn ang="0">
                      <a:pos x="57" y="0"/>
                    </a:cxn>
                    <a:cxn ang="0">
                      <a:pos x="29" y="52"/>
                    </a:cxn>
                    <a:cxn ang="0">
                      <a:pos x="2" y="116"/>
                    </a:cxn>
                    <a:cxn ang="0">
                      <a:pos x="106" y="225"/>
                    </a:cxn>
                    <a:cxn ang="0">
                      <a:pos x="108" y="226"/>
                    </a:cxn>
                    <a:cxn ang="0">
                      <a:pos x="107" y="221"/>
                    </a:cxn>
                    <a:cxn ang="0">
                      <a:pos x="48" y="79"/>
                    </a:cxn>
                    <a:cxn ang="0">
                      <a:pos x="46" y="77"/>
                    </a:cxn>
                    <a:cxn ang="0">
                      <a:pos x="62" y="63"/>
                    </a:cxn>
                    <a:cxn ang="0">
                      <a:pos x="64" y="66"/>
                    </a:cxn>
                    <a:cxn ang="0">
                      <a:pos x="64" y="66"/>
                    </a:cxn>
                    <a:cxn ang="0">
                      <a:pos x="64" y="66"/>
                    </a:cxn>
                  </a:cxnLst>
                  <a:rect l="0" t="0" r="r" b="b"/>
                  <a:pathLst>
                    <a:path w="175" h="226">
                      <a:moveTo>
                        <a:pt x="64" y="66"/>
                      </a:moveTo>
                      <a:cubicBezTo>
                        <a:pt x="100" y="109"/>
                        <a:pt x="115" y="140"/>
                        <a:pt x="124" y="190"/>
                      </a:cubicBezTo>
                      <a:cubicBezTo>
                        <a:pt x="175" y="109"/>
                        <a:pt x="118" y="56"/>
                        <a:pt x="57" y="0"/>
                      </a:cubicBezTo>
                      <a:cubicBezTo>
                        <a:pt x="52" y="19"/>
                        <a:pt x="40" y="36"/>
                        <a:pt x="29" y="52"/>
                      </a:cubicBezTo>
                      <a:cubicBezTo>
                        <a:pt x="14" y="73"/>
                        <a:pt x="0" y="92"/>
                        <a:pt x="2" y="116"/>
                      </a:cubicBezTo>
                      <a:cubicBezTo>
                        <a:pt x="6" y="173"/>
                        <a:pt x="83" y="214"/>
                        <a:pt x="106" y="225"/>
                      </a:cubicBezTo>
                      <a:cubicBezTo>
                        <a:pt x="108" y="226"/>
                        <a:pt x="108" y="226"/>
                        <a:pt x="108" y="226"/>
                      </a:cubicBezTo>
                      <a:cubicBezTo>
                        <a:pt x="107" y="224"/>
                        <a:pt x="108" y="223"/>
                        <a:pt x="107" y="221"/>
                      </a:cubicBezTo>
                      <a:cubicBezTo>
                        <a:pt x="100" y="157"/>
                        <a:pt x="87" y="127"/>
                        <a:pt x="48" y="79"/>
                      </a:cubicBezTo>
                      <a:cubicBezTo>
                        <a:pt x="46" y="77"/>
                        <a:pt x="46" y="77"/>
                        <a:pt x="46" y="77"/>
                      </a:cubicBezTo>
                      <a:cubicBezTo>
                        <a:pt x="62" y="63"/>
                        <a:pt x="62" y="63"/>
                        <a:pt x="62" y="63"/>
                      </a:cubicBezTo>
                      <a:lnTo>
                        <a:pt x="64" y="66"/>
                      </a:lnTo>
                      <a:close/>
                      <a:moveTo>
                        <a:pt x="64" y="66"/>
                      </a:moveTo>
                      <a:cubicBezTo>
                        <a:pt x="64" y="66"/>
                        <a:pt x="64" y="66"/>
                        <a:pt x="64" y="66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8" name="Oval 41"/>
            <p:cNvSpPr>
              <a:spLocks noChangeAspect="1"/>
            </p:cNvSpPr>
            <p:nvPr/>
          </p:nvSpPr>
          <p:spPr>
            <a:xfrm>
              <a:off x="2019679" y="1665025"/>
              <a:ext cx="2093490" cy="2093490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9" name="Group 43"/>
            <p:cNvGrpSpPr/>
            <p:nvPr/>
          </p:nvGrpSpPr>
          <p:grpSpPr>
            <a:xfrm>
              <a:off x="2652994" y="2233373"/>
              <a:ext cx="826860" cy="956795"/>
              <a:chOff x="427038" y="271462"/>
              <a:chExt cx="1111250" cy="1285875"/>
            </a:xfrm>
            <a:solidFill>
              <a:schemeClr val="bg1"/>
            </a:solidFill>
          </p:grpSpPr>
          <p:sp>
            <p:nvSpPr>
              <p:cNvPr id="10" name="Freeform: Shape 44"/>
              <p:cNvSpPr/>
              <p:nvPr/>
            </p:nvSpPr>
            <p:spPr bwMode="auto">
              <a:xfrm>
                <a:off x="700088" y="271462"/>
                <a:ext cx="838200" cy="1285875"/>
              </a:xfrm>
              <a:custGeom>
                <a:avLst/>
                <a:gdLst/>
                <a:ahLst/>
                <a:cxnLst>
                  <a:cxn ang="0">
                    <a:pos x="132" y="58"/>
                  </a:cxn>
                  <a:cxn ang="0">
                    <a:pos x="140" y="73"/>
                  </a:cxn>
                  <a:cxn ang="0">
                    <a:pos x="141" y="77"/>
                  </a:cxn>
                  <a:cxn ang="0">
                    <a:pos x="209" y="193"/>
                  </a:cxn>
                  <a:cxn ang="0">
                    <a:pos x="75" y="327"/>
                  </a:cxn>
                  <a:cxn ang="0">
                    <a:pos x="52" y="316"/>
                  </a:cxn>
                  <a:cxn ang="0">
                    <a:pos x="60" y="269"/>
                  </a:cxn>
                  <a:cxn ang="0">
                    <a:pos x="84" y="251"/>
                  </a:cxn>
                  <a:cxn ang="0">
                    <a:pos x="118" y="208"/>
                  </a:cxn>
                  <a:cxn ang="0">
                    <a:pos x="137" y="152"/>
                  </a:cxn>
                  <a:cxn ang="0">
                    <a:pos x="135" y="90"/>
                  </a:cxn>
                  <a:cxn ang="0">
                    <a:pos x="111" y="36"/>
                  </a:cxn>
                  <a:cxn ang="0">
                    <a:pos x="75" y="5"/>
                  </a:cxn>
                  <a:cxn ang="0">
                    <a:pos x="61" y="1"/>
                  </a:cxn>
                  <a:cxn ang="0">
                    <a:pos x="56" y="0"/>
                  </a:cxn>
                  <a:cxn ang="0">
                    <a:pos x="55" y="5"/>
                  </a:cxn>
                  <a:cxn ang="0">
                    <a:pos x="51" y="17"/>
                  </a:cxn>
                  <a:cxn ang="0">
                    <a:pos x="34" y="48"/>
                  </a:cxn>
                  <a:cxn ang="0">
                    <a:pos x="3" y="132"/>
                  </a:cxn>
                  <a:cxn ang="0">
                    <a:pos x="2" y="180"/>
                  </a:cxn>
                  <a:cxn ang="0">
                    <a:pos x="10" y="227"/>
                  </a:cxn>
                  <a:cxn ang="0">
                    <a:pos x="26" y="277"/>
                  </a:cxn>
                  <a:cxn ang="0">
                    <a:pos x="47" y="243"/>
                  </a:cxn>
                  <a:cxn ang="0">
                    <a:pos x="59" y="217"/>
                  </a:cxn>
                  <a:cxn ang="0">
                    <a:pos x="68" y="191"/>
                  </a:cxn>
                  <a:cxn ang="0">
                    <a:pos x="74" y="166"/>
                  </a:cxn>
                  <a:cxn ang="0">
                    <a:pos x="76" y="143"/>
                  </a:cxn>
                  <a:cxn ang="0">
                    <a:pos x="75" y="124"/>
                  </a:cxn>
                  <a:cxn ang="0">
                    <a:pos x="73" y="109"/>
                  </a:cxn>
                  <a:cxn ang="0">
                    <a:pos x="70" y="96"/>
                  </a:cxn>
                  <a:cxn ang="0">
                    <a:pos x="74" y="109"/>
                  </a:cxn>
                  <a:cxn ang="0">
                    <a:pos x="77" y="123"/>
                  </a:cxn>
                  <a:cxn ang="0">
                    <a:pos x="80" y="143"/>
                  </a:cxn>
                  <a:cxn ang="0">
                    <a:pos x="79" y="167"/>
                  </a:cxn>
                  <a:cxn ang="0">
                    <a:pos x="75" y="193"/>
                  </a:cxn>
                  <a:cxn ang="0">
                    <a:pos x="68" y="220"/>
                  </a:cxn>
                  <a:cxn ang="0">
                    <a:pos x="57" y="248"/>
                  </a:cxn>
                  <a:cxn ang="0">
                    <a:pos x="50" y="263"/>
                  </a:cxn>
                  <a:cxn ang="0">
                    <a:pos x="50" y="263"/>
                  </a:cxn>
                  <a:cxn ang="0">
                    <a:pos x="44" y="274"/>
                  </a:cxn>
                  <a:cxn ang="0">
                    <a:pos x="43" y="277"/>
                  </a:cxn>
                  <a:cxn ang="0">
                    <a:pos x="43" y="277"/>
                  </a:cxn>
                  <a:cxn ang="0">
                    <a:pos x="42" y="322"/>
                  </a:cxn>
                  <a:cxn ang="0">
                    <a:pos x="75" y="340"/>
                  </a:cxn>
                  <a:cxn ang="0">
                    <a:pos x="221" y="193"/>
                  </a:cxn>
                  <a:cxn ang="0">
                    <a:pos x="132" y="58"/>
                  </a:cxn>
                  <a:cxn ang="0">
                    <a:pos x="132" y="58"/>
                  </a:cxn>
                  <a:cxn ang="0">
                    <a:pos x="132" y="58"/>
                  </a:cxn>
                </a:cxnLst>
                <a:rect l="0" t="0" r="r" b="b"/>
                <a:pathLst>
                  <a:path w="221" h="340">
                    <a:moveTo>
                      <a:pt x="132" y="58"/>
                    </a:moveTo>
                    <a:cubicBezTo>
                      <a:pt x="134" y="64"/>
                      <a:pt x="137" y="68"/>
                      <a:pt x="140" y="73"/>
                    </a:cubicBezTo>
                    <a:cubicBezTo>
                      <a:pt x="140" y="74"/>
                      <a:pt x="141" y="76"/>
                      <a:pt x="141" y="77"/>
                    </a:cubicBezTo>
                    <a:cubicBezTo>
                      <a:pt x="182" y="100"/>
                      <a:pt x="209" y="143"/>
                      <a:pt x="209" y="193"/>
                    </a:cubicBezTo>
                    <a:cubicBezTo>
                      <a:pt x="209" y="267"/>
                      <a:pt x="149" y="327"/>
                      <a:pt x="75" y="327"/>
                    </a:cubicBezTo>
                    <a:cubicBezTo>
                      <a:pt x="75" y="327"/>
                      <a:pt x="59" y="327"/>
                      <a:pt x="52" y="316"/>
                    </a:cubicBezTo>
                    <a:cubicBezTo>
                      <a:pt x="46" y="306"/>
                      <a:pt x="49" y="290"/>
                      <a:pt x="60" y="269"/>
                    </a:cubicBezTo>
                    <a:cubicBezTo>
                      <a:pt x="68" y="264"/>
                      <a:pt x="76" y="258"/>
                      <a:pt x="84" y="251"/>
                    </a:cubicBezTo>
                    <a:cubicBezTo>
                      <a:pt x="97" y="240"/>
                      <a:pt x="109" y="225"/>
                      <a:pt x="118" y="208"/>
                    </a:cubicBezTo>
                    <a:cubicBezTo>
                      <a:pt x="127" y="191"/>
                      <a:pt x="134" y="172"/>
                      <a:pt x="137" y="152"/>
                    </a:cubicBezTo>
                    <a:cubicBezTo>
                      <a:pt x="140" y="132"/>
                      <a:pt x="140" y="111"/>
                      <a:pt x="135" y="90"/>
                    </a:cubicBezTo>
                    <a:cubicBezTo>
                      <a:pt x="131" y="70"/>
                      <a:pt x="122" y="51"/>
                      <a:pt x="111" y="36"/>
                    </a:cubicBezTo>
                    <a:cubicBezTo>
                      <a:pt x="100" y="20"/>
                      <a:pt x="86" y="9"/>
                      <a:pt x="75" y="5"/>
                    </a:cubicBezTo>
                    <a:cubicBezTo>
                      <a:pt x="70" y="2"/>
                      <a:pt x="64" y="1"/>
                      <a:pt x="61" y="1"/>
                    </a:cubicBezTo>
                    <a:cubicBezTo>
                      <a:pt x="58" y="0"/>
                      <a:pt x="56" y="0"/>
                      <a:pt x="56" y="0"/>
                    </a:cubicBezTo>
                    <a:cubicBezTo>
                      <a:pt x="56" y="0"/>
                      <a:pt x="56" y="2"/>
                      <a:pt x="55" y="5"/>
                    </a:cubicBezTo>
                    <a:cubicBezTo>
                      <a:pt x="55" y="8"/>
                      <a:pt x="53" y="12"/>
                      <a:pt x="51" y="17"/>
                    </a:cubicBezTo>
                    <a:cubicBezTo>
                      <a:pt x="47" y="26"/>
                      <a:pt x="41" y="37"/>
                      <a:pt x="34" y="48"/>
                    </a:cubicBezTo>
                    <a:cubicBezTo>
                      <a:pt x="20" y="71"/>
                      <a:pt x="8" y="100"/>
                      <a:pt x="3" y="132"/>
                    </a:cubicBezTo>
                    <a:cubicBezTo>
                      <a:pt x="1" y="147"/>
                      <a:pt x="0" y="164"/>
                      <a:pt x="2" y="180"/>
                    </a:cubicBezTo>
                    <a:cubicBezTo>
                      <a:pt x="3" y="196"/>
                      <a:pt x="6" y="212"/>
                      <a:pt x="10" y="227"/>
                    </a:cubicBezTo>
                    <a:cubicBezTo>
                      <a:pt x="14" y="239"/>
                      <a:pt x="22" y="269"/>
                      <a:pt x="26" y="277"/>
                    </a:cubicBezTo>
                    <a:cubicBezTo>
                      <a:pt x="34" y="266"/>
                      <a:pt x="41" y="255"/>
                      <a:pt x="47" y="243"/>
                    </a:cubicBezTo>
                    <a:cubicBezTo>
                      <a:pt x="52" y="234"/>
                      <a:pt x="55" y="226"/>
                      <a:pt x="59" y="217"/>
                    </a:cubicBezTo>
                    <a:cubicBezTo>
                      <a:pt x="63" y="209"/>
                      <a:pt x="65" y="200"/>
                      <a:pt x="68" y="191"/>
                    </a:cubicBezTo>
                    <a:cubicBezTo>
                      <a:pt x="71" y="183"/>
                      <a:pt x="72" y="174"/>
                      <a:pt x="74" y="166"/>
                    </a:cubicBezTo>
                    <a:cubicBezTo>
                      <a:pt x="75" y="158"/>
                      <a:pt x="76" y="150"/>
                      <a:pt x="76" y="143"/>
                    </a:cubicBezTo>
                    <a:cubicBezTo>
                      <a:pt x="76" y="136"/>
                      <a:pt x="76" y="130"/>
                      <a:pt x="75" y="124"/>
                    </a:cubicBezTo>
                    <a:cubicBezTo>
                      <a:pt x="75" y="118"/>
                      <a:pt x="73" y="113"/>
                      <a:pt x="73" y="109"/>
                    </a:cubicBezTo>
                    <a:cubicBezTo>
                      <a:pt x="71" y="101"/>
                      <a:pt x="70" y="96"/>
                      <a:pt x="70" y="96"/>
                    </a:cubicBezTo>
                    <a:cubicBezTo>
                      <a:pt x="70" y="96"/>
                      <a:pt x="71" y="101"/>
                      <a:pt x="74" y="109"/>
                    </a:cubicBezTo>
                    <a:cubicBezTo>
                      <a:pt x="75" y="113"/>
                      <a:pt x="77" y="117"/>
                      <a:pt x="77" y="123"/>
                    </a:cubicBezTo>
                    <a:cubicBezTo>
                      <a:pt x="78" y="129"/>
                      <a:pt x="79" y="136"/>
                      <a:pt x="80" y="143"/>
                    </a:cubicBezTo>
                    <a:cubicBezTo>
                      <a:pt x="80" y="151"/>
                      <a:pt x="80" y="159"/>
                      <a:pt x="79" y="167"/>
                    </a:cubicBezTo>
                    <a:cubicBezTo>
                      <a:pt x="78" y="175"/>
                      <a:pt x="77" y="184"/>
                      <a:pt x="75" y="193"/>
                    </a:cubicBezTo>
                    <a:cubicBezTo>
                      <a:pt x="73" y="202"/>
                      <a:pt x="71" y="211"/>
                      <a:pt x="68" y="220"/>
                    </a:cubicBezTo>
                    <a:cubicBezTo>
                      <a:pt x="64" y="229"/>
                      <a:pt x="61" y="239"/>
                      <a:pt x="57" y="248"/>
                    </a:cubicBezTo>
                    <a:cubicBezTo>
                      <a:pt x="55" y="253"/>
                      <a:pt x="52" y="258"/>
                      <a:pt x="50" y="263"/>
                    </a:cubicBezTo>
                    <a:cubicBezTo>
                      <a:pt x="50" y="263"/>
                      <a:pt x="50" y="263"/>
                      <a:pt x="50" y="263"/>
                    </a:cubicBezTo>
                    <a:cubicBezTo>
                      <a:pt x="48" y="267"/>
                      <a:pt x="46" y="270"/>
                      <a:pt x="44" y="274"/>
                    </a:cubicBezTo>
                    <a:cubicBezTo>
                      <a:pt x="44" y="275"/>
                      <a:pt x="43" y="276"/>
                      <a:pt x="43" y="277"/>
                    </a:cubicBezTo>
                    <a:cubicBezTo>
                      <a:pt x="43" y="277"/>
                      <a:pt x="43" y="277"/>
                      <a:pt x="43" y="277"/>
                    </a:cubicBezTo>
                    <a:cubicBezTo>
                      <a:pt x="36" y="296"/>
                      <a:pt x="35" y="311"/>
                      <a:pt x="42" y="322"/>
                    </a:cubicBezTo>
                    <a:cubicBezTo>
                      <a:pt x="52" y="339"/>
                      <a:pt x="74" y="340"/>
                      <a:pt x="75" y="340"/>
                    </a:cubicBezTo>
                    <a:cubicBezTo>
                      <a:pt x="155" y="340"/>
                      <a:pt x="221" y="274"/>
                      <a:pt x="221" y="193"/>
                    </a:cubicBezTo>
                    <a:cubicBezTo>
                      <a:pt x="221" y="133"/>
                      <a:pt x="184" y="81"/>
                      <a:pt x="132" y="58"/>
                    </a:cubicBezTo>
                    <a:close/>
                    <a:moveTo>
                      <a:pt x="132" y="58"/>
                    </a:moveTo>
                    <a:cubicBezTo>
                      <a:pt x="132" y="58"/>
                      <a:pt x="132" y="58"/>
                      <a:pt x="132" y="5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Freeform: Shape 45"/>
              <p:cNvSpPr/>
              <p:nvPr/>
            </p:nvSpPr>
            <p:spPr bwMode="auto">
              <a:xfrm>
                <a:off x="427038" y="490537"/>
                <a:ext cx="346075" cy="1001713"/>
              </a:xfrm>
              <a:custGeom>
                <a:avLst/>
                <a:gdLst/>
                <a:ahLst/>
                <a:cxnLst>
                  <a:cxn ang="0">
                    <a:pos x="69" y="217"/>
                  </a:cxn>
                  <a:cxn ang="0">
                    <a:pos x="32" y="205"/>
                  </a:cxn>
                  <a:cxn ang="0">
                    <a:pos x="12" y="135"/>
                  </a:cxn>
                  <a:cxn ang="0">
                    <a:pos x="85" y="16"/>
                  </a:cxn>
                  <a:cxn ang="0">
                    <a:pos x="91" y="0"/>
                  </a:cxn>
                  <a:cxn ang="0">
                    <a:pos x="0" y="135"/>
                  </a:cxn>
                  <a:cxn ang="0">
                    <a:pos x="22" y="212"/>
                  </a:cxn>
                  <a:cxn ang="0">
                    <a:pos x="17" y="251"/>
                  </a:cxn>
                  <a:cxn ang="0">
                    <a:pos x="20" y="256"/>
                  </a:cxn>
                  <a:cxn ang="0">
                    <a:pos x="29" y="250"/>
                  </a:cxn>
                  <a:cxn ang="0">
                    <a:pos x="39" y="265"/>
                  </a:cxn>
                  <a:cxn ang="0">
                    <a:pos x="49" y="259"/>
                  </a:cxn>
                  <a:cxn ang="0">
                    <a:pos x="40" y="243"/>
                  </a:cxn>
                  <a:cxn ang="0">
                    <a:pos x="51" y="236"/>
                  </a:cxn>
                  <a:cxn ang="0">
                    <a:pos x="61" y="251"/>
                  </a:cxn>
                  <a:cxn ang="0">
                    <a:pos x="71" y="245"/>
                  </a:cxn>
                  <a:cxn ang="0">
                    <a:pos x="61" y="230"/>
                  </a:cxn>
                  <a:cxn ang="0">
                    <a:pos x="73" y="222"/>
                  </a:cxn>
                  <a:cxn ang="0">
                    <a:pos x="69" y="217"/>
                  </a:cxn>
                  <a:cxn ang="0">
                    <a:pos x="25" y="238"/>
                  </a:cxn>
                  <a:cxn ang="0">
                    <a:pos x="33" y="218"/>
                  </a:cxn>
                  <a:cxn ang="0">
                    <a:pos x="55" y="219"/>
                  </a:cxn>
                  <a:cxn ang="0">
                    <a:pos x="25" y="238"/>
                  </a:cxn>
                  <a:cxn ang="0">
                    <a:pos x="25" y="238"/>
                  </a:cxn>
                  <a:cxn ang="0">
                    <a:pos x="25" y="238"/>
                  </a:cxn>
                </a:cxnLst>
                <a:rect l="0" t="0" r="r" b="b"/>
                <a:pathLst>
                  <a:path w="91" h="265">
                    <a:moveTo>
                      <a:pt x="69" y="217"/>
                    </a:moveTo>
                    <a:cubicBezTo>
                      <a:pt x="61" y="205"/>
                      <a:pt x="46" y="200"/>
                      <a:pt x="32" y="205"/>
                    </a:cubicBezTo>
                    <a:cubicBezTo>
                      <a:pt x="19" y="184"/>
                      <a:pt x="12" y="160"/>
                      <a:pt x="12" y="135"/>
                    </a:cubicBezTo>
                    <a:cubicBezTo>
                      <a:pt x="12" y="83"/>
                      <a:pt x="42" y="39"/>
                      <a:pt x="85" y="16"/>
                    </a:cubicBezTo>
                    <a:cubicBezTo>
                      <a:pt x="86" y="10"/>
                      <a:pt x="88" y="5"/>
                      <a:pt x="91" y="0"/>
                    </a:cubicBezTo>
                    <a:cubicBezTo>
                      <a:pt x="38" y="22"/>
                      <a:pt x="0" y="74"/>
                      <a:pt x="0" y="135"/>
                    </a:cubicBezTo>
                    <a:cubicBezTo>
                      <a:pt x="0" y="162"/>
                      <a:pt x="8" y="189"/>
                      <a:pt x="22" y="212"/>
                    </a:cubicBezTo>
                    <a:cubicBezTo>
                      <a:pt x="11" y="222"/>
                      <a:pt x="9" y="238"/>
                      <a:pt x="17" y="251"/>
                    </a:cubicBezTo>
                    <a:cubicBezTo>
                      <a:pt x="20" y="256"/>
                      <a:pt x="20" y="256"/>
                      <a:pt x="20" y="256"/>
                    </a:cubicBezTo>
                    <a:cubicBezTo>
                      <a:pt x="29" y="250"/>
                      <a:pt x="29" y="250"/>
                      <a:pt x="29" y="250"/>
                    </a:cubicBezTo>
                    <a:cubicBezTo>
                      <a:pt x="39" y="265"/>
                      <a:pt x="39" y="265"/>
                      <a:pt x="39" y="265"/>
                    </a:cubicBezTo>
                    <a:cubicBezTo>
                      <a:pt x="49" y="259"/>
                      <a:pt x="49" y="259"/>
                      <a:pt x="49" y="259"/>
                    </a:cubicBezTo>
                    <a:cubicBezTo>
                      <a:pt x="40" y="243"/>
                      <a:pt x="40" y="243"/>
                      <a:pt x="40" y="243"/>
                    </a:cubicBezTo>
                    <a:cubicBezTo>
                      <a:pt x="51" y="236"/>
                      <a:pt x="51" y="236"/>
                      <a:pt x="51" y="236"/>
                    </a:cubicBezTo>
                    <a:cubicBezTo>
                      <a:pt x="61" y="251"/>
                      <a:pt x="61" y="251"/>
                      <a:pt x="61" y="251"/>
                    </a:cubicBezTo>
                    <a:cubicBezTo>
                      <a:pt x="71" y="245"/>
                      <a:pt x="71" y="245"/>
                      <a:pt x="71" y="245"/>
                    </a:cubicBezTo>
                    <a:cubicBezTo>
                      <a:pt x="61" y="230"/>
                      <a:pt x="61" y="230"/>
                      <a:pt x="61" y="230"/>
                    </a:cubicBezTo>
                    <a:cubicBezTo>
                      <a:pt x="73" y="222"/>
                      <a:pt x="73" y="222"/>
                      <a:pt x="73" y="222"/>
                    </a:cubicBezTo>
                    <a:lnTo>
                      <a:pt x="69" y="217"/>
                    </a:lnTo>
                    <a:close/>
                    <a:moveTo>
                      <a:pt x="25" y="238"/>
                    </a:moveTo>
                    <a:cubicBezTo>
                      <a:pt x="23" y="231"/>
                      <a:pt x="26" y="222"/>
                      <a:pt x="33" y="218"/>
                    </a:cubicBezTo>
                    <a:cubicBezTo>
                      <a:pt x="40" y="213"/>
                      <a:pt x="49" y="214"/>
                      <a:pt x="55" y="219"/>
                    </a:cubicBezTo>
                    <a:lnTo>
                      <a:pt x="25" y="238"/>
                    </a:lnTo>
                    <a:close/>
                    <a:moveTo>
                      <a:pt x="25" y="238"/>
                    </a:moveTo>
                    <a:cubicBezTo>
                      <a:pt x="25" y="238"/>
                      <a:pt x="25" y="238"/>
                      <a:pt x="25" y="238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3464100" y="2559181"/>
              <a:ext cx="1487009" cy="1487009"/>
              <a:chOff x="4613690" y="2847577"/>
              <a:chExt cx="1487009" cy="1487009"/>
            </a:xfrm>
          </p:grpSpPr>
          <p:sp>
            <p:nvSpPr>
              <p:cNvPr id="11" name="Oval 42"/>
              <p:cNvSpPr>
                <a:spLocks noChangeAspect="1"/>
              </p:cNvSpPr>
              <p:nvPr/>
            </p:nvSpPr>
            <p:spPr>
              <a:xfrm>
                <a:off x="4613690" y="2847577"/>
                <a:ext cx="1487009" cy="1487009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grpSp>
            <p:nvGrpSpPr>
              <p:cNvPr id="12" name="Group 46"/>
              <p:cNvGrpSpPr/>
              <p:nvPr/>
            </p:nvGrpSpPr>
            <p:grpSpPr>
              <a:xfrm>
                <a:off x="4958743" y="3316352"/>
                <a:ext cx="837999" cy="502301"/>
                <a:chOff x="-958850" y="123825"/>
                <a:chExt cx="3201988" cy="1919288"/>
              </a:xfrm>
              <a:solidFill>
                <a:schemeClr val="bg1"/>
              </a:solidFill>
            </p:grpSpPr>
            <p:grpSp>
              <p:nvGrpSpPr>
                <p:cNvPr id="28" name="Group 47"/>
                <p:cNvGrpSpPr/>
                <p:nvPr/>
              </p:nvGrpSpPr>
              <p:grpSpPr>
                <a:xfrm>
                  <a:off x="-958850" y="123825"/>
                  <a:ext cx="3201988" cy="1919288"/>
                  <a:chOff x="-958850" y="123825"/>
                  <a:chExt cx="3201988" cy="1919288"/>
                </a:xfrm>
                <a:grpFill/>
              </p:grpSpPr>
              <p:sp>
                <p:nvSpPr>
                  <p:cNvPr id="30" name="Freeform: Shape 49"/>
                  <p:cNvSpPr/>
                  <p:nvPr/>
                </p:nvSpPr>
                <p:spPr bwMode="auto">
                  <a:xfrm>
                    <a:off x="-958850" y="968375"/>
                    <a:ext cx="598488" cy="1058863"/>
                  </a:xfrm>
                  <a:custGeom>
                    <a:avLst/>
                    <a:gdLst/>
                    <a:ahLst/>
                    <a:cxnLst>
                      <a:cxn ang="0">
                        <a:pos x="0" y="667"/>
                      </a:cxn>
                      <a:cxn ang="0">
                        <a:pos x="377" y="667"/>
                      </a:cxn>
                      <a:cxn ang="0">
                        <a:pos x="377" y="575"/>
                      </a:cxn>
                      <a:cxn ang="0">
                        <a:pos x="109" y="575"/>
                      </a:cxn>
                      <a:cxn ang="0">
                        <a:pos x="109" y="366"/>
                      </a:cxn>
                      <a:cxn ang="0">
                        <a:pos x="358" y="366"/>
                      </a:cxn>
                      <a:cxn ang="0">
                        <a:pos x="358" y="273"/>
                      </a:cxn>
                      <a:cxn ang="0">
                        <a:pos x="109" y="273"/>
                      </a:cxn>
                      <a:cxn ang="0">
                        <a:pos x="109" y="93"/>
                      </a:cxn>
                      <a:cxn ang="0">
                        <a:pos x="377" y="93"/>
                      </a:cxn>
                      <a:cxn ang="0">
                        <a:pos x="377" y="0"/>
                      </a:cxn>
                      <a:cxn ang="0">
                        <a:pos x="0" y="0"/>
                      </a:cxn>
                      <a:cxn ang="0">
                        <a:pos x="0" y="667"/>
                      </a:cxn>
                      <a:cxn ang="0">
                        <a:pos x="0" y="667"/>
                      </a:cxn>
                      <a:cxn ang="0">
                        <a:pos x="0" y="667"/>
                      </a:cxn>
                    </a:cxnLst>
                    <a:rect l="0" t="0" r="r" b="b"/>
                    <a:pathLst>
                      <a:path w="377" h="667">
                        <a:moveTo>
                          <a:pt x="0" y="667"/>
                        </a:moveTo>
                        <a:lnTo>
                          <a:pt x="377" y="667"/>
                        </a:lnTo>
                        <a:lnTo>
                          <a:pt x="377" y="575"/>
                        </a:lnTo>
                        <a:lnTo>
                          <a:pt x="109" y="575"/>
                        </a:lnTo>
                        <a:lnTo>
                          <a:pt x="109" y="366"/>
                        </a:lnTo>
                        <a:lnTo>
                          <a:pt x="358" y="366"/>
                        </a:lnTo>
                        <a:lnTo>
                          <a:pt x="358" y="273"/>
                        </a:lnTo>
                        <a:lnTo>
                          <a:pt x="109" y="273"/>
                        </a:lnTo>
                        <a:lnTo>
                          <a:pt x="109" y="93"/>
                        </a:lnTo>
                        <a:lnTo>
                          <a:pt x="377" y="93"/>
                        </a:lnTo>
                        <a:lnTo>
                          <a:pt x="377" y="0"/>
                        </a:lnTo>
                        <a:lnTo>
                          <a:pt x="0" y="0"/>
                        </a:lnTo>
                        <a:lnTo>
                          <a:pt x="0" y="667"/>
                        </a:lnTo>
                        <a:moveTo>
                          <a:pt x="0" y="667"/>
                        </a:moveTo>
                        <a:lnTo>
                          <a:pt x="0" y="667"/>
                        </a:lnTo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" name="Freeform: Shape 50"/>
                  <p:cNvSpPr/>
                  <p:nvPr/>
                </p:nvSpPr>
                <p:spPr bwMode="auto">
                  <a:xfrm>
                    <a:off x="-187325" y="954088"/>
                    <a:ext cx="801688" cy="1089025"/>
                  </a:xfrm>
                  <a:custGeom>
                    <a:avLst/>
                    <a:gdLst/>
                    <a:ahLst/>
                    <a:cxnLst>
                      <a:cxn ang="0">
                        <a:pos x="134" y="39"/>
                      </a:cxn>
                      <a:cxn ang="0">
                        <a:pos x="167" y="45"/>
                      </a:cxn>
                      <a:cxn ang="0">
                        <a:pos x="197" y="56"/>
                      </a:cxn>
                      <a:cxn ang="0">
                        <a:pos x="213" y="18"/>
                      </a:cxn>
                      <a:cxn ang="0">
                        <a:pos x="134" y="0"/>
                      </a:cxn>
                      <a:cxn ang="0">
                        <a:pos x="63" y="18"/>
                      </a:cxn>
                      <a:cxn ang="0">
                        <a:pos x="16" y="68"/>
                      </a:cxn>
                      <a:cxn ang="0">
                        <a:pos x="0" y="145"/>
                      </a:cxn>
                      <a:cxn ang="0">
                        <a:pos x="33" y="251"/>
                      </a:cxn>
                      <a:cxn ang="0">
                        <a:pos x="128" y="289"/>
                      </a:cxn>
                      <a:cxn ang="0">
                        <a:pos x="203" y="276"/>
                      </a:cxn>
                      <a:cxn ang="0">
                        <a:pos x="203" y="237"/>
                      </a:cxn>
                      <a:cxn ang="0">
                        <a:pos x="168" y="246"/>
                      </a:cxn>
                      <a:cxn ang="0">
                        <a:pos x="134" y="250"/>
                      </a:cxn>
                      <a:cxn ang="0">
                        <a:pos x="71" y="223"/>
                      </a:cxn>
                      <a:cxn ang="0">
                        <a:pos x="49" y="145"/>
                      </a:cxn>
                      <a:cxn ang="0">
                        <a:pos x="71" y="67"/>
                      </a:cxn>
                      <a:cxn ang="0">
                        <a:pos x="134" y="39"/>
                      </a:cxn>
                      <a:cxn ang="0">
                        <a:pos x="134" y="39"/>
                      </a:cxn>
                      <a:cxn ang="0">
                        <a:pos x="134" y="39"/>
                      </a:cxn>
                    </a:cxnLst>
                    <a:rect l="0" t="0" r="r" b="b"/>
                    <a:pathLst>
                      <a:path w="213" h="289">
                        <a:moveTo>
                          <a:pt x="134" y="39"/>
                        </a:moveTo>
                        <a:cubicBezTo>
                          <a:pt x="145" y="39"/>
                          <a:pt x="156" y="41"/>
                          <a:pt x="167" y="45"/>
                        </a:cubicBezTo>
                        <a:cubicBezTo>
                          <a:pt x="177" y="48"/>
                          <a:pt x="188" y="52"/>
                          <a:pt x="197" y="56"/>
                        </a:cubicBezTo>
                        <a:cubicBezTo>
                          <a:pt x="213" y="18"/>
                          <a:pt x="213" y="18"/>
                          <a:pt x="213" y="18"/>
                        </a:cubicBezTo>
                        <a:cubicBezTo>
                          <a:pt x="189" y="6"/>
                          <a:pt x="163" y="0"/>
                          <a:pt x="134" y="0"/>
                        </a:cubicBezTo>
                        <a:cubicBezTo>
                          <a:pt x="107" y="0"/>
                          <a:pt x="83" y="6"/>
                          <a:pt x="63" y="18"/>
                        </a:cubicBezTo>
                        <a:cubicBezTo>
                          <a:pt x="43" y="29"/>
                          <a:pt x="27" y="46"/>
                          <a:pt x="16" y="68"/>
                        </a:cubicBezTo>
                        <a:cubicBezTo>
                          <a:pt x="6" y="90"/>
                          <a:pt x="0" y="115"/>
                          <a:pt x="0" y="145"/>
                        </a:cubicBezTo>
                        <a:cubicBezTo>
                          <a:pt x="0" y="191"/>
                          <a:pt x="11" y="226"/>
                          <a:pt x="33" y="251"/>
                        </a:cubicBezTo>
                        <a:cubicBezTo>
                          <a:pt x="55" y="276"/>
                          <a:pt x="87" y="289"/>
                          <a:pt x="128" y="289"/>
                        </a:cubicBezTo>
                        <a:cubicBezTo>
                          <a:pt x="156" y="289"/>
                          <a:pt x="181" y="285"/>
                          <a:pt x="203" y="276"/>
                        </a:cubicBezTo>
                        <a:cubicBezTo>
                          <a:pt x="203" y="237"/>
                          <a:pt x="203" y="237"/>
                          <a:pt x="203" y="237"/>
                        </a:cubicBezTo>
                        <a:cubicBezTo>
                          <a:pt x="191" y="241"/>
                          <a:pt x="179" y="244"/>
                          <a:pt x="168" y="246"/>
                        </a:cubicBezTo>
                        <a:cubicBezTo>
                          <a:pt x="157" y="248"/>
                          <a:pt x="145" y="250"/>
                          <a:pt x="134" y="250"/>
                        </a:cubicBezTo>
                        <a:cubicBezTo>
                          <a:pt x="106" y="250"/>
                          <a:pt x="85" y="241"/>
                          <a:pt x="71" y="223"/>
                        </a:cubicBezTo>
                        <a:cubicBezTo>
                          <a:pt x="56" y="205"/>
                          <a:pt x="49" y="179"/>
                          <a:pt x="49" y="145"/>
                        </a:cubicBezTo>
                        <a:cubicBezTo>
                          <a:pt x="49" y="112"/>
                          <a:pt x="56" y="86"/>
                          <a:pt x="71" y="67"/>
                        </a:cubicBezTo>
                        <a:cubicBezTo>
                          <a:pt x="86" y="49"/>
                          <a:pt x="107" y="39"/>
                          <a:pt x="134" y="39"/>
                        </a:cubicBezTo>
                        <a:close/>
                        <a:moveTo>
                          <a:pt x="134" y="39"/>
                        </a:moveTo>
                        <a:cubicBezTo>
                          <a:pt x="134" y="39"/>
                          <a:pt x="134" y="39"/>
                          <a:pt x="134" y="39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" name="Freeform: Shape 51"/>
                  <p:cNvSpPr/>
                  <p:nvPr/>
                </p:nvSpPr>
                <p:spPr bwMode="auto">
                  <a:xfrm>
                    <a:off x="752475" y="123825"/>
                    <a:ext cx="1490663" cy="1919288"/>
                  </a:xfrm>
                  <a:custGeom>
                    <a:avLst/>
                    <a:gdLst/>
                    <a:ahLst/>
                    <a:cxnLst>
                      <a:cxn ang="0">
                        <a:pos x="377" y="4"/>
                      </a:cxn>
                      <a:cxn ang="0">
                        <a:pos x="328" y="1"/>
                      </a:cxn>
                      <a:cxn ang="0">
                        <a:pos x="268" y="21"/>
                      </a:cxn>
                      <a:cxn ang="0">
                        <a:pos x="216" y="66"/>
                      </a:cxn>
                      <a:cxn ang="0">
                        <a:pos x="185" y="124"/>
                      </a:cxn>
                      <a:cxn ang="0">
                        <a:pos x="179" y="209"/>
                      </a:cxn>
                      <a:cxn ang="0">
                        <a:pos x="139" y="221"/>
                      </a:cxn>
                      <a:cxn ang="0">
                        <a:pos x="132" y="220"/>
                      </a:cxn>
                      <a:cxn ang="0">
                        <a:pos x="0" y="364"/>
                      </a:cxn>
                      <a:cxn ang="0">
                        <a:pos x="1" y="390"/>
                      </a:cxn>
                      <a:cxn ang="0">
                        <a:pos x="34" y="471"/>
                      </a:cxn>
                      <a:cxn ang="0">
                        <a:pos x="123" y="509"/>
                      </a:cxn>
                      <a:cxn ang="0">
                        <a:pos x="228" y="472"/>
                      </a:cxn>
                      <a:cxn ang="0">
                        <a:pos x="263" y="364"/>
                      </a:cxn>
                      <a:cxn ang="0">
                        <a:pos x="229" y="258"/>
                      </a:cxn>
                      <a:cxn ang="0">
                        <a:pos x="217" y="240"/>
                      </a:cxn>
                      <a:cxn ang="0">
                        <a:pos x="253" y="225"/>
                      </a:cxn>
                      <a:cxn ang="0">
                        <a:pos x="296" y="196"/>
                      </a:cxn>
                      <a:cxn ang="0">
                        <a:pos x="333" y="159"/>
                      </a:cxn>
                      <a:cxn ang="0">
                        <a:pos x="370" y="94"/>
                      </a:cxn>
                      <a:cxn ang="0">
                        <a:pos x="385" y="50"/>
                      </a:cxn>
                      <a:cxn ang="0">
                        <a:pos x="395" y="17"/>
                      </a:cxn>
                      <a:cxn ang="0">
                        <a:pos x="391" y="9"/>
                      </a:cxn>
                      <a:cxn ang="0">
                        <a:pos x="211" y="396"/>
                      </a:cxn>
                      <a:cxn ang="0">
                        <a:pos x="203" y="425"/>
                      </a:cxn>
                      <a:cxn ang="0">
                        <a:pos x="193" y="443"/>
                      </a:cxn>
                      <a:cxn ang="0">
                        <a:pos x="131" y="470"/>
                      </a:cxn>
                      <a:cxn ang="0">
                        <a:pos x="48" y="364"/>
                      </a:cxn>
                      <a:cxn ang="0">
                        <a:pos x="51" y="332"/>
                      </a:cxn>
                      <a:cxn ang="0">
                        <a:pos x="59" y="303"/>
                      </a:cxn>
                      <a:cxn ang="0">
                        <a:pos x="69" y="286"/>
                      </a:cxn>
                      <a:cxn ang="0">
                        <a:pos x="131" y="259"/>
                      </a:cxn>
                      <a:cxn ang="0">
                        <a:pos x="214" y="365"/>
                      </a:cxn>
                      <a:cxn ang="0">
                        <a:pos x="293" y="92"/>
                      </a:cxn>
                      <a:cxn ang="0">
                        <a:pos x="275" y="108"/>
                      </a:cxn>
                      <a:cxn ang="0">
                        <a:pos x="254" y="134"/>
                      </a:cxn>
                      <a:cxn ang="0">
                        <a:pos x="205" y="233"/>
                      </a:cxn>
                      <a:cxn ang="0">
                        <a:pos x="190" y="231"/>
                      </a:cxn>
                      <a:cxn ang="0">
                        <a:pos x="227" y="163"/>
                      </a:cxn>
                      <a:cxn ang="0">
                        <a:pos x="262" y="118"/>
                      </a:cxn>
                      <a:cxn ang="0">
                        <a:pos x="284" y="98"/>
                      </a:cxn>
                      <a:cxn ang="0">
                        <a:pos x="300" y="87"/>
                      </a:cxn>
                      <a:cxn ang="0">
                        <a:pos x="293" y="92"/>
                      </a:cxn>
                    </a:cxnLst>
                    <a:rect l="0" t="0" r="r" b="b"/>
                    <a:pathLst>
                      <a:path w="396" h="509">
                        <a:moveTo>
                          <a:pt x="391" y="9"/>
                        </a:moveTo>
                        <a:cubicBezTo>
                          <a:pt x="388" y="8"/>
                          <a:pt x="383" y="6"/>
                          <a:pt x="377" y="4"/>
                        </a:cubicBezTo>
                        <a:cubicBezTo>
                          <a:pt x="371" y="3"/>
                          <a:pt x="363" y="1"/>
                          <a:pt x="355" y="0"/>
                        </a:cubicBezTo>
                        <a:cubicBezTo>
                          <a:pt x="347" y="0"/>
                          <a:pt x="338" y="0"/>
                          <a:pt x="328" y="1"/>
                        </a:cubicBezTo>
                        <a:cubicBezTo>
                          <a:pt x="318" y="2"/>
                          <a:pt x="308" y="5"/>
                          <a:pt x="298" y="8"/>
                        </a:cubicBezTo>
                        <a:cubicBezTo>
                          <a:pt x="287" y="11"/>
                          <a:pt x="278" y="16"/>
                          <a:pt x="268" y="21"/>
                        </a:cubicBezTo>
                        <a:cubicBezTo>
                          <a:pt x="258" y="27"/>
                          <a:pt x="249" y="34"/>
                          <a:pt x="240" y="41"/>
                        </a:cubicBezTo>
                        <a:cubicBezTo>
                          <a:pt x="231" y="49"/>
                          <a:pt x="223" y="57"/>
                          <a:pt x="216" y="66"/>
                        </a:cubicBezTo>
                        <a:cubicBezTo>
                          <a:pt x="209" y="75"/>
                          <a:pt x="203" y="84"/>
                          <a:pt x="198" y="94"/>
                        </a:cubicBezTo>
                        <a:cubicBezTo>
                          <a:pt x="193" y="104"/>
                          <a:pt x="188" y="114"/>
                          <a:pt x="185" y="124"/>
                        </a:cubicBezTo>
                        <a:cubicBezTo>
                          <a:pt x="178" y="144"/>
                          <a:pt x="176" y="165"/>
                          <a:pt x="177" y="183"/>
                        </a:cubicBezTo>
                        <a:cubicBezTo>
                          <a:pt x="177" y="193"/>
                          <a:pt x="178" y="201"/>
                          <a:pt x="179" y="209"/>
                        </a:cubicBezTo>
                        <a:cubicBezTo>
                          <a:pt x="181" y="217"/>
                          <a:pt x="183" y="224"/>
                          <a:pt x="185" y="229"/>
                        </a:cubicBezTo>
                        <a:cubicBezTo>
                          <a:pt x="171" y="225"/>
                          <a:pt x="156" y="221"/>
                          <a:pt x="139" y="221"/>
                        </a:cubicBezTo>
                        <a:cubicBezTo>
                          <a:pt x="139" y="220"/>
                          <a:pt x="139" y="220"/>
                          <a:pt x="139" y="220"/>
                        </a:cubicBezTo>
                        <a:cubicBezTo>
                          <a:pt x="137" y="220"/>
                          <a:pt x="134" y="220"/>
                          <a:pt x="132" y="220"/>
                        </a:cubicBezTo>
                        <a:cubicBezTo>
                          <a:pt x="89" y="220"/>
                          <a:pt x="57" y="232"/>
                          <a:pt x="34" y="257"/>
                        </a:cubicBezTo>
                        <a:cubicBezTo>
                          <a:pt x="11" y="282"/>
                          <a:pt x="0" y="317"/>
                          <a:pt x="0" y="364"/>
                        </a:cubicBezTo>
                        <a:cubicBezTo>
                          <a:pt x="0" y="365"/>
                          <a:pt x="0" y="365"/>
                          <a:pt x="0" y="365"/>
                        </a:cubicBezTo>
                        <a:cubicBezTo>
                          <a:pt x="0" y="374"/>
                          <a:pt x="0" y="382"/>
                          <a:pt x="1" y="390"/>
                        </a:cubicBezTo>
                        <a:cubicBezTo>
                          <a:pt x="1" y="390"/>
                          <a:pt x="1" y="390"/>
                          <a:pt x="1" y="390"/>
                        </a:cubicBezTo>
                        <a:cubicBezTo>
                          <a:pt x="5" y="424"/>
                          <a:pt x="16" y="451"/>
                          <a:pt x="34" y="471"/>
                        </a:cubicBezTo>
                        <a:cubicBezTo>
                          <a:pt x="55" y="495"/>
                          <a:pt x="85" y="507"/>
                          <a:pt x="124" y="508"/>
                        </a:cubicBezTo>
                        <a:cubicBezTo>
                          <a:pt x="123" y="509"/>
                          <a:pt x="123" y="509"/>
                          <a:pt x="123" y="509"/>
                        </a:cubicBezTo>
                        <a:cubicBezTo>
                          <a:pt x="126" y="509"/>
                          <a:pt x="128" y="509"/>
                          <a:pt x="131" y="509"/>
                        </a:cubicBezTo>
                        <a:cubicBezTo>
                          <a:pt x="173" y="509"/>
                          <a:pt x="206" y="497"/>
                          <a:pt x="228" y="472"/>
                        </a:cubicBezTo>
                        <a:cubicBezTo>
                          <a:pt x="251" y="447"/>
                          <a:pt x="263" y="411"/>
                          <a:pt x="263" y="365"/>
                        </a:cubicBezTo>
                        <a:cubicBezTo>
                          <a:pt x="263" y="364"/>
                          <a:pt x="263" y="364"/>
                          <a:pt x="263" y="364"/>
                        </a:cubicBezTo>
                        <a:cubicBezTo>
                          <a:pt x="263" y="355"/>
                          <a:pt x="262" y="347"/>
                          <a:pt x="261" y="338"/>
                        </a:cubicBezTo>
                        <a:cubicBezTo>
                          <a:pt x="257" y="305"/>
                          <a:pt x="247" y="278"/>
                          <a:pt x="229" y="258"/>
                        </a:cubicBezTo>
                        <a:cubicBezTo>
                          <a:pt x="222" y="251"/>
                          <a:pt x="215" y="245"/>
                          <a:pt x="207" y="240"/>
                        </a:cubicBezTo>
                        <a:cubicBezTo>
                          <a:pt x="217" y="240"/>
                          <a:pt x="217" y="240"/>
                          <a:pt x="217" y="240"/>
                        </a:cubicBezTo>
                        <a:cubicBezTo>
                          <a:pt x="221" y="239"/>
                          <a:pt x="226" y="237"/>
                          <a:pt x="231" y="235"/>
                        </a:cubicBezTo>
                        <a:cubicBezTo>
                          <a:pt x="238" y="232"/>
                          <a:pt x="245" y="228"/>
                          <a:pt x="253" y="225"/>
                        </a:cubicBezTo>
                        <a:cubicBezTo>
                          <a:pt x="260" y="221"/>
                          <a:pt x="267" y="216"/>
                          <a:pt x="275" y="211"/>
                        </a:cubicBezTo>
                        <a:cubicBezTo>
                          <a:pt x="282" y="207"/>
                          <a:pt x="290" y="201"/>
                          <a:pt x="296" y="196"/>
                        </a:cubicBezTo>
                        <a:cubicBezTo>
                          <a:pt x="303" y="190"/>
                          <a:pt x="310" y="184"/>
                          <a:pt x="316" y="178"/>
                        </a:cubicBezTo>
                        <a:cubicBezTo>
                          <a:pt x="322" y="172"/>
                          <a:pt x="328" y="166"/>
                          <a:pt x="333" y="159"/>
                        </a:cubicBezTo>
                        <a:cubicBezTo>
                          <a:pt x="344" y="145"/>
                          <a:pt x="353" y="131"/>
                          <a:pt x="360" y="117"/>
                        </a:cubicBezTo>
                        <a:cubicBezTo>
                          <a:pt x="364" y="110"/>
                          <a:pt x="367" y="102"/>
                          <a:pt x="370" y="94"/>
                        </a:cubicBezTo>
                        <a:cubicBezTo>
                          <a:pt x="373" y="87"/>
                          <a:pt x="375" y="79"/>
                          <a:pt x="378" y="72"/>
                        </a:cubicBezTo>
                        <a:cubicBezTo>
                          <a:pt x="380" y="64"/>
                          <a:pt x="383" y="57"/>
                          <a:pt x="385" y="50"/>
                        </a:cubicBezTo>
                        <a:cubicBezTo>
                          <a:pt x="387" y="42"/>
                          <a:pt x="389" y="36"/>
                          <a:pt x="391" y="31"/>
                        </a:cubicBezTo>
                        <a:cubicBezTo>
                          <a:pt x="393" y="26"/>
                          <a:pt x="394" y="20"/>
                          <a:pt x="395" y="17"/>
                        </a:cubicBezTo>
                        <a:cubicBezTo>
                          <a:pt x="396" y="13"/>
                          <a:pt x="396" y="11"/>
                          <a:pt x="396" y="11"/>
                        </a:cubicBezTo>
                        <a:cubicBezTo>
                          <a:pt x="396" y="11"/>
                          <a:pt x="394" y="11"/>
                          <a:pt x="391" y="9"/>
                        </a:cubicBezTo>
                        <a:close/>
                        <a:moveTo>
                          <a:pt x="211" y="396"/>
                        </a:moveTo>
                        <a:cubicBezTo>
                          <a:pt x="211" y="396"/>
                          <a:pt x="211" y="396"/>
                          <a:pt x="211" y="396"/>
                        </a:cubicBezTo>
                        <a:cubicBezTo>
                          <a:pt x="210" y="404"/>
                          <a:pt x="208" y="410"/>
                          <a:pt x="206" y="417"/>
                        </a:cubicBezTo>
                        <a:cubicBezTo>
                          <a:pt x="205" y="420"/>
                          <a:pt x="204" y="423"/>
                          <a:pt x="203" y="425"/>
                        </a:cubicBezTo>
                        <a:cubicBezTo>
                          <a:pt x="202" y="427"/>
                          <a:pt x="202" y="428"/>
                          <a:pt x="201" y="430"/>
                        </a:cubicBezTo>
                        <a:cubicBezTo>
                          <a:pt x="199" y="435"/>
                          <a:pt x="196" y="439"/>
                          <a:pt x="193" y="443"/>
                        </a:cubicBezTo>
                        <a:cubicBezTo>
                          <a:pt x="186" y="452"/>
                          <a:pt x="176" y="459"/>
                          <a:pt x="165" y="463"/>
                        </a:cubicBezTo>
                        <a:cubicBezTo>
                          <a:pt x="155" y="467"/>
                          <a:pt x="144" y="470"/>
                          <a:pt x="131" y="470"/>
                        </a:cubicBezTo>
                        <a:cubicBezTo>
                          <a:pt x="104" y="470"/>
                          <a:pt x="83" y="461"/>
                          <a:pt x="69" y="443"/>
                        </a:cubicBezTo>
                        <a:cubicBezTo>
                          <a:pt x="55" y="425"/>
                          <a:pt x="48" y="399"/>
                          <a:pt x="48" y="364"/>
                        </a:cubicBezTo>
                        <a:cubicBezTo>
                          <a:pt x="48" y="353"/>
                          <a:pt x="49" y="342"/>
                          <a:pt x="51" y="332"/>
                        </a:cubicBezTo>
                        <a:cubicBezTo>
                          <a:pt x="51" y="332"/>
                          <a:pt x="51" y="332"/>
                          <a:pt x="51" y="332"/>
                        </a:cubicBezTo>
                        <a:cubicBezTo>
                          <a:pt x="52" y="325"/>
                          <a:pt x="54" y="318"/>
                          <a:pt x="56" y="312"/>
                        </a:cubicBezTo>
                        <a:cubicBezTo>
                          <a:pt x="57" y="309"/>
                          <a:pt x="58" y="306"/>
                          <a:pt x="59" y="303"/>
                        </a:cubicBezTo>
                        <a:cubicBezTo>
                          <a:pt x="60" y="302"/>
                          <a:pt x="61" y="300"/>
                          <a:pt x="61" y="299"/>
                        </a:cubicBezTo>
                        <a:cubicBezTo>
                          <a:pt x="64" y="294"/>
                          <a:pt x="66" y="290"/>
                          <a:pt x="69" y="286"/>
                        </a:cubicBezTo>
                        <a:cubicBezTo>
                          <a:pt x="77" y="276"/>
                          <a:pt x="86" y="270"/>
                          <a:pt x="97" y="265"/>
                        </a:cubicBezTo>
                        <a:cubicBezTo>
                          <a:pt x="107" y="261"/>
                          <a:pt x="118" y="259"/>
                          <a:pt x="131" y="259"/>
                        </a:cubicBezTo>
                        <a:cubicBezTo>
                          <a:pt x="158" y="259"/>
                          <a:pt x="179" y="268"/>
                          <a:pt x="193" y="286"/>
                        </a:cubicBezTo>
                        <a:cubicBezTo>
                          <a:pt x="207" y="304"/>
                          <a:pt x="214" y="330"/>
                          <a:pt x="214" y="365"/>
                        </a:cubicBezTo>
                        <a:cubicBezTo>
                          <a:pt x="214" y="376"/>
                          <a:pt x="213" y="387"/>
                          <a:pt x="211" y="396"/>
                        </a:cubicBezTo>
                        <a:close/>
                        <a:moveTo>
                          <a:pt x="293" y="92"/>
                        </a:moveTo>
                        <a:cubicBezTo>
                          <a:pt x="290" y="94"/>
                          <a:pt x="287" y="96"/>
                          <a:pt x="285" y="99"/>
                        </a:cubicBezTo>
                        <a:cubicBezTo>
                          <a:pt x="282" y="102"/>
                          <a:pt x="279" y="105"/>
                          <a:pt x="275" y="108"/>
                        </a:cubicBezTo>
                        <a:cubicBezTo>
                          <a:pt x="272" y="112"/>
                          <a:pt x="268" y="116"/>
                          <a:pt x="265" y="120"/>
                        </a:cubicBezTo>
                        <a:cubicBezTo>
                          <a:pt x="261" y="125"/>
                          <a:pt x="258" y="130"/>
                          <a:pt x="254" y="134"/>
                        </a:cubicBezTo>
                        <a:cubicBezTo>
                          <a:pt x="247" y="144"/>
                          <a:pt x="240" y="156"/>
                          <a:pt x="234" y="167"/>
                        </a:cubicBezTo>
                        <a:cubicBezTo>
                          <a:pt x="222" y="190"/>
                          <a:pt x="212" y="214"/>
                          <a:pt x="205" y="233"/>
                        </a:cubicBezTo>
                        <a:cubicBezTo>
                          <a:pt x="204" y="234"/>
                          <a:pt x="204" y="236"/>
                          <a:pt x="203" y="238"/>
                        </a:cubicBezTo>
                        <a:cubicBezTo>
                          <a:pt x="199" y="236"/>
                          <a:pt x="195" y="233"/>
                          <a:pt x="190" y="231"/>
                        </a:cubicBezTo>
                        <a:cubicBezTo>
                          <a:pt x="191" y="230"/>
                          <a:pt x="191" y="229"/>
                          <a:pt x="192" y="227"/>
                        </a:cubicBezTo>
                        <a:cubicBezTo>
                          <a:pt x="200" y="209"/>
                          <a:pt x="212" y="185"/>
                          <a:pt x="227" y="163"/>
                        </a:cubicBezTo>
                        <a:cubicBezTo>
                          <a:pt x="234" y="152"/>
                          <a:pt x="242" y="141"/>
                          <a:pt x="250" y="131"/>
                        </a:cubicBezTo>
                        <a:cubicBezTo>
                          <a:pt x="254" y="127"/>
                          <a:pt x="258" y="122"/>
                          <a:pt x="262" y="118"/>
                        </a:cubicBezTo>
                        <a:cubicBezTo>
                          <a:pt x="266" y="114"/>
                          <a:pt x="270" y="110"/>
                          <a:pt x="273" y="106"/>
                        </a:cubicBezTo>
                        <a:cubicBezTo>
                          <a:pt x="277" y="103"/>
                          <a:pt x="281" y="100"/>
                          <a:pt x="284" y="98"/>
                        </a:cubicBezTo>
                        <a:cubicBezTo>
                          <a:pt x="287" y="95"/>
                          <a:pt x="290" y="94"/>
                          <a:pt x="292" y="92"/>
                        </a:cubicBezTo>
                        <a:cubicBezTo>
                          <a:pt x="297" y="89"/>
                          <a:pt x="300" y="87"/>
                          <a:pt x="300" y="87"/>
                        </a:cubicBezTo>
                        <a:cubicBezTo>
                          <a:pt x="300" y="87"/>
                          <a:pt x="297" y="89"/>
                          <a:pt x="293" y="92"/>
                        </a:cubicBezTo>
                        <a:close/>
                        <a:moveTo>
                          <a:pt x="293" y="92"/>
                        </a:moveTo>
                        <a:cubicBezTo>
                          <a:pt x="293" y="92"/>
                          <a:pt x="293" y="92"/>
                          <a:pt x="293" y="92"/>
                        </a:cubicBezTo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29" name="Freeform: Shape 48"/>
                <p:cNvSpPr/>
                <p:nvPr/>
              </p:nvSpPr>
              <p:spPr bwMode="auto">
                <a:xfrm>
                  <a:off x="-958850" y="968375"/>
                  <a:ext cx="598488" cy="1058863"/>
                </a:xfrm>
                <a:custGeom>
                  <a:avLst/>
                  <a:gdLst/>
                  <a:ahLst/>
                  <a:cxnLst>
                    <a:cxn ang="0">
                      <a:pos x="0" y="667"/>
                    </a:cxn>
                    <a:cxn ang="0">
                      <a:pos x="377" y="667"/>
                    </a:cxn>
                    <a:cxn ang="0">
                      <a:pos x="377" y="575"/>
                    </a:cxn>
                    <a:cxn ang="0">
                      <a:pos x="109" y="575"/>
                    </a:cxn>
                    <a:cxn ang="0">
                      <a:pos x="109" y="366"/>
                    </a:cxn>
                    <a:cxn ang="0">
                      <a:pos x="358" y="366"/>
                    </a:cxn>
                    <a:cxn ang="0">
                      <a:pos x="358" y="273"/>
                    </a:cxn>
                    <a:cxn ang="0">
                      <a:pos x="109" y="273"/>
                    </a:cxn>
                    <a:cxn ang="0">
                      <a:pos x="109" y="93"/>
                    </a:cxn>
                    <a:cxn ang="0">
                      <a:pos x="377" y="93"/>
                    </a:cxn>
                    <a:cxn ang="0">
                      <a:pos x="377" y="0"/>
                    </a:cxn>
                    <a:cxn ang="0">
                      <a:pos x="0" y="0"/>
                    </a:cxn>
                    <a:cxn ang="0">
                      <a:pos x="0" y="667"/>
                    </a:cxn>
                    <a:cxn ang="0">
                      <a:pos x="0" y="667"/>
                    </a:cxn>
                    <a:cxn ang="0">
                      <a:pos x="0" y="667"/>
                    </a:cxn>
                  </a:cxnLst>
                  <a:rect l="0" t="0" r="r" b="b"/>
                  <a:pathLst>
                    <a:path w="377" h="667">
                      <a:moveTo>
                        <a:pt x="0" y="667"/>
                      </a:moveTo>
                      <a:lnTo>
                        <a:pt x="377" y="667"/>
                      </a:lnTo>
                      <a:lnTo>
                        <a:pt x="377" y="575"/>
                      </a:lnTo>
                      <a:lnTo>
                        <a:pt x="109" y="575"/>
                      </a:lnTo>
                      <a:lnTo>
                        <a:pt x="109" y="366"/>
                      </a:lnTo>
                      <a:lnTo>
                        <a:pt x="358" y="366"/>
                      </a:lnTo>
                      <a:lnTo>
                        <a:pt x="358" y="273"/>
                      </a:lnTo>
                      <a:lnTo>
                        <a:pt x="109" y="273"/>
                      </a:lnTo>
                      <a:lnTo>
                        <a:pt x="109" y="93"/>
                      </a:lnTo>
                      <a:lnTo>
                        <a:pt x="377" y="93"/>
                      </a:lnTo>
                      <a:lnTo>
                        <a:pt x="377" y="0"/>
                      </a:lnTo>
                      <a:lnTo>
                        <a:pt x="0" y="0"/>
                      </a:lnTo>
                      <a:lnTo>
                        <a:pt x="0" y="667"/>
                      </a:lnTo>
                      <a:close/>
                      <a:moveTo>
                        <a:pt x="0" y="667"/>
                      </a:moveTo>
                      <a:lnTo>
                        <a:pt x="0" y="66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5" name="Oval 52"/>
            <p:cNvSpPr>
              <a:spLocks noChangeAspect="1"/>
            </p:cNvSpPr>
            <p:nvPr/>
          </p:nvSpPr>
          <p:spPr>
            <a:xfrm>
              <a:off x="3059832" y="927308"/>
              <a:ext cx="1147479" cy="1147479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16" name="Group 53"/>
            <p:cNvGrpSpPr/>
            <p:nvPr/>
          </p:nvGrpSpPr>
          <p:grpSpPr>
            <a:xfrm>
              <a:off x="3474725" y="1253024"/>
              <a:ext cx="317693" cy="496046"/>
              <a:chOff x="582613" y="280988"/>
              <a:chExt cx="1085850" cy="1695450"/>
            </a:xfrm>
            <a:solidFill>
              <a:schemeClr val="bg1"/>
            </a:solidFill>
          </p:grpSpPr>
          <p:sp>
            <p:nvSpPr>
              <p:cNvPr id="24" name="Freeform: Shape 54"/>
              <p:cNvSpPr/>
              <p:nvPr/>
            </p:nvSpPr>
            <p:spPr bwMode="auto">
              <a:xfrm>
                <a:off x="582613" y="280988"/>
                <a:ext cx="1085850" cy="1695450"/>
              </a:xfrm>
              <a:custGeom>
                <a:avLst/>
                <a:gdLst/>
                <a:ahLst/>
                <a:cxnLst>
                  <a:cxn ang="0">
                    <a:pos x="255" y="40"/>
                  </a:cxn>
                  <a:cxn ang="0">
                    <a:pos x="214" y="40"/>
                  </a:cxn>
                  <a:cxn ang="0">
                    <a:pos x="214" y="20"/>
                  </a:cxn>
                  <a:cxn ang="0">
                    <a:pos x="194" y="0"/>
                  </a:cxn>
                  <a:cxn ang="0">
                    <a:pos x="92" y="0"/>
                  </a:cxn>
                  <a:cxn ang="0">
                    <a:pos x="71" y="20"/>
                  </a:cxn>
                  <a:cxn ang="0">
                    <a:pos x="71" y="40"/>
                  </a:cxn>
                  <a:cxn ang="0">
                    <a:pos x="30" y="40"/>
                  </a:cxn>
                  <a:cxn ang="0">
                    <a:pos x="0" y="71"/>
                  </a:cxn>
                  <a:cxn ang="0">
                    <a:pos x="0" y="419"/>
                  </a:cxn>
                  <a:cxn ang="0">
                    <a:pos x="30" y="449"/>
                  </a:cxn>
                  <a:cxn ang="0">
                    <a:pos x="255" y="449"/>
                  </a:cxn>
                  <a:cxn ang="0">
                    <a:pos x="286" y="419"/>
                  </a:cxn>
                  <a:cxn ang="0">
                    <a:pos x="286" y="71"/>
                  </a:cxn>
                  <a:cxn ang="0">
                    <a:pos x="255" y="40"/>
                  </a:cxn>
                  <a:cxn ang="0">
                    <a:pos x="265" y="419"/>
                  </a:cxn>
                  <a:cxn ang="0">
                    <a:pos x="255" y="429"/>
                  </a:cxn>
                  <a:cxn ang="0">
                    <a:pos x="30" y="429"/>
                  </a:cxn>
                  <a:cxn ang="0">
                    <a:pos x="20" y="419"/>
                  </a:cxn>
                  <a:cxn ang="0">
                    <a:pos x="20" y="71"/>
                  </a:cxn>
                  <a:cxn ang="0">
                    <a:pos x="30" y="61"/>
                  </a:cxn>
                  <a:cxn ang="0">
                    <a:pos x="255" y="61"/>
                  </a:cxn>
                  <a:cxn ang="0">
                    <a:pos x="265" y="71"/>
                  </a:cxn>
                  <a:cxn ang="0">
                    <a:pos x="265" y="419"/>
                  </a:cxn>
                  <a:cxn ang="0">
                    <a:pos x="265" y="419"/>
                  </a:cxn>
                  <a:cxn ang="0">
                    <a:pos x="265" y="419"/>
                  </a:cxn>
                </a:cxnLst>
                <a:rect l="0" t="0" r="r" b="b"/>
                <a:pathLst>
                  <a:path w="286" h="449">
                    <a:moveTo>
                      <a:pt x="255" y="40"/>
                    </a:moveTo>
                    <a:cubicBezTo>
                      <a:pt x="214" y="40"/>
                      <a:pt x="214" y="40"/>
                      <a:pt x="214" y="40"/>
                    </a:cubicBezTo>
                    <a:cubicBezTo>
                      <a:pt x="214" y="20"/>
                      <a:pt x="214" y="20"/>
                      <a:pt x="214" y="20"/>
                    </a:cubicBezTo>
                    <a:cubicBezTo>
                      <a:pt x="214" y="9"/>
                      <a:pt x="205" y="0"/>
                      <a:pt x="194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80" y="0"/>
                      <a:pt x="71" y="9"/>
                      <a:pt x="71" y="20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13" y="40"/>
                      <a:pt x="0" y="54"/>
                      <a:pt x="0" y="71"/>
                    </a:cubicBezTo>
                    <a:cubicBezTo>
                      <a:pt x="0" y="419"/>
                      <a:pt x="0" y="419"/>
                      <a:pt x="0" y="419"/>
                    </a:cubicBezTo>
                    <a:cubicBezTo>
                      <a:pt x="0" y="436"/>
                      <a:pt x="13" y="449"/>
                      <a:pt x="30" y="449"/>
                    </a:cubicBezTo>
                    <a:cubicBezTo>
                      <a:pt x="255" y="449"/>
                      <a:pt x="255" y="449"/>
                      <a:pt x="255" y="449"/>
                    </a:cubicBezTo>
                    <a:cubicBezTo>
                      <a:pt x="272" y="449"/>
                      <a:pt x="286" y="436"/>
                      <a:pt x="286" y="419"/>
                    </a:cubicBezTo>
                    <a:cubicBezTo>
                      <a:pt x="286" y="71"/>
                      <a:pt x="286" y="71"/>
                      <a:pt x="286" y="71"/>
                    </a:cubicBezTo>
                    <a:cubicBezTo>
                      <a:pt x="286" y="54"/>
                      <a:pt x="272" y="40"/>
                      <a:pt x="255" y="40"/>
                    </a:cubicBezTo>
                    <a:close/>
                    <a:moveTo>
                      <a:pt x="265" y="419"/>
                    </a:moveTo>
                    <a:cubicBezTo>
                      <a:pt x="265" y="424"/>
                      <a:pt x="261" y="429"/>
                      <a:pt x="255" y="429"/>
                    </a:cubicBezTo>
                    <a:cubicBezTo>
                      <a:pt x="30" y="429"/>
                      <a:pt x="30" y="429"/>
                      <a:pt x="30" y="429"/>
                    </a:cubicBezTo>
                    <a:cubicBezTo>
                      <a:pt x="25" y="429"/>
                      <a:pt x="20" y="424"/>
                      <a:pt x="20" y="419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65"/>
                      <a:pt x="25" y="61"/>
                      <a:pt x="30" y="61"/>
                    </a:cubicBezTo>
                    <a:cubicBezTo>
                      <a:pt x="255" y="61"/>
                      <a:pt x="255" y="61"/>
                      <a:pt x="255" y="61"/>
                    </a:cubicBezTo>
                    <a:cubicBezTo>
                      <a:pt x="261" y="61"/>
                      <a:pt x="265" y="65"/>
                      <a:pt x="265" y="71"/>
                    </a:cubicBezTo>
                    <a:lnTo>
                      <a:pt x="265" y="419"/>
                    </a:lnTo>
                    <a:close/>
                    <a:moveTo>
                      <a:pt x="265" y="419"/>
                    </a:moveTo>
                    <a:cubicBezTo>
                      <a:pt x="265" y="419"/>
                      <a:pt x="265" y="419"/>
                      <a:pt x="265" y="41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Rectangle 55"/>
              <p:cNvSpPr/>
              <p:nvPr/>
            </p:nvSpPr>
            <p:spPr bwMode="auto">
              <a:xfrm>
                <a:off x="738188" y="587376"/>
                <a:ext cx="774700" cy="3889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Rectangle 56"/>
              <p:cNvSpPr/>
              <p:nvPr/>
            </p:nvSpPr>
            <p:spPr bwMode="auto">
              <a:xfrm>
                <a:off x="738188" y="1014413"/>
                <a:ext cx="774700" cy="3841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Rectangle 57"/>
              <p:cNvSpPr/>
              <p:nvPr/>
            </p:nvSpPr>
            <p:spPr bwMode="auto">
              <a:xfrm>
                <a:off x="738188" y="1436688"/>
                <a:ext cx="774700" cy="38576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7" name="Group 72"/>
          <p:cNvGrpSpPr/>
          <p:nvPr/>
        </p:nvGrpSpPr>
        <p:grpSpPr>
          <a:xfrm>
            <a:off x="4328505" y="1101460"/>
            <a:ext cx="1975090" cy="552363"/>
            <a:chOff x="5619031" y="1468614"/>
            <a:chExt cx="2633453" cy="736484"/>
          </a:xfrm>
        </p:grpSpPr>
        <p:sp>
          <p:nvSpPr>
            <p:cNvPr id="22" name="TextBox 59"/>
            <p:cNvSpPr txBox="1"/>
            <p:nvPr/>
          </p:nvSpPr>
          <p:spPr>
            <a:xfrm>
              <a:off x="5619031" y="1684058"/>
              <a:ext cx="2633453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10000"/>
            </a:bodyPr>
            <a:lstStyle/>
            <a:p>
              <a:pPr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3" name="Rectangle 60"/>
            <p:cNvSpPr/>
            <p:nvPr/>
          </p:nvSpPr>
          <p:spPr>
            <a:xfrm>
              <a:off x="5619031" y="1468614"/>
              <a:ext cx="2633453" cy="215444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8" name="Group 73"/>
          <p:cNvGrpSpPr/>
          <p:nvPr/>
        </p:nvGrpSpPr>
        <p:grpSpPr>
          <a:xfrm>
            <a:off x="4191638" y="1956882"/>
            <a:ext cx="1975090" cy="552363"/>
            <a:chOff x="5619031" y="2609176"/>
            <a:chExt cx="2633453" cy="736484"/>
          </a:xfrm>
        </p:grpSpPr>
        <p:sp>
          <p:nvSpPr>
            <p:cNvPr id="20" name="TextBox 62"/>
            <p:cNvSpPr txBox="1"/>
            <p:nvPr/>
          </p:nvSpPr>
          <p:spPr>
            <a:xfrm>
              <a:off x="5619031" y="2824620"/>
              <a:ext cx="2633453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10000"/>
            </a:bodyPr>
            <a:lstStyle/>
            <a:p>
              <a:pPr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1" name="Rectangle 63"/>
            <p:cNvSpPr/>
            <p:nvPr/>
          </p:nvSpPr>
          <p:spPr>
            <a:xfrm>
              <a:off x="5619031" y="2609176"/>
              <a:ext cx="2633453" cy="215444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9" name="Group 71"/>
          <p:cNvGrpSpPr/>
          <p:nvPr/>
        </p:nvGrpSpPr>
        <p:grpSpPr>
          <a:xfrm>
            <a:off x="1536068" y="3818651"/>
            <a:ext cx="1975090" cy="552363"/>
            <a:chOff x="1847203" y="5091535"/>
            <a:chExt cx="2633453" cy="736484"/>
          </a:xfrm>
        </p:grpSpPr>
        <p:sp>
          <p:nvSpPr>
            <p:cNvPr id="38" name="TextBox 65"/>
            <p:cNvSpPr txBox="1"/>
            <p:nvPr/>
          </p:nvSpPr>
          <p:spPr>
            <a:xfrm>
              <a:off x="1847203" y="5306979"/>
              <a:ext cx="2633453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10000"/>
            </a:bodyPr>
            <a:lstStyle/>
            <a:p>
              <a:pPr algn="r"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1" name="Rectangle 66"/>
            <p:cNvSpPr/>
            <p:nvPr/>
          </p:nvSpPr>
          <p:spPr>
            <a:xfrm>
              <a:off x="1847203" y="5091535"/>
              <a:ext cx="2633453" cy="215444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42" name="Group 1"/>
          <p:cNvGrpSpPr/>
          <p:nvPr/>
        </p:nvGrpSpPr>
        <p:grpSpPr>
          <a:xfrm>
            <a:off x="5786957" y="3187519"/>
            <a:ext cx="1975090" cy="552363"/>
            <a:chOff x="872966" y="1468614"/>
            <a:chExt cx="2633453" cy="736484"/>
          </a:xfrm>
        </p:grpSpPr>
        <p:sp>
          <p:nvSpPr>
            <p:cNvPr id="43" name="TextBox 68"/>
            <p:cNvSpPr txBox="1"/>
            <p:nvPr/>
          </p:nvSpPr>
          <p:spPr>
            <a:xfrm>
              <a:off x="872966" y="1684058"/>
              <a:ext cx="2633453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10000"/>
            </a:bodyPr>
            <a:lstStyle/>
            <a:p>
              <a:pPr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4" name="Rectangle 69"/>
            <p:cNvSpPr/>
            <p:nvPr/>
          </p:nvSpPr>
          <p:spPr>
            <a:xfrm>
              <a:off x="872966" y="1468614"/>
              <a:ext cx="2633453" cy="215444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活动效果预期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277634" y="2004681"/>
            <a:ext cx="6352105" cy="1370116"/>
            <a:chOff x="1277634" y="2004681"/>
            <a:chExt cx="6352105" cy="1370116"/>
          </a:xfrm>
        </p:grpSpPr>
        <p:sp>
          <p:nvSpPr>
            <p:cNvPr id="5" name="Freeform: Shape 2"/>
            <p:cNvSpPr/>
            <p:nvPr/>
          </p:nvSpPr>
          <p:spPr bwMode="auto">
            <a:xfrm>
              <a:off x="1277634" y="2004681"/>
              <a:ext cx="1426013" cy="1367249"/>
            </a:xfrm>
            <a:custGeom>
              <a:avLst/>
              <a:gdLst>
                <a:gd name="T0" fmla="*/ 812 w 995"/>
                <a:gd name="T1" fmla="*/ 708 h 954"/>
                <a:gd name="T2" fmla="*/ 760 w 995"/>
                <a:gd name="T3" fmla="*/ 701 h 954"/>
                <a:gd name="T4" fmla="*/ 717 w 995"/>
                <a:gd name="T5" fmla="*/ 685 h 954"/>
                <a:gd name="T6" fmla="*/ 685 w 995"/>
                <a:gd name="T7" fmla="*/ 662 h 954"/>
                <a:gd name="T8" fmla="*/ 641 w 995"/>
                <a:gd name="T9" fmla="*/ 607 h 954"/>
                <a:gd name="T10" fmla="*/ 622 w 995"/>
                <a:gd name="T11" fmla="*/ 550 h 954"/>
                <a:gd name="T12" fmla="*/ 617 w 995"/>
                <a:gd name="T13" fmla="*/ 503 h 954"/>
                <a:gd name="T14" fmla="*/ 610 w 995"/>
                <a:gd name="T15" fmla="*/ 409 h 954"/>
                <a:gd name="T16" fmla="*/ 583 w 995"/>
                <a:gd name="T17" fmla="*/ 292 h 954"/>
                <a:gd name="T18" fmla="*/ 539 w 995"/>
                <a:gd name="T19" fmla="*/ 198 h 954"/>
                <a:gd name="T20" fmla="*/ 482 w 995"/>
                <a:gd name="T21" fmla="*/ 128 h 954"/>
                <a:gd name="T22" fmla="*/ 419 w 995"/>
                <a:gd name="T23" fmla="*/ 76 h 954"/>
                <a:gd name="T24" fmla="*/ 352 w 995"/>
                <a:gd name="T25" fmla="*/ 41 h 954"/>
                <a:gd name="T26" fmla="*/ 286 w 995"/>
                <a:gd name="T27" fmla="*/ 18 h 954"/>
                <a:gd name="T28" fmla="*/ 180 w 995"/>
                <a:gd name="T29" fmla="*/ 0 h 954"/>
                <a:gd name="T30" fmla="*/ 136 w 995"/>
                <a:gd name="T31" fmla="*/ 0 h 954"/>
                <a:gd name="T32" fmla="*/ 96 w 995"/>
                <a:gd name="T33" fmla="*/ 6 h 954"/>
                <a:gd name="T34" fmla="*/ 60 w 995"/>
                <a:gd name="T35" fmla="*/ 23 h 954"/>
                <a:gd name="T36" fmla="*/ 31 w 995"/>
                <a:gd name="T37" fmla="*/ 49 h 954"/>
                <a:gd name="T38" fmla="*/ 11 w 995"/>
                <a:gd name="T39" fmla="*/ 83 h 954"/>
                <a:gd name="T40" fmla="*/ 2 w 995"/>
                <a:gd name="T41" fmla="*/ 122 h 954"/>
                <a:gd name="T42" fmla="*/ 2 w 995"/>
                <a:gd name="T43" fmla="*/ 149 h 954"/>
                <a:gd name="T44" fmla="*/ 11 w 995"/>
                <a:gd name="T45" fmla="*/ 188 h 954"/>
                <a:gd name="T46" fmla="*/ 31 w 995"/>
                <a:gd name="T47" fmla="*/ 221 h 954"/>
                <a:gd name="T48" fmla="*/ 60 w 995"/>
                <a:gd name="T49" fmla="*/ 248 h 954"/>
                <a:gd name="T50" fmla="*/ 96 w 995"/>
                <a:gd name="T51" fmla="*/ 265 h 954"/>
                <a:gd name="T52" fmla="*/ 136 w 995"/>
                <a:gd name="T53" fmla="*/ 271 h 954"/>
                <a:gd name="T54" fmla="*/ 172 w 995"/>
                <a:gd name="T55" fmla="*/ 271 h 954"/>
                <a:gd name="T56" fmla="*/ 221 w 995"/>
                <a:gd name="T57" fmla="*/ 281 h 954"/>
                <a:gd name="T58" fmla="*/ 260 w 995"/>
                <a:gd name="T59" fmla="*/ 299 h 954"/>
                <a:gd name="T60" fmla="*/ 299 w 995"/>
                <a:gd name="T61" fmla="*/ 333 h 954"/>
                <a:gd name="T62" fmla="*/ 336 w 995"/>
                <a:gd name="T63" fmla="*/ 393 h 954"/>
                <a:gd name="T64" fmla="*/ 352 w 995"/>
                <a:gd name="T65" fmla="*/ 448 h 954"/>
                <a:gd name="T66" fmla="*/ 359 w 995"/>
                <a:gd name="T67" fmla="*/ 484 h 954"/>
                <a:gd name="T68" fmla="*/ 372 w 995"/>
                <a:gd name="T69" fmla="*/ 628 h 954"/>
                <a:gd name="T70" fmla="*/ 390 w 995"/>
                <a:gd name="T71" fmla="*/ 695 h 954"/>
                <a:gd name="T72" fmla="*/ 433 w 995"/>
                <a:gd name="T73" fmla="*/ 777 h 954"/>
                <a:gd name="T74" fmla="*/ 489 w 995"/>
                <a:gd name="T75" fmla="*/ 841 h 954"/>
                <a:gd name="T76" fmla="*/ 555 w 995"/>
                <a:gd name="T77" fmla="*/ 888 h 954"/>
                <a:gd name="T78" fmla="*/ 625 w 995"/>
                <a:gd name="T79" fmla="*/ 919 h 954"/>
                <a:gd name="T80" fmla="*/ 696 w 995"/>
                <a:gd name="T81" fmla="*/ 940 h 954"/>
                <a:gd name="T82" fmla="*/ 807 w 995"/>
                <a:gd name="T83" fmla="*/ 953 h 954"/>
                <a:gd name="T84" fmla="*/ 898 w 995"/>
                <a:gd name="T85" fmla="*/ 953 h 954"/>
                <a:gd name="T86" fmla="*/ 958 w 995"/>
                <a:gd name="T87" fmla="*/ 946 h 954"/>
                <a:gd name="T88" fmla="*/ 912 w 995"/>
                <a:gd name="T89" fmla="*/ 698 h 954"/>
                <a:gd name="T90" fmla="*/ 855 w 995"/>
                <a:gd name="T91" fmla="*/ 708 h 954"/>
                <a:gd name="T92" fmla="*/ 831 w 995"/>
                <a:gd name="T93" fmla="*/ 709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5" h="954">
                  <a:moveTo>
                    <a:pt x="831" y="709"/>
                  </a:moveTo>
                  <a:lnTo>
                    <a:pt x="831" y="709"/>
                  </a:lnTo>
                  <a:lnTo>
                    <a:pt x="812" y="708"/>
                  </a:lnTo>
                  <a:lnTo>
                    <a:pt x="792" y="706"/>
                  </a:lnTo>
                  <a:lnTo>
                    <a:pt x="774" y="704"/>
                  </a:lnTo>
                  <a:lnTo>
                    <a:pt x="760" y="701"/>
                  </a:lnTo>
                  <a:lnTo>
                    <a:pt x="743" y="696"/>
                  </a:lnTo>
                  <a:lnTo>
                    <a:pt x="730" y="690"/>
                  </a:lnTo>
                  <a:lnTo>
                    <a:pt x="717" y="685"/>
                  </a:lnTo>
                  <a:lnTo>
                    <a:pt x="704" y="677"/>
                  </a:lnTo>
                  <a:lnTo>
                    <a:pt x="695" y="670"/>
                  </a:lnTo>
                  <a:lnTo>
                    <a:pt x="685" y="662"/>
                  </a:lnTo>
                  <a:lnTo>
                    <a:pt x="667" y="644"/>
                  </a:lnTo>
                  <a:lnTo>
                    <a:pt x="652" y="627"/>
                  </a:lnTo>
                  <a:lnTo>
                    <a:pt x="641" y="607"/>
                  </a:lnTo>
                  <a:lnTo>
                    <a:pt x="633" y="588"/>
                  </a:lnTo>
                  <a:lnTo>
                    <a:pt x="627" y="568"/>
                  </a:lnTo>
                  <a:lnTo>
                    <a:pt x="622" y="550"/>
                  </a:lnTo>
                  <a:lnTo>
                    <a:pt x="618" y="536"/>
                  </a:lnTo>
                  <a:lnTo>
                    <a:pt x="617" y="511"/>
                  </a:lnTo>
                  <a:lnTo>
                    <a:pt x="617" y="503"/>
                  </a:lnTo>
                  <a:lnTo>
                    <a:pt x="617" y="503"/>
                  </a:lnTo>
                  <a:lnTo>
                    <a:pt x="614" y="454"/>
                  </a:lnTo>
                  <a:lnTo>
                    <a:pt x="610" y="409"/>
                  </a:lnTo>
                  <a:lnTo>
                    <a:pt x="604" y="367"/>
                  </a:lnTo>
                  <a:lnTo>
                    <a:pt x="594" y="328"/>
                  </a:lnTo>
                  <a:lnTo>
                    <a:pt x="583" y="292"/>
                  </a:lnTo>
                  <a:lnTo>
                    <a:pt x="570" y="258"/>
                  </a:lnTo>
                  <a:lnTo>
                    <a:pt x="555" y="227"/>
                  </a:lnTo>
                  <a:lnTo>
                    <a:pt x="539" y="198"/>
                  </a:lnTo>
                  <a:lnTo>
                    <a:pt x="521" y="174"/>
                  </a:lnTo>
                  <a:lnTo>
                    <a:pt x="503" y="149"/>
                  </a:lnTo>
                  <a:lnTo>
                    <a:pt x="482" y="128"/>
                  </a:lnTo>
                  <a:lnTo>
                    <a:pt x="463" y="109"/>
                  </a:lnTo>
                  <a:lnTo>
                    <a:pt x="440" y="91"/>
                  </a:lnTo>
                  <a:lnTo>
                    <a:pt x="419" y="76"/>
                  </a:lnTo>
                  <a:lnTo>
                    <a:pt x="396" y="63"/>
                  </a:lnTo>
                  <a:lnTo>
                    <a:pt x="373" y="50"/>
                  </a:lnTo>
                  <a:lnTo>
                    <a:pt x="352" y="41"/>
                  </a:lnTo>
                  <a:lnTo>
                    <a:pt x="329" y="32"/>
                  </a:lnTo>
                  <a:lnTo>
                    <a:pt x="308" y="24"/>
                  </a:lnTo>
                  <a:lnTo>
                    <a:pt x="286" y="18"/>
                  </a:lnTo>
                  <a:lnTo>
                    <a:pt x="247" y="8"/>
                  </a:lnTo>
                  <a:lnTo>
                    <a:pt x="209" y="3"/>
                  </a:lnTo>
                  <a:lnTo>
                    <a:pt x="180" y="0"/>
                  </a:lnTo>
                  <a:lnTo>
                    <a:pt x="156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22" y="0"/>
                  </a:lnTo>
                  <a:lnTo>
                    <a:pt x="109" y="3"/>
                  </a:lnTo>
                  <a:lnTo>
                    <a:pt x="96" y="6"/>
                  </a:lnTo>
                  <a:lnTo>
                    <a:pt x="83" y="10"/>
                  </a:lnTo>
                  <a:lnTo>
                    <a:pt x="71" y="16"/>
                  </a:lnTo>
                  <a:lnTo>
                    <a:pt x="60" y="23"/>
                  </a:lnTo>
                  <a:lnTo>
                    <a:pt x="49" y="31"/>
                  </a:lnTo>
                  <a:lnTo>
                    <a:pt x="41" y="39"/>
                  </a:lnTo>
                  <a:lnTo>
                    <a:pt x="31" y="49"/>
                  </a:lnTo>
                  <a:lnTo>
                    <a:pt x="23" y="60"/>
                  </a:lnTo>
                  <a:lnTo>
                    <a:pt x="16" y="71"/>
                  </a:lnTo>
                  <a:lnTo>
                    <a:pt x="11" y="83"/>
                  </a:lnTo>
                  <a:lnTo>
                    <a:pt x="6" y="96"/>
                  </a:lnTo>
                  <a:lnTo>
                    <a:pt x="3" y="109"/>
                  </a:lnTo>
                  <a:lnTo>
                    <a:pt x="2" y="122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2" y="149"/>
                  </a:lnTo>
                  <a:lnTo>
                    <a:pt x="3" y="162"/>
                  </a:lnTo>
                  <a:lnTo>
                    <a:pt x="6" y="175"/>
                  </a:lnTo>
                  <a:lnTo>
                    <a:pt x="11" y="188"/>
                  </a:lnTo>
                  <a:lnTo>
                    <a:pt x="16" y="200"/>
                  </a:lnTo>
                  <a:lnTo>
                    <a:pt x="23" y="211"/>
                  </a:lnTo>
                  <a:lnTo>
                    <a:pt x="31" y="221"/>
                  </a:lnTo>
                  <a:lnTo>
                    <a:pt x="41" y="230"/>
                  </a:lnTo>
                  <a:lnTo>
                    <a:pt x="49" y="240"/>
                  </a:lnTo>
                  <a:lnTo>
                    <a:pt x="60" y="248"/>
                  </a:lnTo>
                  <a:lnTo>
                    <a:pt x="71" y="255"/>
                  </a:lnTo>
                  <a:lnTo>
                    <a:pt x="83" y="260"/>
                  </a:lnTo>
                  <a:lnTo>
                    <a:pt x="96" y="265"/>
                  </a:lnTo>
                  <a:lnTo>
                    <a:pt x="109" y="268"/>
                  </a:lnTo>
                  <a:lnTo>
                    <a:pt x="122" y="269"/>
                  </a:lnTo>
                  <a:lnTo>
                    <a:pt x="136" y="271"/>
                  </a:lnTo>
                  <a:lnTo>
                    <a:pt x="136" y="271"/>
                  </a:lnTo>
                  <a:lnTo>
                    <a:pt x="154" y="271"/>
                  </a:lnTo>
                  <a:lnTo>
                    <a:pt x="172" y="271"/>
                  </a:lnTo>
                  <a:lnTo>
                    <a:pt x="190" y="273"/>
                  </a:lnTo>
                  <a:lnTo>
                    <a:pt x="206" y="276"/>
                  </a:lnTo>
                  <a:lnTo>
                    <a:pt x="221" y="281"/>
                  </a:lnTo>
                  <a:lnTo>
                    <a:pt x="234" y="286"/>
                  </a:lnTo>
                  <a:lnTo>
                    <a:pt x="247" y="292"/>
                  </a:lnTo>
                  <a:lnTo>
                    <a:pt x="260" y="299"/>
                  </a:lnTo>
                  <a:lnTo>
                    <a:pt x="269" y="307"/>
                  </a:lnTo>
                  <a:lnTo>
                    <a:pt x="281" y="315"/>
                  </a:lnTo>
                  <a:lnTo>
                    <a:pt x="299" y="333"/>
                  </a:lnTo>
                  <a:lnTo>
                    <a:pt x="313" y="352"/>
                  </a:lnTo>
                  <a:lnTo>
                    <a:pt x="326" y="373"/>
                  </a:lnTo>
                  <a:lnTo>
                    <a:pt x="336" y="393"/>
                  </a:lnTo>
                  <a:lnTo>
                    <a:pt x="342" y="412"/>
                  </a:lnTo>
                  <a:lnTo>
                    <a:pt x="349" y="432"/>
                  </a:lnTo>
                  <a:lnTo>
                    <a:pt x="352" y="448"/>
                  </a:lnTo>
                  <a:lnTo>
                    <a:pt x="357" y="474"/>
                  </a:lnTo>
                  <a:lnTo>
                    <a:pt x="359" y="484"/>
                  </a:lnTo>
                  <a:lnTo>
                    <a:pt x="359" y="484"/>
                  </a:lnTo>
                  <a:lnTo>
                    <a:pt x="362" y="542"/>
                  </a:lnTo>
                  <a:lnTo>
                    <a:pt x="367" y="588"/>
                  </a:lnTo>
                  <a:lnTo>
                    <a:pt x="372" y="628"/>
                  </a:lnTo>
                  <a:lnTo>
                    <a:pt x="372" y="628"/>
                  </a:lnTo>
                  <a:lnTo>
                    <a:pt x="380" y="662"/>
                  </a:lnTo>
                  <a:lnTo>
                    <a:pt x="390" y="695"/>
                  </a:lnTo>
                  <a:lnTo>
                    <a:pt x="403" y="726"/>
                  </a:lnTo>
                  <a:lnTo>
                    <a:pt x="417" y="753"/>
                  </a:lnTo>
                  <a:lnTo>
                    <a:pt x="433" y="777"/>
                  </a:lnTo>
                  <a:lnTo>
                    <a:pt x="450" y="800"/>
                  </a:lnTo>
                  <a:lnTo>
                    <a:pt x="469" y="821"/>
                  </a:lnTo>
                  <a:lnTo>
                    <a:pt x="489" y="841"/>
                  </a:lnTo>
                  <a:lnTo>
                    <a:pt x="510" y="859"/>
                  </a:lnTo>
                  <a:lnTo>
                    <a:pt x="532" y="873"/>
                  </a:lnTo>
                  <a:lnTo>
                    <a:pt x="555" y="888"/>
                  </a:lnTo>
                  <a:lnTo>
                    <a:pt x="578" y="899"/>
                  </a:lnTo>
                  <a:lnTo>
                    <a:pt x="602" y="911"/>
                  </a:lnTo>
                  <a:lnTo>
                    <a:pt x="625" y="919"/>
                  </a:lnTo>
                  <a:lnTo>
                    <a:pt x="649" y="927"/>
                  </a:lnTo>
                  <a:lnTo>
                    <a:pt x="674" y="933"/>
                  </a:lnTo>
                  <a:lnTo>
                    <a:pt x="696" y="940"/>
                  </a:lnTo>
                  <a:lnTo>
                    <a:pt x="721" y="943"/>
                  </a:lnTo>
                  <a:lnTo>
                    <a:pt x="764" y="950"/>
                  </a:lnTo>
                  <a:lnTo>
                    <a:pt x="807" y="953"/>
                  </a:lnTo>
                  <a:lnTo>
                    <a:pt x="842" y="954"/>
                  </a:lnTo>
                  <a:lnTo>
                    <a:pt x="873" y="953"/>
                  </a:lnTo>
                  <a:lnTo>
                    <a:pt x="898" y="953"/>
                  </a:lnTo>
                  <a:lnTo>
                    <a:pt x="917" y="950"/>
                  </a:lnTo>
                  <a:lnTo>
                    <a:pt x="917" y="950"/>
                  </a:lnTo>
                  <a:lnTo>
                    <a:pt x="958" y="946"/>
                  </a:lnTo>
                  <a:lnTo>
                    <a:pt x="995" y="941"/>
                  </a:lnTo>
                  <a:lnTo>
                    <a:pt x="912" y="698"/>
                  </a:lnTo>
                  <a:lnTo>
                    <a:pt x="912" y="698"/>
                  </a:lnTo>
                  <a:lnTo>
                    <a:pt x="896" y="703"/>
                  </a:lnTo>
                  <a:lnTo>
                    <a:pt x="881" y="704"/>
                  </a:lnTo>
                  <a:lnTo>
                    <a:pt x="855" y="708"/>
                  </a:lnTo>
                  <a:lnTo>
                    <a:pt x="838" y="709"/>
                  </a:lnTo>
                  <a:lnTo>
                    <a:pt x="831" y="709"/>
                  </a:lnTo>
                  <a:lnTo>
                    <a:pt x="831" y="709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" name="Freeform: Shape 3"/>
            <p:cNvSpPr/>
            <p:nvPr/>
          </p:nvSpPr>
          <p:spPr bwMode="auto">
            <a:xfrm>
              <a:off x="2584693" y="2026180"/>
              <a:ext cx="1123612" cy="1327121"/>
            </a:xfrm>
            <a:custGeom>
              <a:avLst/>
              <a:gdLst>
                <a:gd name="T0" fmla="*/ 606 w 784"/>
                <a:gd name="T1" fmla="*/ 0 h 926"/>
                <a:gd name="T2" fmla="*/ 516 w 784"/>
                <a:gd name="T3" fmla="*/ 4 h 926"/>
                <a:gd name="T4" fmla="*/ 438 w 784"/>
                <a:gd name="T5" fmla="*/ 17 h 926"/>
                <a:gd name="T6" fmla="*/ 373 w 784"/>
                <a:gd name="T7" fmla="*/ 42 h 926"/>
                <a:gd name="T8" fmla="*/ 318 w 784"/>
                <a:gd name="T9" fmla="*/ 71 h 926"/>
                <a:gd name="T10" fmla="*/ 271 w 784"/>
                <a:gd name="T11" fmla="*/ 107 h 926"/>
                <a:gd name="T12" fmla="*/ 236 w 784"/>
                <a:gd name="T13" fmla="*/ 146 h 926"/>
                <a:gd name="T14" fmla="*/ 206 w 784"/>
                <a:gd name="T15" fmla="*/ 188 h 926"/>
                <a:gd name="T16" fmla="*/ 184 w 784"/>
                <a:gd name="T17" fmla="*/ 232 h 926"/>
                <a:gd name="T18" fmla="*/ 167 w 784"/>
                <a:gd name="T19" fmla="*/ 276 h 926"/>
                <a:gd name="T20" fmla="*/ 156 w 784"/>
                <a:gd name="T21" fmla="*/ 318 h 926"/>
                <a:gd name="T22" fmla="*/ 146 w 784"/>
                <a:gd name="T23" fmla="*/ 392 h 926"/>
                <a:gd name="T24" fmla="*/ 145 w 784"/>
                <a:gd name="T25" fmla="*/ 446 h 926"/>
                <a:gd name="T26" fmla="*/ 146 w 784"/>
                <a:gd name="T27" fmla="*/ 467 h 926"/>
                <a:gd name="T28" fmla="*/ 143 w 784"/>
                <a:gd name="T29" fmla="*/ 516 h 926"/>
                <a:gd name="T30" fmla="*/ 133 w 784"/>
                <a:gd name="T31" fmla="*/ 558 h 926"/>
                <a:gd name="T32" fmla="*/ 119 w 784"/>
                <a:gd name="T33" fmla="*/ 594 h 926"/>
                <a:gd name="T34" fmla="*/ 99 w 784"/>
                <a:gd name="T35" fmla="*/ 621 h 926"/>
                <a:gd name="T36" fmla="*/ 76 w 784"/>
                <a:gd name="T37" fmla="*/ 644 h 926"/>
                <a:gd name="T38" fmla="*/ 52 w 784"/>
                <a:gd name="T39" fmla="*/ 660 h 926"/>
                <a:gd name="T40" fmla="*/ 26 w 784"/>
                <a:gd name="T41" fmla="*/ 673 h 926"/>
                <a:gd name="T42" fmla="*/ 83 w 784"/>
                <a:gd name="T43" fmla="*/ 926 h 926"/>
                <a:gd name="T44" fmla="*/ 112 w 784"/>
                <a:gd name="T45" fmla="*/ 918 h 926"/>
                <a:gd name="T46" fmla="*/ 164 w 784"/>
                <a:gd name="T47" fmla="*/ 900 h 926"/>
                <a:gd name="T48" fmla="*/ 210 w 784"/>
                <a:gd name="T49" fmla="*/ 878 h 926"/>
                <a:gd name="T50" fmla="*/ 249 w 784"/>
                <a:gd name="T51" fmla="*/ 848 h 926"/>
                <a:gd name="T52" fmla="*/ 281 w 784"/>
                <a:gd name="T53" fmla="*/ 818 h 926"/>
                <a:gd name="T54" fmla="*/ 309 w 784"/>
                <a:gd name="T55" fmla="*/ 784 h 926"/>
                <a:gd name="T56" fmla="*/ 330 w 784"/>
                <a:gd name="T57" fmla="*/ 749 h 926"/>
                <a:gd name="T58" fmla="*/ 354 w 784"/>
                <a:gd name="T59" fmla="*/ 696 h 926"/>
                <a:gd name="T60" fmla="*/ 375 w 784"/>
                <a:gd name="T61" fmla="*/ 626 h 926"/>
                <a:gd name="T62" fmla="*/ 383 w 784"/>
                <a:gd name="T63" fmla="*/ 568 h 926"/>
                <a:gd name="T64" fmla="*/ 385 w 784"/>
                <a:gd name="T65" fmla="*/ 529 h 926"/>
                <a:gd name="T66" fmla="*/ 385 w 784"/>
                <a:gd name="T67" fmla="*/ 513 h 926"/>
                <a:gd name="T68" fmla="*/ 385 w 784"/>
                <a:gd name="T69" fmla="*/ 465 h 926"/>
                <a:gd name="T70" fmla="*/ 390 w 784"/>
                <a:gd name="T71" fmla="*/ 425 h 926"/>
                <a:gd name="T72" fmla="*/ 399 w 784"/>
                <a:gd name="T73" fmla="*/ 389 h 926"/>
                <a:gd name="T74" fmla="*/ 412 w 784"/>
                <a:gd name="T75" fmla="*/ 358 h 926"/>
                <a:gd name="T76" fmla="*/ 430 w 784"/>
                <a:gd name="T77" fmla="*/ 332 h 926"/>
                <a:gd name="T78" fmla="*/ 450 w 784"/>
                <a:gd name="T79" fmla="*/ 311 h 926"/>
                <a:gd name="T80" fmla="*/ 492 w 784"/>
                <a:gd name="T81" fmla="*/ 279 h 926"/>
                <a:gd name="T82" fmla="*/ 536 w 784"/>
                <a:gd name="T83" fmla="*/ 259 h 926"/>
                <a:gd name="T84" fmla="*/ 575 w 784"/>
                <a:gd name="T85" fmla="*/ 250 h 926"/>
                <a:gd name="T86" fmla="*/ 614 w 784"/>
                <a:gd name="T87" fmla="*/ 245 h 926"/>
                <a:gd name="T88" fmla="*/ 630 w 784"/>
                <a:gd name="T89" fmla="*/ 243 h 926"/>
                <a:gd name="T90" fmla="*/ 659 w 784"/>
                <a:gd name="T91" fmla="*/ 245 h 926"/>
                <a:gd name="T92" fmla="*/ 685 w 784"/>
                <a:gd name="T93" fmla="*/ 250 h 926"/>
                <a:gd name="T94" fmla="*/ 719 w 784"/>
                <a:gd name="T95" fmla="*/ 264 h 926"/>
                <a:gd name="T96" fmla="*/ 784 w 784"/>
                <a:gd name="T97" fmla="*/ 24 h 926"/>
                <a:gd name="T98" fmla="*/ 716 w 784"/>
                <a:gd name="T99" fmla="*/ 8 h 926"/>
                <a:gd name="T100" fmla="*/ 659 w 784"/>
                <a:gd name="T101" fmla="*/ 1 h 926"/>
                <a:gd name="T102" fmla="*/ 606 w 784"/>
                <a:gd name="T103" fmla="*/ 0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84" h="926">
                  <a:moveTo>
                    <a:pt x="606" y="0"/>
                  </a:moveTo>
                  <a:lnTo>
                    <a:pt x="606" y="0"/>
                  </a:lnTo>
                  <a:lnTo>
                    <a:pt x="560" y="0"/>
                  </a:lnTo>
                  <a:lnTo>
                    <a:pt x="516" y="4"/>
                  </a:lnTo>
                  <a:lnTo>
                    <a:pt x="476" y="9"/>
                  </a:lnTo>
                  <a:lnTo>
                    <a:pt x="438" y="17"/>
                  </a:lnTo>
                  <a:lnTo>
                    <a:pt x="404" y="29"/>
                  </a:lnTo>
                  <a:lnTo>
                    <a:pt x="373" y="42"/>
                  </a:lnTo>
                  <a:lnTo>
                    <a:pt x="344" y="55"/>
                  </a:lnTo>
                  <a:lnTo>
                    <a:pt x="318" y="71"/>
                  </a:lnTo>
                  <a:lnTo>
                    <a:pt x="294" y="87"/>
                  </a:lnTo>
                  <a:lnTo>
                    <a:pt x="271" y="107"/>
                  </a:lnTo>
                  <a:lnTo>
                    <a:pt x="252" y="125"/>
                  </a:lnTo>
                  <a:lnTo>
                    <a:pt x="236" y="146"/>
                  </a:lnTo>
                  <a:lnTo>
                    <a:pt x="219" y="167"/>
                  </a:lnTo>
                  <a:lnTo>
                    <a:pt x="206" y="188"/>
                  </a:lnTo>
                  <a:lnTo>
                    <a:pt x="193" y="209"/>
                  </a:lnTo>
                  <a:lnTo>
                    <a:pt x="184" y="232"/>
                  </a:lnTo>
                  <a:lnTo>
                    <a:pt x="175" y="253"/>
                  </a:lnTo>
                  <a:lnTo>
                    <a:pt x="167" y="276"/>
                  </a:lnTo>
                  <a:lnTo>
                    <a:pt x="161" y="297"/>
                  </a:lnTo>
                  <a:lnTo>
                    <a:pt x="156" y="318"/>
                  </a:lnTo>
                  <a:lnTo>
                    <a:pt x="149" y="357"/>
                  </a:lnTo>
                  <a:lnTo>
                    <a:pt x="146" y="392"/>
                  </a:lnTo>
                  <a:lnTo>
                    <a:pt x="145" y="423"/>
                  </a:lnTo>
                  <a:lnTo>
                    <a:pt x="145" y="446"/>
                  </a:lnTo>
                  <a:lnTo>
                    <a:pt x="146" y="467"/>
                  </a:lnTo>
                  <a:lnTo>
                    <a:pt x="146" y="467"/>
                  </a:lnTo>
                  <a:lnTo>
                    <a:pt x="146" y="493"/>
                  </a:lnTo>
                  <a:lnTo>
                    <a:pt x="143" y="516"/>
                  </a:lnTo>
                  <a:lnTo>
                    <a:pt x="140" y="538"/>
                  </a:lnTo>
                  <a:lnTo>
                    <a:pt x="133" y="558"/>
                  </a:lnTo>
                  <a:lnTo>
                    <a:pt x="127" y="576"/>
                  </a:lnTo>
                  <a:lnTo>
                    <a:pt x="119" y="594"/>
                  </a:lnTo>
                  <a:lnTo>
                    <a:pt x="109" y="608"/>
                  </a:lnTo>
                  <a:lnTo>
                    <a:pt x="99" y="621"/>
                  </a:lnTo>
                  <a:lnTo>
                    <a:pt x="88" y="633"/>
                  </a:lnTo>
                  <a:lnTo>
                    <a:pt x="76" y="644"/>
                  </a:lnTo>
                  <a:lnTo>
                    <a:pt x="63" y="654"/>
                  </a:lnTo>
                  <a:lnTo>
                    <a:pt x="52" y="660"/>
                  </a:lnTo>
                  <a:lnTo>
                    <a:pt x="39" y="668"/>
                  </a:lnTo>
                  <a:lnTo>
                    <a:pt x="26" y="673"/>
                  </a:lnTo>
                  <a:lnTo>
                    <a:pt x="0" y="683"/>
                  </a:lnTo>
                  <a:lnTo>
                    <a:pt x="83" y="926"/>
                  </a:lnTo>
                  <a:lnTo>
                    <a:pt x="83" y="926"/>
                  </a:lnTo>
                  <a:lnTo>
                    <a:pt x="112" y="918"/>
                  </a:lnTo>
                  <a:lnTo>
                    <a:pt x="138" y="910"/>
                  </a:lnTo>
                  <a:lnTo>
                    <a:pt x="164" y="900"/>
                  </a:lnTo>
                  <a:lnTo>
                    <a:pt x="188" y="889"/>
                  </a:lnTo>
                  <a:lnTo>
                    <a:pt x="210" y="878"/>
                  </a:lnTo>
                  <a:lnTo>
                    <a:pt x="231" y="863"/>
                  </a:lnTo>
                  <a:lnTo>
                    <a:pt x="249" y="848"/>
                  </a:lnTo>
                  <a:lnTo>
                    <a:pt x="266" y="834"/>
                  </a:lnTo>
                  <a:lnTo>
                    <a:pt x="281" y="818"/>
                  </a:lnTo>
                  <a:lnTo>
                    <a:pt x="296" y="801"/>
                  </a:lnTo>
                  <a:lnTo>
                    <a:pt x="309" y="784"/>
                  </a:lnTo>
                  <a:lnTo>
                    <a:pt x="320" y="767"/>
                  </a:lnTo>
                  <a:lnTo>
                    <a:pt x="330" y="749"/>
                  </a:lnTo>
                  <a:lnTo>
                    <a:pt x="339" y="732"/>
                  </a:lnTo>
                  <a:lnTo>
                    <a:pt x="354" y="696"/>
                  </a:lnTo>
                  <a:lnTo>
                    <a:pt x="365" y="660"/>
                  </a:lnTo>
                  <a:lnTo>
                    <a:pt x="375" y="626"/>
                  </a:lnTo>
                  <a:lnTo>
                    <a:pt x="380" y="595"/>
                  </a:lnTo>
                  <a:lnTo>
                    <a:pt x="383" y="568"/>
                  </a:lnTo>
                  <a:lnTo>
                    <a:pt x="385" y="545"/>
                  </a:lnTo>
                  <a:lnTo>
                    <a:pt x="385" y="529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488"/>
                  </a:lnTo>
                  <a:lnTo>
                    <a:pt x="385" y="465"/>
                  </a:lnTo>
                  <a:lnTo>
                    <a:pt x="386" y="444"/>
                  </a:lnTo>
                  <a:lnTo>
                    <a:pt x="390" y="425"/>
                  </a:lnTo>
                  <a:lnTo>
                    <a:pt x="395" y="407"/>
                  </a:lnTo>
                  <a:lnTo>
                    <a:pt x="399" y="389"/>
                  </a:lnTo>
                  <a:lnTo>
                    <a:pt x="406" y="373"/>
                  </a:lnTo>
                  <a:lnTo>
                    <a:pt x="412" y="358"/>
                  </a:lnTo>
                  <a:lnTo>
                    <a:pt x="421" y="345"/>
                  </a:lnTo>
                  <a:lnTo>
                    <a:pt x="430" y="332"/>
                  </a:lnTo>
                  <a:lnTo>
                    <a:pt x="440" y="321"/>
                  </a:lnTo>
                  <a:lnTo>
                    <a:pt x="450" y="311"/>
                  </a:lnTo>
                  <a:lnTo>
                    <a:pt x="471" y="293"/>
                  </a:lnTo>
                  <a:lnTo>
                    <a:pt x="492" y="279"/>
                  </a:lnTo>
                  <a:lnTo>
                    <a:pt x="515" y="267"/>
                  </a:lnTo>
                  <a:lnTo>
                    <a:pt x="536" y="259"/>
                  </a:lnTo>
                  <a:lnTo>
                    <a:pt x="557" y="253"/>
                  </a:lnTo>
                  <a:lnTo>
                    <a:pt x="575" y="250"/>
                  </a:lnTo>
                  <a:lnTo>
                    <a:pt x="602" y="245"/>
                  </a:lnTo>
                  <a:lnTo>
                    <a:pt x="614" y="245"/>
                  </a:lnTo>
                  <a:lnTo>
                    <a:pt x="614" y="245"/>
                  </a:lnTo>
                  <a:lnTo>
                    <a:pt x="630" y="243"/>
                  </a:lnTo>
                  <a:lnTo>
                    <a:pt x="645" y="243"/>
                  </a:lnTo>
                  <a:lnTo>
                    <a:pt x="659" y="245"/>
                  </a:lnTo>
                  <a:lnTo>
                    <a:pt x="672" y="246"/>
                  </a:lnTo>
                  <a:lnTo>
                    <a:pt x="685" y="250"/>
                  </a:lnTo>
                  <a:lnTo>
                    <a:pt x="696" y="254"/>
                  </a:lnTo>
                  <a:lnTo>
                    <a:pt x="719" y="264"/>
                  </a:lnTo>
                  <a:lnTo>
                    <a:pt x="784" y="24"/>
                  </a:lnTo>
                  <a:lnTo>
                    <a:pt x="784" y="24"/>
                  </a:lnTo>
                  <a:lnTo>
                    <a:pt x="748" y="16"/>
                  </a:lnTo>
                  <a:lnTo>
                    <a:pt x="716" y="8"/>
                  </a:lnTo>
                  <a:lnTo>
                    <a:pt x="685" y="3"/>
                  </a:lnTo>
                  <a:lnTo>
                    <a:pt x="659" y="1"/>
                  </a:lnTo>
                  <a:lnTo>
                    <a:pt x="620" y="0"/>
                  </a:lnTo>
                  <a:lnTo>
                    <a:pt x="606" y="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" name="Freeform: Shape 4"/>
            <p:cNvSpPr/>
            <p:nvPr/>
          </p:nvSpPr>
          <p:spPr bwMode="auto">
            <a:xfrm>
              <a:off x="3606678" y="2060575"/>
              <a:ext cx="1473308" cy="1314222"/>
            </a:xfrm>
            <a:custGeom>
              <a:avLst/>
              <a:gdLst>
                <a:gd name="T0" fmla="*/ 591 w 1028"/>
                <a:gd name="T1" fmla="*/ 670 h 917"/>
                <a:gd name="T2" fmla="*/ 550 w 1028"/>
                <a:gd name="T3" fmla="*/ 669 h 917"/>
                <a:gd name="T4" fmla="*/ 515 w 1028"/>
                <a:gd name="T5" fmla="*/ 664 h 917"/>
                <a:gd name="T6" fmla="*/ 484 w 1028"/>
                <a:gd name="T7" fmla="*/ 656 h 917"/>
                <a:gd name="T8" fmla="*/ 458 w 1028"/>
                <a:gd name="T9" fmla="*/ 644 h 917"/>
                <a:gd name="T10" fmla="*/ 435 w 1028"/>
                <a:gd name="T11" fmla="*/ 630 h 917"/>
                <a:gd name="T12" fmla="*/ 401 w 1028"/>
                <a:gd name="T13" fmla="*/ 596 h 917"/>
                <a:gd name="T14" fmla="*/ 378 w 1028"/>
                <a:gd name="T15" fmla="*/ 560 h 917"/>
                <a:gd name="T16" fmla="*/ 367 w 1028"/>
                <a:gd name="T17" fmla="*/ 523 h 917"/>
                <a:gd name="T18" fmla="*/ 361 w 1028"/>
                <a:gd name="T19" fmla="*/ 477 h 917"/>
                <a:gd name="T20" fmla="*/ 361 w 1028"/>
                <a:gd name="T21" fmla="*/ 461 h 917"/>
                <a:gd name="T22" fmla="*/ 356 w 1028"/>
                <a:gd name="T23" fmla="*/ 393 h 917"/>
                <a:gd name="T24" fmla="*/ 351 w 1028"/>
                <a:gd name="T25" fmla="*/ 346 h 917"/>
                <a:gd name="T26" fmla="*/ 336 w 1028"/>
                <a:gd name="T27" fmla="*/ 271 h 917"/>
                <a:gd name="T28" fmla="*/ 312 w 1028"/>
                <a:gd name="T29" fmla="*/ 206 h 917"/>
                <a:gd name="T30" fmla="*/ 281 w 1028"/>
                <a:gd name="T31" fmla="*/ 151 h 917"/>
                <a:gd name="T32" fmla="*/ 244 w 1028"/>
                <a:gd name="T33" fmla="*/ 105 h 917"/>
                <a:gd name="T34" fmla="*/ 201 w 1028"/>
                <a:gd name="T35" fmla="*/ 70 h 917"/>
                <a:gd name="T36" fmla="*/ 156 w 1028"/>
                <a:gd name="T37" fmla="*/ 41 h 917"/>
                <a:gd name="T38" fmla="*/ 111 w 1028"/>
                <a:gd name="T39" fmla="*/ 18 h 917"/>
                <a:gd name="T40" fmla="*/ 65 w 1028"/>
                <a:gd name="T41" fmla="*/ 0 h 917"/>
                <a:gd name="T42" fmla="*/ 0 w 1028"/>
                <a:gd name="T43" fmla="*/ 240 h 917"/>
                <a:gd name="T44" fmla="*/ 23 w 1028"/>
                <a:gd name="T45" fmla="*/ 255 h 917"/>
                <a:gd name="T46" fmla="*/ 41 w 1028"/>
                <a:gd name="T47" fmla="*/ 271 h 917"/>
                <a:gd name="T48" fmla="*/ 72 w 1028"/>
                <a:gd name="T49" fmla="*/ 313 h 917"/>
                <a:gd name="T50" fmla="*/ 93 w 1028"/>
                <a:gd name="T51" fmla="*/ 360 h 917"/>
                <a:gd name="T52" fmla="*/ 106 w 1028"/>
                <a:gd name="T53" fmla="*/ 407 h 917"/>
                <a:gd name="T54" fmla="*/ 114 w 1028"/>
                <a:gd name="T55" fmla="*/ 451 h 917"/>
                <a:gd name="T56" fmla="*/ 117 w 1028"/>
                <a:gd name="T57" fmla="*/ 514 h 917"/>
                <a:gd name="T58" fmla="*/ 117 w 1028"/>
                <a:gd name="T59" fmla="*/ 524 h 917"/>
                <a:gd name="T60" fmla="*/ 127 w 1028"/>
                <a:gd name="T61" fmla="*/ 599 h 917"/>
                <a:gd name="T62" fmla="*/ 145 w 1028"/>
                <a:gd name="T63" fmla="*/ 662 h 917"/>
                <a:gd name="T64" fmla="*/ 171 w 1028"/>
                <a:gd name="T65" fmla="*/ 719 h 917"/>
                <a:gd name="T66" fmla="*/ 201 w 1028"/>
                <a:gd name="T67" fmla="*/ 764 h 917"/>
                <a:gd name="T68" fmla="*/ 239 w 1028"/>
                <a:gd name="T69" fmla="*/ 803 h 917"/>
                <a:gd name="T70" fmla="*/ 278 w 1028"/>
                <a:gd name="T71" fmla="*/ 836 h 917"/>
                <a:gd name="T72" fmla="*/ 320 w 1028"/>
                <a:gd name="T73" fmla="*/ 860 h 917"/>
                <a:gd name="T74" fmla="*/ 364 w 1028"/>
                <a:gd name="T75" fmla="*/ 880 h 917"/>
                <a:gd name="T76" fmla="*/ 406 w 1028"/>
                <a:gd name="T77" fmla="*/ 894 h 917"/>
                <a:gd name="T78" fmla="*/ 487 w 1028"/>
                <a:gd name="T79" fmla="*/ 911 h 917"/>
                <a:gd name="T80" fmla="*/ 550 w 1028"/>
                <a:gd name="T81" fmla="*/ 917 h 917"/>
                <a:gd name="T82" fmla="*/ 591 w 1028"/>
                <a:gd name="T83" fmla="*/ 917 h 917"/>
                <a:gd name="T84" fmla="*/ 606 w 1028"/>
                <a:gd name="T85" fmla="*/ 917 h 917"/>
                <a:gd name="T86" fmla="*/ 669 w 1028"/>
                <a:gd name="T87" fmla="*/ 914 h 917"/>
                <a:gd name="T88" fmla="*/ 732 w 1028"/>
                <a:gd name="T89" fmla="*/ 906 h 917"/>
                <a:gd name="T90" fmla="*/ 802 w 1028"/>
                <a:gd name="T91" fmla="*/ 886 h 917"/>
                <a:gd name="T92" fmla="*/ 857 w 1028"/>
                <a:gd name="T93" fmla="*/ 863 h 917"/>
                <a:gd name="T94" fmla="*/ 895 w 1028"/>
                <a:gd name="T95" fmla="*/ 842 h 917"/>
                <a:gd name="T96" fmla="*/ 929 w 1028"/>
                <a:gd name="T97" fmla="*/ 818 h 917"/>
                <a:gd name="T98" fmla="*/ 961 w 1028"/>
                <a:gd name="T99" fmla="*/ 787 h 917"/>
                <a:gd name="T100" fmla="*/ 990 w 1028"/>
                <a:gd name="T101" fmla="*/ 753 h 917"/>
                <a:gd name="T102" fmla="*/ 1016 w 1028"/>
                <a:gd name="T103" fmla="*/ 711 h 917"/>
                <a:gd name="T104" fmla="*/ 810 w 1028"/>
                <a:gd name="T105" fmla="*/ 544 h 917"/>
                <a:gd name="T106" fmla="*/ 800 w 1028"/>
                <a:gd name="T107" fmla="*/ 566 h 917"/>
                <a:gd name="T108" fmla="*/ 787 w 1028"/>
                <a:gd name="T109" fmla="*/ 589 h 917"/>
                <a:gd name="T110" fmla="*/ 770 w 1028"/>
                <a:gd name="T111" fmla="*/ 612 h 917"/>
                <a:gd name="T112" fmla="*/ 745 w 1028"/>
                <a:gd name="T113" fmla="*/ 631 h 917"/>
                <a:gd name="T114" fmla="*/ 718 w 1028"/>
                <a:gd name="T115" fmla="*/ 648 h 917"/>
                <a:gd name="T116" fmla="*/ 682 w 1028"/>
                <a:gd name="T117" fmla="*/ 661 h 917"/>
                <a:gd name="T118" fmla="*/ 641 w 1028"/>
                <a:gd name="T119" fmla="*/ 669 h 917"/>
                <a:gd name="T120" fmla="*/ 591 w 1028"/>
                <a:gd name="T121" fmla="*/ 67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8" h="917">
                  <a:moveTo>
                    <a:pt x="591" y="670"/>
                  </a:moveTo>
                  <a:lnTo>
                    <a:pt x="591" y="670"/>
                  </a:lnTo>
                  <a:lnTo>
                    <a:pt x="570" y="670"/>
                  </a:lnTo>
                  <a:lnTo>
                    <a:pt x="550" y="669"/>
                  </a:lnTo>
                  <a:lnTo>
                    <a:pt x="533" y="667"/>
                  </a:lnTo>
                  <a:lnTo>
                    <a:pt x="515" y="664"/>
                  </a:lnTo>
                  <a:lnTo>
                    <a:pt x="498" y="661"/>
                  </a:lnTo>
                  <a:lnTo>
                    <a:pt x="484" y="656"/>
                  </a:lnTo>
                  <a:lnTo>
                    <a:pt x="471" y="649"/>
                  </a:lnTo>
                  <a:lnTo>
                    <a:pt x="458" y="644"/>
                  </a:lnTo>
                  <a:lnTo>
                    <a:pt x="447" y="638"/>
                  </a:lnTo>
                  <a:lnTo>
                    <a:pt x="435" y="630"/>
                  </a:lnTo>
                  <a:lnTo>
                    <a:pt x="416" y="613"/>
                  </a:lnTo>
                  <a:lnTo>
                    <a:pt x="401" y="596"/>
                  </a:lnTo>
                  <a:lnTo>
                    <a:pt x="388" y="578"/>
                  </a:lnTo>
                  <a:lnTo>
                    <a:pt x="378" y="560"/>
                  </a:lnTo>
                  <a:lnTo>
                    <a:pt x="372" y="540"/>
                  </a:lnTo>
                  <a:lnTo>
                    <a:pt x="367" y="523"/>
                  </a:lnTo>
                  <a:lnTo>
                    <a:pt x="362" y="506"/>
                  </a:lnTo>
                  <a:lnTo>
                    <a:pt x="361" y="477"/>
                  </a:lnTo>
                  <a:lnTo>
                    <a:pt x="361" y="461"/>
                  </a:lnTo>
                  <a:lnTo>
                    <a:pt x="361" y="461"/>
                  </a:lnTo>
                  <a:lnTo>
                    <a:pt x="359" y="432"/>
                  </a:lnTo>
                  <a:lnTo>
                    <a:pt x="356" y="393"/>
                  </a:lnTo>
                  <a:lnTo>
                    <a:pt x="351" y="346"/>
                  </a:lnTo>
                  <a:lnTo>
                    <a:pt x="351" y="346"/>
                  </a:lnTo>
                  <a:lnTo>
                    <a:pt x="344" y="307"/>
                  </a:lnTo>
                  <a:lnTo>
                    <a:pt x="336" y="271"/>
                  </a:lnTo>
                  <a:lnTo>
                    <a:pt x="325" y="237"/>
                  </a:lnTo>
                  <a:lnTo>
                    <a:pt x="312" y="206"/>
                  </a:lnTo>
                  <a:lnTo>
                    <a:pt x="297" y="177"/>
                  </a:lnTo>
                  <a:lnTo>
                    <a:pt x="281" y="151"/>
                  </a:lnTo>
                  <a:lnTo>
                    <a:pt x="263" y="127"/>
                  </a:lnTo>
                  <a:lnTo>
                    <a:pt x="244" y="105"/>
                  </a:lnTo>
                  <a:lnTo>
                    <a:pt x="223" y="86"/>
                  </a:lnTo>
                  <a:lnTo>
                    <a:pt x="201" y="70"/>
                  </a:lnTo>
                  <a:lnTo>
                    <a:pt x="179" y="54"/>
                  </a:lnTo>
                  <a:lnTo>
                    <a:pt x="156" y="41"/>
                  </a:lnTo>
                  <a:lnTo>
                    <a:pt x="133" y="28"/>
                  </a:lnTo>
                  <a:lnTo>
                    <a:pt x="111" y="18"/>
                  </a:lnTo>
                  <a:lnTo>
                    <a:pt x="88" y="8"/>
                  </a:lnTo>
                  <a:lnTo>
                    <a:pt x="65" y="0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12" y="247"/>
                  </a:lnTo>
                  <a:lnTo>
                    <a:pt x="23" y="255"/>
                  </a:lnTo>
                  <a:lnTo>
                    <a:pt x="33" y="263"/>
                  </a:lnTo>
                  <a:lnTo>
                    <a:pt x="41" y="271"/>
                  </a:lnTo>
                  <a:lnTo>
                    <a:pt x="57" y="290"/>
                  </a:lnTo>
                  <a:lnTo>
                    <a:pt x="72" y="313"/>
                  </a:lnTo>
                  <a:lnTo>
                    <a:pt x="83" y="336"/>
                  </a:lnTo>
                  <a:lnTo>
                    <a:pt x="93" y="360"/>
                  </a:lnTo>
                  <a:lnTo>
                    <a:pt x="99" y="383"/>
                  </a:lnTo>
                  <a:lnTo>
                    <a:pt x="106" y="407"/>
                  </a:lnTo>
                  <a:lnTo>
                    <a:pt x="111" y="430"/>
                  </a:lnTo>
                  <a:lnTo>
                    <a:pt x="114" y="451"/>
                  </a:lnTo>
                  <a:lnTo>
                    <a:pt x="117" y="489"/>
                  </a:lnTo>
                  <a:lnTo>
                    <a:pt x="117" y="514"/>
                  </a:lnTo>
                  <a:lnTo>
                    <a:pt x="117" y="524"/>
                  </a:lnTo>
                  <a:lnTo>
                    <a:pt x="117" y="524"/>
                  </a:lnTo>
                  <a:lnTo>
                    <a:pt x="120" y="562"/>
                  </a:lnTo>
                  <a:lnTo>
                    <a:pt x="127" y="599"/>
                  </a:lnTo>
                  <a:lnTo>
                    <a:pt x="135" y="631"/>
                  </a:lnTo>
                  <a:lnTo>
                    <a:pt x="145" y="662"/>
                  </a:lnTo>
                  <a:lnTo>
                    <a:pt x="156" y="691"/>
                  </a:lnTo>
                  <a:lnTo>
                    <a:pt x="171" y="719"/>
                  </a:lnTo>
                  <a:lnTo>
                    <a:pt x="185" y="743"/>
                  </a:lnTo>
                  <a:lnTo>
                    <a:pt x="201" y="764"/>
                  </a:lnTo>
                  <a:lnTo>
                    <a:pt x="219" y="786"/>
                  </a:lnTo>
                  <a:lnTo>
                    <a:pt x="239" y="803"/>
                  </a:lnTo>
                  <a:lnTo>
                    <a:pt x="258" y="820"/>
                  </a:lnTo>
                  <a:lnTo>
                    <a:pt x="278" y="836"/>
                  </a:lnTo>
                  <a:lnTo>
                    <a:pt x="299" y="849"/>
                  </a:lnTo>
                  <a:lnTo>
                    <a:pt x="320" y="860"/>
                  </a:lnTo>
                  <a:lnTo>
                    <a:pt x="343" y="872"/>
                  </a:lnTo>
                  <a:lnTo>
                    <a:pt x="364" y="880"/>
                  </a:lnTo>
                  <a:lnTo>
                    <a:pt x="385" y="888"/>
                  </a:lnTo>
                  <a:lnTo>
                    <a:pt x="406" y="894"/>
                  </a:lnTo>
                  <a:lnTo>
                    <a:pt x="448" y="904"/>
                  </a:lnTo>
                  <a:lnTo>
                    <a:pt x="487" y="911"/>
                  </a:lnTo>
                  <a:lnTo>
                    <a:pt x="521" y="915"/>
                  </a:lnTo>
                  <a:lnTo>
                    <a:pt x="550" y="917"/>
                  </a:lnTo>
                  <a:lnTo>
                    <a:pt x="572" y="917"/>
                  </a:lnTo>
                  <a:lnTo>
                    <a:pt x="591" y="917"/>
                  </a:lnTo>
                  <a:lnTo>
                    <a:pt x="591" y="917"/>
                  </a:lnTo>
                  <a:lnTo>
                    <a:pt x="606" y="917"/>
                  </a:lnTo>
                  <a:lnTo>
                    <a:pt x="643" y="917"/>
                  </a:lnTo>
                  <a:lnTo>
                    <a:pt x="669" y="914"/>
                  </a:lnTo>
                  <a:lnTo>
                    <a:pt x="700" y="911"/>
                  </a:lnTo>
                  <a:lnTo>
                    <a:pt x="732" y="906"/>
                  </a:lnTo>
                  <a:lnTo>
                    <a:pt x="766" y="898"/>
                  </a:lnTo>
                  <a:lnTo>
                    <a:pt x="802" y="886"/>
                  </a:lnTo>
                  <a:lnTo>
                    <a:pt x="839" y="872"/>
                  </a:lnTo>
                  <a:lnTo>
                    <a:pt x="857" y="863"/>
                  </a:lnTo>
                  <a:lnTo>
                    <a:pt x="875" y="854"/>
                  </a:lnTo>
                  <a:lnTo>
                    <a:pt x="895" y="842"/>
                  </a:lnTo>
                  <a:lnTo>
                    <a:pt x="911" y="831"/>
                  </a:lnTo>
                  <a:lnTo>
                    <a:pt x="929" y="818"/>
                  </a:lnTo>
                  <a:lnTo>
                    <a:pt x="945" y="803"/>
                  </a:lnTo>
                  <a:lnTo>
                    <a:pt x="961" y="787"/>
                  </a:lnTo>
                  <a:lnTo>
                    <a:pt x="976" y="771"/>
                  </a:lnTo>
                  <a:lnTo>
                    <a:pt x="990" y="753"/>
                  </a:lnTo>
                  <a:lnTo>
                    <a:pt x="1003" y="732"/>
                  </a:lnTo>
                  <a:lnTo>
                    <a:pt x="1016" y="711"/>
                  </a:lnTo>
                  <a:lnTo>
                    <a:pt x="1028" y="688"/>
                  </a:lnTo>
                  <a:lnTo>
                    <a:pt x="810" y="544"/>
                  </a:lnTo>
                  <a:lnTo>
                    <a:pt x="810" y="544"/>
                  </a:lnTo>
                  <a:lnTo>
                    <a:pt x="800" y="566"/>
                  </a:lnTo>
                  <a:lnTo>
                    <a:pt x="794" y="578"/>
                  </a:lnTo>
                  <a:lnTo>
                    <a:pt x="787" y="589"/>
                  </a:lnTo>
                  <a:lnTo>
                    <a:pt x="778" y="600"/>
                  </a:lnTo>
                  <a:lnTo>
                    <a:pt x="770" y="612"/>
                  </a:lnTo>
                  <a:lnTo>
                    <a:pt x="758" y="622"/>
                  </a:lnTo>
                  <a:lnTo>
                    <a:pt x="745" y="631"/>
                  </a:lnTo>
                  <a:lnTo>
                    <a:pt x="732" y="639"/>
                  </a:lnTo>
                  <a:lnTo>
                    <a:pt x="718" y="648"/>
                  </a:lnTo>
                  <a:lnTo>
                    <a:pt x="701" y="654"/>
                  </a:lnTo>
                  <a:lnTo>
                    <a:pt x="682" y="661"/>
                  </a:lnTo>
                  <a:lnTo>
                    <a:pt x="662" y="665"/>
                  </a:lnTo>
                  <a:lnTo>
                    <a:pt x="641" y="669"/>
                  </a:lnTo>
                  <a:lnTo>
                    <a:pt x="617" y="670"/>
                  </a:lnTo>
                  <a:lnTo>
                    <a:pt x="591" y="670"/>
                  </a:lnTo>
                  <a:lnTo>
                    <a:pt x="591" y="670"/>
                  </a:ln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" name="Freeform: Shape 5"/>
            <p:cNvSpPr/>
            <p:nvPr/>
          </p:nvSpPr>
          <p:spPr bwMode="auto">
            <a:xfrm>
              <a:off x="4767553" y="2026180"/>
              <a:ext cx="1589396" cy="1329986"/>
            </a:xfrm>
            <a:custGeom>
              <a:avLst/>
              <a:gdLst>
                <a:gd name="T0" fmla="*/ 946 w 1109"/>
                <a:gd name="T1" fmla="*/ 446 h 928"/>
                <a:gd name="T2" fmla="*/ 942 w 1109"/>
                <a:gd name="T3" fmla="*/ 357 h 928"/>
                <a:gd name="T4" fmla="*/ 924 w 1109"/>
                <a:gd name="T5" fmla="*/ 276 h 928"/>
                <a:gd name="T6" fmla="*/ 898 w 1109"/>
                <a:gd name="T7" fmla="*/ 209 h 928"/>
                <a:gd name="T8" fmla="*/ 857 w 1109"/>
                <a:gd name="T9" fmla="*/ 146 h 928"/>
                <a:gd name="T10" fmla="*/ 799 w 1109"/>
                <a:gd name="T11" fmla="*/ 87 h 928"/>
                <a:gd name="T12" fmla="*/ 719 w 1109"/>
                <a:gd name="T13" fmla="*/ 42 h 928"/>
                <a:gd name="T14" fmla="*/ 615 w 1109"/>
                <a:gd name="T15" fmla="*/ 9 h 928"/>
                <a:gd name="T16" fmla="*/ 485 w 1109"/>
                <a:gd name="T17" fmla="*/ 0 h 928"/>
                <a:gd name="T18" fmla="*/ 446 w 1109"/>
                <a:gd name="T19" fmla="*/ 0 h 928"/>
                <a:gd name="T20" fmla="*/ 351 w 1109"/>
                <a:gd name="T21" fmla="*/ 13 h 928"/>
                <a:gd name="T22" fmla="*/ 250 w 1109"/>
                <a:gd name="T23" fmla="*/ 47 h 928"/>
                <a:gd name="T24" fmla="*/ 188 w 1109"/>
                <a:gd name="T25" fmla="*/ 81 h 928"/>
                <a:gd name="T26" fmla="*/ 132 w 1109"/>
                <a:gd name="T27" fmla="*/ 128 h 928"/>
                <a:gd name="T28" fmla="*/ 81 w 1109"/>
                <a:gd name="T29" fmla="*/ 191 h 928"/>
                <a:gd name="T30" fmla="*/ 44 w 1109"/>
                <a:gd name="T31" fmla="*/ 271 h 928"/>
                <a:gd name="T32" fmla="*/ 21 w 1109"/>
                <a:gd name="T33" fmla="*/ 370 h 928"/>
                <a:gd name="T34" fmla="*/ 13 w 1109"/>
                <a:gd name="T35" fmla="*/ 456 h 928"/>
                <a:gd name="T36" fmla="*/ 13 w 1109"/>
                <a:gd name="T37" fmla="*/ 496 h 928"/>
                <a:gd name="T38" fmla="*/ 0 w 1109"/>
                <a:gd name="T39" fmla="*/ 568 h 928"/>
                <a:gd name="T40" fmla="*/ 231 w 1109"/>
                <a:gd name="T41" fmla="*/ 676 h 928"/>
                <a:gd name="T42" fmla="*/ 247 w 1109"/>
                <a:gd name="T43" fmla="*/ 616 h 928"/>
                <a:gd name="T44" fmla="*/ 255 w 1109"/>
                <a:gd name="T45" fmla="*/ 548 h 928"/>
                <a:gd name="T46" fmla="*/ 257 w 1109"/>
                <a:gd name="T47" fmla="*/ 498 h 928"/>
                <a:gd name="T48" fmla="*/ 271 w 1109"/>
                <a:gd name="T49" fmla="*/ 417 h 928"/>
                <a:gd name="T50" fmla="*/ 305 w 1109"/>
                <a:gd name="T51" fmla="*/ 331 h 928"/>
                <a:gd name="T52" fmla="*/ 333 w 1109"/>
                <a:gd name="T53" fmla="*/ 293 h 928"/>
                <a:gd name="T54" fmla="*/ 370 w 1109"/>
                <a:gd name="T55" fmla="*/ 264 h 928"/>
                <a:gd name="T56" fmla="*/ 419 w 1109"/>
                <a:gd name="T57" fmla="*/ 248 h 928"/>
                <a:gd name="T58" fmla="*/ 479 w 1109"/>
                <a:gd name="T59" fmla="*/ 245 h 928"/>
                <a:gd name="T60" fmla="*/ 516 w 1109"/>
                <a:gd name="T61" fmla="*/ 250 h 928"/>
                <a:gd name="T62" fmla="*/ 576 w 1109"/>
                <a:gd name="T63" fmla="*/ 267 h 928"/>
                <a:gd name="T64" fmla="*/ 643 w 1109"/>
                <a:gd name="T65" fmla="*/ 311 h 928"/>
                <a:gd name="T66" fmla="*/ 670 w 1109"/>
                <a:gd name="T67" fmla="*/ 345 h 928"/>
                <a:gd name="T68" fmla="*/ 692 w 1109"/>
                <a:gd name="T69" fmla="*/ 389 h 928"/>
                <a:gd name="T70" fmla="*/ 705 w 1109"/>
                <a:gd name="T71" fmla="*/ 444 h 928"/>
                <a:gd name="T72" fmla="*/ 706 w 1109"/>
                <a:gd name="T73" fmla="*/ 513 h 928"/>
                <a:gd name="T74" fmla="*/ 706 w 1109"/>
                <a:gd name="T75" fmla="*/ 547 h 928"/>
                <a:gd name="T76" fmla="*/ 718 w 1109"/>
                <a:gd name="T77" fmla="*/ 629 h 928"/>
                <a:gd name="T78" fmla="*/ 747 w 1109"/>
                <a:gd name="T79" fmla="*/ 717 h 928"/>
                <a:gd name="T80" fmla="*/ 776 w 1109"/>
                <a:gd name="T81" fmla="*/ 772 h 928"/>
                <a:gd name="T82" fmla="*/ 817 w 1109"/>
                <a:gd name="T83" fmla="*/ 824 h 928"/>
                <a:gd name="T84" fmla="*/ 870 w 1109"/>
                <a:gd name="T85" fmla="*/ 870 h 928"/>
                <a:gd name="T86" fmla="*/ 938 w 1109"/>
                <a:gd name="T87" fmla="*/ 905 h 928"/>
                <a:gd name="T88" fmla="*/ 1024 w 1109"/>
                <a:gd name="T89" fmla="*/ 928 h 928"/>
                <a:gd name="T90" fmla="*/ 1081 w 1109"/>
                <a:gd name="T91" fmla="*/ 680 h 928"/>
                <a:gd name="T92" fmla="*/ 1039 w 1109"/>
                <a:gd name="T93" fmla="*/ 660 h 928"/>
                <a:gd name="T94" fmla="*/ 1000 w 1109"/>
                <a:gd name="T95" fmla="*/ 629 h 928"/>
                <a:gd name="T96" fmla="*/ 969 w 1109"/>
                <a:gd name="T97" fmla="*/ 584 h 928"/>
                <a:gd name="T98" fmla="*/ 950 w 1109"/>
                <a:gd name="T99" fmla="*/ 521 h 928"/>
                <a:gd name="T100" fmla="*/ 946 w 1109"/>
                <a:gd name="T101" fmla="*/ 46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09" h="928">
                  <a:moveTo>
                    <a:pt x="946" y="467"/>
                  </a:moveTo>
                  <a:lnTo>
                    <a:pt x="946" y="467"/>
                  </a:lnTo>
                  <a:lnTo>
                    <a:pt x="946" y="446"/>
                  </a:lnTo>
                  <a:lnTo>
                    <a:pt x="946" y="423"/>
                  </a:lnTo>
                  <a:lnTo>
                    <a:pt x="946" y="392"/>
                  </a:lnTo>
                  <a:lnTo>
                    <a:pt x="942" y="357"/>
                  </a:lnTo>
                  <a:lnTo>
                    <a:pt x="935" y="318"/>
                  </a:lnTo>
                  <a:lnTo>
                    <a:pt x="930" y="297"/>
                  </a:lnTo>
                  <a:lnTo>
                    <a:pt x="924" y="276"/>
                  </a:lnTo>
                  <a:lnTo>
                    <a:pt x="917" y="253"/>
                  </a:lnTo>
                  <a:lnTo>
                    <a:pt x="907" y="232"/>
                  </a:lnTo>
                  <a:lnTo>
                    <a:pt x="898" y="209"/>
                  </a:lnTo>
                  <a:lnTo>
                    <a:pt x="886" y="188"/>
                  </a:lnTo>
                  <a:lnTo>
                    <a:pt x="872" y="167"/>
                  </a:lnTo>
                  <a:lnTo>
                    <a:pt x="857" y="146"/>
                  </a:lnTo>
                  <a:lnTo>
                    <a:pt x="839" y="125"/>
                  </a:lnTo>
                  <a:lnTo>
                    <a:pt x="820" y="107"/>
                  </a:lnTo>
                  <a:lnTo>
                    <a:pt x="799" y="87"/>
                  </a:lnTo>
                  <a:lnTo>
                    <a:pt x="774" y="71"/>
                  </a:lnTo>
                  <a:lnTo>
                    <a:pt x="748" y="55"/>
                  </a:lnTo>
                  <a:lnTo>
                    <a:pt x="719" y="42"/>
                  </a:lnTo>
                  <a:lnTo>
                    <a:pt x="687" y="29"/>
                  </a:lnTo>
                  <a:lnTo>
                    <a:pt x="653" y="17"/>
                  </a:lnTo>
                  <a:lnTo>
                    <a:pt x="615" y="9"/>
                  </a:lnTo>
                  <a:lnTo>
                    <a:pt x="575" y="4"/>
                  </a:lnTo>
                  <a:lnTo>
                    <a:pt x="532" y="0"/>
                  </a:lnTo>
                  <a:lnTo>
                    <a:pt x="485" y="0"/>
                  </a:lnTo>
                  <a:lnTo>
                    <a:pt x="485" y="0"/>
                  </a:lnTo>
                  <a:lnTo>
                    <a:pt x="468" y="0"/>
                  </a:lnTo>
                  <a:lnTo>
                    <a:pt x="446" y="0"/>
                  </a:lnTo>
                  <a:lnTo>
                    <a:pt x="419" y="1"/>
                  </a:lnTo>
                  <a:lnTo>
                    <a:pt x="388" y="6"/>
                  </a:lnTo>
                  <a:lnTo>
                    <a:pt x="351" y="13"/>
                  </a:lnTo>
                  <a:lnTo>
                    <a:pt x="312" y="24"/>
                  </a:lnTo>
                  <a:lnTo>
                    <a:pt x="271" y="39"/>
                  </a:lnTo>
                  <a:lnTo>
                    <a:pt x="250" y="47"/>
                  </a:lnTo>
                  <a:lnTo>
                    <a:pt x="229" y="56"/>
                  </a:lnTo>
                  <a:lnTo>
                    <a:pt x="208" y="68"/>
                  </a:lnTo>
                  <a:lnTo>
                    <a:pt x="188" y="81"/>
                  </a:lnTo>
                  <a:lnTo>
                    <a:pt x="169" y="95"/>
                  </a:lnTo>
                  <a:lnTo>
                    <a:pt x="149" y="110"/>
                  </a:lnTo>
                  <a:lnTo>
                    <a:pt x="132" y="128"/>
                  </a:lnTo>
                  <a:lnTo>
                    <a:pt x="114" y="147"/>
                  </a:lnTo>
                  <a:lnTo>
                    <a:pt x="96" y="168"/>
                  </a:lnTo>
                  <a:lnTo>
                    <a:pt x="81" y="191"/>
                  </a:lnTo>
                  <a:lnTo>
                    <a:pt x="67" y="215"/>
                  </a:lnTo>
                  <a:lnTo>
                    <a:pt x="55" y="241"/>
                  </a:lnTo>
                  <a:lnTo>
                    <a:pt x="44" y="271"/>
                  </a:lnTo>
                  <a:lnTo>
                    <a:pt x="34" y="302"/>
                  </a:lnTo>
                  <a:lnTo>
                    <a:pt x="26" y="334"/>
                  </a:lnTo>
                  <a:lnTo>
                    <a:pt x="21" y="370"/>
                  </a:lnTo>
                  <a:lnTo>
                    <a:pt x="21" y="370"/>
                  </a:lnTo>
                  <a:lnTo>
                    <a:pt x="16" y="417"/>
                  </a:lnTo>
                  <a:lnTo>
                    <a:pt x="13" y="456"/>
                  </a:lnTo>
                  <a:lnTo>
                    <a:pt x="13" y="485"/>
                  </a:lnTo>
                  <a:lnTo>
                    <a:pt x="13" y="485"/>
                  </a:lnTo>
                  <a:lnTo>
                    <a:pt x="13" y="496"/>
                  </a:lnTo>
                  <a:lnTo>
                    <a:pt x="11" y="516"/>
                  </a:lnTo>
                  <a:lnTo>
                    <a:pt x="8" y="540"/>
                  </a:lnTo>
                  <a:lnTo>
                    <a:pt x="0" y="568"/>
                  </a:lnTo>
                  <a:lnTo>
                    <a:pt x="218" y="712"/>
                  </a:lnTo>
                  <a:lnTo>
                    <a:pt x="218" y="712"/>
                  </a:lnTo>
                  <a:lnTo>
                    <a:pt x="231" y="676"/>
                  </a:lnTo>
                  <a:lnTo>
                    <a:pt x="237" y="657"/>
                  </a:lnTo>
                  <a:lnTo>
                    <a:pt x="242" y="637"/>
                  </a:lnTo>
                  <a:lnTo>
                    <a:pt x="247" y="616"/>
                  </a:lnTo>
                  <a:lnTo>
                    <a:pt x="250" y="595"/>
                  </a:lnTo>
                  <a:lnTo>
                    <a:pt x="253" y="571"/>
                  </a:lnTo>
                  <a:lnTo>
                    <a:pt x="255" y="548"/>
                  </a:lnTo>
                  <a:lnTo>
                    <a:pt x="255" y="548"/>
                  </a:lnTo>
                  <a:lnTo>
                    <a:pt x="255" y="534"/>
                  </a:lnTo>
                  <a:lnTo>
                    <a:pt x="257" y="498"/>
                  </a:lnTo>
                  <a:lnTo>
                    <a:pt x="260" y="474"/>
                  </a:lnTo>
                  <a:lnTo>
                    <a:pt x="265" y="446"/>
                  </a:lnTo>
                  <a:lnTo>
                    <a:pt x="271" y="417"/>
                  </a:lnTo>
                  <a:lnTo>
                    <a:pt x="279" y="388"/>
                  </a:lnTo>
                  <a:lnTo>
                    <a:pt x="291" y="358"/>
                  </a:lnTo>
                  <a:lnTo>
                    <a:pt x="305" y="331"/>
                  </a:lnTo>
                  <a:lnTo>
                    <a:pt x="313" y="318"/>
                  </a:lnTo>
                  <a:lnTo>
                    <a:pt x="323" y="305"/>
                  </a:lnTo>
                  <a:lnTo>
                    <a:pt x="333" y="293"/>
                  </a:lnTo>
                  <a:lnTo>
                    <a:pt x="344" y="284"/>
                  </a:lnTo>
                  <a:lnTo>
                    <a:pt x="357" y="274"/>
                  </a:lnTo>
                  <a:lnTo>
                    <a:pt x="370" y="264"/>
                  </a:lnTo>
                  <a:lnTo>
                    <a:pt x="385" y="258"/>
                  </a:lnTo>
                  <a:lnTo>
                    <a:pt x="401" y="251"/>
                  </a:lnTo>
                  <a:lnTo>
                    <a:pt x="419" y="248"/>
                  </a:lnTo>
                  <a:lnTo>
                    <a:pt x="437" y="245"/>
                  </a:lnTo>
                  <a:lnTo>
                    <a:pt x="456" y="243"/>
                  </a:lnTo>
                  <a:lnTo>
                    <a:pt x="479" y="245"/>
                  </a:lnTo>
                  <a:lnTo>
                    <a:pt x="479" y="245"/>
                  </a:lnTo>
                  <a:lnTo>
                    <a:pt x="489" y="245"/>
                  </a:lnTo>
                  <a:lnTo>
                    <a:pt x="516" y="250"/>
                  </a:lnTo>
                  <a:lnTo>
                    <a:pt x="534" y="253"/>
                  </a:lnTo>
                  <a:lnTo>
                    <a:pt x="555" y="259"/>
                  </a:lnTo>
                  <a:lnTo>
                    <a:pt x="576" y="267"/>
                  </a:lnTo>
                  <a:lnTo>
                    <a:pt x="599" y="279"/>
                  </a:lnTo>
                  <a:lnTo>
                    <a:pt x="622" y="293"/>
                  </a:lnTo>
                  <a:lnTo>
                    <a:pt x="643" y="311"/>
                  </a:lnTo>
                  <a:lnTo>
                    <a:pt x="653" y="321"/>
                  </a:lnTo>
                  <a:lnTo>
                    <a:pt x="662" y="332"/>
                  </a:lnTo>
                  <a:lnTo>
                    <a:pt x="670" y="345"/>
                  </a:lnTo>
                  <a:lnTo>
                    <a:pt x="679" y="358"/>
                  </a:lnTo>
                  <a:lnTo>
                    <a:pt x="685" y="373"/>
                  </a:lnTo>
                  <a:lnTo>
                    <a:pt x="692" y="389"/>
                  </a:lnTo>
                  <a:lnTo>
                    <a:pt x="698" y="407"/>
                  </a:lnTo>
                  <a:lnTo>
                    <a:pt x="701" y="425"/>
                  </a:lnTo>
                  <a:lnTo>
                    <a:pt x="705" y="444"/>
                  </a:lnTo>
                  <a:lnTo>
                    <a:pt x="706" y="465"/>
                  </a:lnTo>
                  <a:lnTo>
                    <a:pt x="708" y="488"/>
                  </a:lnTo>
                  <a:lnTo>
                    <a:pt x="706" y="513"/>
                  </a:lnTo>
                  <a:lnTo>
                    <a:pt x="706" y="513"/>
                  </a:lnTo>
                  <a:lnTo>
                    <a:pt x="706" y="529"/>
                  </a:lnTo>
                  <a:lnTo>
                    <a:pt x="706" y="547"/>
                  </a:lnTo>
                  <a:lnTo>
                    <a:pt x="709" y="569"/>
                  </a:lnTo>
                  <a:lnTo>
                    <a:pt x="713" y="599"/>
                  </a:lnTo>
                  <a:lnTo>
                    <a:pt x="718" y="629"/>
                  </a:lnTo>
                  <a:lnTo>
                    <a:pt x="727" y="663"/>
                  </a:lnTo>
                  <a:lnTo>
                    <a:pt x="739" y="699"/>
                  </a:lnTo>
                  <a:lnTo>
                    <a:pt x="747" y="717"/>
                  </a:lnTo>
                  <a:lnTo>
                    <a:pt x="755" y="736"/>
                  </a:lnTo>
                  <a:lnTo>
                    <a:pt x="765" y="754"/>
                  </a:lnTo>
                  <a:lnTo>
                    <a:pt x="776" y="772"/>
                  </a:lnTo>
                  <a:lnTo>
                    <a:pt x="787" y="790"/>
                  </a:lnTo>
                  <a:lnTo>
                    <a:pt x="800" y="808"/>
                  </a:lnTo>
                  <a:lnTo>
                    <a:pt x="817" y="824"/>
                  </a:lnTo>
                  <a:lnTo>
                    <a:pt x="833" y="840"/>
                  </a:lnTo>
                  <a:lnTo>
                    <a:pt x="851" y="855"/>
                  </a:lnTo>
                  <a:lnTo>
                    <a:pt x="870" y="870"/>
                  </a:lnTo>
                  <a:lnTo>
                    <a:pt x="891" y="883"/>
                  </a:lnTo>
                  <a:lnTo>
                    <a:pt x="914" y="894"/>
                  </a:lnTo>
                  <a:lnTo>
                    <a:pt x="938" y="905"/>
                  </a:lnTo>
                  <a:lnTo>
                    <a:pt x="966" y="915"/>
                  </a:lnTo>
                  <a:lnTo>
                    <a:pt x="993" y="922"/>
                  </a:lnTo>
                  <a:lnTo>
                    <a:pt x="1024" y="928"/>
                  </a:lnTo>
                  <a:lnTo>
                    <a:pt x="1109" y="688"/>
                  </a:lnTo>
                  <a:lnTo>
                    <a:pt x="1109" y="688"/>
                  </a:lnTo>
                  <a:lnTo>
                    <a:pt x="1081" y="680"/>
                  </a:lnTo>
                  <a:lnTo>
                    <a:pt x="1068" y="675"/>
                  </a:lnTo>
                  <a:lnTo>
                    <a:pt x="1053" y="668"/>
                  </a:lnTo>
                  <a:lnTo>
                    <a:pt x="1039" y="660"/>
                  </a:lnTo>
                  <a:lnTo>
                    <a:pt x="1026" y="652"/>
                  </a:lnTo>
                  <a:lnTo>
                    <a:pt x="1013" y="642"/>
                  </a:lnTo>
                  <a:lnTo>
                    <a:pt x="1000" y="629"/>
                  </a:lnTo>
                  <a:lnTo>
                    <a:pt x="989" y="616"/>
                  </a:lnTo>
                  <a:lnTo>
                    <a:pt x="977" y="602"/>
                  </a:lnTo>
                  <a:lnTo>
                    <a:pt x="969" y="584"/>
                  </a:lnTo>
                  <a:lnTo>
                    <a:pt x="961" y="564"/>
                  </a:lnTo>
                  <a:lnTo>
                    <a:pt x="954" y="543"/>
                  </a:lnTo>
                  <a:lnTo>
                    <a:pt x="950" y="521"/>
                  </a:lnTo>
                  <a:lnTo>
                    <a:pt x="946" y="495"/>
                  </a:lnTo>
                  <a:lnTo>
                    <a:pt x="946" y="467"/>
                  </a:lnTo>
                  <a:lnTo>
                    <a:pt x="946" y="467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" name="Freeform: Shape 6"/>
            <p:cNvSpPr/>
            <p:nvPr/>
          </p:nvSpPr>
          <p:spPr bwMode="auto">
            <a:xfrm>
              <a:off x="6226657" y="2004681"/>
              <a:ext cx="1403082" cy="1367249"/>
            </a:xfrm>
            <a:custGeom>
              <a:avLst/>
              <a:gdLst>
                <a:gd name="T0" fmla="*/ 823 w 979"/>
                <a:gd name="T1" fmla="*/ 0 h 954"/>
                <a:gd name="T2" fmla="*/ 734 w 979"/>
                <a:gd name="T3" fmla="*/ 8 h 954"/>
                <a:gd name="T4" fmla="*/ 650 w 979"/>
                <a:gd name="T5" fmla="*/ 32 h 954"/>
                <a:gd name="T6" fmla="*/ 583 w 979"/>
                <a:gd name="T7" fmla="*/ 63 h 954"/>
                <a:gd name="T8" fmla="*/ 518 w 979"/>
                <a:gd name="T9" fmla="*/ 109 h 954"/>
                <a:gd name="T10" fmla="*/ 458 w 979"/>
                <a:gd name="T11" fmla="*/ 174 h 954"/>
                <a:gd name="T12" fmla="*/ 409 w 979"/>
                <a:gd name="T13" fmla="*/ 258 h 954"/>
                <a:gd name="T14" fmla="*/ 377 w 979"/>
                <a:gd name="T15" fmla="*/ 367 h 954"/>
                <a:gd name="T16" fmla="*/ 364 w 979"/>
                <a:gd name="T17" fmla="*/ 503 h 954"/>
                <a:gd name="T18" fmla="*/ 361 w 979"/>
                <a:gd name="T19" fmla="*/ 536 h 954"/>
                <a:gd name="T20" fmla="*/ 348 w 979"/>
                <a:gd name="T21" fmla="*/ 588 h 954"/>
                <a:gd name="T22" fmla="*/ 314 w 979"/>
                <a:gd name="T23" fmla="*/ 644 h 954"/>
                <a:gd name="T24" fmla="*/ 275 w 979"/>
                <a:gd name="T25" fmla="*/ 677 h 954"/>
                <a:gd name="T26" fmla="*/ 236 w 979"/>
                <a:gd name="T27" fmla="*/ 696 h 954"/>
                <a:gd name="T28" fmla="*/ 187 w 979"/>
                <a:gd name="T29" fmla="*/ 706 h 954"/>
                <a:gd name="T30" fmla="*/ 150 w 979"/>
                <a:gd name="T31" fmla="*/ 709 h 954"/>
                <a:gd name="T32" fmla="*/ 85 w 979"/>
                <a:gd name="T33" fmla="*/ 703 h 954"/>
                <a:gd name="T34" fmla="*/ 31 w 979"/>
                <a:gd name="T35" fmla="*/ 948 h 954"/>
                <a:gd name="T36" fmla="*/ 83 w 979"/>
                <a:gd name="T37" fmla="*/ 953 h 954"/>
                <a:gd name="T38" fmla="*/ 174 w 979"/>
                <a:gd name="T39" fmla="*/ 953 h 954"/>
                <a:gd name="T40" fmla="*/ 283 w 979"/>
                <a:gd name="T41" fmla="*/ 940 h 954"/>
                <a:gd name="T42" fmla="*/ 354 w 979"/>
                <a:gd name="T43" fmla="*/ 919 h 954"/>
                <a:gd name="T44" fmla="*/ 426 w 979"/>
                <a:gd name="T45" fmla="*/ 888 h 954"/>
                <a:gd name="T46" fmla="*/ 490 w 979"/>
                <a:gd name="T47" fmla="*/ 841 h 954"/>
                <a:gd name="T48" fmla="*/ 547 w 979"/>
                <a:gd name="T49" fmla="*/ 777 h 954"/>
                <a:gd name="T50" fmla="*/ 589 w 979"/>
                <a:gd name="T51" fmla="*/ 695 h 954"/>
                <a:gd name="T52" fmla="*/ 609 w 979"/>
                <a:gd name="T53" fmla="*/ 628 h 954"/>
                <a:gd name="T54" fmla="*/ 622 w 979"/>
                <a:gd name="T55" fmla="*/ 484 h 954"/>
                <a:gd name="T56" fmla="*/ 627 w 979"/>
                <a:gd name="T57" fmla="*/ 448 h 954"/>
                <a:gd name="T58" fmla="*/ 645 w 979"/>
                <a:gd name="T59" fmla="*/ 393 h 954"/>
                <a:gd name="T60" fmla="*/ 682 w 979"/>
                <a:gd name="T61" fmla="*/ 333 h 954"/>
                <a:gd name="T62" fmla="*/ 721 w 979"/>
                <a:gd name="T63" fmla="*/ 299 h 954"/>
                <a:gd name="T64" fmla="*/ 760 w 979"/>
                <a:gd name="T65" fmla="*/ 281 h 954"/>
                <a:gd name="T66" fmla="*/ 807 w 979"/>
                <a:gd name="T67" fmla="*/ 271 h 954"/>
                <a:gd name="T68" fmla="*/ 844 w 979"/>
                <a:gd name="T69" fmla="*/ 271 h 954"/>
                <a:gd name="T70" fmla="*/ 885 w 979"/>
                <a:gd name="T71" fmla="*/ 265 h 954"/>
                <a:gd name="T72" fmla="*/ 921 w 979"/>
                <a:gd name="T73" fmla="*/ 248 h 954"/>
                <a:gd name="T74" fmla="*/ 948 w 979"/>
                <a:gd name="T75" fmla="*/ 221 h 954"/>
                <a:gd name="T76" fmla="*/ 969 w 979"/>
                <a:gd name="T77" fmla="*/ 188 h 954"/>
                <a:gd name="T78" fmla="*/ 979 w 979"/>
                <a:gd name="T79" fmla="*/ 149 h 954"/>
                <a:gd name="T80" fmla="*/ 979 w 979"/>
                <a:gd name="T81" fmla="*/ 122 h 954"/>
                <a:gd name="T82" fmla="*/ 969 w 979"/>
                <a:gd name="T83" fmla="*/ 83 h 954"/>
                <a:gd name="T84" fmla="*/ 948 w 979"/>
                <a:gd name="T85" fmla="*/ 49 h 954"/>
                <a:gd name="T86" fmla="*/ 921 w 979"/>
                <a:gd name="T87" fmla="*/ 23 h 954"/>
                <a:gd name="T88" fmla="*/ 885 w 979"/>
                <a:gd name="T89" fmla="*/ 6 h 954"/>
                <a:gd name="T90" fmla="*/ 844 w 979"/>
                <a:gd name="T91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79" h="954">
                  <a:moveTo>
                    <a:pt x="844" y="0"/>
                  </a:moveTo>
                  <a:lnTo>
                    <a:pt x="844" y="0"/>
                  </a:lnTo>
                  <a:lnTo>
                    <a:pt x="823" y="0"/>
                  </a:lnTo>
                  <a:lnTo>
                    <a:pt x="800" y="0"/>
                  </a:lnTo>
                  <a:lnTo>
                    <a:pt x="770" y="3"/>
                  </a:lnTo>
                  <a:lnTo>
                    <a:pt x="734" y="8"/>
                  </a:lnTo>
                  <a:lnTo>
                    <a:pt x="693" y="18"/>
                  </a:lnTo>
                  <a:lnTo>
                    <a:pt x="672" y="24"/>
                  </a:lnTo>
                  <a:lnTo>
                    <a:pt x="650" y="32"/>
                  </a:lnTo>
                  <a:lnTo>
                    <a:pt x="628" y="41"/>
                  </a:lnTo>
                  <a:lnTo>
                    <a:pt x="606" y="50"/>
                  </a:lnTo>
                  <a:lnTo>
                    <a:pt x="583" y="63"/>
                  </a:lnTo>
                  <a:lnTo>
                    <a:pt x="560" y="76"/>
                  </a:lnTo>
                  <a:lnTo>
                    <a:pt x="539" y="91"/>
                  </a:lnTo>
                  <a:lnTo>
                    <a:pt x="518" y="109"/>
                  </a:lnTo>
                  <a:lnTo>
                    <a:pt x="497" y="128"/>
                  </a:lnTo>
                  <a:lnTo>
                    <a:pt x="477" y="149"/>
                  </a:lnTo>
                  <a:lnTo>
                    <a:pt x="458" y="174"/>
                  </a:lnTo>
                  <a:lnTo>
                    <a:pt x="440" y="198"/>
                  </a:lnTo>
                  <a:lnTo>
                    <a:pt x="424" y="227"/>
                  </a:lnTo>
                  <a:lnTo>
                    <a:pt x="409" y="258"/>
                  </a:lnTo>
                  <a:lnTo>
                    <a:pt x="396" y="292"/>
                  </a:lnTo>
                  <a:lnTo>
                    <a:pt x="385" y="328"/>
                  </a:lnTo>
                  <a:lnTo>
                    <a:pt x="377" y="367"/>
                  </a:lnTo>
                  <a:lnTo>
                    <a:pt x="370" y="409"/>
                  </a:lnTo>
                  <a:lnTo>
                    <a:pt x="365" y="454"/>
                  </a:lnTo>
                  <a:lnTo>
                    <a:pt x="364" y="503"/>
                  </a:lnTo>
                  <a:lnTo>
                    <a:pt x="364" y="503"/>
                  </a:lnTo>
                  <a:lnTo>
                    <a:pt x="364" y="511"/>
                  </a:lnTo>
                  <a:lnTo>
                    <a:pt x="361" y="536"/>
                  </a:lnTo>
                  <a:lnTo>
                    <a:pt x="357" y="550"/>
                  </a:lnTo>
                  <a:lnTo>
                    <a:pt x="354" y="568"/>
                  </a:lnTo>
                  <a:lnTo>
                    <a:pt x="348" y="588"/>
                  </a:lnTo>
                  <a:lnTo>
                    <a:pt x="338" y="607"/>
                  </a:lnTo>
                  <a:lnTo>
                    <a:pt x="327" y="627"/>
                  </a:lnTo>
                  <a:lnTo>
                    <a:pt x="314" y="644"/>
                  </a:lnTo>
                  <a:lnTo>
                    <a:pt x="296" y="662"/>
                  </a:lnTo>
                  <a:lnTo>
                    <a:pt x="286" y="670"/>
                  </a:lnTo>
                  <a:lnTo>
                    <a:pt x="275" y="677"/>
                  </a:lnTo>
                  <a:lnTo>
                    <a:pt x="263" y="685"/>
                  </a:lnTo>
                  <a:lnTo>
                    <a:pt x="250" y="690"/>
                  </a:lnTo>
                  <a:lnTo>
                    <a:pt x="236" y="696"/>
                  </a:lnTo>
                  <a:lnTo>
                    <a:pt x="221" y="701"/>
                  </a:lnTo>
                  <a:lnTo>
                    <a:pt x="205" y="704"/>
                  </a:lnTo>
                  <a:lnTo>
                    <a:pt x="187" y="706"/>
                  </a:lnTo>
                  <a:lnTo>
                    <a:pt x="169" y="708"/>
                  </a:lnTo>
                  <a:lnTo>
                    <a:pt x="150" y="709"/>
                  </a:lnTo>
                  <a:lnTo>
                    <a:pt x="150" y="709"/>
                  </a:lnTo>
                  <a:lnTo>
                    <a:pt x="130" y="709"/>
                  </a:lnTo>
                  <a:lnTo>
                    <a:pt x="109" y="706"/>
                  </a:lnTo>
                  <a:lnTo>
                    <a:pt x="85" y="703"/>
                  </a:lnTo>
                  <a:lnTo>
                    <a:pt x="0" y="943"/>
                  </a:lnTo>
                  <a:lnTo>
                    <a:pt x="0" y="943"/>
                  </a:lnTo>
                  <a:lnTo>
                    <a:pt x="31" y="948"/>
                  </a:lnTo>
                  <a:lnTo>
                    <a:pt x="62" y="950"/>
                  </a:lnTo>
                  <a:lnTo>
                    <a:pt x="62" y="950"/>
                  </a:lnTo>
                  <a:lnTo>
                    <a:pt x="83" y="953"/>
                  </a:lnTo>
                  <a:lnTo>
                    <a:pt x="106" y="953"/>
                  </a:lnTo>
                  <a:lnTo>
                    <a:pt x="137" y="954"/>
                  </a:lnTo>
                  <a:lnTo>
                    <a:pt x="174" y="953"/>
                  </a:lnTo>
                  <a:lnTo>
                    <a:pt x="215" y="950"/>
                  </a:lnTo>
                  <a:lnTo>
                    <a:pt x="260" y="943"/>
                  </a:lnTo>
                  <a:lnTo>
                    <a:pt x="283" y="940"/>
                  </a:lnTo>
                  <a:lnTo>
                    <a:pt x="307" y="933"/>
                  </a:lnTo>
                  <a:lnTo>
                    <a:pt x="330" y="927"/>
                  </a:lnTo>
                  <a:lnTo>
                    <a:pt x="354" y="919"/>
                  </a:lnTo>
                  <a:lnTo>
                    <a:pt x="378" y="911"/>
                  </a:lnTo>
                  <a:lnTo>
                    <a:pt x="401" y="899"/>
                  </a:lnTo>
                  <a:lnTo>
                    <a:pt x="426" y="888"/>
                  </a:lnTo>
                  <a:lnTo>
                    <a:pt x="448" y="873"/>
                  </a:lnTo>
                  <a:lnTo>
                    <a:pt x="469" y="859"/>
                  </a:lnTo>
                  <a:lnTo>
                    <a:pt x="490" y="841"/>
                  </a:lnTo>
                  <a:lnTo>
                    <a:pt x="510" y="821"/>
                  </a:lnTo>
                  <a:lnTo>
                    <a:pt x="529" y="800"/>
                  </a:lnTo>
                  <a:lnTo>
                    <a:pt x="547" y="777"/>
                  </a:lnTo>
                  <a:lnTo>
                    <a:pt x="563" y="753"/>
                  </a:lnTo>
                  <a:lnTo>
                    <a:pt x="576" y="726"/>
                  </a:lnTo>
                  <a:lnTo>
                    <a:pt x="589" y="695"/>
                  </a:lnTo>
                  <a:lnTo>
                    <a:pt x="601" y="662"/>
                  </a:lnTo>
                  <a:lnTo>
                    <a:pt x="609" y="628"/>
                  </a:lnTo>
                  <a:lnTo>
                    <a:pt x="609" y="628"/>
                  </a:lnTo>
                  <a:lnTo>
                    <a:pt x="614" y="588"/>
                  </a:lnTo>
                  <a:lnTo>
                    <a:pt x="617" y="542"/>
                  </a:lnTo>
                  <a:lnTo>
                    <a:pt x="622" y="484"/>
                  </a:lnTo>
                  <a:lnTo>
                    <a:pt x="622" y="484"/>
                  </a:lnTo>
                  <a:lnTo>
                    <a:pt x="622" y="474"/>
                  </a:lnTo>
                  <a:lnTo>
                    <a:pt x="627" y="448"/>
                  </a:lnTo>
                  <a:lnTo>
                    <a:pt x="632" y="432"/>
                  </a:lnTo>
                  <a:lnTo>
                    <a:pt x="637" y="412"/>
                  </a:lnTo>
                  <a:lnTo>
                    <a:pt x="645" y="393"/>
                  </a:lnTo>
                  <a:lnTo>
                    <a:pt x="654" y="373"/>
                  </a:lnTo>
                  <a:lnTo>
                    <a:pt x="666" y="352"/>
                  </a:lnTo>
                  <a:lnTo>
                    <a:pt x="682" y="333"/>
                  </a:lnTo>
                  <a:lnTo>
                    <a:pt x="700" y="315"/>
                  </a:lnTo>
                  <a:lnTo>
                    <a:pt x="710" y="307"/>
                  </a:lnTo>
                  <a:lnTo>
                    <a:pt x="721" y="299"/>
                  </a:lnTo>
                  <a:lnTo>
                    <a:pt x="732" y="292"/>
                  </a:lnTo>
                  <a:lnTo>
                    <a:pt x="745" y="286"/>
                  </a:lnTo>
                  <a:lnTo>
                    <a:pt x="760" y="281"/>
                  </a:lnTo>
                  <a:lnTo>
                    <a:pt x="774" y="276"/>
                  </a:lnTo>
                  <a:lnTo>
                    <a:pt x="789" y="273"/>
                  </a:lnTo>
                  <a:lnTo>
                    <a:pt x="807" y="271"/>
                  </a:lnTo>
                  <a:lnTo>
                    <a:pt x="825" y="271"/>
                  </a:lnTo>
                  <a:lnTo>
                    <a:pt x="844" y="271"/>
                  </a:lnTo>
                  <a:lnTo>
                    <a:pt x="844" y="271"/>
                  </a:lnTo>
                  <a:lnTo>
                    <a:pt x="857" y="269"/>
                  </a:lnTo>
                  <a:lnTo>
                    <a:pt x="872" y="268"/>
                  </a:lnTo>
                  <a:lnTo>
                    <a:pt x="885" y="265"/>
                  </a:lnTo>
                  <a:lnTo>
                    <a:pt x="896" y="260"/>
                  </a:lnTo>
                  <a:lnTo>
                    <a:pt x="909" y="255"/>
                  </a:lnTo>
                  <a:lnTo>
                    <a:pt x="921" y="248"/>
                  </a:lnTo>
                  <a:lnTo>
                    <a:pt x="930" y="240"/>
                  </a:lnTo>
                  <a:lnTo>
                    <a:pt x="940" y="230"/>
                  </a:lnTo>
                  <a:lnTo>
                    <a:pt x="948" y="221"/>
                  </a:lnTo>
                  <a:lnTo>
                    <a:pt x="956" y="211"/>
                  </a:lnTo>
                  <a:lnTo>
                    <a:pt x="963" y="200"/>
                  </a:lnTo>
                  <a:lnTo>
                    <a:pt x="969" y="188"/>
                  </a:lnTo>
                  <a:lnTo>
                    <a:pt x="974" y="175"/>
                  </a:lnTo>
                  <a:lnTo>
                    <a:pt x="977" y="162"/>
                  </a:lnTo>
                  <a:lnTo>
                    <a:pt x="979" y="149"/>
                  </a:lnTo>
                  <a:lnTo>
                    <a:pt x="979" y="135"/>
                  </a:lnTo>
                  <a:lnTo>
                    <a:pt x="979" y="135"/>
                  </a:lnTo>
                  <a:lnTo>
                    <a:pt x="979" y="122"/>
                  </a:lnTo>
                  <a:lnTo>
                    <a:pt x="977" y="109"/>
                  </a:lnTo>
                  <a:lnTo>
                    <a:pt x="974" y="96"/>
                  </a:lnTo>
                  <a:lnTo>
                    <a:pt x="969" y="83"/>
                  </a:lnTo>
                  <a:lnTo>
                    <a:pt x="963" y="71"/>
                  </a:lnTo>
                  <a:lnTo>
                    <a:pt x="956" y="60"/>
                  </a:lnTo>
                  <a:lnTo>
                    <a:pt x="948" y="49"/>
                  </a:lnTo>
                  <a:lnTo>
                    <a:pt x="940" y="39"/>
                  </a:lnTo>
                  <a:lnTo>
                    <a:pt x="930" y="31"/>
                  </a:lnTo>
                  <a:lnTo>
                    <a:pt x="921" y="23"/>
                  </a:lnTo>
                  <a:lnTo>
                    <a:pt x="909" y="16"/>
                  </a:lnTo>
                  <a:lnTo>
                    <a:pt x="896" y="10"/>
                  </a:lnTo>
                  <a:lnTo>
                    <a:pt x="885" y="6"/>
                  </a:lnTo>
                  <a:lnTo>
                    <a:pt x="872" y="3"/>
                  </a:lnTo>
                  <a:lnTo>
                    <a:pt x="857" y="0"/>
                  </a:lnTo>
                  <a:lnTo>
                    <a:pt x="844" y="0"/>
                  </a:lnTo>
                  <a:lnTo>
                    <a:pt x="844" y="0"/>
                  </a:ln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cxnSp>
        <p:nvCxnSpPr>
          <p:cNvPr id="10" name="Straight Arrow Connector 8"/>
          <p:cNvCxnSpPr/>
          <p:nvPr/>
        </p:nvCxnSpPr>
        <p:spPr>
          <a:xfrm flipV="1">
            <a:off x="3146498" y="1422782"/>
            <a:ext cx="0" cy="897956"/>
          </a:xfrm>
          <a:prstGeom prst="straightConnector1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3"/>
          <p:cNvCxnSpPr/>
          <p:nvPr/>
        </p:nvCxnSpPr>
        <p:spPr>
          <a:xfrm>
            <a:off x="1942148" y="2505111"/>
            <a:ext cx="0" cy="1232686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8"/>
          <p:cNvCxnSpPr/>
          <p:nvPr/>
        </p:nvCxnSpPr>
        <p:spPr>
          <a:xfrm flipV="1">
            <a:off x="5226180" y="1422781"/>
            <a:ext cx="0" cy="897956"/>
          </a:xfrm>
          <a:prstGeom prst="straightConnector1">
            <a:avLst/>
          </a:prstGeom>
          <a:ln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23"/>
          <p:cNvCxnSpPr/>
          <p:nvPr/>
        </p:nvCxnSpPr>
        <p:spPr>
          <a:xfrm>
            <a:off x="4164833" y="3017161"/>
            <a:ext cx="0" cy="720637"/>
          </a:xfrm>
          <a:prstGeom prst="straightConnector1">
            <a:avLst/>
          </a:prstGeom>
          <a:ln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28"/>
          <p:cNvCxnSpPr/>
          <p:nvPr/>
        </p:nvCxnSpPr>
        <p:spPr>
          <a:xfrm>
            <a:off x="6469071" y="3273828"/>
            <a:ext cx="0" cy="463969"/>
          </a:xfrm>
          <a:prstGeom prst="straightConnector1">
            <a:avLst/>
          </a:prstGeom>
          <a:ln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22"/>
          <p:cNvGrpSpPr/>
          <p:nvPr/>
        </p:nvGrpSpPr>
        <p:grpSpPr>
          <a:xfrm>
            <a:off x="5226050" y="1230630"/>
            <a:ext cx="2129155" cy="755015"/>
            <a:chOff x="1197898" y="2503545"/>
            <a:chExt cx="2198693" cy="1006991"/>
          </a:xfrm>
        </p:grpSpPr>
        <p:sp>
          <p:nvSpPr>
            <p:cNvPr id="27" name="TextBox 2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8" name="TextBox 25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7" name="Group 30"/>
          <p:cNvGrpSpPr/>
          <p:nvPr/>
        </p:nvGrpSpPr>
        <p:grpSpPr>
          <a:xfrm>
            <a:off x="3146425" y="1230630"/>
            <a:ext cx="2129155" cy="755015"/>
            <a:chOff x="1197898" y="2503545"/>
            <a:chExt cx="2198693" cy="1006991"/>
          </a:xfrm>
        </p:grpSpPr>
        <p:sp>
          <p:nvSpPr>
            <p:cNvPr id="25" name="TextBox 31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TextBox 32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8" name="Group 33"/>
          <p:cNvGrpSpPr/>
          <p:nvPr/>
        </p:nvGrpSpPr>
        <p:grpSpPr>
          <a:xfrm>
            <a:off x="6469380" y="3517900"/>
            <a:ext cx="2043430" cy="755015"/>
            <a:chOff x="1197898" y="2503545"/>
            <a:chExt cx="2198693" cy="1006991"/>
          </a:xfrm>
        </p:grpSpPr>
        <p:sp>
          <p:nvSpPr>
            <p:cNvPr id="23" name="TextBox 3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4" name="TextBox 35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9" name="Group 37"/>
          <p:cNvGrpSpPr/>
          <p:nvPr/>
        </p:nvGrpSpPr>
        <p:grpSpPr>
          <a:xfrm>
            <a:off x="4164965" y="3517900"/>
            <a:ext cx="2043430" cy="755015"/>
            <a:chOff x="1197898" y="2503545"/>
            <a:chExt cx="2198693" cy="1006991"/>
          </a:xfrm>
        </p:grpSpPr>
        <p:sp>
          <p:nvSpPr>
            <p:cNvPr id="21" name="TextBox 46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2" name="TextBox 47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0" name="Group 48"/>
          <p:cNvGrpSpPr/>
          <p:nvPr/>
        </p:nvGrpSpPr>
        <p:grpSpPr>
          <a:xfrm>
            <a:off x="1944370" y="3517900"/>
            <a:ext cx="2043430" cy="755015"/>
            <a:chOff x="1197898" y="2503545"/>
            <a:chExt cx="2198693" cy="1006991"/>
          </a:xfrm>
        </p:grpSpPr>
        <p:sp>
          <p:nvSpPr>
            <p:cNvPr id="30" name="TextBox 49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1" name="TextBox 52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活动效果预期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616780" y="1352804"/>
            <a:ext cx="1910435" cy="2902276"/>
            <a:chOff x="7545281" y="777387"/>
            <a:chExt cx="3665723" cy="5568853"/>
          </a:xfrm>
        </p:grpSpPr>
        <p:sp>
          <p:nvSpPr>
            <p:cNvPr id="38" name="任意多边形: 形状 36"/>
            <p:cNvSpPr/>
            <p:nvPr/>
          </p:nvSpPr>
          <p:spPr bwMode="auto">
            <a:xfrm>
              <a:off x="7676622" y="2638487"/>
              <a:ext cx="3534382" cy="3707753"/>
            </a:xfrm>
            <a:custGeom>
              <a:avLst/>
              <a:gdLst>
                <a:gd name="T0" fmla="*/ 1111 w 1136"/>
                <a:gd name="T1" fmla="*/ 196 h 1193"/>
                <a:gd name="T2" fmla="*/ 1006 w 1136"/>
                <a:gd name="T3" fmla="*/ 399 h 1193"/>
                <a:gd name="T4" fmla="*/ 843 w 1136"/>
                <a:gd name="T5" fmla="*/ 688 h 1193"/>
                <a:gd name="T6" fmla="*/ 837 w 1136"/>
                <a:gd name="T7" fmla="*/ 760 h 1193"/>
                <a:gd name="T8" fmla="*/ 299 w 1136"/>
                <a:gd name="T9" fmla="*/ 760 h 1193"/>
                <a:gd name="T10" fmla="*/ 293 w 1136"/>
                <a:gd name="T11" fmla="*/ 688 h 1193"/>
                <a:gd name="T12" fmla="*/ 130 w 1136"/>
                <a:gd name="T13" fmla="*/ 399 h 1193"/>
                <a:gd name="T14" fmla="*/ 24 w 1136"/>
                <a:gd name="T15" fmla="*/ 196 h 1193"/>
                <a:gd name="T16" fmla="*/ 0 w 1136"/>
                <a:gd name="T17" fmla="*/ 21 h 1193"/>
                <a:gd name="T18" fmla="*/ 3 w 1136"/>
                <a:gd name="T19" fmla="*/ 55 h 1193"/>
                <a:gd name="T20" fmla="*/ 101 w 1136"/>
                <a:gd name="T21" fmla="*/ 323 h 1193"/>
                <a:gd name="T22" fmla="*/ 314 w 1136"/>
                <a:gd name="T23" fmla="*/ 632 h 1193"/>
                <a:gd name="T24" fmla="*/ 335 w 1136"/>
                <a:gd name="T25" fmla="*/ 710 h 1193"/>
                <a:gd name="T26" fmla="*/ 452 w 1136"/>
                <a:gd name="T27" fmla="*/ 790 h 1193"/>
                <a:gd name="T28" fmla="*/ 445 w 1136"/>
                <a:gd name="T29" fmla="*/ 724 h 1193"/>
                <a:gd name="T30" fmla="*/ 279 w 1136"/>
                <a:gd name="T31" fmla="*/ 456 h 1193"/>
                <a:gd name="T32" fmla="*/ 202 w 1136"/>
                <a:gd name="T33" fmla="*/ 311 h 1193"/>
                <a:gd name="T34" fmla="*/ 179 w 1136"/>
                <a:gd name="T35" fmla="*/ 166 h 1193"/>
                <a:gd name="T36" fmla="*/ 181 w 1136"/>
                <a:gd name="T37" fmla="*/ 166 h 1193"/>
                <a:gd name="T38" fmla="*/ 211 w 1136"/>
                <a:gd name="T39" fmla="*/ 308 h 1193"/>
                <a:gd name="T40" fmla="*/ 294 w 1136"/>
                <a:gd name="T41" fmla="*/ 445 h 1193"/>
                <a:gd name="T42" fmla="*/ 481 w 1136"/>
                <a:gd name="T43" fmla="*/ 715 h 1193"/>
                <a:gd name="T44" fmla="*/ 493 w 1136"/>
                <a:gd name="T45" fmla="*/ 789 h 1193"/>
                <a:gd name="T46" fmla="*/ 486 w 1136"/>
                <a:gd name="T47" fmla="*/ 589 h 1193"/>
                <a:gd name="T48" fmla="*/ 394 w 1136"/>
                <a:gd name="T49" fmla="*/ 410 h 1193"/>
                <a:gd name="T50" fmla="*/ 336 w 1136"/>
                <a:gd name="T51" fmla="*/ 230 h 1193"/>
                <a:gd name="T52" fmla="*/ 328 w 1136"/>
                <a:gd name="T53" fmla="*/ 111 h 1193"/>
                <a:gd name="T54" fmla="*/ 361 w 1136"/>
                <a:gd name="T55" fmla="*/ 290 h 1193"/>
                <a:gd name="T56" fmla="*/ 415 w 1136"/>
                <a:gd name="T57" fmla="*/ 412 h 1193"/>
                <a:gd name="T58" fmla="*/ 573 w 1136"/>
                <a:gd name="T59" fmla="*/ 721 h 1193"/>
                <a:gd name="T60" fmla="*/ 585 w 1136"/>
                <a:gd name="T61" fmla="*/ 692 h 1193"/>
                <a:gd name="T62" fmla="*/ 645 w 1136"/>
                <a:gd name="T63" fmla="*/ 335 h 1193"/>
                <a:gd name="T64" fmla="*/ 671 w 1136"/>
                <a:gd name="T65" fmla="*/ 78 h 1193"/>
                <a:gd name="T66" fmla="*/ 675 w 1136"/>
                <a:gd name="T67" fmla="*/ 117 h 1193"/>
                <a:gd name="T68" fmla="*/ 653 w 1136"/>
                <a:gd name="T69" fmla="*/ 414 h 1193"/>
                <a:gd name="T70" fmla="*/ 619 w 1136"/>
                <a:gd name="T71" fmla="*/ 722 h 1193"/>
                <a:gd name="T72" fmla="*/ 680 w 1136"/>
                <a:gd name="T73" fmla="*/ 770 h 1193"/>
                <a:gd name="T74" fmla="*/ 838 w 1136"/>
                <a:gd name="T75" fmla="*/ 426 h 1193"/>
                <a:gd name="T76" fmla="*/ 886 w 1136"/>
                <a:gd name="T77" fmla="*/ 344 h 1193"/>
                <a:gd name="T78" fmla="*/ 929 w 1136"/>
                <a:gd name="T79" fmla="*/ 238 h 1193"/>
                <a:gd name="T80" fmla="*/ 950 w 1136"/>
                <a:gd name="T81" fmla="*/ 143 h 1193"/>
                <a:gd name="T82" fmla="*/ 958 w 1136"/>
                <a:gd name="T83" fmla="*/ 96 h 1193"/>
                <a:gd name="T84" fmla="*/ 947 w 1136"/>
                <a:gd name="T85" fmla="*/ 200 h 1193"/>
                <a:gd name="T86" fmla="*/ 921 w 1136"/>
                <a:gd name="T87" fmla="*/ 299 h 1193"/>
                <a:gd name="T88" fmla="*/ 879 w 1136"/>
                <a:gd name="T89" fmla="*/ 394 h 1193"/>
                <a:gd name="T90" fmla="*/ 719 w 1136"/>
                <a:gd name="T91" fmla="*/ 784 h 1193"/>
                <a:gd name="T92" fmla="*/ 805 w 1136"/>
                <a:gd name="T93" fmla="*/ 687 h 1193"/>
                <a:gd name="T94" fmla="*/ 894 w 1136"/>
                <a:gd name="T95" fmla="*/ 511 h 1193"/>
                <a:gd name="T96" fmla="*/ 1074 w 1136"/>
                <a:gd name="T97" fmla="*/ 258 h 1193"/>
                <a:gd name="T98" fmla="*/ 1134 w 1136"/>
                <a:gd name="T99" fmla="*/ 36 h 1193"/>
                <a:gd name="T100" fmla="*/ 1135 w 1136"/>
                <a:gd name="T101" fmla="*/ 36 h 1193"/>
                <a:gd name="T102" fmla="*/ 833 w 1136"/>
                <a:gd name="T103" fmla="*/ 887 h 1193"/>
                <a:gd name="T104" fmla="*/ 302 w 1136"/>
                <a:gd name="T105" fmla="*/ 987 h 1193"/>
                <a:gd name="T106" fmla="*/ 568 w 1136"/>
                <a:gd name="T107" fmla="*/ 1101 h 1193"/>
                <a:gd name="T108" fmla="*/ 725 w 1136"/>
                <a:gd name="T109" fmla="*/ 1135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6" h="1193">
                  <a:moveTo>
                    <a:pt x="1135" y="36"/>
                  </a:moveTo>
                  <a:cubicBezTo>
                    <a:pt x="1135" y="42"/>
                    <a:pt x="1135" y="49"/>
                    <a:pt x="1135" y="56"/>
                  </a:cubicBezTo>
                  <a:cubicBezTo>
                    <a:pt x="1134" y="63"/>
                    <a:pt x="1134" y="70"/>
                    <a:pt x="1133" y="78"/>
                  </a:cubicBezTo>
                  <a:cubicBezTo>
                    <a:pt x="1133" y="86"/>
                    <a:pt x="1131" y="95"/>
                    <a:pt x="1130" y="104"/>
                  </a:cubicBezTo>
                  <a:cubicBezTo>
                    <a:pt x="1129" y="113"/>
                    <a:pt x="1128" y="123"/>
                    <a:pt x="1126" y="133"/>
                  </a:cubicBezTo>
                  <a:cubicBezTo>
                    <a:pt x="1122" y="152"/>
                    <a:pt x="1118" y="174"/>
                    <a:pt x="1111" y="196"/>
                  </a:cubicBezTo>
                  <a:cubicBezTo>
                    <a:pt x="1104" y="218"/>
                    <a:pt x="1096" y="241"/>
                    <a:pt x="1086" y="264"/>
                  </a:cubicBezTo>
                  <a:cubicBezTo>
                    <a:pt x="1075" y="287"/>
                    <a:pt x="1063" y="310"/>
                    <a:pt x="1049" y="332"/>
                  </a:cubicBezTo>
                  <a:cubicBezTo>
                    <a:pt x="1046" y="338"/>
                    <a:pt x="1042" y="344"/>
                    <a:pt x="1039" y="349"/>
                  </a:cubicBezTo>
                  <a:cubicBezTo>
                    <a:pt x="1037" y="352"/>
                    <a:pt x="1035" y="355"/>
                    <a:pt x="1033" y="358"/>
                  </a:cubicBezTo>
                  <a:cubicBezTo>
                    <a:pt x="1028" y="366"/>
                    <a:pt x="1028" y="366"/>
                    <a:pt x="1028" y="366"/>
                  </a:cubicBezTo>
                  <a:cubicBezTo>
                    <a:pt x="1020" y="377"/>
                    <a:pt x="1013" y="388"/>
                    <a:pt x="1006" y="399"/>
                  </a:cubicBezTo>
                  <a:cubicBezTo>
                    <a:pt x="976" y="444"/>
                    <a:pt x="944" y="487"/>
                    <a:pt x="917" y="528"/>
                  </a:cubicBezTo>
                  <a:cubicBezTo>
                    <a:pt x="889" y="569"/>
                    <a:pt x="867" y="608"/>
                    <a:pt x="855" y="644"/>
                  </a:cubicBezTo>
                  <a:cubicBezTo>
                    <a:pt x="853" y="649"/>
                    <a:pt x="852" y="653"/>
                    <a:pt x="851" y="658"/>
                  </a:cubicBezTo>
                  <a:cubicBezTo>
                    <a:pt x="849" y="662"/>
                    <a:pt x="848" y="666"/>
                    <a:pt x="847" y="670"/>
                  </a:cubicBezTo>
                  <a:cubicBezTo>
                    <a:pt x="846" y="674"/>
                    <a:pt x="845" y="678"/>
                    <a:pt x="844" y="682"/>
                  </a:cubicBezTo>
                  <a:cubicBezTo>
                    <a:pt x="844" y="684"/>
                    <a:pt x="843" y="686"/>
                    <a:pt x="843" y="688"/>
                  </a:cubicBezTo>
                  <a:cubicBezTo>
                    <a:pt x="842" y="690"/>
                    <a:pt x="842" y="692"/>
                    <a:pt x="842" y="694"/>
                  </a:cubicBezTo>
                  <a:cubicBezTo>
                    <a:pt x="841" y="702"/>
                    <a:pt x="839" y="709"/>
                    <a:pt x="839" y="715"/>
                  </a:cubicBezTo>
                  <a:cubicBezTo>
                    <a:pt x="838" y="722"/>
                    <a:pt x="838" y="728"/>
                    <a:pt x="837" y="733"/>
                  </a:cubicBezTo>
                  <a:cubicBezTo>
                    <a:pt x="837" y="736"/>
                    <a:pt x="837" y="738"/>
                    <a:pt x="837" y="741"/>
                  </a:cubicBezTo>
                  <a:cubicBezTo>
                    <a:pt x="837" y="743"/>
                    <a:pt x="837" y="746"/>
                    <a:pt x="837" y="748"/>
                  </a:cubicBezTo>
                  <a:cubicBezTo>
                    <a:pt x="837" y="753"/>
                    <a:pt x="837" y="756"/>
                    <a:pt x="837" y="760"/>
                  </a:cubicBezTo>
                  <a:cubicBezTo>
                    <a:pt x="837" y="766"/>
                    <a:pt x="837" y="769"/>
                    <a:pt x="837" y="769"/>
                  </a:cubicBezTo>
                  <a:cubicBezTo>
                    <a:pt x="833" y="787"/>
                    <a:pt x="833" y="787"/>
                    <a:pt x="833" y="787"/>
                  </a:cubicBezTo>
                  <a:cubicBezTo>
                    <a:pt x="830" y="790"/>
                    <a:pt x="761" y="853"/>
                    <a:pt x="568" y="853"/>
                  </a:cubicBezTo>
                  <a:cubicBezTo>
                    <a:pt x="374" y="853"/>
                    <a:pt x="305" y="790"/>
                    <a:pt x="302" y="787"/>
                  </a:cubicBezTo>
                  <a:cubicBezTo>
                    <a:pt x="299" y="769"/>
                    <a:pt x="299" y="769"/>
                    <a:pt x="299" y="769"/>
                  </a:cubicBezTo>
                  <a:cubicBezTo>
                    <a:pt x="299" y="769"/>
                    <a:pt x="299" y="766"/>
                    <a:pt x="299" y="760"/>
                  </a:cubicBezTo>
                  <a:cubicBezTo>
                    <a:pt x="299" y="756"/>
                    <a:pt x="299" y="753"/>
                    <a:pt x="299" y="748"/>
                  </a:cubicBezTo>
                  <a:cubicBezTo>
                    <a:pt x="298" y="746"/>
                    <a:pt x="298" y="743"/>
                    <a:pt x="298" y="741"/>
                  </a:cubicBezTo>
                  <a:cubicBezTo>
                    <a:pt x="298" y="738"/>
                    <a:pt x="298" y="736"/>
                    <a:pt x="298" y="733"/>
                  </a:cubicBezTo>
                  <a:cubicBezTo>
                    <a:pt x="298" y="728"/>
                    <a:pt x="297" y="722"/>
                    <a:pt x="297" y="715"/>
                  </a:cubicBezTo>
                  <a:cubicBezTo>
                    <a:pt x="296" y="709"/>
                    <a:pt x="295" y="702"/>
                    <a:pt x="294" y="694"/>
                  </a:cubicBezTo>
                  <a:cubicBezTo>
                    <a:pt x="293" y="692"/>
                    <a:pt x="293" y="690"/>
                    <a:pt x="293" y="688"/>
                  </a:cubicBezTo>
                  <a:cubicBezTo>
                    <a:pt x="292" y="686"/>
                    <a:pt x="292" y="684"/>
                    <a:pt x="291" y="682"/>
                  </a:cubicBezTo>
                  <a:cubicBezTo>
                    <a:pt x="290" y="678"/>
                    <a:pt x="289" y="674"/>
                    <a:pt x="288" y="670"/>
                  </a:cubicBezTo>
                  <a:cubicBezTo>
                    <a:pt x="288" y="666"/>
                    <a:pt x="286" y="662"/>
                    <a:pt x="285" y="658"/>
                  </a:cubicBezTo>
                  <a:cubicBezTo>
                    <a:pt x="283" y="653"/>
                    <a:pt x="282" y="649"/>
                    <a:pt x="281" y="644"/>
                  </a:cubicBezTo>
                  <a:cubicBezTo>
                    <a:pt x="268" y="608"/>
                    <a:pt x="246" y="569"/>
                    <a:pt x="218" y="528"/>
                  </a:cubicBezTo>
                  <a:cubicBezTo>
                    <a:pt x="191" y="487"/>
                    <a:pt x="160" y="444"/>
                    <a:pt x="130" y="399"/>
                  </a:cubicBezTo>
                  <a:cubicBezTo>
                    <a:pt x="122" y="388"/>
                    <a:pt x="115" y="377"/>
                    <a:pt x="108" y="366"/>
                  </a:cubicBezTo>
                  <a:cubicBezTo>
                    <a:pt x="102" y="358"/>
                    <a:pt x="102" y="358"/>
                    <a:pt x="102" y="358"/>
                  </a:cubicBezTo>
                  <a:cubicBezTo>
                    <a:pt x="100" y="355"/>
                    <a:pt x="99" y="352"/>
                    <a:pt x="97" y="349"/>
                  </a:cubicBezTo>
                  <a:cubicBezTo>
                    <a:pt x="93" y="344"/>
                    <a:pt x="90" y="338"/>
                    <a:pt x="86" y="332"/>
                  </a:cubicBezTo>
                  <a:cubicBezTo>
                    <a:pt x="73" y="310"/>
                    <a:pt x="60" y="287"/>
                    <a:pt x="50" y="264"/>
                  </a:cubicBezTo>
                  <a:cubicBezTo>
                    <a:pt x="39" y="241"/>
                    <a:pt x="31" y="218"/>
                    <a:pt x="24" y="196"/>
                  </a:cubicBezTo>
                  <a:cubicBezTo>
                    <a:pt x="17" y="174"/>
                    <a:pt x="13" y="152"/>
                    <a:pt x="9" y="133"/>
                  </a:cubicBezTo>
                  <a:cubicBezTo>
                    <a:pt x="8" y="123"/>
                    <a:pt x="6" y="113"/>
                    <a:pt x="5" y="104"/>
                  </a:cubicBezTo>
                  <a:cubicBezTo>
                    <a:pt x="4" y="95"/>
                    <a:pt x="3" y="86"/>
                    <a:pt x="2" y="78"/>
                  </a:cubicBezTo>
                  <a:cubicBezTo>
                    <a:pt x="2" y="70"/>
                    <a:pt x="1" y="63"/>
                    <a:pt x="1" y="56"/>
                  </a:cubicBezTo>
                  <a:cubicBezTo>
                    <a:pt x="0" y="49"/>
                    <a:pt x="0" y="42"/>
                    <a:pt x="0" y="36"/>
                  </a:cubicBezTo>
                  <a:cubicBezTo>
                    <a:pt x="0" y="30"/>
                    <a:pt x="0" y="25"/>
                    <a:pt x="0" y="21"/>
                  </a:cubicBezTo>
                  <a:cubicBezTo>
                    <a:pt x="0" y="16"/>
                    <a:pt x="0" y="12"/>
                    <a:pt x="0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0" y="0"/>
                    <a:pt x="0" y="3"/>
                    <a:pt x="0" y="9"/>
                  </a:cubicBezTo>
                  <a:cubicBezTo>
                    <a:pt x="1" y="12"/>
                    <a:pt x="1" y="16"/>
                    <a:pt x="1" y="21"/>
                  </a:cubicBezTo>
                  <a:cubicBezTo>
                    <a:pt x="1" y="25"/>
                    <a:pt x="1" y="30"/>
                    <a:pt x="2" y="36"/>
                  </a:cubicBezTo>
                  <a:cubicBezTo>
                    <a:pt x="2" y="42"/>
                    <a:pt x="3" y="48"/>
                    <a:pt x="3" y="55"/>
                  </a:cubicBezTo>
                  <a:cubicBezTo>
                    <a:pt x="4" y="62"/>
                    <a:pt x="5" y="70"/>
                    <a:pt x="6" y="78"/>
                  </a:cubicBezTo>
                  <a:cubicBezTo>
                    <a:pt x="7" y="86"/>
                    <a:pt x="9" y="94"/>
                    <a:pt x="10" y="103"/>
                  </a:cubicBezTo>
                  <a:cubicBezTo>
                    <a:pt x="11" y="112"/>
                    <a:pt x="14" y="121"/>
                    <a:pt x="16" y="131"/>
                  </a:cubicBezTo>
                  <a:cubicBezTo>
                    <a:pt x="20" y="150"/>
                    <a:pt x="26" y="171"/>
                    <a:pt x="33" y="193"/>
                  </a:cubicBezTo>
                  <a:cubicBezTo>
                    <a:pt x="41" y="214"/>
                    <a:pt x="50" y="236"/>
                    <a:pt x="62" y="258"/>
                  </a:cubicBezTo>
                  <a:cubicBezTo>
                    <a:pt x="73" y="280"/>
                    <a:pt x="86" y="302"/>
                    <a:pt x="101" y="323"/>
                  </a:cubicBezTo>
                  <a:cubicBezTo>
                    <a:pt x="104" y="328"/>
                    <a:pt x="108" y="334"/>
                    <a:pt x="112" y="339"/>
                  </a:cubicBezTo>
                  <a:cubicBezTo>
                    <a:pt x="114" y="342"/>
                    <a:pt x="116" y="345"/>
                    <a:pt x="117" y="347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1" y="366"/>
                    <a:pt x="139" y="377"/>
                    <a:pt x="147" y="387"/>
                  </a:cubicBezTo>
                  <a:cubicBezTo>
                    <a:pt x="178" y="430"/>
                    <a:pt x="212" y="471"/>
                    <a:pt x="242" y="511"/>
                  </a:cubicBezTo>
                  <a:cubicBezTo>
                    <a:pt x="272" y="552"/>
                    <a:pt x="298" y="593"/>
                    <a:pt x="314" y="632"/>
                  </a:cubicBezTo>
                  <a:cubicBezTo>
                    <a:pt x="315" y="637"/>
                    <a:pt x="317" y="642"/>
                    <a:pt x="319" y="646"/>
                  </a:cubicBezTo>
                  <a:cubicBezTo>
                    <a:pt x="321" y="651"/>
                    <a:pt x="322" y="656"/>
                    <a:pt x="324" y="660"/>
                  </a:cubicBezTo>
                  <a:cubicBezTo>
                    <a:pt x="325" y="665"/>
                    <a:pt x="326" y="669"/>
                    <a:pt x="327" y="674"/>
                  </a:cubicBezTo>
                  <a:cubicBezTo>
                    <a:pt x="328" y="676"/>
                    <a:pt x="329" y="678"/>
                    <a:pt x="329" y="680"/>
                  </a:cubicBezTo>
                  <a:cubicBezTo>
                    <a:pt x="330" y="682"/>
                    <a:pt x="330" y="684"/>
                    <a:pt x="331" y="687"/>
                  </a:cubicBezTo>
                  <a:cubicBezTo>
                    <a:pt x="332" y="695"/>
                    <a:pt x="334" y="703"/>
                    <a:pt x="335" y="710"/>
                  </a:cubicBezTo>
                  <a:cubicBezTo>
                    <a:pt x="336" y="718"/>
                    <a:pt x="337" y="724"/>
                    <a:pt x="338" y="731"/>
                  </a:cubicBezTo>
                  <a:cubicBezTo>
                    <a:pt x="338" y="734"/>
                    <a:pt x="339" y="737"/>
                    <a:pt x="339" y="739"/>
                  </a:cubicBezTo>
                  <a:cubicBezTo>
                    <a:pt x="339" y="742"/>
                    <a:pt x="339" y="744"/>
                    <a:pt x="339" y="747"/>
                  </a:cubicBezTo>
                  <a:cubicBezTo>
                    <a:pt x="339" y="748"/>
                    <a:pt x="339" y="750"/>
                    <a:pt x="339" y="751"/>
                  </a:cubicBezTo>
                  <a:cubicBezTo>
                    <a:pt x="349" y="758"/>
                    <a:pt x="382" y="779"/>
                    <a:pt x="452" y="792"/>
                  </a:cubicBezTo>
                  <a:cubicBezTo>
                    <a:pt x="452" y="791"/>
                    <a:pt x="452" y="791"/>
                    <a:pt x="452" y="790"/>
                  </a:cubicBezTo>
                  <a:cubicBezTo>
                    <a:pt x="452" y="787"/>
                    <a:pt x="452" y="784"/>
                    <a:pt x="452" y="780"/>
                  </a:cubicBezTo>
                  <a:cubicBezTo>
                    <a:pt x="452" y="778"/>
                    <a:pt x="452" y="776"/>
                    <a:pt x="452" y="774"/>
                  </a:cubicBezTo>
                  <a:cubicBezTo>
                    <a:pt x="452" y="772"/>
                    <a:pt x="452" y="770"/>
                    <a:pt x="451" y="767"/>
                  </a:cubicBezTo>
                  <a:cubicBezTo>
                    <a:pt x="451" y="763"/>
                    <a:pt x="451" y="758"/>
                    <a:pt x="450" y="752"/>
                  </a:cubicBezTo>
                  <a:cubicBezTo>
                    <a:pt x="449" y="747"/>
                    <a:pt x="448" y="741"/>
                    <a:pt x="447" y="734"/>
                  </a:cubicBezTo>
                  <a:cubicBezTo>
                    <a:pt x="447" y="731"/>
                    <a:pt x="446" y="728"/>
                    <a:pt x="445" y="724"/>
                  </a:cubicBezTo>
                  <a:cubicBezTo>
                    <a:pt x="444" y="721"/>
                    <a:pt x="444" y="717"/>
                    <a:pt x="443" y="714"/>
                  </a:cubicBezTo>
                  <a:cubicBezTo>
                    <a:pt x="442" y="710"/>
                    <a:pt x="441" y="707"/>
                    <a:pt x="439" y="703"/>
                  </a:cubicBezTo>
                  <a:cubicBezTo>
                    <a:pt x="438" y="699"/>
                    <a:pt x="437" y="696"/>
                    <a:pt x="436" y="692"/>
                  </a:cubicBezTo>
                  <a:cubicBezTo>
                    <a:pt x="424" y="662"/>
                    <a:pt x="404" y="628"/>
                    <a:pt x="379" y="593"/>
                  </a:cubicBezTo>
                  <a:cubicBezTo>
                    <a:pt x="354" y="559"/>
                    <a:pt x="326" y="522"/>
                    <a:pt x="299" y="485"/>
                  </a:cubicBezTo>
                  <a:cubicBezTo>
                    <a:pt x="292" y="475"/>
                    <a:pt x="285" y="466"/>
                    <a:pt x="279" y="456"/>
                  </a:cubicBezTo>
                  <a:cubicBezTo>
                    <a:pt x="274" y="449"/>
                    <a:pt x="274" y="449"/>
                    <a:pt x="274" y="449"/>
                  </a:cubicBezTo>
                  <a:cubicBezTo>
                    <a:pt x="271" y="446"/>
                    <a:pt x="271" y="446"/>
                    <a:pt x="271" y="446"/>
                  </a:cubicBezTo>
                  <a:cubicBezTo>
                    <a:pt x="269" y="442"/>
                    <a:pt x="269" y="442"/>
                    <a:pt x="269" y="442"/>
                  </a:cubicBezTo>
                  <a:cubicBezTo>
                    <a:pt x="266" y="437"/>
                    <a:pt x="263" y="433"/>
                    <a:pt x="259" y="428"/>
                  </a:cubicBezTo>
                  <a:cubicBezTo>
                    <a:pt x="247" y="408"/>
                    <a:pt x="235" y="389"/>
                    <a:pt x="226" y="369"/>
                  </a:cubicBezTo>
                  <a:cubicBezTo>
                    <a:pt x="216" y="349"/>
                    <a:pt x="208" y="330"/>
                    <a:pt x="202" y="311"/>
                  </a:cubicBezTo>
                  <a:cubicBezTo>
                    <a:pt x="196" y="292"/>
                    <a:pt x="191" y="273"/>
                    <a:pt x="188" y="256"/>
                  </a:cubicBezTo>
                  <a:cubicBezTo>
                    <a:pt x="187" y="248"/>
                    <a:pt x="185" y="240"/>
                    <a:pt x="184" y="232"/>
                  </a:cubicBezTo>
                  <a:cubicBezTo>
                    <a:pt x="183" y="224"/>
                    <a:pt x="182" y="216"/>
                    <a:pt x="182" y="209"/>
                  </a:cubicBezTo>
                  <a:cubicBezTo>
                    <a:pt x="181" y="202"/>
                    <a:pt x="181" y="196"/>
                    <a:pt x="180" y="190"/>
                  </a:cubicBezTo>
                  <a:cubicBezTo>
                    <a:pt x="180" y="184"/>
                    <a:pt x="180" y="178"/>
                    <a:pt x="180" y="173"/>
                  </a:cubicBezTo>
                  <a:cubicBezTo>
                    <a:pt x="180" y="170"/>
                    <a:pt x="179" y="168"/>
                    <a:pt x="179" y="166"/>
                  </a:cubicBezTo>
                  <a:cubicBezTo>
                    <a:pt x="179" y="164"/>
                    <a:pt x="179" y="161"/>
                    <a:pt x="179" y="160"/>
                  </a:cubicBezTo>
                  <a:cubicBezTo>
                    <a:pt x="179" y="156"/>
                    <a:pt x="179" y="152"/>
                    <a:pt x="180" y="150"/>
                  </a:cubicBezTo>
                  <a:cubicBezTo>
                    <a:pt x="180" y="144"/>
                    <a:pt x="180" y="141"/>
                    <a:pt x="180" y="141"/>
                  </a:cubicBezTo>
                  <a:cubicBezTo>
                    <a:pt x="180" y="141"/>
                    <a:pt x="180" y="144"/>
                    <a:pt x="180" y="150"/>
                  </a:cubicBezTo>
                  <a:cubicBezTo>
                    <a:pt x="180" y="152"/>
                    <a:pt x="180" y="156"/>
                    <a:pt x="180" y="159"/>
                  </a:cubicBezTo>
                  <a:cubicBezTo>
                    <a:pt x="181" y="161"/>
                    <a:pt x="181" y="164"/>
                    <a:pt x="181" y="166"/>
                  </a:cubicBezTo>
                  <a:cubicBezTo>
                    <a:pt x="181" y="168"/>
                    <a:pt x="181" y="170"/>
                    <a:pt x="181" y="173"/>
                  </a:cubicBezTo>
                  <a:cubicBezTo>
                    <a:pt x="182" y="178"/>
                    <a:pt x="182" y="183"/>
                    <a:pt x="183" y="189"/>
                  </a:cubicBezTo>
                  <a:cubicBezTo>
                    <a:pt x="184" y="195"/>
                    <a:pt x="184" y="202"/>
                    <a:pt x="185" y="209"/>
                  </a:cubicBezTo>
                  <a:cubicBezTo>
                    <a:pt x="186" y="216"/>
                    <a:pt x="188" y="223"/>
                    <a:pt x="189" y="231"/>
                  </a:cubicBezTo>
                  <a:cubicBezTo>
                    <a:pt x="191" y="239"/>
                    <a:pt x="192" y="247"/>
                    <a:pt x="194" y="255"/>
                  </a:cubicBezTo>
                  <a:cubicBezTo>
                    <a:pt x="199" y="272"/>
                    <a:pt x="204" y="289"/>
                    <a:pt x="211" y="308"/>
                  </a:cubicBezTo>
                  <a:cubicBezTo>
                    <a:pt x="218" y="326"/>
                    <a:pt x="227" y="344"/>
                    <a:pt x="238" y="363"/>
                  </a:cubicBezTo>
                  <a:cubicBezTo>
                    <a:pt x="248" y="382"/>
                    <a:pt x="260" y="400"/>
                    <a:pt x="273" y="418"/>
                  </a:cubicBezTo>
                  <a:cubicBezTo>
                    <a:pt x="276" y="422"/>
                    <a:pt x="280" y="427"/>
                    <a:pt x="283" y="432"/>
                  </a:cubicBezTo>
                  <a:cubicBezTo>
                    <a:pt x="286" y="435"/>
                    <a:pt x="286" y="435"/>
                    <a:pt x="286" y="435"/>
                  </a:cubicBezTo>
                  <a:cubicBezTo>
                    <a:pt x="289" y="438"/>
                    <a:pt x="289" y="438"/>
                    <a:pt x="289" y="438"/>
                  </a:cubicBezTo>
                  <a:cubicBezTo>
                    <a:pt x="294" y="445"/>
                    <a:pt x="294" y="445"/>
                    <a:pt x="294" y="445"/>
                  </a:cubicBezTo>
                  <a:cubicBezTo>
                    <a:pt x="301" y="454"/>
                    <a:pt x="308" y="463"/>
                    <a:pt x="315" y="472"/>
                  </a:cubicBezTo>
                  <a:cubicBezTo>
                    <a:pt x="344" y="508"/>
                    <a:pt x="374" y="542"/>
                    <a:pt x="402" y="576"/>
                  </a:cubicBezTo>
                  <a:cubicBezTo>
                    <a:pt x="429" y="610"/>
                    <a:pt x="453" y="645"/>
                    <a:pt x="468" y="678"/>
                  </a:cubicBezTo>
                  <a:cubicBezTo>
                    <a:pt x="470" y="683"/>
                    <a:pt x="472" y="687"/>
                    <a:pt x="473" y="691"/>
                  </a:cubicBezTo>
                  <a:cubicBezTo>
                    <a:pt x="475" y="695"/>
                    <a:pt x="477" y="699"/>
                    <a:pt x="478" y="703"/>
                  </a:cubicBezTo>
                  <a:cubicBezTo>
                    <a:pt x="479" y="707"/>
                    <a:pt x="480" y="711"/>
                    <a:pt x="481" y="715"/>
                  </a:cubicBezTo>
                  <a:cubicBezTo>
                    <a:pt x="482" y="719"/>
                    <a:pt x="484" y="722"/>
                    <a:pt x="484" y="726"/>
                  </a:cubicBezTo>
                  <a:cubicBezTo>
                    <a:pt x="486" y="733"/>
                    <a:pt x="488" y="740"/>
                    <a:pt x="489" y="747"/>
                  </a:cubicBezTo>
                  <a:cubicBezTo>
                    <a:pt x="490" y="753"/>
                    <a:pt x="490" y="759"/>
                    <a:pt x="491" y="765"/>
                  </a:cubicBezTo>
                  <a:cubicBezTo>
                    <a:pt x="492" y="767"/>
                    <a:pt x="492" y="770"/>
                    <a:pt x="492" y="772"/>
                  </a:cubicBezTo>
                  <a:cubicBezTo>
                    <a:pt x="492" y="775"/>
                    <a:pt x="492" y="777"/>
                    <a:pt x="493" y="779"/>
                  </a:cubicBezTo>
                  <a:cubicBezTo>
                    <a:pt x="493" y="783"/>
                    <a:pt x="493" y="786"/>
                    <a:pt x="493" y="789"/>
                  </a:cubicBezTo>
                  <a:cubicBezTo>
                    <a:pt x="494" y="794"/>
                    <a:pt x="494" y="797"/>
                    <a:pt x="494" y="797"/>
                  </a:cubicBezTo>
                  <a:cubicBezTo>
                    <a:pt x="489" y="797"/>
                    <a:pt x="489" y="797"/>
                    <a:pt x="489" y="797"/>
                  </a:cubicBezTo>
                  <a:cubicBezTo>
                    <a:pt x="506" y="799"/>
                    <a:pt x="524" y="800"/>
                    <a:pt x="544" y="801"/>
                  </a:cubicBezTo>
                  <a:cubicBezTo>
                    <a:pt x="544" y="797"/>
                    <a:pt x="544" y="793"/>
                    <a:pt x="544" y="789"/>
                  </a:cubicBezTo>
                  <a:cubicBezTo>
                    <a:pt x="543" y="768"/>
                    <a:pt x="540" y="738"/>
                    <a:pt x="532" y="704"/>
                  </a:cubicBezTo>
                  <a:cubicBezTo>
                    <a:pt x="524" y="669"/>
                    <a:pt x="507" y="631"/>
                    <a:pt x="486" y="589"/>
                  </a:cubicBezTo>
                  <a:cubicBezTo>
                    <a:pt x="465" y="548"/>
                    <a:pt x="441" y="505"/>
                    <a:pt x="419" y="460"/>
                  </a:cubicBezTo>
                  <a:cubicBezTo>
                    <a:pt x="413" y="449"/>
                    <a:pt x="407" y="438"/>
                    <a:pt x="402" y="427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399" y="421"/>
                    <a:pt x="399" y="421"/>
                    <a:pt x="399" y="421"/>
                  </a:cubicBezTo>
                  <a:cubicBezTo>
                    <a:pt x="398" y="419"/>
                    <a:pt x="398" y="419"/>
                    <a:pt x="398" y="419"/>
                  </a:cubicBezTo>
                  <a:cubicBezTo>
                    <a:pt x="394" y="410"/>
                    <a:pt x="394" y="410"/>
                    <a:pt x="394" y="410"/>
                  </a:cubicBezTo>
                  <a:cubicBezTo>
                    <a:pt x="391" y="405"/>
                    <a:pt x="389" y="399"/>
                    <a:pt x="386" y="394"/>
                  </a:cubicBezTo>
                  <a:cubicBezTo>
                    <a:pt x="376" y="371"/>
                    <a:pt x="367" y="348"/>
                    <a:pt x="360" y="326"/>
                  </a:cubicBezTo>
                  <a:cubicBezTo>
                    <a:pt x="358" y="320"/>
                    <a:pt x="356" y="315"/>
                    <a:pt x="354" y="309"/>
                  </a:cubicBezTo>
                  <a:cubicBezTo>
                    <a:pt x="353" y="304"/>
                    <a:pt x="351" y="298"/>
                    <a:pt x="350" y="293"/>
                  </a:cubicBezTo>
                  <a:cubicBezTo>
                    <a:pt x="347" y="282"/>
                    <a:pt x="343" y="271"/>
                    <a:pt x="342" y="261"/>
                  </a:cubicBezTo>
                  <a:cubicBezTo>
                    <a:pt x="340" y="250"/>
                    <a:pt x="338" y="240"/>
                    <a:pt x="336" y="230"/>
                  </a:cubicBezTo>
                  <a:cubicBezTo>
                    <a:pt x="334" y="220"/>
                    <a:pt x="333" y="210"/>
                    <a:pt x="332" y="201"/>
                  </a:cubicBezTo>
                  <a:cubicBezTo>
                    <a:pt x="329" y="183"/>
                    <a:pt x="328" y="166"/>
                    <a:pt x="327" y="150"/>
                  </a:cubicBezTo>
                  <a:cubicBezTo>
                    <a:pt x="327" y="143"/>
                    <a:pt x="326" y="136"/>
                    <a:pt x="326" y="129"/>
                  </a:cubicBezTo>
                  <a:cubicBezTo>
                    <a:pt x="326" y="123"/>
                    <a:pt x="326" y="117"/>
                    <a:pt x="326" y="111"/>
                  </a:cubicBezTo>
                  <a:cubicBezTo>
                    <a:pt x="326" y="90"/>
                    <a:pt x="326" y="77"/>
                    <a:pt x="326" y="77"/>
                  </a:cubicBezTo>
                  <a:cubicBezTo>
                    <a:pt x="326" y="77"/>
                    <a:pt x="327" y="89"/>
                    <a:pt x="328" y="111"/>
                  </a:cubicBezTo>
                  <a:cubicBezTo>
                    <a:pt x="328" y="117"/>
                    <a:pt x="329" y="123"/>
                    <a:pt x="329" y="129"/>
                  </a:cubicBezTo>
                  <a:cubicBezTo>
                    <a:pt x="329" y="136"/>
                    <a:pt x="331" y="143"/>
                    <a:pt x="331" y="150"/>
                  </a:cubicBezTo>
                  <a:cubicBezTo>
                    <a:pt x="333" y="165"/>
                    <a:pt x="335" y="182"/>
                    <a:pt x="338" y="200"/>
                  </a:cubicBezTo>
                  <a:cubicBezTo>
                    <a:pt x="340" y="209"/>
                    <a:pt x="342" y="219"/>
                    <a:pt x="344" y="229"/>
                  </a:cubicBezTo>
                  <a:cubicBezTo>
                    <a:pt x="346" y="238"/>
                    <a:pt x="349" y="248"/>
                    <a:pt x="351" y="258"/>
                  </a:cubicBezTo>
                  <a:cubicBezTo>
                    <a:pt x="353" y="269"/>
                    <a:pt x="357" y="279"/>
                    <a:pt x="361" y="290"/>
                  </a:cubicBezTo>
                  <a:cubicBezTo>
                    <a:pt x="362" y="295"/>
                    <a:pt x="364" y="300"/>
                    <a:pt x="366" y="306"/>
                  </a:cubicBezTo>
                  <a:cubicBezTo>
                    <a:pt x="368" y="311"/>
                    <a:pt x="370" y="316"/>
                    <a:pt x="372" y="322"/>
                  </a:cubicBezTo>
                  <a:cubicBezTo>
                    <a:pt x="380" y="343"/>
                    <a:pt x="390" y="364"/>
                    <a:pt x="401" y="386"/>
                  </a:cubicBezTo>
                  <a:cubicBezTo>
                    <a:pt x="404" y="391"/>
                    <a:pt x="407" y="397"/>
                    <a:pt x="410" y="402"/>
                  </a:cubicBezTo>
                  <a:cubicBezTo>
                    <a:pt x="414" y="410"/>
                    <a:pt x="414" y="410"/>
                    <a:pt x="414" y="410"/>
                  </a:cubicBezTo>
                  <a:cubicBezTo>
                    <a:pt x="415" y="412"/>
                    <a:pt x="415" y="412"/>
                    <a:pt x="415" y="412"/>
                  </a:cubicBezTo>
                  <a:cubicBezTo>
                    <a:pt x="416" y="414"/>
                    <a:pt x="416" y="414"/>
                    <a:pt x="416" y="414"/>
                  </a:cubicBezTo>
                  <a:cubicBezTo>
                    <a:pt x="419" y="418"/>
                    <a:pt x="419" y="418"/>
                    <a:pt x="419" y="418"/>
                  </a:cubicBezTo>
                  <a:cubicBezTo>
                    <a:pt x="425" y="429"/>
                    <a:pt x="431" y="440"/>
                    <a:pt x="437" y="450"/>
                  </a:cubicBezTo>
                  <a:cubicBezTo>
                    <a:pt x="462" y="493"/>
                    <a:pt x="488" y="535"/>
                    <a:pt x="511" y="576"/>
                  </a:cubicBezTo>
                  <a:cubicBezTo>
                    <a:pt x="535" y="617"/>
                    <a:pt x="555" y="657"/>
                    <a:pt x="566" y="694"/>
                  </a:cubicBezTo>
                  <a:cubicBezTo>
                    <a:pt x="568" y="704"/>
                    <a:pt x="571" y="713"/>
                    <a:pt x="573" y="721"/>
                  </a:cubicBezTo>
                  <a:cubicBezTo>
                    <a:pt x="575" y="730"/>
                    <a:pt x="577" y="738"/>
                    <a:pt x="578" y="746"/>
                  </a:cubicBezTo>
                  <a:cubicBezTo>
                    <a:pt x="579" y="750"/>
                    <a:pt x="579" y="754"/>
                    <a:pt x="580" y="758"/>
                  </a:cubicBezTo>
                  <a:cubicBezTo>
                    <a:pt x="580" y="754"/>
                    <a:pt x="581" y="750"/>
                    <a:pt x="581" y="745"/>
                  </a:cubicBezTo>
                  <a:cubicBezTo>
                    <a:pt x="582" y="737"/>
                    <a:pt x="582" y="729"/>
                    <a:pt x="583" y="720"/>
                  </a:cubicBezTo>
                  <a:cubicBezTo>
                    <a:pt x="583" y="715"/>
                    <a:pt x="584" y="711"/>
                    <a:pt x="584" y="706"/>
                  </a:cubicBezTo>
                  <a:cubicBezTo>
                    <a:pt x="584" y="701"/>
                    <a:pt x="585" y="697"/>
                    <a:pt x="585" y="692"/>
                  </a:cubicBezTo>
                  <a:cubicBezTo>
                    <a:pt x="587" y="682"/>
                    <a:pt x="588" y="672"/>
                    <a:pt x="589" y="661"/>
                  </a:cubicBezTo>
                  <a:cubicBezTo>
                    <a:pt x="590" y="651"/>
                    <a:pt x="592" y="640"/>
                    <a:pt x="593" y="629"/>
                  </a:cubicBezTo>
                  <a:cubicBezTo>
                    <a:pt x="596" y="607"/>
                    <a:pt x="601" y="584"/>
                    <a:pt x="605" y="560"/>
                  </a:cubicBezTo>
                  <a:cubicBezTo>
                    <a:pt x="613" y="512"/>
                    <a:pt x="623" y="462"/>
                    <a:pt x="632" y="411"/>
                  </a:cubicBezTo>
                  <a:cubicBezTo>
                    <a:pt x="635" y="398"/>
                    <a:pt x="637" y="386"/>
                    <a:pt x="639" y="373"/>
                  </a:cubicBezTo>
                  <a:cubicBezTo>
                    <a:pt x="641" y="361"/>
                    <a:pt x="643" y="348"/>
                    <a:pt x="645" y="335"/>
                  </a:cubicBezTo>
                  <a:cubicBezTo>
                    <a:pt x="647" y="323"/>
                    <a:pt x="649" y="311"/>
                    <a:pt x="651" y="298"/>
                  </a:cubicBezTo>
                  <a:cubicBezTo>
                    <a:pt x="653" y="286"/>
                    <a:pt x="654" y="274"/>
                    <a:pt x="656" y="262"/>
                  </a:cubicBezTo>
                  <a:cubicBezTo>
                    <a:pt x="662" y="214"/>
                    <a:pt x="665" y="169"/>
                    <a:pt x="668" y="131"/>
                  </a:cubicBezTo>
                  <a:cubicBezTo>
                    <a:pt x="669" y="126"/>
                    <a:pt x="669" y="121"/>
                    <a:pt x="669" y="117"/>
                  </a:cubicBezTo>
                  <a:cubicBezTo>
                    <a:pt x="670" y="112"/>
                    <a:pt x="670" y="108"/>
                    <a:pt x="670" y="103"/>
                  </a:cubicBezTo>
                  <a:cubicBezTo>
                    <a:pt x="670" y="94"/>
                    <a:pt x="671" y="86"/>
                    <a:pt x="671" y="78"/>
                  </a:cubicBezTo>
                  <a:cubicBezTo>
                    <a:pt x="672" y="63"/>
                    <a:pt x="672" y="49"/>
                    <a:pt x="673" y="38"/>
                  </a:cubicBezTo>
                  <a:cubicBezTo>
                    <a:pt x="674" y="15"/>
                    <a:pt x="674" y="2"/>
                    <a:pt x="674" y="2"/>
                  </a:cubicBezTo>
                  <a:cubicBezTo>
                    <a:pt x="674" y="2"/>
                    <a:pt x="674" y="15"/>
                    <a:pt x="674" y="38"/>
                  </a:cubicBezTo>
                  <a:cubicBezTo>
                    <a:pt x="675" y="49"/>
                    <a:pt x="675" y="63"/>
                    <a:pt x="675" y="78"/>
                  </a:cubicBezTo>
                  <a:cubicBezTo>
                    <a:pt x="675" y="86"/>
                    <a:pt x="675" y="95"/>
                    <a:pt x="675" y="103"/>
                  </a:cubicBezTo>
                  <a:cubicBezTo>
                    <a:pt x="675" y="108"/>
                    <a:pt x="675" y="112"/>
                    <a:pt x="675" y="117"/>
                  </a:cubicBezTo>
                  <a:cubicBezTo>
                    <a:pt x="675" y="122"/>
                    <a:pt x="675" y="126"/>
                    <a:pt x="675" y="131"/>
                  </a:cubicBezTo>
                  <a:cubicBezTo>
                    <a:pt x="673" y="170"/>
                    <a:pt x="673" y="215"/>
                    <a:pt x="669" y="263"/>
                  </a:cubicBezTo>
                  <a:cubicBezTo>
                    <a:pt x="668" y="275"/>
                    <a:pt x="667" y="288"/>
                    <a:pt x="666" y="300"/>
                  </a:cubicBezTo>
                  <a:cubicBezTo>
                    <a:pt x="665" y="313"/>
                    <a:pt x="664" y="325"/>
                    <a:pt x="662" y="338"/>
                  </a:cubicBezTo>
                  <a:cubicBezTo>
                    <a:pt x="661" y="350"/>
                    <a:pt x="659" y="363"/>
                    <a:pt x="658" y="376"/>
                  </a:cubicBezTo>
                  <a:cubicBezTo>
                    <a:pt x="656" y="389"/>
                    <a:pt x="655" y="401"/>
                    <a:pt x="653" y="414"/>
                  </a:cubicBezTo>
                  <a:cubicBezTo>
                    <a:pt x="646" y="466"/>
                    <a:pt x="639" y="517"/>
                    <a:pt x="633" y="564"/>
                  </a:cubicBezTo>
                  <a:cubicBezTo>
                    <a:pt x="630" y="588"/>
                    <a:pt x="627" y="611"/>
                    <a:pt x="625" y="633"/>
                  </a:cubicBezTo>
                  <a:cubicBezTo>
                    <a:pt x="624" y="644"/>
                    <a:pt x="623" y="655"/>
                    <a:pt x="622" y="665"/>
                  </a:cubicBezTo>
                  <a:cubicBezTo>
                    <a:pt x="622" y="675"/>
                    <a:pt x="621" y="685"/>
                    <a:pt x="621" y="695"/>
                  </a:cubicBezTo>
                  <a:cubicBezTo>
                    <a:pt x="620" y="699"/>
                    <a:pt x="620" y="704"/>
                    <a:pt x="620" y="708"/>
                  </a:cubicBezTo>
                  <a:cubicBezTo>
                    <a:pt x="620" y="713"/>
                    <a:pt x="620" y="717"/>
                    <a:pt x="619" y="722"/>
                  </a:cubicBezTo>
                  <a:cubicBezTo>
                    <a:pt x="619" y="730"/>
                    <a:pt x="619" y="739"/>
                    <a:pt x="619" y="746"/>
                  </a:cubicBezTo>
                  <a:cubicBezTo>
                    <a:pt x="618" y="762"/>
                    <a:pt x="619" y="776"/>
                    <a:pt x="619" y="787"/>
                  </a:cubicBezTo>
                  <a:cubicBezTo>
                    <a:pt x="619" y="791"/>
                    <a:pt x="619" y="796"/>
                    <a:pt x="619" y="799"/>
                  </a:cubicBezTo>
                  <a:cubicBezTo>
                    <a:pt x="641" y="798"/>
                    <a:pt x="661" y="796"/>
                    <a:pt x="678" y="793"/>
                  </a:cubicBezTo>
                  <a:cubicBezTo>
                    <a:pt x="678" y="791"/>
                    <a:pt x="678" y="788"/>
                    <a:pt x="678" y="786"/>
                  </a:cubicBezTo>
                  <a:cubicBezTo>
                    <a:pt x="679" y="781"/>
                    <a:pt x="679" y="776"/>
                    <a:pt x="680" y="770"/>
                  </a:cubicBezTo>
                  <a:cubicBezTo>
                    <a:pt x="680" y="764"/>
                    <a:pt x="681" y="758"/>
                    <a:pt x="682" y="751"/>
                  </a:cubicBezTo>
                  <a:cubicBezTo>
                    <a:pt x="682" y="744"/>
                    <a:pt x="684" y="736"/>
                    <a:pt x="685" y="728"/>
                  </a:cubicBezTo>
                  <a:cubicBezTo>
                    <a:pt x="686" y="720"/>
                    <a:pt x="689" y="712"/>
                    <a:pt x="691" y="703"/>
                  </a:cubicBezTo>
                  <a:cubicBezTo>
                    <a:pt x="693" y="694"/>
                    <a:pt x="696" y="684"/>
                    <a:pt x="699" y="675"/>
                  </a:cubicBezTo>
                  <a:cubicBezTo>
                    <a:pt x="711" y="636"/>
                    <a:pt x="733" y="595"/>
                    <a:pt x="758" y="554"/>
                  </a:cubicBezTo>
                  <a:cubicBezTo>
                    <a:pt x="783" y="512"/>
                    <a:pt x="811" y="470"/>
                    <a:pt x="838" y="426"/>
                  </a:cubicBezTo>
                  <a:cubicBezTo>
                    <a:pt x="845" y="415"/>
                    <a:pt x="851" y="404"/>
                    <a:pt x="858" y="393"/>
                  </a:cubicBezTo>
                  <a:cubicBezTo>
                    <a:pt x="860" y="391"/>
                    <a:pt x="861" y="388"/>
                    <a:pt x="863" y="385"/>
                  </a:cubicBezTo>
                  <a:cubicBezTo>
                    <a:pt x="868" y="377"/>
                    <a:pt x="868" y="377"/>
                    <a:pt x="868" y="377"/>
                  </a:cubicBezTo>
                  <a:cubicBezTo>
                    <a:pt x="871" y="371"/>
                    <a:pt x="874" y="366"/>
                    <a:pt x="877" y="360"/>
                  </a:cubicBezTo>
                  <a:cubicBezTo>
                    <a:pt x="881" y="352"/>
                    <a:pt x="881" y="352"/>
                    <a:pt x="881" y="352"/>
                  </a:cubicBezTo>
                  <a:cubicBezTo>
                    <a:pt x="886" y="344"/>
                    <a:pt x="886" y="344"/>
                    <a:pt x="886" y="344"/>
                  </a:cubicBezTo>
                  <a:cubicBezTo>
                    <a:pt x="888" y="338"/>
                    <a:pt x="891" y="333"/>
                    <a:pt x="894" y="327"/>
                  </a:cubicBezTo>
                  <a:cubicBezTo>
                    <a:pt x="900" y="317"/>
                    <a:pt x="904" y="305"/>
                    <a:pt x="909" y="294"/>
                  </a:cubicBezTo>
                  <a:cubicBezTo>
                    <a:pt x="911" y="289"/>
                    <a:pt x="913" y="284"/>
                    <a:pt x="915" y="278"/>
                  </a:cubicBezTo>
                  <a:cubicBezTo>
                    <a:pt x="917" y="273"/>
                    <a:pt x="919" y="267"/>
                    <a:pt x="921" y="262"/>
                  </a:cubicBezTo>
                  <a:cubicBezTo>
                    <a:pt x="923" y="256"/>
                    <a:pt x="925" y="251"/>
                    <a:pt x="927" y="246"/>
                  </a:cubicBezTo>
                  <a:cubicBezTo>
                    <a:pt x="927" y="243"/>
                    <a:pt x="929" y="240"/>
                    <a:pt x="929" y="238"/>
                  </a:cubicBezTo>
                  <a:cubicBezTo>
                    <a:pt x="930" y="235"/>
                    <a:pt x="931" y="232"/>
                    <a:pt x="931" y="230"/>
                  </a:cubicBezTo>
                  <a:cubicBezTo>
                    <a:pt x="934" y="219"/>
                    <a:pt x="937" y="209"/>
                    <a:pt x="940" y="199"/>
                  </a:cubicBezTo>
                  <a:cubicBezTo>
                    <a:pt x="942" y="189"/>
                    <a:pt x="943" y="179"/>
                    <a:pt x="945" y="170"/>
                  </a:cubicBezTo>
                  <a:cubicBezTo>
                    <a:pt x="946" y="165"/>
                    <a:pt x="947" y="160"/>
                    <a:pt x="948" y="156"/>
                  </a:cubicBezTo>
                  <a:cubicBezTo>
                    <a:pt x="948" y="154"/>
                    <a:pt x="949" y="151"/>
                    <a:pt x="949" y="149"/>
                  </a:cubicBezTo>
                  <a:cubicBezTo>
                    <a:pt x="949" y="147"/>
                    <a:pt x="950" y="145"/>
                    <a:pt x="950" y="143"/>
                  </a:cubicBezTo>
                  <a:cubicBezTo>
                    <a:pt x="951" y="134"/>
                    <a:pt x="952" y="126"/>
                    <a:pt x="953" y="118"/>
                  </a:cubicBezTo>
                  <a:cubicBezTo>
                    <a:pt x="954" y="110"/>
                    <a:pt x="955" y="103"/>
                    <a:pt x="955" y="96"/>
                  </a:cubicBezTo>
                  <a:cubicBezTo>
                    <a:pt x="956" y="89"/>
                    <a:pt x="956" y="83"/>
                    <a:pt x="956" y="78"/>
                  </a:cubicBezTo>
                  <a:cubicBezTo>
                    <a:pt x="958" y="55"/>
                    <a:pt x="958" y="42"/>
                    <a:pt x="958" y="42"/>
                  </a:cubicBezTo>
                  <a:cubicBezTo>
                    <a:pt x="958" y="42"/>
                    <a:pt x="958" y="55"/>
                    <a:pt x="958" y="78"/>
                  </a:cubicBezTo>
                  <a:cubicBezTo>
                    <a:pt x="958" y="83"/>
                    <a:pt x="958" y="90"/>
                    <a:pt x="958" y="96"/>
                  </a:cubicBezTo>
                  <a:cubicBezTo>
                    <a:pt x="958" y="103"/>
                    <a:pt x="957" y="110"/>
                    <a:pt x="957" y="118"/>
                  </a:cubicBezTo>
                  <a:cubicBezTo>
                    <a:pt x="956" y="126"/>
                    <a:pt x="956" y="134"/>
                    <a:pt x="955" y="143"/>
                  </a:cubicBezTo>
                  <a:cubicBezTo>
                    <a:pt x="955" y="145"/>
                    <a:pt x="955" y="148"/>
                    <a:pt x="955" y="150"/>
                  </a:cubicBezTo>
                  <a:cubicBezTo>
                    <a:pt x="954" y="152"/>
                    <a:pt x="954" y="154"/>
                    <a:pt x="954" y="157"/>
                  </a:cubicBezTo>
                  <a:cubicBezTo>
                    <a:pt x="953" y="161"/>
                    <a:pt x="952" y="166"/>
                    <a:pt x="952" y="171"/>
                  </a:cubicBezTo>
                  <a:cubicBezTo>
                    <a:pt x="950" y="180"/>
                    <a:pt x="949" y="190"/>
                    <a:pt x="947" y="200"/>
                  </a:cubicBezTo>
                  <a:cubicBezTo>
                    <a:pt x="945" y="211"/>
                    <a:pt x="943" y="221"/>
                    <a:pt x="941" y="232"/>
                  </a:cubicBezTo>
                  <a:cubicBezTo>
                    <a:pt x="940" y="235"/>
                    <a:pt x="940" y="238"/>
                    <a:pt x="939" y="240"/>
                  </a:cubicBezTo>
                  <a:cubicBezTo>
                    <a:pt x="938" y="243"/>
                    <a:pt x="937" y="246"/>
                    <a:pt x="937" y="249"/>
                  </a:cubicBezTo>
                  <a:cubicBezTo>
                    <a:pt x="935" y="254"/>
                    <a:pt x="934" y="260"/>
                    <a:pt x="932" y="265"/>
                  </a:cubicBezTo>
                  <a:cubicBezTo>
                    <a:pt x="930" y="271"/>
                    <a:pt x="929" y="276"/>
                    <a:pt x="927" y="282"/>
                  </a:cubicBezTo>
                  <a:cubicBezTo>
                    <a:pt x="925" y="288"/>
                    <a:pt x="923" y="293"/>
                    <a:pt x="921" y="299"/>
                  </a:cubicBezTo>
                  <a:cubicBezTo>
                    <a:pt x="917" y="311"/>
                    <a:pt x="913" y="322"/>
                    <a:pt x="907" y="334"/>
                  </a:cubicBezTo>
                  <a:cubicBezTo>
                    <a:pt x="905" y="339"/>
                    <a:pt x="902" y="345"/>
                    <a:pt x="900" y="351"/>
                  </a:cubicBezTo>
                  <a:cubicBezTo>
                    <a:pt x="896" y="360"/>
                    <a:pt x="896" y="360"/>
                    <a:pt x="896" y="360"/>
                  </a:cubicBezTo>
                  <a:cubicBezTo>
                    <a:pt x="892" y="368"/>
                    <a:pt x="892" y="368"/>
                    <a:pt x="892" y="368"/>
                  </a:cubicBezTo>
                  <a:cubicBezTo>
                    <a:pt x="889" y="374"/>
                    <a:pt x="886" y="380"/>
                    <a:pt x="883" y="385"/>
                  </a:cubicBezTo>
                  <a:cubicBezTo>
                    <a:pt x="879" y="394"/>
                    <a:pt x="879" y="394"/>
                    <a:pt x="879" y="394"/>
                  </a:cubicBezTo>
                  <a:cubicBezTo>
                    <a:pt x="877" y="397"/>
                    <a:pt x="876" y="400"/>
                    <a:pt x="875" y="403"/>
                  </a:cubicBezTo>
                  <a:cubicBezTo>
                    <a:pt x="868" y="414"/>
                    <a:pt x="862" y="425"/>
                    <a:pt x="856" y="436"/>
                  </a:cubicBezTo>
                  <a:cubicBezTo>
                    <a:pt x="832" y="482"/>
                    <a:pt x="805" y="526"/>
                    <a:pt x="783" y="568"/>
                  </a:cubicBezTo>
                  <a:cubicBezTo>
                    <a:pt x="760" y="610"/>
                    <a:pt x="742" y="649"/>
                    <a:pt x="733" y="685"/>
                  </a:cubicBezTo>
                  <a:cubicBezTo>
                    <a:pt x="723" y="720"/>
                    <a:pt x="720" y="751"/>
                    <a:pt x="719" y="772"/>
                  </a:cubicBezTo>
                  <a:cubicBezTo>
                    <a:pt x="719" y="776"/>
                    <a:pt x="719" y="780"/>
                    <a:pt x="719" y="784"/>
                  </a:cubicBezTo>
                  <a:cubicBezTo>
                    <a:pt x="765" y="772"/>
                    <a:pt x="789" y="757"/>
                    <a:pt x="796" y="751"/>
                  </a:cubicBezTo>
                  <a:cubicBezTo>
                    <a:pt x="796" y="750"/>
                    <a:pt x="796" y="748"/>
                    <a:pt x="796" y="747"/>
                  </a:cubicBezTo>
                  <a:cubicBezTo>
                    <a:pt x="796" y="744"/>
                    <a:pt x="796" y="742"/>
                    <a:pt x="797" y="739"/>
                  </a:cubicBezTo>
                  <a:cubicBezTo>
                    <a:pt x="797" y="737"/>
                    <a:pt x="797" y="734"/>
                    <a:pt x="798" y="731"/>
                  </a:cubicBezTo>
                  <a:cubicBezTo>
                    <a:pt x="798" y="724"/>
                    <a:pt x="799" y="718"/>
                    <a:pt x="800" y="710"/>
                  </a:cubicBezTo>
                  <a:cubicBezTo>
                    <a:pt x="801" y="703"/>
                    <a:pt x="803" y="695"/>
                    <a:pt x="805" y="687"/>
                  </a:cubicBezTo>
                  <a:cubicBezTo>
                    <a:pt x="805" y="684"/>
                    <a:pt x="806" y="682"/>
                    <a:pt x="806" y="680"/>
                  </a:cubicBezTo>
                  <a:cubicBezTo>
                    <a:pt x="807" y="678"/>
                    <a:pt x="807" y="676"/>
                    <a:pt x="808" y="674"/>
                  </a:cubicBezTo>
                  <a:cubicBezTo>
                    <a:pt x="809" y="669"/>
                    <a:pt x="810" y="665"/>
                    <a:pt x="812" y="660"/>
                  </a:cubicBezTo>
                  <a:cubicBezTo>
                    <a:pt x="813" y="656"/>
                    <a:pt x="815" y="651"/>
                    <a:pt x="816" y="646"/>
                  </a:cubicBezTo>
                  <a:cubicBezTo>
                    <a:pt x="818" y="642"/>
                    <a:pt x="820" y="637"/>
                    <a:pt x="822" y="632"/>
                  </a:cubicBezTo>
                  <a:cubicBezTo>
                    <a:pt x="838" y="593"/>
                    <a:pt x="864" y="552"/>
                    <a:pt x="894" y="511"/>
                  </a:cubicBezTo>
                  <a:cubicBezTo>
                    <a:pt x="924" y="471"/>
                    <a:pt x="957" y="430"/>
                    <a:pt x="989" y="387"/>
                  </a:cubicBezTo>
                  <a:cubicBezTo>
                    <a:pt x="997" y="377"/>
                    <a:pt x="1004" y="366"/>
                    <a:pt x="1012" y="355"/>
                  </a:cubicBezTo>
                  <a:cubicBezTo>
                    <a:pt x="1018" y="347"/>
                    <a:pt x="1018" y="347"/>
                    <a:pt x="1018" y="347"/>
                  </a:cubicBezTo>
                  <a:cubicBezTo>
                    <a:pt x="1020" y="345"/>
                    <a:pt x="1022" y="342"/>
                    <a:pt x="1024" y="339"/>
                  </a:cubicBezTo>
                  <a:cubicBezTo>
                    <a:pt x="1027" y="334"/>
                    <a:pt x="1031" y="328"/>
                    <a:pt x="1035" y="323"/>
                  </a:cubicBezTo>
                  <a:cubicBezTo>
                    <a:pt x="1049" y="302"/>
                    <a:pt x="1062" y="280"/>
                    <a:pt x="1074" y="258"/>
                  </a:cubicBezTo>
                  <a:cubicBezTo>
                    <a:pt x="1085" y="236"/>
                    <a:pt x="1094" y="214"/>
                    <a:pt x="1102" y="193"/>
                  </a:cubicBezTo>
                  <a:cubicBezTo>
                    <a:pt x="1110" y="171"/>
                    <a:pt x="1115" y="150"/>
                    <a:pt x="1120" y="131"/>
                  </a:cubicBezTo>
                  <a:cubicBezTo>
                    <a:pt x="1122" y="121"/>
                    <a:pt x="1124" y="112"/>
                    <a:pt x="1125" y="103"/>
                  </a:cubicBezTo>
                  <a:cubicBezTo>
                    <a:pt x="1127" y="94"/>
                    <a:pt x="1128" y="86"/>
                    <a:pt x="1129" y="78"/>
                  </a:cubicBezTo>
                  <a:cubicBezTo>
                    <a:pt x="1130" y="70"/>
                    <a:pt x="1131" y="62"/>
                    <a:pt x="1132" y="55"/>
                  </a:cubicBezTo>
                  <a:cubicBezTo>
                    <a:pt x="1133" y="48"/>
                    <a:pt x="1133" y="42"/>
                    <a:pt x="1134" y="36"/>
                  </a:cubicBezTo>
                  <a:cubicBezTo>
                    <a:pt x="1134" y="30"/>
                    <a:pt x="1134" y="25"/>
                    <a:pt x="1134" y="21"/>
                  </a:cubicBezTo>
                  <a:cubicBezTo>
                    <a:pt x="1135" y="16"/>
                    <a:pt x="1135" y="12"/>
                    <a:pt x="1135" y="9"/>
                  </a:cubicBezTo>
                  <a:cubicBezTo>
                    <a:pt x="1135" y="3"/>
                    <a:pt x="1135" y="0"/>
                    <a:pt x="1135" y="0"/>
                  </a:cubicBezTo>
                  <a:cubicBezTo>
                    <a:pt x="1135" y="0"/>
                    <a:pt x="1135" y="3"/>
                    <a:pt x="1135" y="9"/>
                  </a:cubicBezTo>
                  <a:cubicBezTo>
                    <a:pt x="1135" y="12"/>
                    <a:pt x="1135" y="16"/>
                    <a:pt x="1135" y="21"/>
                  </a:cubicBezTo>
                  <a:cubicBezTo>
                    <a:pt x="1136" y="25"/>
                    <a:pt x="1136" y="30"/>
                    <a:pt x="1135" y="36"/>
                  </a:cubicBezTo>
                  <a:close/>
                  <a:moveTo>
                    <a:pt x="568" y="901"/>
                  </a:moveTo>
                  <a:cubicBezTo>
                    <a:pt x="398" y="901"/>
                    <a:pt x="337" y="850"/>
                    <a:pt x="337" y="849"/>
                  </a:cubicBezTo>
                  <a:cubicBezTo>
                    <a:pt x="320" y="868"/>
                    <a:pt x="320" y="868"/>
                    <a:pt x="320" y="868"/>
                  </a:cubicBezTo>
                  <a:cubicBezTo>
                    <a:pt x="302" y="887"/>
                    <a:pt x="302" y="887"/>
                    <a:pt x="302" y="887"/>
                  </a:cubicBezTo>
                  <a:cubicBezTo>
                    <a:pt x="305" y="890"/>
                    <a:pt x="374" y="953"/>
                    <a:pt x="568" y="953"/>
                  </a:cubicBezTo>
                  <a:cubicBezTo>
                    <a:pt x="761" y="953"/>
                    <a:pt x="830" y="890"/>
                    <a:pt x="833" y="887"/>
                  </a:cubicBezTo>
                  <a:cubicBezTo>
                    <a:pt x="799" y="849"/>
                    <a:pt x="799" y="849"/>
                    <a:pt x="799" y="849"/>
                  </a:cubicBezTo>
                  <a:cubicBezTo>
                    <a:pt x="798" y="850"/>
                    <a:pt x="738" y="901"/>
                    <a:pt x="568" y="901"/>
                  </a:cubicBezTo>
                  <a:close/>
                  <a:moveTo>
                    <a:pt x="568" y="1001"/>
                  </a:moveTo>
                  <a:cubicBezTo>
                    <a:pt x="398" y="1001"/>
                    <a:pt x="337" y="950"/>
                    <a:pt x="337" y="949"/>
                  </a:cubicBezTo>
                  <a:cubicBezTo>
                    <a:pt x="320" y="968"/>
                    <a:pt x="320" y="968"/>
                    <a:pt x="320" y="968"/>
                  </a:cubicBezTo>
                  <a:cubicBezTo>
                    <a:pt x="302" y="987"/>
                    <a:pt x="302" y="987"/>
                    <a:pt x="302" y="987"/>
                  </a:cubicBezTo>
                  <a:cubicBezTo>
                    <a:pt x="305" y="990"/>
                    <a:pt x="374" y="1053"/>
                    <a:pt x="568" y="1053"/>
                  </a:cubicBezTo>
                  <a:cubicBezTo>
                    <a:pt x="761" y="1053"/>
                    <a:pt x="830" y="990"/>
                    <a:pt x="833" y="987"/>
                  </a:cubicBezTo>
                  <a:cubicBezTo>
                    <a:pt x="799" y="949"/>
                    <a:pt x="799" y="949"/>
                    <a:pt x="799" y="949"/>
                  </a:cubicBezTo>
                  <a:cubicBezTo>
                    <a:pt x="798" y="950"/>
                    <a:pt x="738" y="1001"/>
                    <a:pt x="568" y="1001"/>
                  </a:cubicBezTo>
                  <a:close/>
                  <a:moveTo>
                    <a:pt x="799" y="1049"/>
                  </a:moveTo>
                  <a:cubicBezTo>
                    <a:pt x="798" y="1050"/>
                    <a:pt x="738" y="1101"/>
                    <a:pt x="568" y="1101"/>
                  </a:cubicBezTo>
                  <a:cubicBezTo>
                    <a:pt x="398" y="1101"/>
                    <a:pt x="337" y="1050"/>
                    <a:pt x="337" y="1049"/>
                  </a:cubicBezTo>
                  <a:cubicBezTo>
                    <a:pt x="320" y="1068"/>
                    <a:pt x="320" y="1068"/>
                    <a:pt x="320" y="1068"/>
                  </a:cubicBezTo>
                  <a:cubicBezTo>
                    <a:pt x="302" y="1087"/>
                    <a:pt x="302" y="1087"/>
                    <a:pt x="302" y="1087"/>
                  </a:cubicBezTo>
                  <a:cubicBezTo>
                    <a:pt x="304" y="1089"/>
                    <a:pt x="335" y="1117"/>
                    <a:pt x="411" y="1135"/>
                  </a:cubicBezTo>
                  <a:cubicBezTo>
                    <a:pt x="430" y="1156"/>
                    <a:pt x="477" y="1193"/>
                    <a:pt x="568" y="1193"/>
                  </a:cubicBezTo>
                  <a:cubicBezTo>
                    <a:pt x="658" y="1193"/>
                    <a:pt x="706" y="1156"/>
                    <a:pt x="725" y="1135"/>
                  </a:cubicBezTo>
                  <a:cubicBezTo>
                    <a:pt x="801" y="1117"/>
                    <a:pt x="831" y="1089"/>
                    <a:pt x="833" y="1087"/>
                  </a:cubicBezTo>
                  <a:lnTo>
                    <a:pt x="799" y="104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9" name="任意多边形: 形状 37"/>
            <p:cNvSpPr/>
            <p:nvPr/>
          </p:nvSpPr>
          <p:spPr bwMode="auto">
            <a:xfrm>
              <a:off x="9131878" y="870639"/>
              <a:ext cx="1120337" cy="2085693"/>
            </a:xfrm>
            <a:custGeom>
              <a:avLst/>
              <a:gdLst>
                <a:gd name="T0" fmla="*/ 270 w 360"/>
                <a:gd name="T1" fmla="*/ 462 h 671"/>
                <a:gd name="T2" fmla="*/ 335 w 360"/>
                <a:gd name="T3" fmla="*/ 393 h 671"/>
                <a:gd name="T4" fmla="*/ 341 w 360"/>
                <a:gd name="T5" fmla="*/ 382 h 671"/>
                <a:gd name="T6" fmla="*/ 359 w 360"/>
                <a:gd name="T7" fmla="*/ 296 h 671"/>
                <a:gd name="T8" fmla="*/ 356 w 360"/>
                <a:gd name="T9" fmla="*/ 250 h 671"/>
                <a:gd name="T10" fmla="*/ 336 w 360"/>
                <a:gd name="T11" fmla="*/ 292 h 671"/>
                <a:gd name="T12" fmla="*/ 305 w 360"/>
                <a:gd name="T13" fmla="*/ 132 h 671"/>
                <a:gd name="T14" fmla="*/ 195 w 360"/>
                <a:gd name="T15" fmla="*/ 0 h 671"/>
                <a:gd name="T16" fmla="*/ 176 w 360"/>
                <a:gd name="T17" fmla="*/ 93 h 671"/>
                <a:gd name="T18" fmla="*/ 10 w 360"/>
                <a:gd name="T19" fmla="*/ 344 h 671"/>
                <a:gd name="T20" fmla="*/ 20 w 360"/>
                <a:gd name="T21" fmla="*/ 448 h 671"/>
                <a:gd name="T22" fmla="*/ 3 w 360"/>
                <a:gd name="T23" fmla="*/ 432 h 671"/>
                <a:gd name="T24" fmla="*/ 160 w 360"/>
                <a:gd name="T25" fmla="*/ 671 h 671"/>
                <a:gd name="T26" fmla="*/ 101 w 360"/>
                <a:gd name="T27" fmla="*/ 497 h 671"/>
                <a:gd name="T28" fmla="*/ 181 w 360"/>
                <a:gd name="T29" fmla="*/ 237 h 671"/>
                <a:gd name="T30" fmla="*/ 115 w 360"/>
                <a:gd name="T31" fmla="*/ 495 h 671"/>
                <a:gd name="T32" fmla="*/ 177 w 360"/>
                <a:gd name="T33" fmla="*/ 656 h 671"/>
                <a:gd name="T34" fmla="*/ 184 w 360"/>
                <a:gd name="T35" fmla="*/ 592 h 671"/>
                <a:gd name="T36" fmla="*/ 322 w 360"/>
                <a:gd name="T37" fmla="*/ 440 h 671"/>
                <a:gd name="T38" fmla="*/ 270 w 360"/>
                <a:gd name="T39" fmla="*/ 462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0" h="671">
                  <a:moveTo>
                    <a:pt x="270" y="462"/>
                  </a:moveTo>
                  <a:cubicBezTo>
                    <a:pt x="270" y="462"/>
                    <a:pt x="313" y="430"/>
                    <a:pt x="335" y="393"/>
                  </a:cubicBezTo>
                  <a:cubicBezTo>
                    <a:pt x="337" y="389"/>
                    <a:pt x="339" y="386"/>
                    <a:pt x="341" y="382"/>
                  </a:cubicBezTo>
                  <a:cubicBezTo>
                    <a:pt x="352" y="356"/>
                    <a:pt x="358" y="327"/>
                    <a:pt x="359" y="296"/>
                  </a:cubicBezTo>
                  <a:cubicBezTo>
                    <a:pt x="360" y="280"/>
                    <a:pt x="359" y="265"/>
                    <a:pt x="356" y="250"/>
                  </a:cubicBezTo>
                  <a:cubicBezTo>
                    <a:pt x="346" y="274"/>
                    <a:pt x="336" y="292"/>
                    <a:pt x="336" y="292"/>
                  </a:cubicBezTo>
                  <a:cubicBezTo>
                    <a:pt x="336" y="292"/>
                    <a:pt x="358" y="242"/>
                    <a:pt x="305" y="132"/>
                  </a:cubicBezTo>
                  <a:cubicBezTo>
                    <a:pt x="272" y="64"/>
                    <a:pt x="195" y="0"/>
                    <a:pt x="195" y="0"/>
                  </a:cubicBezTo>
                  <a:cubicBezTo>
                    <a:pt x="195" y="0"/>
                    <a:pt x="210" y="31"/>
                    <a:pt x="176" y="93"/>
                  </a:cubicBezTo>
                  <a:cubicBezTo>
                    <a:pt x="148" y="143"/>
                    <a:pt x="30" y="208"/>
                    <a:pt x="10" y="344"/>
                  </a:cubicBezTo>
                  <a:cubicBezTo>
                    <a:pt x="0" y="407"/>
                    <a:pt x="20" y="448"/>
                    <a:pt x="20" y="448"/>
                  </a:cubicBezTo>
                  <a:cubicBezTo>
                    <a:pt x="20" y="448"/>
                    <a:pt x="13" y="448"/>
                    <a:pt x="3" y="432"/>
                  </a:cubicBezTo>
                  <a:cubicBezTo>
                    <a:pt x="20" y="565"/>
                    <a:pt x="160" y="671"/>
                    <a:pt x="160" y="671"/>
                  </a:cubicBezTo>
                  <a:cubicBezTo>
                    <a:pt x="160" y="671"/>
                    <a:pt x="115" y="626"/>
                    <a:pt x="101" y="497"/>
                  </a:cubicBezTo>
                  <a:cubicBezTo>
                    <a:pt x="86" y="357"/>
                    <a:pt x="181" y="237"/>
                    <a:pt x="181" y="237"/>
                  </a:cubicBezTo>
                  <a:cubicBezTo>
                    <a:pt x="181" y="237"/>
                    <a:pt x="96" y="368"/>
                    <a:pt x="115" y="495"/>
                  </a:cubicBezTo>
                  <a:cubicBezTo>
                    <a:pt x="127" y="582"/>
                    <a:pt x="163" y="636"/>
                    <a:pt x="177" y="656"/>
                  </a:cubicBezTo>
                  <a:cubicBezTo>
                    <a:pt x="172" y="646"/>
                    <a:pt x="168" y="627"/>
                    <a:pt x="184" y="592"/>
                  </a:cubicBezTo>
                  <a:cubicBezTo>
                    <a:pt x="207" y="540"/>
                    <a:pt x="275" y="507"/>
                    <a:pt x="322" y="440"/>
                  </a:cubicBezTo>
                  <a:cubicBezTo>
                    <a:pt x="294" y="456"/>
                    <a:pt x="270" y="462"/>
                    <a:pt x="270" y="4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0" name="任意多边形: 形状 38"/>
            <p:cNvSpPr/>
            <p:nvPr/>
          </p:nvSpPr>
          <p:spPr bwMode="auto">
            <a:xfrm>
              <a:off x="9795150" y="2312762"/>
              <a:ext cx="790672" cy="1597105"/>
            </a:xfrm>
            <a:custGeom>
              <a:avLst/>
              <a:gdLst>
                <a:gd name="T0" fmla="*/ 201 w 254"/>
                <a:gd name="T1" fmla="*/ 353 h 514"/>
                <a:gd name="T2" fmla="*/ 243 w 254"/>
                <a:gd name="T3" fmla="*/ 299 h 514"/>
                <a:gd name="T4" fmla="*/ 247 w 254"/>
                <a:gd name="T5" fmla="*/ 291 h 514"/>
                <a:gd name="T6" fmla="*/ 253 w 254"/>
                <a:gd name="T7" fmla="*/ 225 h 514"/>
                <a:gd name="T8" fmla="*/ 246 w 254"/>
                <a:gd name="T9" fmla="*/ 190 h 514"/>
                <a:gd name="T10" fmla="*/ 235 w 254"/>
                <a:gd name="T11" fmla="*/ 222 h 514"/>
                <a:gd name="T12" fmla="*/ 199 w 254"/>
                <a:gd name="T13" fmla="*/ 100 h 514"/>
                <a:gd name="T14" fmla="*/ 108 w 254"/>
                <a:gd name="T15" fmla="*/ 0 h 514"/>
                <a:gd name="T16" fmla="*/ 102 w 254"/>
                <a:gd name="T17" fmla="*/ 71 h 514"/>
                <a:gd name="T18" fmla="*/ 2 w 254"/>
                <a:gd name="T19" fmla="*/ 265 h 514"/>
                <a:gd name="T20" fmla="*/ 18 w 254"/>
                <a:gd name="T21" fmla="*/ 345 h 514"/>
                <a:gd name="T22" fmla="*/ 4 w 254"/>
                <a:gd name="T23" fmla="*/ 333 h 514"/>
                <a:gd name="T24" fmla="*/ 139 w 254"/>
                <a:gd name="T25" fmla="*/ 514 h 514"/>
                <a:gd name="T26" fmla="*/ 81 w 254"/>
                <a:gd name="T27" fmla="*/ 381 h 514"/>
                <a:gd name="T28" fmla="*/ 118 w 254"/>
                <a:gd name="T29" fmla="*/ 181 h 514"/>
                <a:gd name="T30" fmla="*/ 91 w 254"/>
                <a:gd name="T31" fmla="*/ 380 h 514"/>
                <a:gd name="T32" fmla="*/ 150 w 254"/>
                <a:gd name="T33" fmla="*/ 502 h 514"/>
                <a:gd name="T34" fmla="*/ 149 w 254"/>
                <a:gd name="T35" fmla="*/ 453 h 514"/>
                <a:gd name="T36" fmla="*/ 237 w 254"/>
                <a:gd name="T37" fmla="*/ 336 h 514"/>
                <a:gd name="T38" fmla="*/ 201 w 254"/>
                <a:gd name="T39" fmla="*/ 353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" h="514">
                  <a:moveTo>
                    <a:pt x="201" y="353"/>
                  </a:moveTo>
                  <a:cubicBezTo>
                    <a:pt x="201" y="353"/>
                    <a:pt x="230" y="328"/>
                    <a:pt x="243" y="299"/>
                  </a:cubicBezTo>
                  <a:cubicBezTo>
                    <a:pt x="244" y="297"/>
                    <a:pt x="246" y="294"/>
                    <a:pt x="247" y="291"/>
                  </a:cubicBezTo>
                  <a:cubicBezTo>
                    <a:pt x="252" y="271"/>
                    <a:pt x="254" y="249"/>
                    <a:pt x="253" y="225"/>
                  </a:cubicBezTo>
                  <a:cubicBezTo>
                    <a:pt x="252" y="213"/>
                    <a:pt x="249" y="201"/>
                    <a:pt x="246" y="190"/>
                  </a:cubicBezTo>
                  <a:cubicBezTo>
                    <a:pt x="241" y="208"/>
                    <a:pt x="235" y="222"/>
                    <a:pt x="235" y="222"/>
                  </a:cubicBezTo>
                  <a:cubicBezTo>
                    <a:pt x="235" y="222"/>
                    <a:pt x="247" y="184"/>
                    <a:pt x="199" y="100"/>
                  </a:cubicBezTo>
                  <a:cubicBezTo>
                    <a:pt x="170" y="49"/>
                    <a:pt x="108" y="0"/>
                    <a:pt x="108" y="0"/>
                  </a:cubicBezTo>
                  <a:cubicBezTo>
                    <a:pt x="108" y="0"/>
                    <a:pt x="122" y="24"/>
                    <a:pt x="102" y="71"/>
                  </a:cubicBezTo>
                  <a:cubicBezTo>
                    <a:pt x="86" y="111"/>
                    <a:pt x="5" y="162"/>
                    <a:pt x="2" y="265"/>
                  </a:cubicBezTo>
                  <a:cubicBezTo>
                    <a:pt x="0" y="314"/>
                    <a:pt x="18" y="345"/>
                    <a:pt x="18" y="345"/>
                  </a:cubicBezTo>
                  <a:cubicBezTo>
                    <a:pt x="18" y="345"/>
                    <a:pt x="13" y="345"/>
                    <a:pt x="4" y="333"/>
                  </a:cubicBezTo>
                  <a:cubicBezTo>
                    <a:pt x="28" y="434"/>
                    <a:pt x="139" y="514"/>
                    <a:pt x="139" y="514"/>
                  </a:cubicBezTo>
                  <a:cubicBezTo>
                    <a:pt x="139" y="514"/>
                    <a:pt x="102" y="480"/>
                    <a:pt x="81" y="381"/>
                  </a:cubicBezTo>
                  <a:cubicBezTo>
                    <a:pt x="59" y="275"/>
                    <a:pt x="118" y="181"/>
                    <a:pt x="118" y="181"/>
                  </a:cubicBezTo>
                  <a:cubicBezTo>
                    <a:pt x="118" y="181"/>
                    <a:pt x="67" y="283"/>
                    <a:pt x="91" y="380"/>
                  </a:cubicBezTo>
                  <a:cubicBezTo>
                    <a:pt x="107" y="446"/>
                    <a:pt x="138" y="487"/>
                    <a:pt x="150" y="502"/>
                  </a:cubicBezTo>
                  <a:cubicBezTo>
                    <a:pt x="146" y="495"/>
                    <a:pt x="141" y="480"/>
                    <a:pt x="149" y="453"/>
                  </a:cubicBezTo>
                  <a:cubicBezTo>
                    <a:pt x="162" y="413"/>
                    <a:pt x="209" y="387"/>
                    <a:pt x="237" y="336"/>
                  </a:cubicBezTo>
                  <a:cubicBezTo>
                    <a:pt x="219" y="348"/>
                    <a:pt x="201" y="353"/>
                    <a:pt x="201" y="3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1" name="任意多边形: 形状 39"/>
            <p:cNvSpPr/>
            <p:nvPr/>
          </p:nvSpPr>
          <p:spPr bwMode="auto">
            <a:xfrm>
              <a:off x="8678752" y="777387"/>
              <a:ext cx="634376" cy="1184695"/>
            </a:xfrm>
            <a:custGeom>
              <a:avLst/>
              <a:gdLst>
                <a:gd name="T0" fmla="*/ 157 w 204"/>
                <a:gd name="T1" fmla="*/ 252 h 381"/>
                <a:gd name="T2" fmla="*/ 192 w 204"/>
                <a:gd name="T3" fmla="*/ 207 h 381"/>
                <a:gd name="T4" fmla="*/ 196 w 204"/>
                <a:gd name="T5" fmla="*/ 201 h 381"/>
                <a:gd name="T6" fmla="*/ 204 w 204"/>
                <a:gd name="T7" fmla="*/ 151 h 381"/>
                <a:gd name="T8" fmla="*/ 201 w 204"/>
                <a:gd name="T9" fmla="*/ 125 h 381"/>
                <a:gd name="T10" fmla="*/ 190 w 204"/>
                <a:gd name="T11" fmla="*/ 150 h 381"/>
                <a:gd name="T12" fmla="*/ 168 w 204"/>
                <a:gd name="T13" fmla="*/ 64 h 381"/>
                <a:gd name="T14" fmla="*/ 101 w 204"/>
                <a:gd name="T15" fmla="*/ 0 h 381"/>
                <a:gd name="T16" fmla="*/ 93 w 204"/>
                <a:gd name="T17" fmla="*/ 54 h 381"/>
                <a:gd name="T18" fmla="*/ 3 w 204"/>
                <a:gd name="T19" fmla="*/ 211 h 381"/>
                <a:gd name="T20" fmla="*/ 12 w 204"/>
                <a:gd name="T21" fmla="*/ 269 h 381"/>
                <a:gd name="T22" fmla="*/ 2 w 204"/>
                <a:gd name="T23" fmla="*/ 262 h 381"/>
                <a:gd name="T24" fmla="*/ 99 w 204"/>
                <a:gd name="T25" fmla="*/ 381 h 381"/>
                <a:gd name="T26" fmla="*/ 60 w 204"/>
                <a:gd name="T27" fmla="*/ 288 h 381"/>
                <a:gd name="T28" fmla="*/ 99 w 204"/>
                <a:gd name="T29" fmla="*/ 134 h 381"/>
                <a:gd name="T30" fmla="*/ 68 w 204"/>
                <a:gd name="T31" fmla="*/ 286 h 381"/>
                <a:gd name="T32" fmla="*/ 108 w 204"/>
                <a:gd name="T33" fmla="*/ 371 h 381"/>
                <a:gd name="T34" fmla="*/ 110 w 204"/>
                <a:gd name="T35" fmla="*/ 334 h 381"/>
                <a:gd name="T36" fmla="*/ 186 w 204"/>
                <a:gd name="T37" fmla="*/ 235 h 381"/>
                <a:gd name="T38" fmla="*/ 157 w 204"/>
                <a:gd name="T39" fmla="*/ 252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4" h="381">
                  <a:moveTo>
                    <a:pt x="157" y="252"/>
                  </a:moveTo>
                  <a:cubicBezTo>
                    <a:pt x="157" y="252"/>
                    <a:pt x="181" y="230"/>
                    <a:pt x="192" y="207"/>
                  </a:cubicBezTo>
                  <a:cubicBezTo>
                    <a:pt x="194" y="205"/>
                    <a:pt x="195" y="203"/>
                    <a:pt x="196" y="201"/>
                  </a:cubicBezTo>
                  <a:cubicBezTo>
                    <a:pt x="201" y="185"/>
                    <a:pt x="204" y="168"/>
                    <a:pt x="204" y="151"/>
                  </a:cubicBezTo>
                  <a:cubicBezTo>
                    <a:pt x="204" y="142"/>
                    <a:pt x="202" y="133"/>
                    <a:pt x="201" y="125"/>
                  </a:cubicBezTo>
                  <a:cubicBezTo>
                    <a:pt x="195" y="139"/>
                    <a:pt x="190" y="150"/>
                    <a:pt x="190" y="150"/>
                  </a:cubicBezTo>
                  <a:cubicBezTo>
                    <a:pt x="190" y="150"/>
                    <a:pt x="202" y="120"/>
                    <a:pt x="168" y="64"/>
                  </a:cubicBezTo>
                  <a:cubicBezTo>
                    <a:pt x="147" y="29"/>
                    <a:pt x="101" y="0"/>
                    <a:pt x="101" y="0"/>
                  </a:cubicBezTo>
                  <a:cubicBezTo>
                    <a:pt x="101" y="0"/>
                    <a:pt x="110" y="16"/>
                    <a:pt x="93" y="54"/>
                  </a:cubicBezTo>
                  <a:cubicBezTo>
                    <a:pt x="78" y="85"/>
                    <a:pt x="11" y="133"/>
                    <a:pt x="3" y="211"/>
                  </a:cubicBezTo>
                  <a:cubicBezTo>
                    <a:pt x="0" y="248"/>
                    <a:pt x="12" y="269"/>
                    <a:pt x="12" y="269"/>
                  </a:cubicBezTo>
                  <a:cubicBezTo>
                    <a:pt x="12" y="269"/>
                    <a:pt x="8" y="270"/>
                    <a:pt x="2" y="262"/>
                  </a:cubicBezTo>
                  <a:cubicBezTo>
                    <a:pt x="15" y="334"/>
                    <a:pt x="99" y="381"/>
                    <a:pt x="99" y="381"/>
                  </a:cubicBezTo>
                  <a:cubicBezTo>
                    <a:pt x="99" y="381"/>
                    <a:pt x="72" y="360"/>
                    <a:pt x="60" y="288"/>
                  </a:cubicBezTo>
                  <a:cubicBezTo>
                    <a:pt x="48" y="211"/>
                    <a:pt x="99" y="134"/>
                    <a:pt x="99" y="134"/>
                  </a:cubicBezTo>
                  <a:cubicBezTo>
                    <a:pt x="99" y="134"/>
                    <a:pt x="54" y="216"/>
                    <a:pt x="68" y="286"/>
                  </a:cubicBezTo>
                  <a:cubicBezTo>
                    <a:pt x="77" y="334"/>
                    <a:pt x="100" y="361"/>
                    <a:pt x="108" y="371"/>
                  </a:cubicBezTo>
                  <a:cubicBezTo>
                    <a:pt x="105" y="366"/>
                    <a:pt x="102" y="355"/>
                    <a:pt x="110" y="334"/>
                  </a:cubicBezTo>
                  <a:cubicBezTo>
                    <a:pt x="122" y="303"/>
                    <a:pt x="161" y="278"/>
                    <a:pt x="186" y="235"/>
                  </a:cubicBezTo>
                  <a:cubicBezTo>
                    <a:pt x="170" y="247"/>
                    <a:pt x="157" y="252"/>
                    <a:pt x="157" y="2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2" name="任意多边形: 形状 40"/>
            <p:cNvSpPr/>
            <p:nvPr/>
          </p:nvSpPr>
          <p:spPr bwMode="auto">
            <a:xfrm>
              <a:off x="8917793" y="2903796"/>
              <a:ext cx="711867" cy="1196515"/>
            </a:xfrm>
            <a:custGeom>
              <a:avLst/>
              <a:gdLst>
                <a:gd name="T0" fmla="*/ 20 w 229"/>
                <a:gd name="T1" fmla="*/ 190 h 385"/>
                <a:gd name="T2" fmla="*/ 15 w 229"/>
                <a:gd name="T3" fmla="*/ 126 h 385"/>
                <a:gd name="T4" fmla="*/ 43 w 229"/>
                <a:gd name="T5" fmla="*/ 68 h 385"/>
                <a:gd name="T6" fmla="*/ 45 w 229"/>
                <a:gd name="T7" fmla="*/ 93 h 385"/>
                <a:gd name="T8" fmla="*/ 94 w 229"/>
                <a:gd name="T9" fmla="*/ 32 h 385"/>
                <a:gd name="T10" fmla="*/ 153 w 229"/>
                <a:gd name="T11" fmla="*/ 4 h 385"/>
                <a:gd name="T12" fmla="*/ 183 w 229"/>
                <a:gd name="T13" fmla="*/ 0 h 385"/>
                <a:gd name="T14" fmla="*/ 164 w 229"/>
                <a:gd name="T15" fmla="*/ 46 h 385"/>
                <a:gd name="T16" fmla="*/ 210 w 229"/>
                <a:gd name="T17" fmla="*/ 198 h 385"/>
                <a:gd name="T18" fmla="*/ 134 w 229"/>
                <a:gd name="T19" fmla="*/ 354 h 385"/>
                <a:gd name="T20" fmla="*/ 95 w 229"/>
                <a:gd name="T21" fmla="*/ 385 h 385"/>
                <a:gd name="T22" fmla="*/ 140 w 229"/>
                <a:gd name="T23" fmla="*/ 293 h 385"/>
                <a:gd name="T24" fmla="*/ 122 w 229"/>
                <a:gd name="T25" fmla="*/ 167 h 385"/>
                <a:gd name="T26" fmla="*/ 122 w 229"/>
                <a:gd name="T27" fmla="*/ 297 h 385"/>
                <a:gd name="T28" fmla="*/ 74 w 229"/>
                <a:gd name="T29" fmla="*/ 361 h 385"/>
                <a:gd name="T30" fmla="*/ 26 w 229"/>
                <a:gd name="T31" fmla="*/ 258 h 385"/>
                <a:gd name="T32" fmla="*/ 0 w 229"/>
                <a:gd name="T33" fmla="*/ 165 h 385"/>
                <a:gd name="T34" fmla="*/ 20 w 229"/>
                <a:gd name="T35" fmla="*/ 19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9" h="385">
                  <a:moveTo>
                    <a:pt x="20" y="190"/>
                  </a:moveTo>
                  <a:cubicBezTo>
                    <a:pt x="20" y="190"/>
                    <a:pt x="9" y="161"/>
                    <a:pt x="15" y="126"/>
                  </a:cubicBezTo>
                  <a:cubicBezTo>
                    <a:pt x="22" y="90"/>
                    <a:pt x="43" y="68"/>
                    <a:pt x="43" y="68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5" y="93"/>
                    <a:pt x="52" y="65"/>
                    <a:pt x="94" y="32"/>
                  </a:cubicBezTo>
                  <a:cubicBezTo>
                    <a:pt x="114" y="17"/>
                    <a:pt x="136" y="9"/>
                    <a:pt x="153" y="4"/>
                  </a:cubicBezTo>
                  <a:cubicBezTo>
                    <a:pt x="171" y="1"/>
                    <a:pt x="183" y="0"/>
                    <a:pt x="183" y="0"/>
                  </a:cubicBezTo>
                  <a:cubicBezTo>
                    <a:pt x="183" y="0"/>
                    <a:pt x="166" y="9"/>
                    <a:pt x="164" y="46"/>
                  </a:cubicBezTo>
                  <a:cubicBezTo>
                    <a:pt x="160" y="105"/>
                    <a:pt x="192" y="118"/>
                    <a:pt x="210" y="198"/>
                  </a:cubicBezTo>
                  <a:cubicBezTo>
                    <a:pt x="229" y="285"/>
                    <a:pt x="166" y="335"/>
                    <a:pt x="134" y="354"/>
                  </a:cubicBezTo>
                  <a:cubicBezTo>
                    <a:pt x="111" y="368"/>
                    <a:pt x="99" y="380"/>
                    <a:pt x="95" y="385"/>
                  </a:cubicBezTo>
                  <a:cubicBezTo>
                    <a:pt x="102" y="376"/>
                    <a:pt x="125" y="343"/>
                    <a:pt x="140" y="293"/>
                  </a:cubicBezTo>
                  <a:cubicBezTo>
                    <a:pt x="159" y="232"/>
                    <a:pt x="122" y="167"/>
                    <a:pt x="122" y="167"/>
                  </a:cubicBezTo>
                  <a:cubicBezTo>
                    <a:pt x="122" y="167"/>
                    <a:pt x="151" y="231"/>
                    <a:pt x="122" y="297"/>
                  </a:cubicBezTo>
                  <a:cubicBezTo>
                    <a:pt x="104" y="337"/>
                    <a:pt x="74" y="361"/>
                    <a:pt x="74" y="361"/>
                  </a:cubicBezTo>
                  <a:cubicBezTo>
                    <a:pt x="74" y="361"/>
                    <a:pt x="68" y="330"/>
                    <a:pt x="26" y="258"/>
                  </a:cubicBezTo>
                  <a:cubicBezTo>
                    <a:pt x="11" y="233"/>
                    <a:pt x="0" y="199"/>
                    <a:pt x="0" y="165"/>
                  </a:cubicBezTo>
                  <a:cubicBezTo>
                    <a:pt x="12" y="189"/>
                    <a:pt x="20" y="190"/>
                    <a:pt x="20" y="19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3" name="任意多边形: 形状 41"/>
            <p:cNvSpPr/>
            <p:nvPr/>
          </p:nvSpPr>
          <p:spPr bwMode="auto">
            <a:xfrm>
              <a:off x="10338901" y="1591700"/>
              <a:ext cx="815627" cy="1333110"/>
            </a:xfrm>
            <a:custGeom>
              <a:avLst/>
              <a:gdLst>
                <a:gd name="T0" fmla="*/ 97 w 262"/>
                <a:gd name="T1" fmla="*/ 429 h 429"/>
                <a:gd name="T2" fmla="*/ 54 w 262"/>
                <a:gd name="T3" fmla="*/ 337 h 429"/>
                <a:gd name="T4" fmla="*/ 18 w 262"/>
                <a:gd name="T5" fmla="*/ 200 h 429"/>
                <a:gd name="T6" fmla="*/ 29 w 262"/>
                <a:gd name="T7" fmla="*/ 215 h 429"/>
                <a:gd name="T8" fmla="*/ 74 w 262"/>
                <a:gd name="T9" fmla="*/ 97 h 429"/>
                <a:gd name="T10" fmla="*/ 187 w 262"/>
                <a:gd name="T11" fmla="*/ 0 h 429"/>
                <a:gd name="T12" fmla="*/ 211 w 262"/>
                <a:gd name="T13" fmla="*/ 119 h 429"/>
                <a:gd name="T14" fmla="*/ 220 w 262"/>
                <a:gd name="T15" fmla="*/ 310 h 429"/>
                <a:gd name="T16" fmla="*/ 116 w 262"/>
                <a:gd name="T17" fmla="*/ 424 h 429"/>
                <a:gd name="T18" fmla="*/ 152 w 262"/>
                <a:gd name="T19" fmla="*/ 324 h 429"/>
                <a:gd name="T20" fmla="*/ 138 w 262"/>
                <a:gd name="T21" fmla="*/ 242 h 429"/>
                <a:gd name="T22" fmla="*/ 137 w 262"/>
                <a:gd name="T23" fmla="*/ 327 h 429"/>
                <a:gd name="T24" fmla="*/ 97 w 262"/>
                <a:gd name="T25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2" h="429">
                  <a:moveTo>
                    <a:pt x="97" y="429"/>
                  </a:moveTo>
                  <a:cubicBezTo>
                    <a:pt x="97" y="429"/>
                    <a:pt x="91" y="386"/>
                    <a:pt x="54" y="337"/>
                  </a:cubicBezTo>
                  <a:cubicBezTo>
                    <a:pt x="0" y="267"/>
                    <a:pt x="18" y="200"/>
                    <a:pt x="18" y="200"/>
                  </a:cubicBezTo>
                  <a:cubicBezTo>
                    <a:pt x="29" y="215"/>
                    <a:pt x="29" y="215"/>
                    <a:pt x="29" y="215"/>
                  </a:cubicBezTo>
                  <a:cubicBezTo>
                    <a:pt x="29" y="215"/>
                    <a:pt x="26" y="152"/>
                    <a:pt x="74" y="97"/>
                  </a:cubicBezTo>
                  <a:cubicBezTo>
                    <a:pt x="122" y="42"/>
                    <a:pt x="187" y="0"/>
                    <a:pt x="187" y="0"/>
                  </a:cubicBezTo>
                  <a:cubicBezTo>
                    <a:pt x="187" y="0"/>
                    <a:pt x="172" y="47"/>
                    <a:pt x="211" y="119"/>
                  </a:cubicBezTo>
                  <a:cubicBezTo>
                    <a:pt x="249" y="192"/>
                    <a:pt x="262" y="235"/>
                    <a:pt x="220" y="310"/>
                  </a:cubicBezTo>
                  <a:cubicBezTo>
                    <a:pt x="178" y="385"/>
                    <a:pt x="116" y="424"/>
                    <a:pt x="116" y="424"/>
                  </a:cubicBezTo>
                  <a:cubicBezTo>
                    <a:pt x="116" y="424"/>
                    <a:pt x="151" y="354"/>
                    <a:pt x="152" y="324"/>
                  </a:cubicBezTo>
                  <a:cubicBezTo>
                    <a:pt x="152" y="293"/>
                    <a:pt x="138" y="242"/>
                    <a:pt x="138" y="242"/>
                  </a:cubicBezTo>
                  <a:cubicBezTo>
                    <a:pt x="138" y="242"/>
                    <a:pt x="149" y="274"/>
                    <a:pt x="137" y="327"/>
                  </a:cubicBezTo>
                  <a:cubicBezTo>
                    <a:pt x="125" y="379"/>
                    <a:pt x="97" y="429"/>
                    <a:pt x="97" y="4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4" name="任意多边形: 形状 42"/>
            <p:cNvSpPr/>
            <p:nvPr/>
          </p:nvSpPr>
          <p:spPr bwMode="auto">
            <a:xfrm>
              <a:off x="7894648" y="1227886"/>
              <a:ext cx="952221" cy="1712685"/>
            </a:xfrm>
            <a:custGeom>
              <a:avLst/>
              <a:gdLst>
                <a:gd name="T0" fmla="*/ 244 w 306"/>
                <a:gd name="T1" fmla="*/ 551 h 551"/>
                <a:gd name="T2" fmla="*/ 141 w 306"/>
                <a:gd name="T3" fmla="*/ 472 h 551"/>
                <a:gd name="T4" fmla="*/ 21 w 306"/>
                <a:gd name="T5" fmla="*/ 335 h 551"/>
                <a:gd name="T6" fmla="*/ 41 w 306"/>
                <a:gd name="T7" fmla="*/ 346 h 551"/>
                <a:gd name="T8" fmla="*/ 19 w 306"/>
                <a:gd name="T9" fmla="*/ 182 h 551"/>
                <a:gd name="T10" fmla="*/ 85 w 306"/>
                <a:gd name="T11" fmla="*/ 0 h 551"/>
                <a:gd name="T12" fmla="*/ 181 w 306"/>
                <a:gd name="T13" fmla="*/ 123 h 551"/>
                <a:gd name="T14" fmla="*/ 306 w 306"/>
                <a:gd name="T15" fmla="*/ 337 h 551"/>
                <a:gd name="T16" fmla="*/ 261 w 306"/>
                <a:gd name="T17" fmla="*/ 533 h 551"/>
                <a:gd name="T18" fmla="*/ 240 w 306"/>
                <a:gd name="T19" fmla="*/ 396 h 551"/>
                <a:gd name="T20" fmla="*/ 176 w 306"/>
                <a:gd name="T21" fmla="*/ 309 h 551"/>
                <a:gd name="T22" fmla="*/ 225 w 306"/>
                <a:gd name="T23" fmla="*/ 408 h 551"/>
                <a:gd name="T24" fmla="*/ 244 w 306"/>
                <a:gd name="T25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6" h="551">
                  <a:moveTo>
                    <a:pt x="244" y="551"/>
                  </a:moveTo>
                  <a:cubicBezTo>
                    <a:pt x="244" y="551"/>
                    <a:pt x="210" y="505"/>
                    <a:pt x="141" y="472"/>
                  </a:cubicBezTo>
                  <a:cubicBezTo>
                    <a:pt x="41" y="424"/>
                    <a:pt x="21" y="335"/>
                    <a:pt x="21" y="335"/>
                  </a:cubicBezTo>
                  <a:cubicBezTo>
                    <a:pt x="41" y="346"/>
                    <a:pt x="41" y="346"/>
                    <a:pt x="41" y="346"/>
                  </a:cubicBezTo>
                  <a:cubicBezTo>
                    <a:pt x="41" y="346"/>
                    <a:pt x="0" y="275"/>
                    <a:pt x="19" y="182"/>
                  </a:cubicBezTo>
                  <a:cubicBezTo>
                    <a:pt x="38" y="88"/>
                    <a:pt x="85" y="0"/>
                    <a:pt x="85" y="0"/>
                  </a:cubicBezTo>
                  <a:cubicBezTo>
                    <a:pt x="85" y="0"/>
                    <a:pt x="97" y="63"/>
                    <a:pt x="181" y="123"/>
                  </a:cubicBezTo>
                  <a:cubicBezTo>
                    <a:pt x="266" y="184"/>
                    <a:pt x="306" y="224"/>
                    <a:pt x="306" y="337"/>
                  </a:cubicBezTo>
                  <a:cubicBezTo>
                    <a:pt x="305" y="450"/>
                    <a:pt x="261" y="533"/>
                    <a:pt x="261" y="533"/>
                  </a:cubicBezTo>
                  <a:cubicBezTo>
                    <a:pt x="261" y="533"/>
                    <a:pt x="257" y="432"/>
                    <a:pt x="240" y="396"/>
                  </a:cubicBezTo>
                  <a:cubicBezTo>
                    <a:pt x="222" y="360"/>
                    <a:pt x="176" y="309"/>
                    <a:pt x="176" y="309"/>
                  </a:cubicBezTo>
                  <a:cubicBezTo>
                    <a:pt x="176" y="309"/>
                    <a:pt x="207" y="341"/>
                    <a:pt x="225" y="408"/>
                  </a:cubicBezTo>
                  <a:cubicBezTo>
                    <a:pt x="243" y="476"/>
                    <a:pt x="244" y="551"/>
                    <a:pt x="244" y="55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5" name="任意多边形: 形状 43"/>
            <p:cNvSpPr/>
            <p:nvPr/>
          </p:nvSpPr>
          <p:spPr bwMode="auto">
            <a:xfrm>
              <a:off x="8345147" y="979652"/>
              <a:ext cx="324412" cy="546378"/>
            </a:xfrm>
            <a:custGeom>
              <a:avLst/>
              <a:gdLst>
                <a:gd name="T0" fmla="*/ 30 w 104"/>
                <a:gd name="T1" fmla="*/ 176 h 176"/>
                <a:gd name="T2" fmla="*/ 17 w 104"/>
                <a:gd name="T3" fmla="*/ 133 h 176"/>
                <a:gd name="T4" fmla="*/ 11 w 104"/>
                <a:gd name="T5" fmla="*/ 72 h 176"/>
                <a:gd name="T6" fmla="*/ 14 w 104"/>
                <a:gd name="T7" fmla="*/ 79 h 176"/>
                <a:gd name="T8" fmla="*/ 38 w 104"/>
                <a:gd name="T9" fmla="*/ 33 h 176"/>
                <a:gd name="T10" fmla="*/ 87 w 104"/>
                <a:gd name="T11" fmla="*/ 0 h 176"/>
                <a:gd name="T12" fmla="*/ 82 w 104"/>
                <a:gd name="T13" fmla="*/ 54 h 176"/>
                <a:gd name="T14" fmla="*/ 83 w 104"/>
                <a:gd name="T15" fmla="*/ 135 h 176"/>
                <a:gd name="T16" fmla="*/ 37 w 104"/>
                <a:gd name="T17" fmla="*/ 175 h 176"/>
                <a:gd name="T18" fmla="*/ 56 w 104"/>
                <a:gd name="T19" fmla="*/ 135 h 176"/>
                <a:gd name="T20" fmla="*/ 55 w 104"/>
                <a:gd name="T21" fmla="*/ 99 h 176"/>
                <a:gd name="T22" fmla="*/ 50 w 104"/>
                <a:gd name="T23" fmla="*/ 135 h 176"/>
                <a:gd name="T24" fmla="*/ 30 w 104"/>
                <a:gd name="T25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76">
                  <a:moveTo>
                    <a:pt x="30" y="176"/>
                  </a:moveTo>
                  <a:cubicBezTo>
                    <a:pt x="30" y="176"/>
                    <a:pt x="29" y="157"/>
                    <a:pt x="17" y="133"/>
                  </a:cubicBezTo>
                  <a:cubicBezTo>
                    <a:pt x="0" y="99"/>
                    <a:pt x="11" y="72"/>
                    <a:pt x="11" y="72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79"/>
                    <a:pt x="16" y="52"/>
                    <a:pt x="38" y="33"/>
                  </a:cubicBezTo>
                  <a:cubicBezTo>
                    <a:pt x="59" y="13"/>
                    <a:pt x="87" y="0"/>
                    <a:pt x="87" y="0"/>
                  </a:cubicBezTo>
                  <a:cubicBezTo>
                    <a:pt x="87" y="0"/>
                    <a:pt x="70" y="20"/>
                    <a:pt x="82" y="54"/>
                  </a:cubicBezTo>
                  <a:cubicBezTo>
                    <a:pt x="93" y="88"/>
                    <a:pt x="104" y="106"/>
                    <a:pt x="83" y="135"/>
                  </a:cubicBezTo>
                  <a:cubicBezTo>
                    <a:pt x="63" y="164"/>
                    <a:pt x="37" y="175"/>
                    <a:pt x="37" y="175"/>
                  </a:cubicBezTo>
                  <a:cubicBezTo>
                    <a:pt x="37" y="175"/>
                    <a:pt x="54" y="148"/>
                    <a:pt x="56" y="135"/>
                  </a:cubicBezTo>
                  <a:cubicBezTo>
                    <a:pt x="58" y="123"/>
                    <a:pt x="55" y="99"/>
                    <a:pt x="55" y="99"/>
                  </a:cubicBezTo>
                  <a:cubicBezTo>
                    <a:pt x="55" y="99"/>
                    <a:pt x="58" y="114"/>
                    <a:pt x="50" y="135"/>
                  </a:cubicBezTo>
                  <a:cubicBezTo>
                    <a:pt x="43" y="157"/>
                    <a:pt x="30" y="176"/>
                    <a:pt x="30" y="1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6" name="任意多边形: 形状 44"/>
            <p:cNvSpPr/>
            <p:nvPr/>
          </p:nvSpPr>
          <p:spPr bwMode="auto">
            <a:xfrm>
              <a:off x="7649040" y="1700713"/>
              <a:ext cx="279756" cy="518796"/>
            </a:xfrm>
            <a:custGeom>
              <a:avLst/>
              <a:gdLst>
                <a:gd name="T0" fmla="*/ 51 w 90"/>
                <a:gd name="T1" fmla="*/ 167 h 167"/>
                <a:gd name="T2" fmla="*/ 27 w 90"/>
                <a:gd name="T3" fmla="*/ 137 h 167"/>
                <a:gd name="T4" fmla="*/ 2 w 90"/>
                <a:gd name="T5" fmla="*/ 91 h 167"/>
                <a:gd name="T6" fmla="*/ 7 w 90"/>
                <a:gd name="T7" fmla="*/ 96 h 167"/>
                <a:gd name="T8" fmla="*/ 11 w 90"/>
                <a:gd name="T9" fmla="*/ 48 h 167"/>
                <a:gd name="T10" fmla="*/ 41 w 90"/>
                <a:gd name="T11" fmla="*/ 0 h 167"/>
                <a:gd name="T12" fmla="*/ 54 w 90"/>
                <a:gd name="T13" fmla="*/ 45 h 167"/>
                <a:gd name="T14" fmla="*/ 82 w 90"/>
                <a:gd name="T15" fmla="*/ 110 h 167"/>
                <a:gd name="T16" fmla="*/ 57 w 90"/>
                <a:gd name="T17" fmla="*/ 163 h 167"/>
                <a:gd name="T18" fmla="*/ 60 w 90"/>
                <a:gd name="T19" fmla="*/ 122 h 167"/>
                <a:gd name="T20" fmla="*/ 47 w 90"/>
                <a:gd name="T21" fmla="*/ 94 h 167"/>
                <a:gd name="T22" fmla="*/ 55 w 90"/>
                <a:gd name="T23" fmla="*/ 125 h 167"/>
                <a:gd name="T24" fmla="*/ 51 w 90"/>
                <a:gd name="T2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167">
                  <a:moveTo>
                    <a:pt x="51" y="167"/>
                  </a:moveTo>
                  <a:cubicBezTo>
                    <a:pt x="51" y="167"/>
                    <a:pt x="44" y="151"/>
                    <a:pt x="27" y="137"/>
                  </a:cubicBezTo>
                  <a:cubicBezTo>
                    <a:pt x="2" y="118"/>
                    <a:pt x="2" y="91"/>
                    <a:pt x="2" y="91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7" y="96"/>
                    <a:pt x="0" y="73"/>
                    <a:pt x="11" y="48"/>
                  </a:cubicBezTo>
                  <a:cubicBezTo>
                    <a:pt x="23" y="22"/>
                    <a:pt x="41" y="0"/>
                    <a:pt x="41" y="0"/>
                  </a:cubicBezTo>
                  <a:cubicBezTo>
                    <a:pt x="41" y="0"/>
                    <a:pt x="34" y="23"/>
                    <a:pt x="54" y="45"/>
                  </a:cubicBezTo>
                  <a:cubicBezTo>
                    <a:pt x="74" y="68"/>
                    <a:pt x="90" y="78"/>
                    <a:pt x="82" y="110"/>
                  </a:cubicBezTo>
                  <a:cubicBezTo>
                    <a:pt x="75" y="142"/>
                    <a:pt x="57" y="163"/>
                    <a:pt x="57" y="163"/>
                  </a:cubicBezTo>
                  <a:cubicBezTo>
                    <a:pt x="57" y="163"/>
                    <a:pt x="62" y="134"/>
                    <a:pt x="60" y="122"/>
                  </a:cubicBezTo>
                  <a:cubicBezTo>
                    <a:pt x="57" y="111"/>
                    <a:pt x="47" y="94"/>
                    <a:pt x="47" y="94"/>
                  </a:cubicBezTo>
                  <a:cubicBezTo>
                    <a:pt x="47" y="94"/>
                    <a:pt x="54" y="105"/>
                    <a:pt x="55" y="125"/>
                  </a:cubicBezTo>
                  <a:cubicBezTo>
                    <a:pt x="56" y="145"/>
                    <a:pt x="51" y="167"/>
                    <a:pt x="51" y="1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7" name="任意多边形: 形状 45"/>
            <p:cNvSpPr/>
            <p:nvPr/>
          </p:nvSpPr>
          <p:spPr bwMode="auto">
            <a:xfrm>
              <a:off x="10193112" y="1066337"/>
              <a:ext cx="510916" cy="841895"/>
            </a:xfrm>
            <a:custGeom>
              <a:avLst/>
              <a:gdLst>
                <a:gd name="T0" fmla="*/ 109 w 164"/>
                <a:gd name="T1" fmla="*/ 271 h 271"/>
                <a:gd name="T2" fmla="*/ 133 w 164"/>
                <a:gd name="T3" fmla="*/ 212 h 271"/>
                <a:gd name="T4" fmla="*/ 151 w 164"/>
                <a:gd name="T5" fmla="*/ 124 h 271"/>
                <a:gd name="T6" fmla="*/ 145 w 164"/>
                <a:gd name="T7" fmla="*/ 134 h 271"/>
                <a:gd name="T8" fmla="*/ 113 w 164"/>
                <a:gd name="T9" fmla="*/ 60 h 271"/>
                <a:gd name="T10" fmla="*/ 39 w 164"/>
                <a:gd name="T11" fmla="*/ 0 h 271"/>
                <a:gd name="T12" fmla="*/ 41 w 164"/>
                <a:gd name="T13" fmla="*/ 79 h 271"/>
                <a:gd name="T14" fmla="*/ 28 w 164"/>
                <a:gd name="T15" fmla="*/ 198 h 271"/>
                <a:gd name="T16" fmla="*/ 97 w 164"/>
                <a:gd name="T17" fmla="*/ 268 h 271"/>
                <a:gd name="T18" fmla="*/ 72 w 164"/>
                <a:gd name="T19" fmla="*/ 205 h 271"/>
                <a:gd name="T20" fmla="*/ 77 w 164"/>
                <a:gd name="T21" fmla="*/ 153 h 271"/>
                <a:gd name="T22" fmla="*/ 81 w 164"/>
                <a:gd name="T23" fmla="*/ 207 h 271"/>
                <a:gd name="T24" fmla="*/ 109 w 164"/>
                <a:gd name="T25" fmla="*/ 27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4" h="271">
                  <a:moveTo>
                    <a:pt x="109" y="271"/>
                  </a:moveTo>
                  <a:cubicBezTo>
                    <a:pt x="109" y="271"/>
                    <a:pt x="112" y="243"/>
                    <a:pt x="133" y="212"/>
                  </a:cubicBezTo>
                  <a:cubicBezTo>
                    <a:pt x="164" y="166"/>
                    <a:pt x="151" y="124"/>
                    <a:pt x="151" y="12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5" y="134"/>
                    <a:pt x="145" y="94"/>
                    <a:pt x="113" y="60"/>
                  </a:cubicBezTo>
                  <a:cubicBezTo>
                    <a:pt x="81" y="25"/>
                    <a:pt x="39" y="0"/>
                    <a:pt x="39" y="0"/>
                  </a:cubicBezTo>
                  <a:cubicBezTo>
                    <a:pt x="39" y="0"/>
                    <a:pt x="62" y="33"/>
                    <a:pt x="41" y="79"/>
                  </a:cubicBezTo>
                  <a:cubicBezTo>
                    <a:pt x="20" y="126"/>
                    <a:pt x="0" y="151"/>
                    <a:pt x="28" y="198"/>
                  </a:cubicBezTo>
                  <a:cubicBezTo>
                    <a:pt x="57" y="245"/>
                    <a:pt x="97" y="268"/>
                    <a:pt x="97" y="268"/>
                  </a:cubicBezTo>
                  <a:cubicBezTo>
                    <a:pt x="97" y="268"/>
                    <a:pt x="73" y="225"/>
                    <a:pt x="72" y="205"/>
                  </a:cubicBezTo>
                  <a:cubicBezTo>
                    <a:pt x="70" y="186"/>
                    <a:pt x="77" y="153"/>
                    <a:pt x="77" y="153"/>
                  </a:cubicBezTo>
                  <a:cubicBezTo>
                    <a:pt x="77" y="153"/>
                    <a:pt x="72" y="174"/>
                    <a:pt x="81" y="207"/>
                  </a:cubicBezTo>
                  <a:cubicBezTo>
                    <a:pt x="90" y="240"/>
                    <a:pt x="109" y="271"/>
                    <a:pt x="109" y="2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8" name="任意多边形: 形状 46"/>
            <p:cNvSpPr/>
            <p:nvPr/>
          </p:nvSpPr>
          <p:spPr bwMode="auto">
            <a:xfrm>
              <a:off x="10566120" y="3058778"/>
              <a:ext cx="585780" cy="612048"/>
            </a:xfrm>
            <a:custGeom>
              <a:avLst/>
              <a:gdLst>
                <a:gd name="T0" fmla="*/ 4 w 188"/>
                <a:gd name="T1" fmla="*/ 191 h 197"/>
                <a:gd name="T2" fmla="*/ 64 w 188"/>
                <a:gd name="T3" fmla="*/ 188 h 197"/>
                <a:gd name="T4" fmla="*/ 143 w 188"/>
                <a:gd name="T5" fmla="*/ 164 h 197"/>
                <a:gd name="T6" fmla="*/ 132 w 188"/>
                <a:gd name="T7" fmla="*/ 163 h 197"/>
                <a:gd name="T8" fmla="*/ 176 w 188"/>
                <a:gd name="T9" fmla="*/ 98 h 197"/>
                <a:gd name="T10" fmla="*/ 188 w 188"/>
                <a:gd name="T11" fmla="*/ 0 h 197"/>
                <a:gd name="T12" fmla="*/ 125 w 188"/>
                <a:gd name="T13" fmla="*/ 38 h 197"/>
                <a:gd name="T14" fmla="*/ 24 w 188"/>
                <a:gd name="T15" fmla="*/ 80 h 197"/>
                <a:gd name="T16" fmla="*/ 1 w 188"/>
                <a:gd name="T17" fmla="*/ 179 h 197"/>
                <a:gd name="T18" fmla="*/ 39 w 188"/>
                <a:gd name="T19" fmla="*/ 125 h 197"/>
                <a:gd name="T20" fmla="*/ 84 w 188"/>
                <a:gd name="T21" fmla="*/ 107 h 197"/>
                <a:gd name="T22" fmla="*/ 42 w 188"/>
                <a:gd name="T23" fmla="*/ 135 h 197"/>
                <a:gd name="T24" fmla="*/ 4 w 188"/>
                <a:gd name="T25" fmla="*/ 19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8" h="197">
                  <a:moveTo>
                    <a:pt x="4" y="191"/>
                  </a:moveTo>
                  <a:cubicBezTo>
                    <a:pt x="4" y="191"/>
                    <a:pt x="28" y="181"/>
                    <a:pt x="64" y="188"/>
                  </a:cubicBezTo>
                  <a:cubicBezTo>
                    <a:pt x="115" y="197"/>
                    <a:pt x="143" y="164"/>
                    <a:pt x="143" y="164"/>
                  </a:cubicBezTo>
                  <a:cubicBezTo>
                    <a:pt x="132" y="163"/>
                    <a:pt x="132" y="163"/>
                    <a:pt x="132" y="163"/>
                  </a:cubicBezTo>
                  <a:cubicBezTo>
                    <a:pt x="132" y="163"/>
                    <a:pt x="164" y="145"/>
                    <a:pt x="176" y="98"/>
                  </a:cubicBezTo>
                  <a:cubicBezTo>
                    <a:pt x="188" y="52"/>
                    <a:pt x="188" y="0"/>
                    <a:pt x="188" y="0"/>
                  </a:cubicBezTo>
                  <a:cubicBezTo>
                    <a:pt x="188" y="0"/>
                    <a:pt x="174" y="37"/>
                    <a:pt x="125" y="38"/>
                  </a:cubicBezTo>
                  <a:cubicBezTo>
                    <a:pt x="77" y="39"/>
                    <a:pt x="47" y="31"/>
                    <a:pt x="24" y="80"/>
                  </a:cubicBezTo>
                  <a:cubicBezTo>
                    <a:pt x="0" y="129"/>
                    <a:pt x="1" y="179"/>
                    <a:pt x="1" y="179"/>
                  </a:cubicBezTo>
                  <a:cubicBezTo>
                    <a:pt x="1" y="179"/>
                    <a:pt x="24" y="136"/>
                    <a:pt x="39" y="125"/>
                  </a:cubicBezTo>
                  <a:cubicBezTo>
                    <a:pt x="54" y="115"/>
                    <a:pt x="84" y="107"/>
                    <a:pt x="84" y="107"/>
                  </a:cubicBezTo>
                  <a:cubicBezTo>
                    <a:pt x="84" y="107"/>
                    <a:pt x="64" y="111"/>
                    <a:pt x="42" y="135"/>
                  </a:cubicBezTo>
                  <a:cubicBezTo>
                    <a:pt x="20" y="159"/>
                    <a:pt x="4" y="191"/>
                    <a:pt x="4" y="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9" name="任意多边形: 形状 47"/>
            <p:cNvSpPr/>
            <p:nvPr/>
          </p:nvSpPr>
          <p:spPr bwMode="auto">
            <a:xfrm>
              <a:off x="7549221" y="2638487"/>
              <a:ext cx="1150546" cy="1016578"/>
            </a:xfrm>
            <a:custGeom>
              <a:avLst/>
              <a:gdLst>
                <a:gd name="T0" fmla="*/ 44 w 370"/>
                <a:gd name="T1" fmla="*/ 0 h 327"/>
                <a:gd name="T2" fmla="*/ 121 w 370"/>
                <a:gd name="T3" fmla="*/ 276 h 327"/>
                <a:gd name="T4" fmla="*/ 189 w 370"/>
                <a:gd name="T5" fmla="*/ 304 h 327"/>
                <a:gd name="T6" fmla="*/ 178 w 370"/>
                <a:gd name="T7" fmla="*/ 311 h 327"/>
                <a:gd name="T8" fmla="*/ 160 w 370"/>
                <a:gd name="T9" fmla="*/ 318 h 327"/>
                <a:gd name="T10" fmla="*/ 257 w 370"/>
                <a:gd name="T11" fmla="*/ 315 h 327"/>
                <a:gd name="T12" fmla="*/ 356 w 370"/>
                <a:gd name="T13" fmla="*/ 277 h 327"/>
                <a:gd name="T14" fmla="*/ 258 w 370"/>
                <a:gd name="T15" fmla="*/ 252 h 327"/>
                <a:gd name="T16" fmla="*/ 163 w 370"/>
                <a:gd name="T17" fmla="*/ 190 h 327"/>
                <a:gd name="T18" fmla="*/ 274 w 370"/>
                <a:gd name="T19" fmla="*/ 241 h 327"/>
                <a:gd name="T20" fmla="*/ 370 w 370"/>
                <a:gd name="T21" fmla="*/ 252 h 327"/>
                <a:gd name="T22" fmla="*/ 357 w 370"/>
                <a:gd name="T23" fmla="*/ 242 h 327"/>
                <a:gd name="T24" fmla="*/ 335 w 370"/>
                <a:gd name="T25" fmla="*/ 212 h 327"/>
                <a:gd name="T26" fmla="*/ 289 w 370"/>
                <a:gd name="T27" fmla="*/ 116 h 327"/>
                <a:gd name="T28" fmla="*/ 197 w 370"/>
                <a:gd name="T29" fmla="*/ 62 h 327"/>
                <a:gd name="T30" fmla="*/ 207 w 370"/>
                <a:gd name="T31" fmla="*/ 75 h 327"/>
                <a:gd name="T32" fmla="*/ 124 w 370"/>
                <a:gd name="T33" fmla="*/ 70 h 327"/>
                <a:gd name="T34" fmla="*/ 44 w 370"/>
                <a:gd name="T35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0" h="327">
                  <a:moveTo>
                    <a:pt x="44" y="0"/>
                  </a:moveTo>
                  <a:cubicBezTo>
                    <a:pt x="44" y="0"/>
                    <a:pt x="0" y="194"/>
                    <a:pt x="121" y="276"/>
                  </a:cubicBezTo>
                  <a:cubicBezTo>
                    <a:pt x="143" y="291"/>
                    <a:pt x="166" y="299"/>
                    <a:pt x="189" y="304"/>
                  </a:cubicBezTo>
                  <a:cubicBezTo>
                    <a:pt x="185" y="307"/>
                    <a:pt x="182" y="310"/>
                    <a:pt x="178" y="311"/>
                  </a:cubicBezTo>
                  <a:cubicBezTo>
                    <a:pt x="167" y="316"/>
                    <a:pt x="160" y="318"/>
                    <a:pt x="160" y="318"/>
                  </a:cubicBezTo>
                  <a:cubicBezTo>
                    <a:pt x="160" y="318"/>
                    <a:pt x="204" y="327"/>
                    <a:pt x="257" y="315"/>
                  </a:cubicBezTo>
                  <a:cubicBezTo>
                    <a:pt x="309" y="303"/>
                    <a:pt x="356" y="277"/>
                    <a:pt x="356" y="277"/>
                  </a:cubicBezTo>
                  <a:cubicBezTo>
                    <a:pt x="356" y="277"/>
                    <a:pt x="308" y="271"/>
                    <a:pt x="258" y="252"/>
                  </a:cubicBezTo>
                  <a:cubicBezTo>
                    <a:pt x="209" y="232"/>
                    <a:pt x="163" y="190"/>
                    <a:pt x="163" y="190"/>
                  </a:cubicBezTo>
                  <a:cubicBezTo>
                    <a:pt x="163" y="190"/>
                    <a:pt x="225" y="229"/>
                    <a:pt x="274" y="241"/>
                  </a:cubicBezTo>
                  <a:cubicBezTo>
                    <a:pt x="322" y="254"/>
                    <a:pt x="370" y="252"/>
                    <a:pt x="370" y="252"/>
                  </a:cubicBezTo>
                  <a:cubicBezTo>
                    <a:pt x="357" y="242"/>
                    <a:pt x="357" y="242"/>
                    <a:pt x="357" y="242"/>
                  </a:cubicBezTo>
                  <a:cubicBezTo>
                    <a:pt x="350" y="235"/>
                    <a:pt x="342" y="226"/>
                    <a:pt x="335" y="212"/>
                  </a:cubicBezTo>
                  <a:cubicBezTo>
                    <a:pt x="321" y="186"/>
                    <a:pt x="310" y="140"/>
                    <a:pt x="289" y="116"/>
                  </a:cubicBezTo>
                  <a:cubicBezTo>
                    <a:pt x="261" y="84"/>
                    <a:pt x="229" y="70"/>
                    <a:pt x="197" y="62"/>
                  </a:cubicBezTo>
                  <a:cubicBezTo>
                    <a:pt x="201" y="66"/>
                    <a:pt x="204" y="70"/>
                    <a:pt x="207" y="75"/>
                  </a:cubicBezTo>
                  <a:cubicBezTo>
                    <a:pt x="178" y="71"/>
                    <a:pt x="149" y="74"/>
                    <a:pt x="124" y="70"/>
                  </a:cubicBezTo>
                  <a:cubicBezTo>
                    <a:pt x="60" y="60"/>
                    <a:pt x="44" y="0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0" name="任意多边形: 形状 48"/>
            <p:cNvSpPr/>
            <p:nvPr/>
          </p:nvSpPr>
          <p:spPr bwMode="auto">
            <a:xfrm>
              <a:off x="7545281" y="2107870"/>
              <a:ext cx="531930" cy="661958"/>
            </a:xfrm>
            <a:custGeom>
              <a:avLst/>
              <a:gdLst>
                <a:gd name="T0" fmla="*/ 135 w 171"/>
                <a:gd name="T1" fmla="*/ 213 h 213"/>
                <a:gd name="T2" fmla="*/ 102 w 171"/>
                <a:gd name="T3" fmla="*/ 198 h 213"/>
                <a:gd name="T4" fmla="*/ 19 w 171"/>
                <a:gd name="T5" fmla="*/ 135 h 213"/>
                <a:gd name="T6" fmla="*/ 31 w 171"/>
                <a:gd name="T7" fmla="*/ 0 h 213"/>
                <a:gd name="T8" fmla="*/ 68 w 171"/>
                <a:gd name="T9" fmla="*/ 47 h 213"/>
                <a:gd name="T10" fmla="*/ 138 w 171"/>
                <a:gd name="T11" fmla="*/ 89 h 213"/>
                <a:gd name="T12" fmla="*/ 144 w 171"/>
                <a:gd name="T13" fmla="*/ 207 h 213"/>
                <a:gd name="T14" fmla="*/ 113 w 171"/>
                <a:gd name="T15" fmla="*/ 143 h 213"/>
                <a:gd name="T16" fmla="*/ 72 w 171"/>
                <a:gd name="T17" fmla="*/ 115 h 213"/>
                <a:gd name="T18" fmla="*/ 118 w 171"/>
                <a:gd name="T19" fmla="*/ 162 h 213"/>
                <a:gd name="T20" fmla="*/ 135 w 171"/>
                <a:gd name="T21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13">
                  <a:moveTo>
                    <a:pt x="135" y="213"/>
                  </a:moveTo>
                  <a:cubicBezTo>
                    <a:pt x="135" y="213"/>
                    <a:pt x="124" y="207"/>
                    <a:pt x="102" y="198"/>
                  </a:cubicBezTo>
                  <a:cubicBezTo>
                    <a:pt x="80" y="189"/>
                    <a:pt x="34" y="178"/>
                    <a:pt x="19" y="135"/>
                  </a:cubicBezTo>
                  <a:cubicBezTo>
                    <a:pt x="0" y="80"/>
                    <a:pt x="31" y="0"/>
                    <a:pt x="31" y="0"/>
                  </a:cubicBezTo>
                  <a:cubicBezTo>
                    <a:pt x="31" y="0"/>
                    <a:pt x="35" y="33"/>
                    <a:pt x="68" y="47"/>
                  </a:cubicBezTo>
                  <a:cubicBezTo>
                    <a:pt x="101" y="60"/>
                    <a:pt x="112" y="58"/>
                    <a:pt x="138" y="89"/>
                  </a:cubicBezTo>
                  <a:cubicBezTo>
                    <a:pt x="171" y="128"/>
                    <a:pt x="144" y="207"/>
                    <a:pt x="144" y="207"/>
                  </a:cubicBezTo>
                  <a:cubicBezTo>
                    <a:pt x="144" y="207"/>
                    <a:pt x="134" y="165"/>
                    <a:pt x="113" y="143"/>
                  </a:cubicBezTo>
                  <a:cubicBezTo>
                    <a:pt x="92" y="120"/>
                    <a:pt x="72" y="115"/>
                    <a:pt x="72" y="115"/>
                  </a:cubicBezTo>
                  <a:cubicBezTo>
                    <a:pt x="72" y="115"/>
                    <a:pt x="104" y="129"/>
                    <a:pt x="118" y="162"/>
                  </a:cubicBezTo>
                  <a:cubicBezTo>
                    <a:pt x="133" y="194"/>
                    <a:pt x="135" y="213"/>
                    <a:pt x="135" y="2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1" name="任意多边形: 形状 49"/>
            <p:cNvSpPr/>
            <p:nvPr/>
          </p:nvSpPr>
          <p:spPr bwMode="auto">
            <a:xfrm>
              <a:off x="8083778" y="3689214"/>
              <a:ext cx="915446" cy="612048"/>
            </a:xfrm>
            <a:custGeom>
              <a:avLst/>
              <a:gdLst>
                <a:gd name="T0" fmla="*/ 289 w 294"/>
                <a:gd name="T1" fmla="*/ 154 h 197"/>
                <a:gd name="T2" fmla="*/ 240 w 294"/>
                <a:gd name="T3" fmla="*/ 164 h 197"/>
                <a:gd name="T4" fmla="*/ 97 w 294"/>
                <a:gd name="T5" fmla="*/ 162 h 197"/>
                <a:gd name="T6" fmla="*/ 0 w 294"/>
                <a:gd name="T7" fmla="*/ 2 h 197"/>
                <a:gd name="T8" fmla="*/ 79 w 294"/>
                <a:gd name="T9" fmla="*/ 24 h 197"/>
                <a:gd name="T10" fmla="*/ 192 w 294"/>
                <a:gd name="T11" fmla="*/ 14 h 197"/>
                <a:gd name="T12" fmla="*/ 294 w 294"/>
                <a:gd name="T13" fmla="*/ 140 h 197"/>
                <a:gd name="T14" fmla="*/ 207 w 294"/>
                <a:gd name="T15" fmla="*/ 93 h 197"/>
                <a:gd name="T16" fmla="*/ 138 w 294"/>
                <a:gd name="T17" fmla="*/ 96 h 197"/>
                <a:gd name="T18" fmla="*/ 229 w 294"/>
                <a:gd name="T19" fmla="*/ 110 h 197"/>
                <a:gd name="T20" fmla="*/ 289 w 294"/>
                <a:gd name="T21" fmla="*/ 15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4" h="197">
                  <a:moveTo>
                    <a:pt x="289" y="154"/>
                  </a:moveTo>
                  <a:cubicBezTo>
                    <a:pt x="289" y="154"/>
                    <a:pt x="272" y="156"/>
                    <a:pt x="240" y="164"/>
                  </a:cubicBezTo>
                  <a:cubicBezTo>
                    <a:pt x="208" y="173"/>
                    <a:pt x="149" y="197"/>
                    <a:pt x="97" y="162"/>
                  </a:cubicBezTo>
                  <a:cubicBezTo>
                    <a:pt x="30" y="116"/>
                    <a:pt x="0" y="2"/>
                    <a:pt x="0" y="2"/>
                  </a:cubicBezTo>
                  <a:cubicBezTo>
                    <a:pt x="0" y="2"/>
                    <a:pt x="31" y="35"/>
                    <a:pt x="79" y="24"/>
                  </a:cubicBezTo>
                  <a:cubicBezTo>
                    <a:pt x="127" y="12"/>
                    <a:pt x="137" y="0"/>
                    <a:pt x="192" y="14"/>
                  </a:cubicBezTo>
                  <a:cubicBezTo>
                    <a:pt x="259" y="30"/>
                    <a:pt x="294" y="140"/>
                    <a:pt x="294" y="140"/>
                  </a:cubicBezTo>
                  <a:cubicBezTo>
                    <a:pt x="294" y="140"/>
                    <a:pt x="249" y="102"/>
                    <a:pt x="207" y="93"/>
                  </a:cubicBezTo>
                  <a:cubicBezTo>
                    <a:pt x="166" y="85"/>
                    <a:pt x="138" y="96"/>
                    <a:pt x="138" y="96"/>
                  </a:cubicBezTo>
                  <a:cubicBezTo>
                    <a:pt x="138" y="96"/>
                    <a:pt x="187" y="86"/>
                    <a:pt x="229" y="110"/>
                  </a:cubicBezTo>
                  <a:cubicBezTo>
                    <a:pt x="271" y="134"/>
                    <a:pt x="289" y="154"/>
                    <a:pt x="289" y="15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2" name="任意多边形: 形状 50"/>
            <p:cNvSpPr/>
            <p:nvPr/>
          </p:nvSpPr>
          <p:spPr bwMode="auto">
            <a:xfrm>
              <a:off x="9713718" y="3636678"/>
              <a:ext cx="404530" cy="684286"/>
            </a:xfrm>
            <a:custGeom>
              <a:avLst/>
              <a:gdLst>
                <a:gd name="T0" fmla="*/ 91 w 130"/>
                <a:gd name="T1" fmla="*/ 53 h 220"/>
                <a:gd name="T2" fmla="*/ 92 w 130"/>
                <a:gd name="T3" fmla="*/ 69 h 220"/>
                <a:gd name="T4" fmla="*/ 80 w 130"/>
                <a:gd name="T5" fmla="*/ 53 h 220"/>
                <a:gd name="T6" fmla="*/ 71 w 130"/>
                <a:gd name="T7" fmla="*/ 0 h 220"/>
                <a:gd name="T8" fmla="*/ 12 w 130"/>
                <a:gd name="T9" fmla="*/ 66 h 220"/>
                <a:gd name="T10" fmla="*/ 7 w 130"/>
                <a:gd name="T11" fmla="*/ 121 h 220"/>
                <a:gd name="T12" fmla="*/ 0 w 130"/>
                <a:gd name="T13" fmla="*/ 115 h 220"/>
                <a:gd name="T14" fmla="*/ 35 w 130"/>
                <a:gd name="T15" fmla="*/ 173 h 220"/>
                <a:gd name="T16" fmla="*/ 71 w 130"/>
                <a:gd name="T17" fmla="*/ 220 h 220"/>
                <a:gd name="T18" fmla="*/ 72 w 130"/>
                <a:gd name="T19" fmla="*/ 219 h 220"/>
                <a:gd name="T20" fmla="*/ 82 w 130"/>
                <a:gd name="T21" fmla="*/ 187 h 220"/>
                <a:gd name="T22" fmla="*/ 70 w 130"/>
                <a:gd name="T23" fmla="*/ 107 h 220"/>
                <a:gd name="T24" fmla="*/ 93 w 130"/>
                <a:gd name="T25" fmla="*/ 164 h 220"/>
                <a:gd name="T26" fmla="*/ 91 w 130"/>
                <a:gd name="T27" fmla="*/ 205 h 220"/>
                <a:gd name="T28" fmla="*/ 119 w 130"/>
                <a:gd name="T29" fmla="*/ 158 h 220"/>
                <a:gd name="T30" fmla="*/ 120 w 130"/>
                <a:gd name="T31" fmla="*/ 152 h 220"/>
                <a:gd name="T32" fmla="*/ 91 w 130"/>
                <a:gd name="T33" fmla="*/ 53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220">
                  <a:moveTo>
                    <a:pt x="91" y="53"/>
                  </a:moveTo>
                  <a:cubicBezTo>
                    <a:pt x="92" y="69"/>
                    <a:pt x="92" y="69"/>
                    <a:pt x="92" y="69"/>
                  </a:cubicBezTo>
                  <a:cubicBezTo>
                    <a:pt x="88" y="63"/>
                    <a:pt x="83" y="58"/>
                    <a:pt x="80" y="53"/>
                  </a:cubicBezTo>
                  <a:cubicBezTo>
                    <a:pt x="64" y="32"/>
                    <a:pt x="71" y="0"/>
                    <a:pt x="71" y="0"/>
                  </a:cubicBezTo>
                  <a:cubicBezTo>
                    <a:pt x="71" y="0"/>
                    <a:pt x="27" y="22"/>
                    <a:pt x="12" y="66"/>
                  </a:cubicBezTo>
                  <a:cubicBezTo>
                    <a:pt x="5" y="85"/>
                    <a:pt x="4" y="104"/>
                    <a:pt x="7" y="121"/>
                  </a:cubicBezTo>
                  <a:cubicBezTo>
                    <a:pt x="5" y="119"/>
                    <a:pt x="2" y="117"/>
                    <a:pt x="0" y="115"/>
                  </a:cubicBezTo>
                  <a:cubicBezTo>
                    <a:pt x="2" y="140"/>
                    <a:pt x="18" y="159"/>
                    <a:pt x="35" y="173"/>
                  </a:cubicBezTo>
                  <a:cubicBezTo>
                    <a:pt x="64" y="198"/>
                    <a:pt x="71" y="220"/>
                    <a:pt x="71" y="220"/>
                  </a:cubicBezTo>
                  <a:cubicBezTo>
                    <a:pt x="71" y="220"/>
                    <a:pt x="72" y="219"/>
                    <a:pt x="72" y="219"/>
                  </a:cubicBezTo>
                  <a:cubicBezTo>
                    <a:pt x="76" y="211"/>
                    <a:pt x="79" y="200"/>
                    <a:pt x="82" y="187"/>
                  </a:cubicBezTo>
                  <a:cubicBezTo>
                    <a:pt x="92" y="144"/>
                    <a:pt x="70" y="107"/>
                    <a:pt x="70" y="107"/>
                  </a:cubicBezTo>
                  <a:cubicBezTo>
                    <a:pt x="70" y="107"/>
                    <a:pt x="87" y="131"/>
                    <a:pt x="93" y="164"/>
                  </a:cubicBezTo>
                  <a:cubicBezTo>
                    <a:pt x="95" y="176"/>
                    <a:pt x="93" y="191"/>
                    <a:pt x="91" y="205"/>
                  </a:cubicBezTo>
                  <a:cubicBezTo>
                    <a:pt x="101" y="195"/>
                    <a:pt x="113" y="180"/>
                    <a:pt x="119" y="158"/>
                  </a:cubicBezTo>
                  <a:cubicBezTo>
                    <a:pt x="119" y="156"/>
                    <a:pt x="120" y="154"/>
                    <a:pt x="120" y="152"/>
                  </a:cubicBezTo>
                  <a:cubicBezTo>
                    <a:pt x="130" y="110"/>
                    <a:pt x="107" y="73"/>
                    <a:pt x="91" y="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3" name="任意多边形: 形状 51"/>
            <p:cNvSpPr/>
            <p:nvPr/>
          </p:nvSpPr>
          <p:spPr bwMode="auto">
            <a:xfrm>
              <a:off x="9328890" y="852251"/>
              <a:ext cx="266622" cy="484648"/>
            </a:xfrm>
            <a:custGeom>
              <a:avLst/>
              <a:gdLst>
                <a:gd name="T0" fmla="*/ 28 w 86"/>
                <a:gd name="T1" fmla="*/ 37 h 156"/>
                <a:gd name="T2" fmla="*/ 27 w 86"/>
                <a:gd name="T3" fmla="*/ 48 h 156"/>
                <a:gd name="T4" fmla="*/ 35 w 86"/>
                <a:gd name="T5" fmla="*/ 37 h 156"/>
                <a:gd name="T6" fmla="*/ 43 w 86"/>
                <a:gd name="T7" fmla="*/ 0 h 156"/>
                <a:gd name="T8" fmla="*/ 80 w 86"/>
                <a:gd name="T9" fmla="*/ 49 h 156"/>
                <a:gd name="T10" fmla="*/ 82 w 86"/>
                <a:gd name="T11" fmla="*/ 88 h 156"/>
                <a:gd name="T12" fmla="*/ 86 w 86"/>
                <a:gd name="T13" fmla="*/ 84 h 156"/>
                <a:gd name="T14" fmla="*/ 61 w 86"/>
                <a:gd name="T15" fmla="*/ 124 h 156"/>
                <a:gd name="T16" fmla="*/ 35 w 86"/>
                <a:gd name="T17" fmla="*/ 156 h 156"/>
                <a:gd name="T18" fmla="*/ 35 w 86"/>
                <a:gd name="T19" fmla="*/ 156 h 156"/>
                <a:gd name="T20" fmla="*/ 29 w 86"/>
                <a:gd name="T21" fmla="*/ 133 h 156"/>
                <a:gd name="T22" fmla="*/ 40 w 86"/>
                <a:gd name="T23" fmla="*/ 76 h 156"/>
                <a:gd name="T24" fmla="*/ 23 w 86"/>
                <a:gd name="T25" fmla="*/ 115 h 156"/>
                <a:gd name="T26" fmla="*/ 23 w 86"/>
                <a:gd name="T27" fmla="*/ 145 h 156"/>
                <a:gd name="T28" fmla="*/ 6 w 86"/>
                <a:gd name="T29" fmla="*/ 111 h 156"/>
                <a:gd name="T30" fmla="*/ 5 w 86"/>
                <a:gd name="T31" fmla="*/ 106 h 156"/>
                <a:gd name="T32" fmla="*/ 28 w 86"/>
                <a:gd name="T33" fmla="*/ 3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156">
                  <a:moveTo>
                    <a:pt x="28" y="37"/>
                  </a:moveTo>
                  <a:cubicBezTo>
                    <a:pt x="27" y="48"/>
                    <a:pt x="27" y="48"/>
                    <a:pt x="27" y="48"/>
                  </a:cubicBezTo>
                  <a:cubicBezTo>
                    <a:pt x="30" y="44"/>
                    <a:pt x="33" y="40"/>
                    <a:pt x="35" y="37"/>
                  </a:cubicBezTo>
                  <a:cubicBezTo>
                    <a:pt x="47" y="23"/>
                    <a:pt x="43" y="0"/>
                    <a:pt x="43" y="0"/>
                  </a:cubicBezTo>
                  <a:cubicBezTo>
                    <a:pt x="43" y="0"/>
                    <a:pt x="71" y="17"/>
                    <a:pt x="80" y="49"/>
                  </a:cubicBezTo>
                  <a:cubicBezTo>
                    <a:pt x="84" y="63"/>
                    <a:pt x="84" y="76"/>
                    <a:pt x="82" y="88"/>
                  </a:cubicBezTo>
                  <a:cubicBezTo>
                    <a:pt x="83" y="87"/>
                    <a:pt x="85" y="85"/>
                    <a:pt x="86" y="84"/>
                  </a:cubicBezTo>
                  <a:cubicBezTo>
                    <a:pt x="84" y="101"/>
                    <a:pt x="73" y="114"/>
                    <a:pt x="61" y="124"/>
                  </a:cubicBezTo>
                  <a:cubicBezTo>
                    <a:pt x="41" y="141"/>
                    <a:pt x="35" y="156"/>
                    <a:pt x="35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3" y="150"/>
                    <a:pt x="31" y="142"/>
                    <a:pt x="29" y="133"/>
                  </a:cubicBezTo>
                  <a:cubicBezTo>
                    <a:pt x="24" y="102"/>
                    <a:pt x="40" y="76"/>
                    <a:pt x="40" y="76"/>
                  </a:cubicBezTo>
                  <a:cubicBezTo>
                    <a:pt x="40" y="76"/>
                    <a:pt x="28" y="93"/>
                    <a:pt x="23" y="115"/>
                  </a:cubicBezTo>
                  <a:cubicBezTo>
                    <a:pt x="21" y="124"/>
                    <a:pt x="22" y="135"/>
                    <a:pt x="23" y="145"/>
                  </a:cubicBezTo>
                  <a:cubicBezTo>
                    <a:pt x="16" y="138"/>
                    <a:pt x="9" y="126"/>
                    <a:pt x="6" y="111"/>
                  </a:cubicBezTo>
                  <a:cubicBezTo>
                    <a:pt x="5" y="109"/>
                    <a:pt x="5" y="108"/>
                    <a:pt x="5" y="106"/>
                  </a:cubicBezTo>
                  <a:cubicBezTo>
                    <a:pt x="0" y="76"/>
                    <a:pt x="17" y="51"/>
                    <a:pt x="28" y="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4" name="任意多边形: 形状 52"/>
            <p:cNvSpPr/>
            <p:nvPr/>
          </p:nvSpPr>
          <p:spPr bwMode="auto">
            <a:xfrm>
              <a:off x="8808780" y="2353477"/>
              <a:ext cx="392709" cy="751270"/>
            </a:xfrm>
            <a:custGeom>
              <a:avLst/>
              <a:gdLst>
                <a:gd name="T0" fmla="*/ 44 w 126"/>
                <a:gd name="T1" fmla="*/ 57 h 242"/>
                <a:gd name="T2" fmla="*/ 41 w 126"/>
                <a:gd name="T3" fmla="*/ 74 h 242"/>
                <a:gd name="T4" fmla="*/ 55 w 126"/>
                <a:gd name="T5" fmla="*/ 58 h 242"/>
                <a:gd name="T6" fmla="*/ 69 w 126"/>
                <a:gd name="T7" fmla="*/ 0 h 242"/>
                <a:gd name="T8" fmla="*/ 120 w 126"/>
                <a:gd name="T9" fmla="*/ 75 h 242"/>
                <a:gd name="T10" fmla="*/ 120 w 126"/>
                <a:gd name="T11" fmla="*/ 135 h 242"/>
                <a:gd name="T12" fmla="*/ 126 w 126"/>
                <a:gd name="T13" fmla="*/ 130 h 242"/>
                <a:gd name="T14" fmla="*/ 87 w 126"/>
                <a:gd name="T15" fmla="*/ 192 h 242"/>
                <a:gd name="T16" fmla="*/ 46 w 126"/>
                <a:gd name="T17" fmla="*/ 242 h 242"/>
                <a:gd name="T18" fmla="*/ 45 w 126"/>
                <a:gd name="T19" fmla="*/ 241 h 242"/>
                <a:gd name="T20" fmla="*/ 39 w 126"/>
                <a:gd name="T21" fmla="*/ 206 h 242"/>
                <a:gd name="T22" fmla="*/ 59 w 126"/>
                <a:gd name="T23" fmla="*/ 117 h 242"/>
                <a:gd name="T24" fmla="*/ 31 w 126"/>
                <a:gd name="T25" fmla="*/ 179 h 242"/>
                <a:gd name="T26" fmla="*/ 28 w 126"/>
                <a:gd name="T27" fmla="*/ 225 h 242"/>
                <a:gd name="T28" fmla="*/ 6 w 126"/>
                <a:gd name="T29" fmla="*/ 172 h 242"/>
                <a:gd name="T30" fmla="*/ 5 w 126"/>
                <a:gd name="T31" fmla="*/ 165 h 242"/>
                <a:gd name="T32" fmla="*/ 44 w 126"/>
                <a:gd name="T33" fmla="*/ 57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6" h="242">
                  <a:moveTo>
                    <a:pt x="44" y="57"/>
                  </a:moveTo>
                  <a:cubicBezTo>
                    <a:pt x="41" y="74"/>
                    <a:pt x="41" y="74"/>
                    <a:pt x="41" y="74"/>
                  </a:cubicBezTo>
                  <a:cubicBezTo>
                    <a:pt x="47" y="68"/>
                    <a:pt x="51" y="62"/>
                    <a:pt x="55" y="58"/>
                  </a:cubicBezTo>
                  <a:cubicBezTo>
                    <a:pt x="73" y="36"/>
                    <a:pt x="69" y="0"/>
                    <a:pt x="69" y="0"/>
                  </a:cubicBezTo>
                  <a:cubicBezTo>
                    <a:pt x="69" y="0"/>
                    <a:pt x="110" y="26"/>
                    <a:pt x="120" y="75"/>
                  </a:cubicBezTo>
                  <a:cubicBezTo>
                    <a:pt x="125" y="97"/>
                    <a:pt x="124" y="117"/>
                    <a:pt x="120" y="135"/>
                  </a:cubicBezTo>
                  <a:cubicBezTo>
                    <a:pt x="122" y="134"/>
                    <a:pt x="124" y="132"/>
                    <a:pt x="126" y="130"/>
                  </a:cubicBezTo>
                  <a:cubicBezTo>
                    <a:pt x="122" y="157"/>
                    <a:pt x="104" y="177"/>
                    <a:pt x="87" y="192"/>
                  </a:cubicBezTo>
                  <a:cubicBezTo>
                    <a:pt x="55" y="218"/>
                    <a:pt x="46" y="242"/>
                    <a:pt x="46" y="242"/>
                  </a:cubicBezTo>
                  <a:cubicBezTo>
                    <a:pt x="46" y="242"/>
                    <a:pt x="45" y="241"/>
                    <a:pt x="45" y="241"/>
                  </a:cubicBezTo>
                  <a:cubicBezTo>
                    <a:pt x="42" y="232"/>
                    <a:pt x="40" y="220"/>
                    <a:pt x="39" y="206"/>
                  </a:cubicBezTo>
                  <a:cubicBezTo>
                    <a:pt x="33" y="158"/>
                    <a:pt x="59" y="117"/>
                    <a:pt x="59" y="117"/>
                  </a:cubicBezTo>
                  <a:cubicBezTo>
                    <a:pt x="59" y="117"/>
                    <a:pt x="39" y="144"/>
                    <a:pt x="31" y="179"/>
                  </a:cubicBezTo>
                  <a:cubicBezTo>
                    <a:pt x="27" y="192"/>
                    <a:pt x="27" y="209"/>
                    <a:pt x="28" y="225"/>
                  </a:cubicBezTo>
                  <a:cubicBezTo>
                    <a:pt x="19" y="213"/>
                    <a:pt x="10" y="196"/>
                    <a:pt x="6" y="172"/>
                  </a:cubicBezTo>
                  <a:cubicBezTo>
                    <a:pt x="5" y="169"/>
                    <a:pt x="5" y="167"/>
                    <a:pt x="5" y="165"/>
                  </a:cubicBezTo>
                  <a:cubicBezTo>
                    <a:pt x="0" y="118"/>
                    <a:pt x="27" y="78"/>
                    <a:pt x="44" y="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5" name="任意多边形: 形状 53"/>
            <p:cNvSpPr/>
            <p:nvPr/>
          </p:nvSpPr>
          <p:spPr bwMode="auto">
            <a:xfrm>
              <a:off x="10206247" y="3707602"/>
              <a:ext cx="484648" cy="640943"/>
            </a:xfrm>
            <a:custGeom>
              <a:avLst/>
              <a:gdLst>
                <a:gd name="T0" fmla="*/ 86 w 156"/>
                <a:gd name="T1" fmla="*/ 41 h 206"/>
                <a:gd name="T2" fmla="*/ 77 w 156"/>
                <a:gd name="T3" fmla="*/ 56 h 206"/>
                <a:gd name="T4" fmla="*/ 95 w 156"/>
                <a:gd name="T5" fmla="*/ 46 h 206"/>
                <a:gd name="T6" fmla="*/ 131 w 156"/>
                <a:gd name="T7" fmla="*/ 0 h 206"/>
                <a:gd name="T8" fmla="*/ 146 w 156"/>
                <a:gd name="T9" fmla="*/ 87 h 206"/>
                <a:gd name="T10" fmla="*/ 122 w 156"/>
                <a:gd name="T11" fmla="*/ 141 h 206"/>
                <a:gd name="T12" fmla="*/ 130 w 156"/>
                <a:gd name="T13" fmla="*/ 138 h 206"/>
                <a:gd name="T14" fmla="*/ 70 w 156"/>
                <a:gd name="T15" fmla="*/ 178 h 206"/>
                <a:gd name="T16" fmla="*/ 14 w 156"/>
                <a:gd name="T17" fmla="*/ 206 h 206"/>
                <a:gd name="T18" fmla="*/ 14 w 156"/>
                <a:gd name="T19" fmla="*/ 205 h 206"/>
                <a:gd name="T20" fmla="*/ 22 w 156"/>
                <a:gd name="T21" fmla="*/ 171 h 206"/>
                <a:gd name="T22" fmla="*/ 75 w 156"/>
                <a:gd name="T23" fmla="*/ 101 h 206"/>
                <a:gd name="T24" fmla="*/ 26 w 156"/>
                <a:gd name="T25" fmla="*/ 144 h 206"/>
                <a:gd name="T26" fmla="*/ 5 w 156"/>
                <a:gd name="T27" fmla="*/ 184 h 206"/>
                <a:gd name="T28" fmla="*/ 6 w 156"/>
                <a:gd name="T29" fmla="*/ 128 h 206"/>
                <a:gd name="T30" fmla="*/ 8 w 156"/>
                <a:gd name="T31" fmla="*/ 122 h 206"/>
                <a:gd name="T32" fmla="*/ 86 w 156"/>
                <a:gd name="T33" fmla="*/ 4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206">
                  <a:moveTo>
                    <a:pt x="86" y="41"/>
                  </a:moveTo>
                  <a:cubicBezTo>
                    <a:pt x="77" y="56"/>
                    <a:pt x="77" y="56"/>
                    <a:pt x="77" y="56"/>
                  </a:cubicBezTo>
                  <a:cubicBezTo>
                    <a:pt x="84" y="52"/>
                    <a:pt x="90" y="49"/>
                    <a:pt x="95" y="46"/>
                  </a:cubicBezTo>
                  <a:cubicBezTo>
                    <a:pt x="120" y="34"/>
                    <a:pt x="131" y="0"/>
                    <a:pt x="131" y="0"/>
                  </a:cubicBezTo>
                  <a:cubicBezTo>
                    <a:pt x="131" y="0"/>
                    <a:pt x="156" y="40"/>
                    <a:pt x="146" y="87"/>
                  </a:cubicBezTo>
                  <a:cubicBezTo>
                    <a:pt x="142" y="108"/>
                    <a:pt x="133" y="126"/>
                    <a:pt x="122" y="141"/>
                  </a:cubicBezTo>
                  <a:cubicBezTo>
                    <a:pt x="124" y="140"/>
                    <a:pt x="127" y="139"/>
                    <a:pt x="130" y="138"/>
                  </a:cubicBezTo>
                  <a:cubicBezTo>
                    <a:pt x="115" y="160"/>
                    <a:pt x="91" y="171"/>
                    <a:pt x="70" y="178"/>
                  </a:cubicBezTo>
                  <a:cubicBezTo>
                    <a:pt x="32" y="189"/>
                    <a:pt x="14" y="206"/>
                    <a:pt x="14" y="206"/>
                  </a:cubicBezTo>
                  <a:cubicBezTo>
                    <a:pt x="14" y="206"/>
                    <a:pt x="14" y="205"/>
                    <a:pt x="14" y="205"/>
                  </a:cubicBezTo>
                  <a:cubicBezTo>
                    <a:pt x="15" y="196"/>
                    <a:pt x="18" y="184"/>
                    <a:pt x="22" y="171"/>
                  </a:cubicBezTo>
                  <a:cubicBezTo>
                    <a:pt x="36" y="126"/>
                    <a:pt x="75" y="101"/>
                    <a:pt x="75" y="101"/>
                  </a:cubicBezTo>
                  <a:cubicBezTo>
                    <a:pt x="75" y="101"/>
                    <a:pt x="47" y="116"/>
                    <a:pt x="26" y="144"/>
                  </a:cubicBezTo>
                  <a:cubicBezTo>
                    <a:pt x="18" y="155"/>
                    <a:pt x="11" y="169"/>
                    <a:pt x="5" y="184"/>
                  </a:cubicBezTo>
                  <a:cubicBezTo>
                    <a:pt x="2" y="170"/>
                    <a:pt x="0" y="151"/>
                    <a:pt x="6" y="128"/>
                  </a:cubicBezTo>
                  <a:cubicBezTo>
                    <a:pt x="7" y="126"/>
                    <a:pt x="8" y="124"/>
                    <a:pt x="8" y="122"/>
                  </a:cubicBezTo>
                  <a:cubicBezTo>
                    <a:pt x="23" y="78"/>
                    <a:pt x="62" y="53"/>
                    <a:pt x="86" y="4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6" name="任意多边形: 形状 54"/>
            <p:cNvSpPr/>
            <p:nvPr/>
          </p:nvSpPr>
          <p:spPr bwMode="auto">
            <a:xfrm>
              <a:off x="10822235" y="2604339"/>
              <a:ext cx="363814" cy="470200"/>
            </a:xfrm>
            <a:custGeom>
              <a:avLst/>
              <a:gdLst>
                <a:gd name="T0" fmla="*/ 61 w 117"/>
                <a:gd name="T1" fmla="*/ 29 h 151"/>
                <a:gd name="T2" fmla="*/ 55 w 117"/>
                <a:gd name="T3" fmla="*/ 40 h 151"/>
                <a:gd name="T4" fmla="*/ 69 w 117"/>
                <a:gd name="T5" fmla="*/ 33 h 151"/>
                <a:gd name="T6" fmla="*/ 95 w 117"/>
                <a:gd name="T7" fmla="*/ 0 h 151"/>
                <a:gd name="T8" fmla="*/ 111 w 117"/>
                <a:gd name="T9" fmla="*/ 67 h 151"/>
                <a:gd name="T10" fmla="*/ 95 w 117"/>
                <a:gd name="T11" fmla="*/ 107 h 151"/>
                <a:gd name="T12" fmla="*/ 101 w 117"/>
                <a:gd name="T13" fmla="*/ 105 h 151"/>
                <a:gd name="T14" fmla="*/ 56 w 117"/>
                <a:gd name="T15" fmla="*/ 132 h 151"/>
                <a:gd name="T16" fmla="*/ 14 w 117"/>
                <a:gd name="T17" fmla="*/ 151 h 151"/>
                <a:gd name="T18" fmla="*/ 13 w 117"/>
                <a:gd name="T19" fmla="*/ 150 h 151"/>
                <a:gd name="T20" fmla="*/ 18 w 117"/>
                <a:gd name="T21" fmla="*/ 125 h 151"/>
                <a:gd name="T22" fmla="*/ 56 w 117"/>
                <a:gd name="T23" fmla="*/ 74 h 151"/>
                <a:gd name="T24" fmla="*/ 20 w 117"/>
                <a:gd name="T25" fmla="*/ 104 h 151"/>
                <a:gd name="T26" fmla="*/ 6 w 117"/>
                <a:gd name="T27" fmla="*/ 134 h 151"/>
                <a:gd name="T28" fmla="*/ 4 w 117"/>
                <a:gd name="T29" fmla="*/ 91 h 151"/>
                <a:gd name="T30" fmla="*/ 5 w 117"/>
                <a:gd name="T31" fmla="*/ 87 h 151"/>
                <a:gd name="T32" fmla="*/ 61 w 117"/>
                <a:gd name="T33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7" h="151">
                  <a:moveTo>
                    <a:pt x="61" y="29"/>
                  </a:moveTo>
                  <a:cubicBezTo>
                    <a:pt x="55" y="40"/>
                    <a:pt x="55" y="40"/>
                    <a:pt x="55" y="40"/>
                  </a:cubicBezTo>
                  <a:cubicBezTo>
                    <a:pt x="60" y="37"/>
                    <a:pt x="65" y="35"/>
                    <a:pt x="69" y="33"/>
                  </a:cubicBezTo>
                  <a:cubicBezTo>
                    <a:pt x="88" y="25"/>
                    <a:pt x="95" y="0"/>
                    <a:pt x="95" y="0"/>
                  </a:cubicBezTo>
                  <a:cubicBezTo>
                    <a:pt x="95" y="0"/>
                    <a:pt x="117" y="32"/>
                    <a:pt x="111" y="67"/>
                  </a:cubicBezTo>
                  <a:cubicBezTo>
                    <a:pt x="109" y="83"/>
                    <a:pt x="103" y="96"/>
                    <a:pt x="95" y="107"/>
                  </a:cubicBezTo>
                  <a:cubicBezTo>
                    <a:pt x="97" y="106"/>
                    <a:pt x="99" y="106"/>
                    <a:pt x="101" y="105"/>
                  </a:cubicBezTo>
                  <a:cubicBezTo>
                    <a:pt x="91" y="122"/>
                    <a:pt x="73" y="129"/>
                    <a:pt x="56" y="132"/>
                  </a:cubicBezTo>
                  <a:cubicBezTo>
                    <a:pt x="27" y="139"/>
                    <a:pt x="14" y="151"/>
                    <a:pt x="14" y="151"/>
                  </a:cubicBezTo>
                  <a:cubicBezTo>
                    <a:pt x="14" y="151"/>
                    <a:pt x="14" y="151"/>
                    <a:pt x="13" y="150"/>
                  </a:cubicBezTo>
                  <a:cubicBezTo>
                    <a:pt x="14" y="143"/>
                    <a:pt x="16" y="135"/>
                    <a:pt x="18" y="125"/>
                  </a:cubicBezTo>
                  <a:cubicBezTo>
                    <a:pt x="27" y="92"/>
                    <a:pt x="56" y="74"/>
                    <a:pt x="56" y="74"/>
                  </a:cubicBezTo>
                  <a:cubicBezTo>
                    <a:pt x="56" y="74"/>
                    <a:pt x="35" y="84"/>
                    <a:pt x="20" y="104"/>
                  </a:cubicBezTo>
                  <a:cubicBezTo>
                    <a:pt x="14" y="112"/>
                    <a:pt x="9" y="123"/>
                    <a:pt x="6" y="134"/>
                  </a:cubicBezTo>
                  <a:cubicBezTo>
                    <a:pt x="3" y="123"/>
                    <a:pt x="0" y="108"/>
                    <a:pt x="4" y="91"/>
                  </a:cubicBezTo>
                  <a:cubicBezTo>
                    <a:pt x="4" y="89"/>
                    <a:pt x="5" y="88"/>
                    <a:pt x="5" y="87"/>
                  </a:cubicBezTo>
                  <a:cubicBezTo>
                    <a:pt x="14" y="54"/>
                    <a:pt x="44" y="37"/>
                    <a:pt x="61" y="2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104516" y="1222852"/>
            <a:ext cx="2395595" cy="3131096"/>
            <a:chOff x="8139354" y="1630469"/>
            <a:chExt cx="3194126" cy="4174795"/>
          </a:xfrm>
        </p:grpSpPr>
        <p:sp>
          <p:nvSpPr>
            <p:cNvPr id="58" name="矩形 57"/>
            <p:cNvSpPr/>
            <p:nvPr/>
          </p:nvSpPr>
          <p:spPr>
            <a:xfrm>
              <a:off x="8746260" y="1630469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8746260" y="1876690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8746260" y="3419006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8746260" y="3665227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8746260" y="5023032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8746260" y="5269253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8139354" y="3392284"/>
              <a:ext cx="489858" cy="489858"/>
              <a:chOff x="7698094" y="3392284"/>
              <a:chExt cx="489858" cy="489858"/>
            </a:xfrm>
          </p:grpSpPr>
          <p:sp>
            <p:nvSpPr>
              <p:cNvPr id="65" name="椭圆 64"/>
              <p:cNvSpPr/>
              <p:nvPr/>
            </p:nvSpPr>
            <p:spPr>
              <a:xfrm>
                <a:off x="7698094" y="3392284"/>
                <a:ext cx="489858" cy="48985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66" name="任意多边形: 形状 35"/>
              <p:cNvSpPr/>
              <p:nvPr/>
            </p:nvSpPr>
            <p:spPr bwMode="auto">
              <a:xfrm>
                <a:off x="7831850" y="3567915"/>
                <a:ext cx="212129" cy="131945"/>
              </a:xfrm>
              <a:custGeom>
                <a:avLst/>
                <a:gdLst>
                  <a:gd name="connsiteX0" fmla="*/ 308536 w 331788"/>
                  <a:gd name="connsiteY0" fmla="*/ 66675 h 206375"/>
                  <a:gd name="connsiteX1" fmla="*/ 314995 w 331788"/>
                  <a:gd name="connsiteY1" fmla="*/ 66675 h 206375"/>
                  <a:gd name="connsiteX2" fmla="*/ 331788 w 331788"/>
                  <a:gd name="connsiteY2" fmla="*/ 83491 h 206375"/>
                  <a:gd name="connsiteX3" fmla="*/ 331788 w 331788"/>
                  <a:gd name="connsiteY3" fmla="*/ 189559 h 206375"/>
                  <a:gd name="connsiteX4" fmla="*/ 314995 w 331788"/>
                  <a:gd name="connsiteY4" fmla="*/ 206375 h 206375"/>
                  <a:gd name="connsiteX5" fmla="*/ 85056 w 331788"/>
                  <a:gd name="connsiteY5" fmla="*/ 206375 h 206375"/>
                  <a:gd name="connsiteX6" fmla="*/ 68263 w 331788"/>
                  <a:gd name="connsiteY6" fmla="*/ 189559 h 206375"/>
                  <a:gd name="connsiteX7" fmla="*/ 68263 w 331788"/>
                  <a:gd name="connsiteY7" fmla="*/ 183092 h 206375"/>
                  <a:gd name="connsiteX8" fmla="*/ 281408 w 331788"/>
                  <a:gd name="connsiteY8" fmla="*/ 183092 h 206375"/>
                  <a:gd name="connsiteX9" fmla="*/ 308536 w 331788"/>
                  <a:gd name="connsiteY9" fmla="*/ 155928 h 206375"/>
                  <a:gd name="connsiteX10" fmla="*/ 308536 w 331788"/>
                  <a:gd name="connsiteY10" fmla="*/ 66675 h 206375"/>
                  <a:gd name="connsiteX11" fmla="*/ 275059 w 331788"/>
                  <a:gd name="connsiteY11" fmla="*/ 33338 h 206375"/>
                  <a:gd name="connsiteX12" fmla="*/ 281557 w 331788"/>
                  <a:gd name="connsiteY12" fmla="*/ 33338 h 206375"/>
                  <a:gd name="connsiteX13" fmla="*/ 298451 w 331788"/>
                  <a:gd name="connsiteY13" fmla="*/ 50154 h 206375"/>
                  <a:gd name="connsiteX14" fmla="*/ 298451 w 331788"/>
                  <a:gd name="connsiteY14" fmla="*/ 156222 h 206375"/>
                  <a:gd name="connsiteX15" fmla="*/ 281557 w 331788"/>
                  <a:gd name="connsiteY15" fmla="*/ 173038 h 206375"/>
                  <a:gd name="connsiteX16" fmla="*/ 50232 w 331788"/>
                  <a:gd name="connsiteY16" fmla="*/ 173038 h 206375"/>
                  <a:gd name="connsiteX17" fmla="*/ 33338 w 331788"/>
                  <a:gd name="connsiteY17" fmla="*/ 156222 h 206375"/>
                  <a:gd name="connsiteX18" fmla="*/ 33338 w 331788"/>
                  <a:gd name="connsiteY18" fmla="*/ 149755 h 206375"/>
                  <a:gd name="connsiteX19" fmla="*/ 247768 w 331788"/>
                  <a:gd name="connsiteY19" fmla="*/ 149755 h 206375"/>
                  <a:gd name="connsiteX20" fmla="*/ 275059 w 331788"/>
                  <a:gd name="connsiteY20" fmla="*/ 122591 h 206375"/>
                  <a:gd name="connsiteX21" fmla="*/ 275059 w 331788"/>
                  <a:gd name="connsiteY21" fmla="*/ 33338 h 206375"/>
                  <a:gd name="connsiteX22" fmla="*/ 99109 w 331788"/>
                  <a:gd name="connsiteY22" fmla="*/ 21630 h 206375"/>
                  <a:gd name="connsiteX23" fmla="*/ 97823 w 331788"/>
                  <a:gd name="connsiteY23" fmla="*/ 22920 h 206375"/>
                  <a:gd name="connsiteX24" fmla="*/ 95250 w 331788"/>
                  <a:gd name="connsiteY24" fmla="*/ 28079 h 206375"/>
                  <a:gd name="connsiteX25" fmla="*/ 96536 w 331788"/>
                  <a:gd name="connsiteY25" fmla="*/ 31949 h 206375"/>
                  <a:gd name="connsiteX26" fmla="*/ 97823 w 331788"/>
                  <a:gd name="connsiteY26" fmla="*/ 33238 h 206375"/>
                  <a:gd name="connsiteX27" fmla="*/ 118406 w 331788"/>
                  <a:gd name="connsiteY27" fmla="*/ 66775 h 206375"/>
                  <a:gd name="connsiteX28" fmla="*/ 119692 w 331788"/>
                  <a:gd name="connsiteY28" fmla="*/ 68064 h 206375"/>
                  <a:gd name="connsiteX29" fmla="*/ 111974 w 331788"/>
                  <a:gd name="connsiteY29" fmla="*/ 68064 h 206375"/>
                  <a:gd name="connsiteX30" fmla="*/ 104255 w 331788"/>
                  <a:gd name="connsiteY30" fmla="*/ 75804 h 206375"/>
                  <a:gd name="connsiteX31" fmla="*/ 111974 w 331788"/>
                  <a:gd name="connsiteY31" fmla="*/ 83543 h 206375"/>
                  <a:gd name="connsiteX32" fmla="*/ 124838 w 331788"/>
                  <a:gd name="connsiteY32" fmla="*/ 83543 h 206375"/>
                  <a:gd name="connsiteX33" fmla="*/ 124838 w 331788"/>
                  <a:gd name="connsiteY33" fmla="*/ 89992 h 206375"/>
                  <a:gd name="connsiteX34" fmla="*/ 111974 w 331788"/>
                  <a:gd name="connsiteY34" fmla="*/ 89992 h 206375"/>
                  <a:gd name="connsiteX35" fmla="*/ 104255 w 331788"/>
                  <a:gd name="connsiteY35" fmla="*/ 97731 h 206375"/>
                  <a:gd name="connsiteX36" fmla="*/ 111974 w 331788"/>
                  <a:gd name="connsiteY36" fmla="*/ 105470 h 206375"/>
                  <a:gd name="connsiteX37" fmla="*/ 124838 w 331788"/>
                  <a:gd name="connsiteY37" fmla="*/ 105470 h 206375"/>
                  <a:gd name="connsiteX38" fmla="*/ 124838 w 331788"/>
                  <a:gd name="connsiteY38" fmla="*/ 114499 h 206375"/>
                  <a:gd name="connsiteX39" fmla="*/ 132557 w 331788"/>
                  <a:gd name="connsiteY39" fmla="*/ 122238 h 206375"/>
                  <a:gd name="connsiteX40" fmla="*/ 140275 w 331788"/>
                  <a:gd name="connsiteY40" fmla="*/ 114499 h 206375"/>
                  <a:gd name="connsiteX41" fmla="*/ 140275 w 331788"/>
                  <a:gd name="connsiteY41" fmla="*/ 105470 h 206375"/>
                  <a:gd name="connsiteX42" fmla="*/ 153139 w 331788"/>
                  <a:gd name="connsiteY42" fmla="*/ 105470 h 206375"/>
                  <a:gd name="connsiteX43" fmla="*/ 160858 w 331788"/>
                  <a:gd name="connsiteY43" fmla="*/ 97731 h 206375"/>
                  <a:gd name="connsiteX44" fmla="*/ 153139 w 331788"/>
                  <a:gd name="connsiteY44" fmla="*/ 89992 h 206375"/>
                  <a:gd name="connsiteX45" fmla="*/ 140275 w 331788"/>
                  <a:gd name="connsiteY45" fmla="*/ 89992 h 206375"/>
                  <a:gd name="connsiteX46" fmla="*/ 140275 w 331788"/>
                  <a:gd name="connsiteY46" fmla="*/ 83543 h 206375"/>
                  <a:gd name="connsiteX47" fmla="*/ 153139 w 331788"/>
                  <a:gd name="connsiteY47" fmla="*/ 83543 h 206375"/>
                  <a:gd name="connsiteX48" fmla="*/ 160858 w 331788"/>
                  <a:gd name="connsiteY48" fmla="*/ 75804 h 206375"/>
                  <a:gd name="connsiteX49" fmla="*/ 153139 w 331788"/>
                  <a:gd name="connsiteY49" fmla="*/ 68064 h 206375"/>
                  <a:gd name="connsiteX50" fmla="*/ 145421 w 331788"/>
                  <a:gd name="connsiteY50" fmla="*/ 68064 h 206375"/>
                  <a:gd name="connsiteX51" fmla="*/ 146707 w 331788"/>
                  <a:gd name="connsiteY51" fmla="*/ 66775 h 206375"/>
                  <a:gd name="connsiteX52" fmla="*/ 168577 w 331788"/>
                  <a:gd name="connsiteY52" fmla="*/ 33238 h 206375"/>
                  <a:gd name="connsiteX53" fmla="*/ 168577 w 331788"/>
                  <a:gd name="connsiteY53" fmla="*/ 31949 h 206375"/>
                  <a:gd name="connsiteX54" fmla="*/ 169863 w 331788"/>
                  <a:gd name="connsiteY54" fmla="*/ 28079 h 206375"/>
                  <a:gd name="connsiteX55" fmla="*/ 168577 w 331788"/>
                  <a:gd name="connsiteY55" fmla="*/ 22920 h 206375"/>
                  <a:gd name="connsiteX56" fmla="*/ 166004 w 331788"/>
                  <a:gd name="connsiteY56" fmla="*/ 21630 h 206375"/>
                  <a:gd name="connsiteX57" fmla="*/ 156999 w 331788"/>
                  <a:gd name="connsiteY57" fmla="*/ 22920 h 206375"/>
                  <a:gd name="connsiteX58" fmla="*/ 155712 w 331788"/>
                  <a:gd name="connsiteY58" fmla="*/ 22920 h 206375"/>
                  <a:gd name="connsiteX59" fmla="*/ 153139 w 331788"/>
                  <a:gd name="connsiteY59" fmla="*/ 28079 h 206375"/>
                  <a:gd name="connsiteX60" fmla="*/ 150567 w 331788"/>
                  <a:gd name="connsiteY60" fmla="*/ 33238 h 206375"/>
                  <a:gd name="connsiteX61" fmla="*/ 132557 w 331788"/>
                  <a:gd name="connsiteY61" fmla="*/ 60325 h 206375"/>
                  <a:gd name="connsiteX62" fmla="*/ 115833 w 331788"/>
                  <a:gd name="connsiteY62" fmla="*/ 33238 h 206375"/>
                  <a:gd name="connsiteX63" fmla="*/ 111974 w 331788"/>
                  <a:gd name="connsiteY63" fmla="*/ 28079 h 206375"/>
                  <a:gd name="connsiteX64" fmla="*/ 109401 w 331788"/>
                  <a:gd name="connsiteY64" fmla="*/ 22920 h 206375"/>
                  <a:gd name="connsiteX65" fmla="*/ 99109 w 331788"/>
                  <a:gd name="connsiteY65" fmla="*/ 21630 h 206375"/>
                  <a:gd name="connsiteX66" fmla="*/ 16894 w 331788"/>
                  <a:gd name="connsiteY66" fmla="*/ 0 h 206375"/>
                  <a:gd name="connsiteX67" fmla="*/ 248219 w 331788"/>
                  <a:gd name="connsiteY67" fmla="*/ 0 h 206375"/>
                  <a:gd name="connsiteX68" fmla="*/ 265113 w 331788"/>
                  <a:gd name="connsiteY68" fmla="*/ 16816 h 206375"/>
                  <a:gd name="connsiteX69" fmla="*/ 265113 w 331788"/>
                  <a:gd name="connsiteY69" fmla="*/ 122884 h 206375"/>
                  <a:gd name="connsiteX70" fmla="*/ 248219 w 331788"/>
                  <a:gd name="connsiteY70" fmla="*/ 139700 h 206375"/>
                  <a:gd name="connsiteX71" fmla="*/ 23392 w 331788"/>
                  <a:gd name="connsiteY71" fmla="*/ 139700 h 206375"/>
                  <a:gd name="connsiteX72" fmla="*/ 16894 w 331788"/>
                  <a:gd name="connsiteY72" fmla="*/ 139700 h 206375"/>
                  <a:gd name="connsiteX73" fmla="*/ 0 w 331788"/>
                  <a:gd name="connsiteY73" fmla="*/ 122884 h 206375"/>
                  <a:gd name="connsiteX74" fmla="*/ 0 w 331788"/>
                  <a:gd name="connsiteY74" fmla="*/ 16816 h 206375"/>
                  <a:gd name="connsiteX75" fmla="*/ 16894 w 331788"/>
                  <a:gd name="connsiteY75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31788" h="206375">
                    <a:moveTo>
                      <a:pt x="308536" y="66675"/>
                    </a:moveTo>
                    <a:cubicBezTo>
                      <a:pt x="308536" y="66675"/>
                      <a:pt x="308536" y="66675"/>
                      <a:pt x="314995" y="66675"/>
                    </a:cubicBezTo>
                    <a:cubicBezTo>
                      <a:pt x="324037" y="66675"/>
                      <a:pt x="331788" y="73143"/>
                      <a:pt x="331788" y="83491"/>
                    </a:cubicBezTo>
                    <a:cubicBezTo>
                      <a:pt x="331788" y="83491"/>
                      <a:pt x="331788" y="83491"/>
                      <a:pt x="331788" y="189559"/>
                    </a:cubicBezTo>
                    <a:cubicBezTo>
                      <a:pt x="331788" y="198614"/>
                      <a:pt x="324037" y="206375"/>
                      <a:pt x="314995" y="206375"/>
                    </a:cubicBezTo>
                    <a:cubicBezTo>
                      <a:pt x="314995" y="206375"/>
                      <a:pt x="314995" y="206375"/>
                      <a:pt x="85056" y="206375"/>
                    </a:cubicBezTo>
                    <a:cubicBezTo>
                      <a:pt x="76014" y="206375"/>
                      <a:pt x="68263" y="198614"/>
                      <a:pt x="68263" y="189559"/>
                    </a:cubicBezTo>
                    <a:cubicBezTo>
                      <a:pt x="68263" y="189559"/>
                      <a:pt x="68263" y="189559"/>
                      <a:pt x="68263" y="183092"/>
                    </a:cubicBezTo>
                    <a:cubicBezTo>
                      <a:pt x="68263" y="183092"/>
                      <a:pt x="68263" y="183092"/>
                      <a:pt x="281408" y="183092"/>
                    </a:cubicBezTo>
                    <a:cubicBezTo>
                      <a:pt x="296910" y="183092"/>
                      <a:pt x="308536" y="171450"/>
                      <a:pt x="308536" y="155928"/>
                    </a:cubicBezTo>
                    <a:cubicBezTo>
                      <a:pt x="308536" y="155928"/>
                      <a:pt x="308536" y="155928"/>
                      <a:pt x="308536" y="66675"/>
                    </a:cubicBezTo>
                    <a:close/>
                    <a:moveTo>
                      <a:pt x="275059" y="33338"/>
                    </a:moveTo>
                    <a:cubicBezTo>
                      <a:pt x="275059" y="33338"/>
                      <a:pt x="275059" y="33338"/>
                      <a:pt x="281557" y="33338"/>
                    </a:cubicBezTo>
                    <a:cubicBezTo>
                      <a:pt x="290654" y="33338"/>
                      <a:pt x="298451" y="41099"/>
                      <a:pt x="298451" y="50154"/>
                    </a:cubicBezTo>
                    <a:cubicBezTo>
                      <a:pt x="298451" y="50154"/>
                      <a:pt x="298451" y="50154"/>
                      <a:pt x="298451" y="156222"/>
                    </a:cubicBezTo>
                    <a:cubicBezTo>
                      <a:pt x="298451" y="165277"/>
                      <a:pt x="290654" y="173038"/>
                      <a:pt x="281557" y="173038"/>
                    </a:cubicBezTo>
                    <a:cubicBezTo>
                      <a:pt x="281557" y="173038"/>
                      <a:pt x="281557" y="173038"/>
                      <a:pt x="50232" y="173038"/>
                    </a:cubicBezTo>
                    <a:cubicBezTo>
                      <a:pt x="41135" y="173038"/>
                      <a:pt x="33338" y="165277"/>
                      <a:pt x="33338" y="156222"/>
                    </a:cubicBezTo>
                    <a:cubicBezTo>
                      <a:pt x="33338" y="156222"/>
                      <a:pt x="33338" y="156222"/>
                      <a:pt x="33338" y="149755"/>
                    </a:cubicBezTo>
                    <a:cubicBezTo>
                      <a:pt x="33338" y="149755"/>
                      <a:pt x="33338" y="149755"/>
                      <a:pt x="247768" y="149755"/>
                    </a:cubicBezTo>
                    <a:cubicBezTo>
                      <a:pt x="263363" y="149755"/>
                      <a:pt x="275059" y="138113"/>
                      <a:pt x="275059" y="122591"/>
                    </a:cubicBezTo>
                    <a:cubicBezTo>
                      <a:pt x="275059" y="122591"/>
                      <a:pt x="275059" y="122591"/>
                      <a:pt x="275059" y="33338"/>
                    </a:cubicBezTo>
                    <a:close/>
                    <a:moveTo>
                      <a:pt x="99109" y="21630"/>
                    </a:moveTo>
                    <a:cubicBezTo>
                      <a:pt x="97823" y="21630"/>
                      <a:pt x="97823" y="21630"/>
                      <a:pt x="97823" y="22920"/>
                    </a:cubicBezTo>
                    <a:cubicBezTo>
                      <a:pt x="96536" y="24210"/>
                      <a:pt x="95250" y="25499"/>
                      <a:pt x="95250" y="28079"/>
                    </a:cubicBezTo>
                    <a:cubicBezTo>
                      <a:pt x="95250" y="29369"/>
                      <a:pt x="96536" y="30659"/>
                      <a:pt x="96536" y="31949"/>
                    </a:cubicBezTo>
                    <a:cubicBezTo>
                      <a:pt x="96536" y="31949"/>
                      <a:pt x="96536" y="31949"/>
                      <a:pt x="97823" y="33238"/>
                    </a:cubicBezTo>
                    <a:cubicBezTo>
                      <a:pt x="97823" y="33238"/>
                      <a:pt x="97823" y="33238"/>
                      <a:pt x="118406" y="66775"/>
                    </a:cubicBezTo>
                    <a:cubicBezTo>
                      <a:pt x="118406" y="66775"/>
                      <a:pt x="118406" y="66775"/>
                      <a:pt x="119692" y="68064"/>
                    </a:cubicBezTo>
                    <a:cubicBezTo>
                      <a:pt x="119692" y="68064"/>
                      <a:pt x="119692" y="68064"/>
                      <a:pt x="111974" y="68064"/>
                    </a:cubicBezTo>
                    <a:cubicBezTo>
                      <a:pt x="108114" y="68064"/>
                      <a:pt x="104255" y="71934"/>
                      <a:pt x="104255" y="75804"/>
                    </a:cubicBezTo>
                    <a:cubicBezTo>
                      <a:pt x="104255" y="79673"/>
                      <a:pt x="108114" y="83543"/>
                      <a:pt x="111974" y="83543"/>
                    </a:cubicBezTo>
                    <a:cubicBezTo>
                      <a:pt x="111974" y="83543"/>
                      <a:pt x="111974" y="83543"/>
                      <a:pt x="124838" y="83543"/>
                    </a:cubicBezTo>
                    <a:cubicBezTo>
                      <a:pt x="124838" y="83543"/>
                      <a:pt x="124838" y="83543"/>
                      <a:pt x="124838" y="89992"/>
                    </a:cubicBezTo>
                    <a:cubicBezTo>
                      <a:pt x="124838" y="89992"/>
                      <a:pt x="124838" y="89992"/>
                      <a:pt x="111974" y="89992"/>
                    </a:cubicBezTo>
                    <a:cubicBezTo>
                      <a:pt x="108114" y="89992"/>
                      <a:pt x="104255" y="93861"/>
                      <a:pt x="104255" y="97731"/>
                    </a:cubicBezTo>
                    <a:cubicBezTo>
                      <a:pt x="104255" y="101601"/>
                      <a:pt x="108114" y="105470"/>
                      <a:pt x="111974" y="105470"/>
                    </a:cubicBezTo>
                    <a:cubicBezTo>
                      <a:pt x="111974" y="105470"/>
                      <a:pt x="111974" y="105470"/>
                      <a:pt x="124838" y="105470"/>
                    </a:cubicBezTo>
                    <a:cubicBezTo>
                      <a:pt x="124838" y="105470"/>
                      <a:pt x="124838" y="105470"/>
                      <a:pt x="124838" y="114499"/>
                    </a:cubicBezTo>
                    <a:cubicBezTo>
                      <a:pt x="124838" y="119658"/>
                      <a:pt x="128697" y="122238"/>
                      <a:pt x="132557" y="122238"/>
                    </a:cubicBezTo>
                    <a:cubicBezTo>
                      <a:pt x="136416" y="122238"/>
                      <a:pt x="140275" y="119658"/>
                      <a:pt x="140275" y="114499"/>
                    </a:cubicBezTo>
                    <a:cubicBezTo>
                      <a:pt x="140275" y="114499"/>
                      <a:pt x="140275" y="114499"/>
                      <a:pt x="140275" y="105470"/>
                    </a:cubicBezTo>
                    <a:cubicBezTo>
                      <a:pt x="140275" y="105470"/>
                      <a:pt x="140275" y="105470"/>
                      <a:pt x="153139" y="105470"/>
                    </a:cubicBezTo>
                    <a:cubicBezTo>
                      <a:pt x="158285" y="105470"/>
                      <a:pt x="160858" y="101601"/>
                      <a:pt x="160858" y="97731"/>
                    </a:cubicBezTo>
                    <a:cubicBezTo>
                      <a:pt x="160858" y="93861"/>
                      <a:pt x="158285" y="89992"/>
                      <a:pt x="153139" y="89992"/>
                    </a:cubicBezTo>
                    <a:cubicBezTo>
                      <a:pt x="153139" y="89992"/>
                      <a:pt x="153139" y="89992"/>
                      <a:pt x="140275" y="89992"/>
                    </a:cubicBezTo>
                    <a:cubicBezTo>
                      <a:pt x="140275" y="89992"/>
                      <a:pt x="140275" y="89992"/>
                      <a:pt x="140275" y="83543"/>
                    </a:cubicBezTo>
                    <a:cubicBezTo>
                      <a:pt x="140275" y="83543"/>
                      <a:pt x="140275" y="83543"/>
                      <a:pt x="153139" y="83543"/>
                    </a:cubicBezTo>
                    <a:cubicBezTo>
                      <a:pt x="158285" y="83543"/>
                      <a:pt x="160858" y="79673"/>
                      <a:pt x="160858" y="75804"/>
                    </a:cubicBezTo>
                    <a:cubicBezTo>
                      <a:pt x="160858" y="71934"/>
                      <a:pt x="158285" y="68064"/>
                      <a:pt x="153139" y="68064"/>
                    </a:cubicBezTo>
                    <a:cubicBezTo>
                      <a:pt x="153139" y="68064"/>
                      <a:pt x="153139" y="68064"/>
                      <a:pt x="145421" y="68064"/>
                    </a:cubicBezTo>
                    <a:cubicBezTo>
                      <a:pt x="145421" y="68064"/>
                      <a:pt x="145421" y="68064"/>
                      <a:pt x="146707" y="66775"/>
                    </a:cubicBezTo>
                    <a:cubicBezTo>
                      <a:pt x="146707" y="66775"/>
                      <a:pt x="146707" y="66775"/>
                      <a:pt x="168577" y="33238"/>
                    </a:cubicBezTo>
                    <a:cubicBezTo>
                      <a:pt x="168577" y="33238"/>
                      <a:pt x="168577" y="33238"/>
                      <a:pt x="168577" y="31949"/>
                    </a:cubicBezTo>
                    <a:cubicBezTo>
                      <a:pt x="169863" y="30659"/>
                      <a:pt x="169863" y="29369"/>
                      <a:pt x="169863" y="28079"/>
                    </a:cubicBezTo>
                    <a:cubicBezTo>
                      <a:pt x="169863" y="25499"/>
                      <a:pt x="169863" y="24210"/>
                      <a:pt x="168577" y="22920"/>
                    </a:cubicBezTo>
                    <a:cubicBezTo>
                      <a:pt x="167290" y="21630"/>
                      <a:pt x="167290" y="21630"/>
                      <a:pt x="166004" y="21630"/>
                    </a:cubicBezTo>
                    <a:cubicBezTo>
                      <a:pt x="163431" y="19050"/>
                      <a:pt x="159572" y="20340"/>
                      <a:pt x="156999" y="22920"/>
                    </a:cubicBezTo>
                    <a:cubicBezTo>
                      <a:pt x="156999" y="22920"/>
                      <a:pt x="155712" y="22920"/>
                      <a:pt x="155712" y="22920"/>
                    </a:cubicBezTo>
                    <a:cubicBezTo>
                      <a:pt x="155712" y="22920"/>
                      <a:pt x="155712" y="22920"/>
                      <a:pt x="153139" y="28079"/>
                    </a:cubicBezTo>
                    <a:cubicBezTo>
                      <a:pt x="153139" y="28079"/>
                      <a:pt x="153139" y="28079"/>
                      <a:pt x="150567" y="33238"/>
                    </a:cubicBezTo>
                    <a:cubicBezTo>
                      <a:pt x="150567" y="33238"/>
                      <a:pt x="150567" y="33238"/>
                      <a:pt x="132557" y="60325"/>
                    </a:cubicBezTo>
                    <a:cubicBezTo>
                      <a:pt x="132557" y="60325"/>
                      <a:pt x="132557" y="60325"/>
                      <a:pt x="115833" y="33238"/>
                    </a:cubicBezTo>
                    <a:cubicBezTo>
                      <a:pt x="115833" y="33238"/>
                      <a:pt x="115833" y="33238"/>
                      <a:pt x="111974" y="28079"/>
                    </a:cubicBezTo>
                    <a:cubicBezTo>
                      <a:pt x="111974" y="28079"/>
                      <a:pt x="111974" y="28079"/>
                      <a:pt x="109401" y="22920"/>
                    </a:cubicBezTo>
                    <a:cubicBezTo>
                      <a:pt x="106828" y="20340"/>
                      <a:pt x="101682" y="19050"/>
                      <a:pt x="99109" y="21630"/>
                    </a:cubicBezTo>
                    <a:close/>
                    <a:moveTo>
                      <a:pt x="16894" y="0"/>
                    </a:moveTo>
                    <a:cubicBezTo>
                      <a:pt x="16894" y="0"/>
                      <a:pt x="16894" y="0"/>
                      <a:pt x="248219" y="0"/>
                    </a:cubicBezTo>
                    <a:cubicBezTo>
                      <a:pt x="257316" y="0"/>
                      <a:pt x="265113" y="7761"/>
                      <a:pt x="265113" y="16816"/>
                    </a:cubicBezTo>
                    <a:cubicBezTo>
                      <a:pt x="265113" y="16816"/>
                      <a:pt x="265113" y="16816"/>
                      <a:pt x="265113" y="122884"/>
                    </a:cubicBezTo>
                    <a:cubicBezTo>
                      <a:pt x="265113" y="133233"/>
                      <a:pt x="257316" y="139700"/>
                      <a:pt x="248219" y="139700"/>
                    </a:cubicBezTo>
                    <a:cubicBezTo>
                      <a:pt x="248219" y="139700"/>
                      <a:pt x="248219" y="139700"/>
                      <a:pt x="23392" y="139700"/>
                    </a:cubicBezTo>
                    <a:lnTo>
                      <a:pt x="16894" y="139700"/>
                    </a:lnTo>
                    <a:cubicBezTo>
                      <a:pt x="7797" y="139700"/>
                      <a:pt x="0" y="133233"/>
                      <a:pt x="0" y="122884"/>
                    </a:cubicBezTo>
                    <a:cubicBezTo>
                      <a:pt x="0" y="122884"/>
                      <a:pt x="0" y="122884"/>
                      <a:pt x="0" y="16816"/>
                    </a:cubicBezTo>
                    <a:cubicBezTo>
                      <a:pt x="0" y="7761"/>
                      <a:pt x="7797" y="0"/>
                      <a:pt x="16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8139354" y="5074916"/>
              <a:ext cx="489858" cy="489858"/>
              <a:chOff x="7698094" y="5074916"/>
              <a:chExt cx="489858" cy="489858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7698094" y="5074916"/>
                <a:ext cx="489858" cy="489858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69" name="任意多边形: 形状 33"/>
              <p:cNvSpPr/>
              <p:nvPr/>
            </p:nvSpPr>
            <p:spPr bwMode="auto">
              <a:xfrm>
                <a:off x="7831850" y="5238809"/>
                <a:ext cx="212129" cy="171530"/>
              </a:xfrm>
              <a:custGeom>
                <a:avLst/>
                <a:gdLst>
                  <a:gd name="connsiteX0" fmla="*/ 9105 w 331788"/>
                  <a:gd name="connsiteY0" fmla="*/ 87313 h 268288"/>
                  <a:gd name="connsiteX1" fmla="*/ 63736 w 331788"/>
                  <a:gd name="connsiteY1" fmla="*/ 87313 h 268288"/>
                  <a:gd name="connsiteX2" fmla="*/ 67638 w 331788"/>
                  <a:gd name="connsiteY2" fmla="*/ 92447 h 268288"/>
                  <a:gd name="connsiteX3" fmla="*/ 67638 w 331788"/>
                  <a:gd name="connsiteY3" fmla="*/ 172025 h 268288"/>
                  <a:gd name="connsiteX4" fmla="*/ 89750 w 331788"/>
                  <a:gd name="connsiteY4" fmla="*/ 193845 h 268288"/>
                  <a:gd name="connsiteX5" fmla="*/ 196410 w 331788"/>
                  <a:gd name="connsiteY5" fmla="*/ 193845 h 268288"/>
                  <a:gd name="connsiteX6" fmla="*/ 201613 w 331788"/>
                  <a:gd name="connsiteY6" fmla="*/ 197695 h 268288"/>
                  <a:gd name="connsiteX7" fmla="*/ 201613 w 331788"/>
                  <a:gd name="connsiteY7" fmla="*/ 220798 h 268288"/>
                  <a:gd name="connsiteX8" fmla="*/ 192508 w 331788"/>
                  <a:gd name="connsiteY8" fmla="*/ 229783 h 268288"/>
                  <a:gd name="connsiteX9" fmla="*/ 88450 w 331788"/>
                  <a:gd name="connsiteY9" fmla="*/ 229783 h 268288"/>
                  <a:gd name="connsiteX10" fmla="*/ 84547 w 331788"/>
                  <a:gd name="connsiteY10" fmla="*/ 231066 h 268288"/>
                  <a:gd name="connsiteX11" fmla="*/ 59834 w 331788"/>
                  <a:gd name="connsiteY11" fmla="*/ 265721 h 268288"/>
                  <a:gd name="connsiteX12" fmla="*/ 55931 w 331788"/>
                  <a:gd name="connsiteY12" fmla="*/ 268288 h 268288"/>
                  <a:gd name="connsiteX13" fmla="*/ 52029 w 331788"/>
                  <a:gd name="connsiteY13" fmla="*/ 265721 h 268288"/>
                  <a:gd name="connsiteX14" fmla="*/ 27315 w 331788"/>
                  <a:gd name="connsiteY14" fmla="*/ 231066 h 268288"/>
                  <a:gd name="connsiteX15" fmla="*/ 23413 w 331788"/>
                  <a:gd name="connsiteY15" fmla="*/ 229783 h 268288"/>
                  <a:gd name="connsiteX16" fmla="*/ 9105 w 331788"/>
                  <a:gd name="connsiteY16" fmla="*/ 229783 h 268288"/>
                  <a:gd name="connsiteX17" fmla="*/ 0 w 331788"/>
                  <a:gd name="connsiteY17" fmla="*/ 220798 h 268288"/>
                  <a:gd name="connsiteX18" fmla="*/ 0 w 331788"/>
                  <a:gd name="connsiteY18" fmla="*/ 96298 h 268288"/>
                  <a:gd name="connsiteX19" fmla="*/ 9105 w 331788"/>
                  <a:gd name="connsiteY19" fmla="*/ 87313 h 268288"/>
                  <a:gd name="connsiteX20" fmla="*/ 200880 w 331788"/>
                  <a:gd name="connsiteY20" fmla="*/ 25400 h 268288"/>
                  <a:gd name="connsiteX21" fmla="*/ 199567 w 331788"/>
                  <a:gd name="connsiteY21" fmla="*/ 28004 h 268288"/>
                  <a:gd name="connsiteX22" fmla="*/ 199567 w 331788"/>
                  <a:gd name="connsiteY22" fmla="*/ 39723 h 268288"/>
                  <a:gd name="connsiteX23" fmla="*/ 178563 w 331788"/>
                  <a:gd name="connsiteY23" fmla="*/ 64463 h 268288"/>
                  <a:gd name="connsiteX24" fmla="*/ 208757 w 331788"/>
                  <a:gd name="connsiteY24" fmla="*/ 94412 h 268288"/>
                  <a:gd name="connsiteX25" fmla="*/ 223197 w 331788"/>
                  <a:gd name="connsiteY25" fmla="*/ 103527 h 268288"/>
                  <a:gd name="connsiteX26" fmla="*/ 210069 w 331788"/>
                  <a:gd name="connsiteY26" fmla="*/ 110037 h 268288"/>
                  <a:gd name="connsiteX27" fmla="*/ 193004 w 331788"/>
                  <a:gd name="connsiteY27" fmla="*/ 103527 h 268288"/>
                  <a:gd name="connsiteX28" fmla="*/ 189065 w 331788"/>
                  <a:gd name="connsiteY28" fmla="*/ 99621 h 268288"/>
                  <a:gd name="connsiteX29" fmla="*/ 186440 w 331788"/>
                  <a:gd name="connsiteY29" fmla="*/ 99621 h 268288"/>
                  <a:gd name="connsiteX30" fmla="*/ 175938 w 331788"/>
                  <a:gd name="connsiteY30" fmla="*/ 111340 h 268288"/>
                  <a:gd name="connsiteX31" fmla="*/ 174625 w 331788"/>
                  <a:gd name="connsiteY31" fmla="*/ 112642 h 268288"/>
                  <a:gd name="connsiteX32" fmla="*/ 174625 w 331788"/>
                  <a:gd name="connsiteY32" fmla="*/ 113944 h 268288"/>
                  <a:gd name="connsiteX33" fmla="*/ 178563 w 331788"/>
                  <a:gd name="connsiteY33" fmla="*/ 116548 h 268288"/>
                  <a:gd name="connsiteX34" fmla="*/ 199567 w 331788"/>
                  <a:gd name="connsiteY34" fmla="*/ 128267 h 268288"/>
                  <a:gd name="connsiteX35" fmla="*/ 199567 w 331788"/>
                  <a:gd name="connsiteY35" fmla="*/ 139986 h 268288"/>
                  <a:gd name="connsiteX36" fmla="*/ 200880 w 331788"/>
                  <a:gd name="connsiteY36" fmla="*/ 141288 h 268288"/>
                  <a:gd name="connsiteX37" fmla="*/ 216633 w 331788"/>
                  <a:gd name="connsiteY37" fmla="*/ 141288 h 268288"/>
                  <a:gd name="connsiteX38" fmla="*/ 219259 w 331788"/>
                  <a:gd name="connsiteY38" fmla="*/ 139986 h 268288"/>
                  <a:gd name="connsiteX39" fmla="*/ 219259 w 331788"/>
                  <a:gd name="connsiteY39" fmla="*/ 128267 h 268288"/>
                  <a:gd name="connsiteX40" fmla="*/ 242888 w 331788"/>
                  <a:gd name="connsiteY40" fmla="*/ 103527 h 268288"/>
                  <a:gd name="connsiteX41" fmla="*/ 214008 w 331788"/>
                  <a:gd name="connsiteY41" fmla="*/ 74880 h 268288"/>
                  <a:gd name="connsiteX42" fmla="*/ 198255 w 331788"/>
                  <a:gd name="connsiteY42" fmla="*/ 64463 h 268288"/>
                  <a:gd name="connsiteX43" fmla="*/ 211382 w 331788"/>
                  <a:gd name="connsiteY43" fmla="*/ 56651 h 268288"/>
                  <a:gd name="connsiteX44" fmla="*/ 227135 w 331788"/>
                  <a:gd name="connsiteY44" fmla="*/ 60557 h 268288"/>
                  <a:gd name="connsiteX45" fmla="*/ 229761 w 331788"/>
                  <a:gd name="connsiteY45" fmla="*/ 63161 h 268288"/>
                  <a:gd name="connsiteX46" fmla="*/ 233699 w 331788"/>
                  <a:gd name="connsiteY46" fmla="*/ 63161 h 268288"/>
                  <a:gd name="connsiteX47" fmla="*/ 241575 w 331788"/>
                  <a:gd name="connsiteY47" fmla="*/ 50140 h 268288"/>
                  <a:gd name="connsiteX48" fmla="*/ 241575 w 331788"/>
                  <a:gd name="connsiteY48" fmla="*/ 47536 h 268288"/>
                  <a:gd name="connsiteX49" fmla="*/ 237637 w 331788"/>
                  <a:gd name="connsiteY49" fmla="*/ 44932 h 268288"/>
                  <a:gd name="connsiteX50" fmla="*/ 219259 w 331788"/>
                  <a:gd name="connsiteY50" fmla="*/ 38421 h 268288"/>
                  <a:gd name="connsiteX51" fmla="*/ 219259 w 331788"/>
                  <a:gd name="connsiteY51" fmla="*/ 28004 h 268288"/>
                  <a:gd name="connsiteX52" fmla="*/ 216633 w 331788"/>
                  <a:gd name="connsiteY52" fmla="*/ 25400 h 268288"/>
                  <a:gd name="connsiteX53" fmla="*/ 200880 w 331788"/>
                  <a:gd name="connsiteY53" fmla="*/ 25400 h 268288"/>
                  <a:gd name="connsiteX54" fmla="*/ 95464 w 331788"/>
                  <a:gd name="connsiteY54" fmla="*/ 0 h 268288"/>
                  <a:gd name="connsiteX55" fmla="*/ 320166 w 331788"/>
                  <a:gd name="connsiteY55" fmla="*/ 0 h 268288"/>
                  <a:gd name="connsiteX56" fmla="*/ 331788 w 331788"/>
                  <a:gd name="connsiteY56" fmla="*/ 12898 h 268288"/>
                  <a:gd name="connsiteX57" fmla="*/ 331788 w 331788"/>
                  <a:gd name="connsiteY57" fmla="*/ 166390 h 268288"/>
                  <a:gd name="connsiteX58" fmla="*/ 320166 w 331788"/>
                  <a:gd name="connsiteY58" fmla="*/ 177999 h 268288"/>
                  <a:gd name="connsiteX59" fmla="*/ 302086 w 331788"/>
                  <a:gd name="connsiteY59" fmla="*/ 177999 h 268288"/>
                  <a:gd name="connsiteX60" fmla="*/ 298212 w 331788"/>
                  <a:gd name="connsiteY60" fmla="*/ 180579 h 268288"/>
                  <a:gd name="connsiteX61" fmla="*/ 265927 w 331788"/>
                  <a:gd name="connsiteY61" fmla="*/ 225723 h 268288"/>
                  <a:gd name="connsiteX62" fmla="*/ 262053 w 331788"/>
                  <a:gd name="connsiteY62" fmla="*/ 227013 h 268288"/>
                  <a:gd name="connsiteX63" fmla="*/ 258179 w 331788"/>
                  <a:gd name="connsiteY63" fmla="*/ 225723 h 268288"/>
                  <a:gd name="connsiteX64" fmla="*/ 227186 w 331788"/>
                  <a:gd name="connsiteY64" fmla="*/ 180579 h 268288"/>
                  <a:gd name="connsiteX65" fmla="*/ 223311 w 331788"/>
                  <a:gd name="connsiteY65" fmla="*/ 177999 h 268288"/>
                  <a:gd name="connsiteX66" fmla="*/ 95464 w 331788"/>
                  <a:gd name="connsiteY66" fmla="*/ 177999 h 268288"/>
                  <a:gd name="connsiteX67" fmla="*/ 82550 w 331788"/>
                  <a:gd name="connsiteY67" fmla="*/ 166390 h 268288"/>
                  <a:gd name="connsiteX68" fmla="*/ 82550 w 331788"/>
                  <a:gd name="connsiteY68" fmla="*/ 12898 h 268288"/>
                  <a:gd name="connsiteX69" fmla="*/ 95464 w 331788"/>
                  <a:gd name="connsiteY69" fmla="*/ 0 h 268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331788" h="268288">
                    <a:moveTo>
                      <a:pt x="9105" y="87313"/>
                    </a:moveTo>
                    <a:cubicBezTo>
                      <a:pt x="9105" y="87313"/>
                      <a:pt x="9105" y="87313"/>
                      <a:pt x="63736" y="87313"/>
                    </a:cubicBezTo>
                    <a:cubicBezTo>
                      <a:pt x="66337" y="87313"/>
                      <a:pt x="67638" y="89880"/>
                      <a:pt x="67638" y="92447"/>
                    </a:cubicBezTo>
                    <a:cubicBezTo>
                      <a:pt x="67638" y="92447"/>
                      <a:pt x="67638" y="92447"/>
                      <a:pt x="67638" y="172025"/>
                    </a:cubicBezTo>
                    <a:cubicBezTo>
                      <a:pt x="67638" y="183576"/>
                      <a:pt x="78044" y="193845"/>
                      <a:pt x="89750" y="193845"/>
                    </a:cubicBezTo>
                    <a:cubicBezTo>
                      <a:pt x="89750" y="193845"/>
                      <a:pt x="89750" y="193845"/>
                      <a:pt x="196410" y="193845"/>
                    </a:cubicBezTo>
                    <a:cubicBezTo>
                      <a:pt x="199012" y="193845"/>
                      <a:pt x="201613" y="195128"/>
                      <a:pt x="201613" y="197695"/>
                    </a:cubicBezTo>
                    <a:cubicBezTo>
                      <a:pt x="201613" y="197695"/>
                      <a:pt x="201613" y="197695"/>
                      <a:pt x="201613" y="220798"/>
                    </a:cubicBezTo>
                    <a:cubicBezTo>
                      <a:pt x="201613" y="225932"/>
                      <a:pt x="197711" y="229783"/>
                      <a:pt x="192508" y="229783"/>
                    </a:cubicBezTo>
                    <a:cubicBezTo>
                      <a:pt x="192508" y="229783"/>
                      <a:pt x="192508" y="229783"/>
                      <a:pt x="88450" y="229783"/>
                    </a:cubicBezTo>
                    <a:cubicBezTo>
                      <a:pt x="87149" y="229783"/>
                      <a:pt x="85848" y="229783"/>
                      <a:pt x="84547" y="231066"/>
                    </a:cubicBezTo>
                    <a:cubicBezTo>
                      <a:pt x="84547" y="231066"/>
                      <a:pt x="84547" y="231066"/>
                      <a:pt x="59834" y="265721"/>
                    </a:cubicBezTo>
                    <a:cubicBezTo>
                      <a:pt x="58533" y="267005"/>
                      <a:pt x="57232" y="268288"/>
                      <a:pt x="55931" y="268288"/>
                    </a:cubicBezTo>
                    <a:cubicBezTo>
                      <a:pt x="54631" y="268288"/>
                      <a:pt x="53330" y="267005"/>
                      <a:pt x="52029" y="265721"/>
                    </a:cubicBezTo>
                    <a:cubicBezTo>
                      <a:pt x="52029" y="265721"/>
                      <a:pt x="52029" y="265721"/>
                      <a:pt x="27315" y="231066"/>
                    </a:cubicBezTo>
                    <a:cubicBezTo>
                      <a:pt x="26015" y="229783"/>
                      <a:pt x="24714" y="229783"/>
                      <a:pt x="23413" y="229783"/>
                    </a:cubicBezTo>
                    <a:cubicBezTo>
                      <a:pt x="23413" y="229783"/>
                      <a:pt x="23413" y="229783"/>
                      <a:pt x="9105" y="229783"/>
                    </a:cubicBezTo>
                    <a:cubicBezTo>
                      <a:pt x="3902" y="229783"/>
                      <a:pt x="0" y="225932"/>
                      <a:pt x="0" y="220798"/>
                    </a:cubicBezTo>
                    <a:cubicBezTo>
                      <a:pt x="0" y="220798"/>
                      <a:pt x="0" y="220798"/>
                      <a:pt x="0" y="96298"/>
                    </a:cubicBezTo>
                    <a:cubicBezTo>
                      <a:pt x="0" y="91164"/>
                      <a:pt x="3902" y="87313"/>
                      <a:pt x="9105" y="87313"/>
                    </a:cubicBezTo>
                    <a:close/>
                    <a:moveTo>
                      <a:pt x="200880" y="25400"/>
                    </a:moveTo>
                    <a:cubicBezTo>
                      <a:pt x="200880" y="25400"/>
                      <a:pt x="199567" y="26702"/>
                      <a:pt x="199567" y="28004"/>
                    </a:cubicBezTo>
                    <a:cubicBezTo>
                      <a:pt x="199567" y="28004"/>
                      <a:pt x="199567" y="28004"/>
                      <a:pt x="199567" y="39723"/>
                    </a:cubicBezTo>
                    <a:cubicBezTo>
                      <a:pt x="186440" y="42328"/>
                      <a:pt x="178563" y="52744"/>
                      <a:pt x="178563" y="64463"/>
                    </a:cubicBezTo>
                    <a:cubicBezTo>
                      <a:pt x="178563" y="85297"/>
                      <a:pt x="196942" y="90506"/>
                      <a:pt x="208757" y="94412"/>
                    </a:cubicBezTo>
                    <a:cubicBezTo>
                      <a:pt x="221884" y="98318"/>
                      <a:pt x="223197" y="99621"/>
                      <a:pt x="223197" y="103527"/>
                    </a:cubicBezTo>
                    <a:cubicBezTo>
                      <a:pt x="223197" y="108735"/>
                      <a:pt x="215320" y="110037"/>
                      <a:pt x="210069" y="110037"/>
                    </a:cubicBezTo>
                    <a:cubicBezTo>
                      <a:pt x="203506" y="110037"/>
                      <a:pt x="196942" y="107433"/>
                      <a:pt x="193004" y="103527"/>
                    </a:cubicBezTo>
                    <a:cubicBezTo>
                      <a:pt x="193004" y="103527"/>
                      <a:pt x="193004" y="103527"/>
                      <a:pt x="189065" y="99621"/>
                    </a:cubicBezTo>
                    <a:cubicBezTo>
                      <a:pt x="189065" y="99621"/>
                      <a:pt x="187753" y="99621"/>
                      <a:pt x="186440" y="99621"/>
                    </a:cubicBezTo>
                    <a:cubicBezTo>
                      <a:pt x="186440" y="99621"/>
                      <a:pt x="186440" y="99621"/>
                      <a:pt x="175938" y="111340"/>
                    </a:cubicBezTo>
                    <a:cubicBezTo>
                      <a:pt x="174625" y="111340"/>
                      <a:pt x="174625" y="111340"/>
                      <a:pt x="174625" y="112642"/>
                    </a:cubicBezTo>
                    <a:cubicBezTo>
                      <a:pt x="174625" y="112642"/>
                      <a:pt x="174625" y="112642"/>
                      <a:pt x="174625" y="113944"/>
                    </a:cubicBezTo>
                    <a:cubicBezTo>
                      <a:pt x="174625" y="113944"/>
                      <a:pt x="174625" y="113944"/>
                      <a:pt x="178563" y="116548"/>
                    </a:cubicBezTo>
                    <a:cubicBezTo>
                      <a:pt x="183814" y="121756"/>
                      <a:pt x="191691" y="126965"/>
                      <a:pt x="199567" y="128267"/>
                    </a:cubicBezTo>
                    <a:cubicBezTo>
                      <a:pt x="199567" y="128267"/>
                      <a:pt x="199567" y="128267"/>
                      <a:pt x="199567" y="139986"/>
                    </a:cubicBezTo>
                    <a:cubicBezTo>
                      <a:pt x="199567" y="141288"/>
                      <a:pt x="200880" y="141288"/>
                      <a:pt x="200880" y="141288"/>
                    </a:cubicBezTo>
                    <a:cubicBezTo>
                      <a:pt x="200880" y="141288"/>
                      <a:pt x="200880" y="141288"/>
                      <a:pt x="216633" y="141288"/>
                    </a:cubicBezTo>
                    <a:cubicBezTo>
                      <a:pt x="217946" y="141288"/>
                      <a:pt x="219259" y="141288"/>
                      <a:pt x="219259" y="139986"/>
                    </a:cubicBezTo>
                    <a:cubicBezTo>
                      <a:pt x="219259" y="139986"/>
                      <a:pt x="219259" y="139986"/>
                      <a:pt x="219259" y="128267"/>
                    </a:cubicBezTo>
                    <a:cubicBezTo>
                      <a:pt x="233699" y="125663"/>
                      <a:pt x="242888" y="116548"/>
                      <a:pt x="242888" y="103527"/>
                    </a:cubicBezTo>
                    <a:cubicBezTo>
                      <a:pt x="242888" y="83995"/>
                      <a:pt x="225822" y="78787"/>
                      <a:pt x="214008" y="74880"/>
                    </a:cubicBezTo>
                    <a:cubicBezTo>
                      <a:pt x="199567" y="70974"/>
                      <a:pt x="198255" y="69672"/>
                      <a:pt x="198255" y="64463"/>
                    </a:cubicBezTo>
                    <a:cubicBezTo>
                      <a:pt x="198255" y="59255"/>
                      <a:pt x="206131" y="56651"/>
                      <a:pt x="211382" y="56651"/>
                    </a:cubicBezTo>
                    <a:cubicBezTo>
                      <a:pt x="216633" y="56651"/>
                      <a:pt x="223197" y="59255"/>
                      <a:pt x="227135" y="60557"/>
                    </a:cubicBezTo>
                    <a:cubicBezTo>
                      <a:pt x="227135" y="60557"/>
                      <a:pt x="227135" y="60557"/>
                      <a:pt x="229761" y="63161"/>
                    </a:cubicBezTo>
                    <a:cubicBezTo>
                      <a:pt x="231073" y="64463"/>
                      <a:pt x="232386" y="64463"/>
                      <a:pt x="233699" y="63161"/>
                    </a:cubicBezTo>
                    <a:cubicBezTo>
                      <a:pt x="233699" y="63161"/>
                      <a:pt x="233699" y="63161"/>
                      <a:pt x="241575" y="50140"/>
                    </a:cubicBezTo>
                    <a:cubicBezTo>
                      <a:pt x="242888" y="48838"/>
                      <a:pt x="241575" y="47536"/>
                      <a:pt x="241575" y="47536"/>
                    </a:cubicBezTo>
                    <a:cubicBezTo>
                      <a:pt x="241575" y="47536"/>
                      <a:pt x="241575" y="47536"/>
                      <a:pt x="237637" y="44932"/>
                    </a:cubicBezTo>
                    <a:cubicBezTo>
                      <a:pt x="232386" y="41025"/>
                      <a:pt x="225822" y="39723"/>
                      <a:pt x="219259" y="38421"/>
                    </a:cubicBezTo>
                    <a:cubicBezTo>
                      <a:pt x="219259" y="38421"/>
                      <a:pt x="219259" y="38421"/>
                      <a:pt x="219259" y="28004"/>
                    </a:cubicBezTo>
                    <a:cubicBezTo>
                      <a:pt x="219259" y="26702"/>
                      <a:pt x="217946" y="25400"/>
                      <a:pt x="216633" y="25400"/>
                    </a:cubicBezTo>
                    <a:cubicBezTo>
                      <a:pt x="216633" y="25400"/>
                      <a:pt x="216633" y="25400"/>
                      <a:pt x="200880" y="25400"/>
                    </a:cubicBezTo>
                    <a:close/>
                    <a:moveTo>
                      <a:pt x="95464" y="0"/>
                    </a:moveTo>
                    <a:cubicBezTo>
                      <a:pt x="95464" y="0"/>
                      <a:pt x="95464" y="0"/>
                      <a:pt x="320166" y="0"/>
                    </a:cubicBezTo>
                    <a:cubicBezTo>
                      <a:pt x="326622" y="0"/>
                      <a:pt x="331788" y="6449"/>
                      <a:pt x="331788" y="12898"/>
                    </a:cubicBezTo>
                    <a:cubicBezTo>
                      <a:pt x="331788" y="12898"/>
                      <a:pt x="331788" y="12898"/>
                      <a:pt x="331788" y="166390"/>
                    </a:cubicBezTo>
                    <a:cubicBezTo>
                      <a:pt x="331788" y="172840"/>
                      <a:pt x="326622" y="177999"/>
                      <a:pt x="320166" y="177999"/>
                    </a:cubicBezTo>
                    <a:cubicBezTo>
                      <a:pt x="320166" y="177999"/>
                      <a:pt x="320166" y="177999"/>
                      <a:pt x="302086" y="177999"/>
                    </a:cubicBezTo>
                    <a:cubicBezTo>
                      <a:pt x="300795" y="177999"/>
                      <a:pt x="299503" y="179289"/>
                      <a:pt x="298212" y="180579"/>
                    </a:cubicBezTo>
                    <a:cubicBezTo>
                      <a:pt x="298212" y="180579"/>
                      <a:pt x="298212" y="180579"/>
                      <a:pt x="265927" y="225723"/>
                    </a:cubicBezTo>
                    <a:cubicBezTo>
                      <a:pt x="265927" y="227013"/>
                      <a:pt x="263344" y="227013"/>
                      <a:pt x="262053" y="227013"/>
                    </a:cubicBezTo>
                    <a:cubicBezTo>
                      <a:pt x="260762" y="227013"/>
                      <a:pt x="259470" y="227013"/>
                      <a:pt x="258179" y="225723"/>
                    </a:cubicBezTo>
                    <a:cubicBezTo>
                      <a:pt x="258179" y="225723"/>
                      <a:pt x="258179" y="225723"/>
                      <a:pt x="227186" y="180579"/>
                    </a:cubicBezTo>
                    <a:cubicBezTo>
                      <a:pt x="225894" y="179289"/>
                      <a:pt x="224603" y="177999"/>
                      <a:pt x="223311" y="177999"/>
                    </a:cubicBezTo>
                    <a:cubicBezTo>
                      <a:pt x="223311" y="177999"/>
                      <a:pt x="223311" y="177999"/>
                      <a:pt x="95464" y="177999"/>
                    </a:cubicBezTo>
                    <a:cubicBezTo>
                      <a:pt x="89007" y="177999"/>
                      <a:pt x="82550" y="172840"/>
                      <a:pt x="82550" y="166390"/>
                    </a:cubicBezTo>
                    <a:cubicBezTo>
                      <a:pt x="82550" y="166390"/>
                      <a:pt x="82550" y="166390"/>
                      <a:pt x="82550" y="12898"/>
                    </a:cubicBezTo>
                    <a:cubicBezTo>
                      <a:pt x="82550" y="6449"/>
                      <a:pt x="89007" y="0"/>
                      <a:pt x="954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8139354" y="1653267"/>
              <a:ext cx="489858" cy="489858"/>
              <a:chOff x="7698094" y="1653267"/>
              <a:chExt cx="489858" cy="489858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7698094" y="1653267"/>
                <a:ext cx="489858" cy="48985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任意多边形: 形状 31"/>
              <p:cNvSpPr/>
              <p:nvPr/>
            </p:nvSpPr>
            <p:spPr bwMode="auto">
              <a:xfrm>
                <a:off x="7831850" y="1789278"/>
                <a:ext cx="212129" cy="210099"/>
              </a:xfrm>
              <a:custGeom>
                <a:avLst/>
                <a:gdLst>
                  <a:gd name="connsiteX0" fmla="*/ 292147 w 331788"/>
                  <a:gd name="connsiteY0" fmla="*/ 109538 h 328613"/>
                  <a:gd name="connsiteX1" fmla="*/ 327025 w 331788"/>
                  <a:gd name="connsiteY1" fmla="*/ 145621 h 328613"/>
                  <a:gd name="connsiteX2" fmla="*/ 327025 w 331788"/>
                  <a:gd name="connsiteY2" fmla="*/ 229385 h 328613"/>
                  <a:gd name="connsiteX3" fmla="*/ 293438 w 331788"/>
                  <a:gd name="connsiteY3" fmla="*/ 264179 h 328613"/>
                  <a:gd name="connsiteX4" fmla="*/ 252101 w 331788"/>
                  <a:gd name="connsiteY4" fmla="*/ 264179 h 328613"/>
                  <a:gd name="connsiteX5" fmla="*/ 252101 w 331788"/>
                  <a:gd name="connsiteY5" fmla="*/ 319593 h 328613"/>
                  <a:gd name="connsiteX6" fmla="*/ 243059 w 331788"/>
                  <a:gd name="connsiteY6" fmla="*/ 328613 h 328613"/>
                  <a:gd name="connsiteX7" fmla="*/ 205596 w 331788"/>
                  <a:gd name="connsiteY7" fmla="*/ 328613 h 328613"/>
                  <a:gd name="connsiteX8" fmla="*/ 195262 w 331788"/>
                  <a:gd name="connsiteY8" fmla="*/ 319593 h 328613"/>
                  <a:gd name="connsiteX9" fmla="*/ 195262 w 331788"/>
                  <a:gd name="connsiteY9" fmla="*/ 235829 h 328613"/>
                  <a:gd name="connsiteX10" fmla="*/ 224973 w 331788"/>
                  <a:gd name="connsiteY10" fmla="*/ 207478 h 328613"/>
                  <a:gd name="connsiteX11" fmla="*/ 255976 w 331788"/>
                  <a:gd name="connsiteY11" fmla="*/ 207478 h 328613"/>
                  <a:gd name="connsiteX12" fmla="*/ 255976 w 331788"/>
                  <a:gd name="connsiteY12" fmla="*/ 145621 h 328613"/>
                  <a:gd name="connsiteX13" fmla="*/ 292147 w 331788"/>
                  <a:gd name="connsiteY13" fmla="*/ 109538 h 328613"/>
                  <a:gd name="connsiteX14" fmla="*/ 38473 w 331788"/>
                  <a:gd name="connsiteY14" fmla="*/ 109538 h 328613"/>
                  <a:gd name="connsiteX15" fmla="*/ 75079 w 331788"/>
                  <a:gd name="connsiteY15" fmla="*/ 145621 h 328613"/>
                  <a:gd name="connsiteX16" fmla="*/ 75079 w 331788"/>
                  <a:gd name="connsiteY16" fmla="*/ 207478 h 328613"/>
                  <a:gd name="connsiteX17" fmla="*/ 106456 w 331788"/>
                  <a:gd name="connsiteY17" fmla="*/ 207478 h 328613"/>
                  <a:gd name="connsiteX18" fmla="*/ 136525 w 331788"/>
                  <a:gd name="connsiteY18" fmla="*/ 235829 h 328613"/>
                  <a:gd name="connsiteX19" fmla="*/ 136525 w 331788"/>
                  <a:gd name="connsiteY19" fmla="*/ 319593 h 328613"/>
                  <a:gd name="connsiteX20" fmla="*/ 126066 w 331788"/>
                  <a:gd name="connsiteY20" fmla="*/ 328613 h 328613"/>
                  <a:gd name="connsiteX21" fmla="*/ 88153 w 331788"/>
                  <a:gd name="connsiteY21" fmla="*/ 328613 h 328613"/>
                  <a:gd name="connsiteX22" fmla="*/ 79001 w 331788"/>
                  <a:gd name="connsiteY22" fmla="*/ 319593 h 328613"/>
                  <a:gd name="connsiteX23" fmla="*/ 79001 w 331788"/>
                  <a:gd name="connsiteY23" fmla="*/ 264179 h 328613"/>
                  <a:gd name="connsiteX24" fmla="*/ 37166 w 331788"/>
                  <a:gd name="connsiteY24" fmla="*/ 264179 h 328613"/>
                  <a:gd name="connsiteX25" fmla="*/ 3175 w 331788"/>
                  <a:gd name="connsiteY25" fmla="*/ 229385 h 328613"/>
                  <a:gd name="connsiteX26" fmla="*/ 3175 w 331788"/>
                  <a:gd name="connsiteY26" fmla="*/ 145621 h 328613"/>
                  <a:gd name="connsiteX27" fmla="*/ 38473 w 331788"/>
                  <a:gd name="connsiteY27" fmla="*/ 109538 h 328613"/>
                  <a:gd name="connsiteX28" fmla="*/ 160734 w 331788"/>
                  <a:gd name="connsiteY28" fmla="*/ 88900 h 328613"/>
                  <a:gd name="connsiteX29" fmla="*/ 171053 w 331788"/>
                  <a:gd name="connsiteY29" fmla="*/ 88900 h 328613"/>
                  <a:gd name="connsiteX30" fmla="*/ 173633 w 331788"/>
                  <a:gd name="connsiteY30" fmla="*/ 90195 h 328613"/>
                  <a:gd name="connsiteX31" fmla="*/ 174923 w 331788"/>
                  <a:gd name="connsiteY31" fmla="*/ 95375 h 328613"/>
                  <a:gd name="connsiteX32" fmla="*/ 169763 w 331788"/>
                  <a:gd name="connsiteY32" fmla="*/ 103146 h 328613"/>
                  <a:gd name="connsiteX33" fmla="*/ 172343 w 331788"/>
                  <a:gd name="connsiteY33" fmla="*/ 123867 h 328613"/>
                  <a:gd name="connsiteX34" fmla="*/ 167184 w 331788"/>
                  <a:gd name="connsiteY34" fmla="*/ 136818 h 328613"/>
                  <a:gd name="connsiteX35" fmla="*/ 164604 w 331788"/>
                  <a:gd name="connsiteY35" fmla="*/ 136818 h 328613"/>
                  <a:gd name="connsiteX36" fmla="*/ 159444 w 331788"/>
                  <a:gd name="connsiteY36" fmla="*/ 123867 h 328613"/>
                  <a:gd name="connsiteX37" fmla="*/ 162024 w 331788"/>
                  <a:gd name="connsiteY37" fmla="*/ 103146 h 328613"/>
                  <a:gd name="connsiteX38" fmla="*/ 156865 w 331788"/>
                  <a:gd name="connsiteY38" fmla="*/ 95375 h 328613"/>
                  <a:gd name="connsiteX39" fmla="*/ 158155 w 331788"/>
                  <a:gd name="connsiteY39" fmla="*/ 90195 h 328613"/>
                  <a:gd name="connsiteX40" fmla="*/ 160734 w 331788"/>
                  <a:gd name="connsiteY40" fmla="*/ 88900 h 328613"/>
                  <a:gd name="connsiteX41" fmla="*/ 136182 w 331788"/>
                  <a:gd name="connsiteY41" fmla="*/ 88900 h 328613"/>
                  <a:gd name="connsiteX42" fmla="*/ 138766 w 331788"/>
                  <a:gd name="connsiteY42" fmla="*/ 91502 h 328613"/>
                  <a:gd name="connsiteX43" fmla="*/ 165893 w 331788"/>
                  <a:gd name="connsiteY43" fmla="*/ 165652 h 328613"/>
                  <a:gd name="connsiteX44" fmla="*/ 193021 w 331788"/>
                  <a:gd name="connsiteY44" fmla="*/ 91502 h 328613"/>
                  <a:gd name="connsiteX45" fmla="*/ 196897 w 331788"/>
                  <a:gd name="connsiteY45" fmla="*/ 90201 h 328613"/>
                  <a:gd name="connsiteX46" fmla="*/ 208523 w 331788"/>
                  <a:gd name="connsiteY46" fmla="*/ 92802 h 328613"/>
                  <a:gd name="connsiteX47" fmla="*/ 231775 w 331788"/>
                  <a:gd name="connsiteY47" fmla="*/ 125325 h 328613"/>
                  <a:gd name="connsiteX48" fmla="*/ 231775 w 331788"/>
                  <a:gd name="connsiteY48" fmla="*/ 176059 h 328613"/>
                  <a:gd name="connsiteX49" fmla="*/ 226608 w 331788"/>
                  <a:gd name="connsiteY49" fmla="*/ 182563 h 328613"/>
                  <a:gd name="connsiteX50" fmla="*/ 105179 w 331788"/>
                  <a:gd name="connsiteY50" fmla="*/ 182563 h 328613"/>
                  <a:gd name="connsiteX51" fmla="*/ 100012 w 331788"/>
                  <a:gd name="connsiteY51" fmla="*/ 176059 h 328613"/>
                  <a:gd name="connsiteX52" fmla="*/ 100012 w 331788"/>
                  <a:gd name="connsiteY52" fmla="*/ 125325 h 328613"/>
                  <a:gd name="connsiteX53" fmla="*/ 123264 w 331788"/>
                  <a:gd name="connsiteY53" fmla="*/ 92802 h 328613"/>
                  <a:gd name="connsiteX54" fmla="*/ 134890 w 331788"/>
                  <a:gd name="connsiteY54" fmla="*/ 90201 h 328613"/>
                  <a:gd name="connsiteX55" fmla="*/ 136182 w 331788"/>
                  <a:gd name="connsiteY55" fmla="*/ 88900 h 328613"/>
                  <a:gd name="connsiteX56" fmla="*/ 292100 w 331788"/>
                  <a:gd name="connsiteY56" fmla="*/ 19050 h 328613"/>
                  <a:gd name="connsiteX57" fmla="*/ 331788 w 331788"/>
                  <a:gd name="connsiteY57" fmla="*/ 58738 h 328613"/>
                  <a:gd name="connsiteX58" fmla="*/ 292100 w 331788"/>
                  <a:gd name="connsiteY58" fmla="*/ 98426 h 328613"/>
                  <a:gd name="connsiteX59" fmla="*/ 252412 w 331788"/>
                  <a:gd name="connsiteY59" fmla="*/ 58738 h 328613"/>
                  <a:gd name="connsiteX60" fmla="*/ 292100 w 331788"/>
                  <a:gd name="connsiteY60" fmla="*/ 19050 h 328613"/>
                  <a:gd name="connsiteX61" fmla="*/ 39688 w 331788"/>
                  <a:gd name="connsiteY61" fmla="*/ 19050 h 328613"/>
                  <a:gd name="connsiteX62" fmla="*/ 79376 w 331788"/>
                  <a:gd name="connsiteY62" fmla="*/ 58738 h 328613"/>
                  <a:gd name="connsiteX63" fmla="*/ 39688 w 331788"/>
                  <a:gd name="connsiteY63" fmla="*/ 98426 h 328613"/>
                  <a:gd name="connsiteX64" fmla="*/ 0 w 331788"/>
                  <a:gd name="connsiteY64" fmla="*/ 58738 h 328613"/>
                  <a:gd name="connsiteX65" fmla="*/ 39688 w 331788"/>
                  <a:gd name="connsiteY65" fmla="*/ 19050 h 328613"/>
                  <a:gd name="connsiteX66" fmla="*/ 165894 w 331788"/>
                  <a:gd name="connsiteY66" fmla="*/ 0 h 328613"/>
                  <a:gd name="connsiteX67" fmla="*/ 204788 w 331788"/>
                  <a:gd name="connsiteY67" fmla="*/ 39688 h 328613"/>
                  <a:gd name="connsiteX68" fmla="*/ 165894 w 331788"/>
                  <a:gd name="connsiteY68" fmla="*/ 79376 h 328613"/>
                  <a:gd name="connsiteX69" fmla="*/ 127000 w 331788"/>
                  <a:gd name="connsiteY69" fmla="*/ 39688 h 328613"/>
                  <a:gd name="connsiteX70" fmla="*/ 165894 w 331788"/>
                  <a:gd name="connsiteY70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331788" h="328613">
                    <a:moveTo>
                      <a:pt x="292147" y="109538"/>
                    </a:moveTo>
                    <a:cubicBezTo>
                      <a:pt x="311524" y="109538"/>
                      <a:pt x="327025" y="126291"/>
                      <a:pt x="327025" y="145621"/>
                    </a:cubicBezTo>
                    <a:cubicBezTo>
                      <a:pt x="327025" y="145621"/>
                      <a:pt x="327025" y="145621"/>
                      <a:pt x="327025" y="229385"/>
                    </a:cubicBezTo>
                    <a:cubicBezTo>
                      <a:pt x="327025" y="248715"/>
                      <a:pt x="311524" y="264179"/>
                      <a:pt x="293438" y="264179"/>
                    </a:cubicBezTo>
                    <a:cubicBezTo>
                      <a:pt x="293438" y="264179"/>
                      <a:pt x="293438" y="264179"/>
                      <a:pt x="252101" y="264179"/>
                    </a:cubicBezTo>
                    <a:cubicBezTo>
                      <a:pt x="252101" y="264179"/>
                      <a:pt x="252101" y="264179"/>
                      <a:pt x="252101" y="319593"/>
                    </a:cubicBezTo>
                    <a:cubicBezTo>
                      <a:pt x="252101" y="324747"/>
                      <a:pt x="248226" y="328613"/>
                      <a:pt x="243059" y="328613"/>
                    </a:cubicBezTo>
                    <a:cubicBezTo>
                      <a:pt x="243059" y="328613"/>
                      <a:pt x="243059" y="328613"/>
                      <a:pt x="205596" y="328613"/>
                    </a:cubicBezTo>
                    <a:cubicBezTo>
                      <a:pt x="199138" y="328613"/>
                      <a:pt x="195262" y="324747"/>
                      <a:pt x="195262" y="319593"/>
                    </a:cubicBezTo>
                    <a:cubicBezTo>
                      <a:pt x="195262" y="319593"/>
                      <a:pt x="195262" y="319593"/>
                      <a:pt x="195262" y="235829"/>
                    </a:cubicBezTo>
                    <a:cubicBezTo>
                      <a:pt x="195262" y="220364"/>
                      <a:pt x="208180" y="207478"/>
                      <a:pt x="224973" y="207478"/>
                    </a:cubicBezTo>
                    <a:cubicBezTo>
                      <a:pt x="224973" y="207478"/>
                      <a:pt x="224973" y="207478"/>
                      <a:pt x="255976" y="207478"/>
                    </a:cubicBezTo>
                    <a:cubicBezTo>
                      <a:pt x="255976" y="207478"/>
                      <a:pt x="255976" y="207478"/>
                      <a:pt x="255976" y="145621"/>
                    </a:cubicBezTo>
                    <a:cubicBezTo>
                      <a:pt x="255976" y="126291"/>
                      <a:pt x="271478" y="109538"/>
                      <a:pt x="292147" y="109538"/>
                    </a:cubicBezTo>
                    <a:close/>
                    <a:moveTo>
                      <a:pt x="38473" y="109538"/>
                    </a:moveTo>
                    <a:cubicBezTo>
                      <a:pt x="59391" y="109538"/>
                      <a:pt x="75079" y="126291"/>
                      <a:pt x="75079" y="145621"/>
                    </a:cubicBezTo>
                    <a:cubicBezTo>
                      <a:pt x="75079" y="145621"/>
                      <a:pt x="75079" y="145621"/>
                      <a:pt x="75079" y="207478"/>
                    </a:cubicBezTo>
                    <a:cubicBezTo>
                      <a:pt x="75079" y="207478"/>
                      <a:pt x="75079" y="207478"/>
                      <a:pt x="106456" y="207478"/>
                    </a:cubicBezTo>
                    <a:cubicBezTo>
                      <a:pt x="123451" y="207478"/>
                      <a:pt x="136525" y="220364"/>
                      <a:pt x="136525" y="235829"/>
                    </a:cubicBezTo>
                    <a:cubicBezTo>
                      <a:pt x="136525" y="235829"/>
                      <a:pt x="136525" y="235829"/>
                      <a:pt x="136525" y="319593"/>
                    </a:cubicBezTo>
                    <a:cubicBezTo>
                      <a:pt x="136525" y="324747"/>
                      <a:pt x="132603" y="328613"/>
                      <a:pt x="126066" y="328613"/>
                    </a:cubicBezTo>
                    <a:cubicBezTo>
                      <a:pt x="126066" y="328613"/>
                      <a:pt x="126066" y="328613"/>
                      <a:pt x="88153" y="328613"/>
                    </a:cubicBezTo>
                    <a:cubicBezTo>
                      <a:pt x="82923" y="328613"/>
                      <a:pt x="79001" y="324747"/>
                      <a:pt x="79001" y="319593"/>
                    </a:cubicBezTo>
                    <a:cubicBezTo>
                      <a:pt x="79001" y="319593"/>
                      <a:pt x="79001" y="319593"/>
                      <a:pt x="79001" y="264179"/>
                    </a:cubicBezTo>
                    <a:cubicBezTo>
                      <a:pt x="79001" y="264179"/>
                      <a:pt x="79001" y="264179"/>
                      <a:pt x="37166" y="264179"/>
                    </a:cubicBezTo>
                    <a:cubicBezTo>
                      <a:pt x="18863" y="264179"/>
                      <a:pt x="3175" y="248715"/>
                      <a:pt x="3175" y="229385"/>
                    </a:cubicBezTo>
                    <a:cubicBezTo>
                      <a:pt x="3175" y="229385"/>
                      <a:pt x="3175" y="229385"/>
                      <a:pt x="3175" y="145621"/>
                    </a:cubicBezTo>
                    <a:cubicBezTo>
                      <a:pt x="3175" y="126291"/>
                      <a:pt x="18863" y="109538"/>
                      <a:pt x="38473" y="109538"/>
                    </a:cubicBezTo>
                    <a:close/>
                    <a:moveTo>
                      <a:pt x="160734" y="88900"/>
                    </a:moveTo>
                    <a:cubicBezTo>
                      <a:pt x="160734" y="88900"/>
                      <a:pt x="160734" y="88900"/>
                      <a:pt x="171053" y="88900"/>
                    </a:cubicBezTo>
                    <a:cubicBezTo>
                      <a:pt x="172343" y="88900"/>
                      <a:pt x="173633" y="90195"/>
                      <a:pt x="173633" y="90195"/>
                    </a:cubicBezTo>
                    <a:cubicBezTo>
                      <a:pt x="174923" y="92785"/>
                      <a:pt x="176213" y="94080"/>
                      <a:pt x="174923" y="95375"/>
                    </a:cubicBezTo>
                    <a:cubicBezTo>
                      <a:pt x="174923" y="95375"/>
                      <a:pt x="174923" y="95375"/>
                      <a:pt x="169763" y="103146"/>
                    </a:cubicBezTo>
                    <a:cubicBezTo>
                      <a:pt x="169763" y="103146"/>
                      <a:pt x="169763" y="103146"/>
                      <a:pt x="172343" y="123867"/>
                    </a:cubicBezTo>
                    <a:cubicBezTo>
                      <a:pt x="172343" y="123867"/>
                      <a:pt x="172343" y="123867"/>
                      <a:pt x="167184" y="136818"/>
                    </a:cubicBezTo>
                    <a:cubicBezTo>
                      <a:pt x="167184" y="138113"/>
                      <a:pt x="164604" y="138113"/>
                      <a:pt x="164604" y="136818"/>
                    </a:cubicBezTo>
                    <a:cubicBezTo>
                      <a:pt x="164604" y="136818"/>
                      <a:pt x="164604" y="136818"/>
                      <a:pt x="159444" y="123867"/>
                    </a:cubicBezTo>
                    <a:cubicBezTo>
                      <a:pt x="159444" y="123867"/>
                      <a:pt x="159444" y="123867"/>
                      <a:pt x="162024" y="103146"/>
                    </a:cubicBezTo>
                    <a:cubicBezTo>
                      <a:pt x="162024" y="103146"/>
                      <a:pt x="162024" y="103146"/>
                      <a:pt x="156865" y="95375"/>
                    </a:cubicBezTo>
                    <a:cubicBezTo>
                      <a:pt x="155575" y="94080"/>
                      <a:pt x="156865" y="92785"/>
                      <a:pt x="158155" y="90195"/>
                    </a:cubicBezTo>
                    <a:cubicBezTo>
                      <a:pt x="158155" y="90195"/>
                      <a:pt x="159444" y="88900"/>
                      <a:pt x="160734" y="88900"/>
                    </a:cubicBezTo>
                    <a:close/>
                    <a:moveTo>
                      <a:pt x="136182" y="88900"/>
                    </a:moveTo>
                    <a:cubicBezTo>
                      <a:pt x="137474" y="88900"/>
                      <a:pt x="138766" y="90201"/>
                      <a:pt x="138766" y="91502"/>
                    </a:cubicBezTo>
                    <a:cubicBezTo>
                      <a:pt x="138766" y="91502"/>
                      <a:pt x="138766" y="91502"/>
                      <a:pt x="165893" y="165652"/>
                    </a:cubicBezTo>
                    <a:cubicBezTo>
                      <a:pt x="165893" y="165652"/>
                      <a:pt x="165893" y="165652"/>
                      <a:pt x="193021" y="91502"/>
                    </a:cubicBezTo>
                    <a:cubicBezTo>
                      <a:pt x="193021" y="90201"/>
                      <a:pt x="195605" y="88900"/>
                      <a:pt x="196897" y="90201"/>
                    </a:cubicBezTo>
                    <a:cubicBezTo>
                      <a:pt x="196897" y="90201"/>
                      <a:pt x="196897" y="90201"/>
                      <a:pt x="208523" y="92802"/>
                    </a:cubicBezTo>
                    <a:cubicBezTo>
                      <a:pt x="222733" y="98006"/>
                      <a:pt x="231775" y="111015"/>
                      <a:pt x="231775" y="125325"/>
                    </a:cubicBezTo>
                    <a:cubicBezTo>
                      <a:pt x="231775" y="125325"/>
                      <a:pt x="231775" y="125325"/>
                      <a:pt x="231775" y="176059"/>
                    </a:cubicBezTo>
                    <a:cubicBezTo>
                      <a:pt x="231775" y="179961"/>
                      <a:pt x="229192" y="182563"/>
                      <a:pt x="226608" y="182563"/>
                    </a:cubicBezTo>
                    <a:cubicBezTo>
                      <a:pt x="226608" y="182563"/>
                      <a:pt x="226608" y="182563"/>
                      <a:pt x="105179" y="182563"/>
                    </a:cubicBezTo>
                    <a:cubicBezTo>
                      <a:pt x="102595" y="182563"/>
                      <a:pt x="100012" y="179961"/>
                      <a:pt x="100012" y="176059"/>
                    </a:cubicBezTo>
                    <a:cubicBezTo>
                      <a:pt x="100012" y="176059"/>
                      <a:pt x="100012" y="176059"/>
                      <a:pt x="100012" y="125325"/>
                    </a:cubicBezTo>
                    <a:cubicBezTo>
                      <a:pt x="100012" y="111015"/>
                      <a:pt x="109054" y="98006"/>
                      <a:pt x="123264" y="92802"/>
                    </a:cubicBezTo>
                    <a:cubicBezTo>
                      <a:pt x="123264" y="92802"/>
                      <a:pt x="123264" y="92802"/>
                      <a:pt x="134890" y="90201"/>
                    </a:cubicBezTo>
                    <a:cubicBezTo>
                      <a:pt x="134890" y="88900"/>
                      <a:pt x="134890" y="88900"/>
                      <a:pt x="136182" y="88900"/>
                    </a:cubicBezTo>
                    <a:close/>
                    <a:moveTo>
                      <a:pt x="292100" y="19050"/>
                    </a:moveTo>
                    <a:cubicBezTo>
                      <a:pt x="314019" y="19050"/>
                      <a:pt x="331788" y="36819"/>
                      <a:pt x="331788" y="58738"/>
                    </a:cubicBezTo>
                    <a:cubicBezTo>
                      <a:pt x="331788" y="80657"/>
                      <a:pt x="314019" y="98426"/>
                      <a:pt x="292100" y="98426"/>
                    </a:cubicBezTo>
                    <a:cubicBezTo>
                      <a:pt x="270181" y="98426"/>
                      <a:pt x="252412" y="80657"/>
                      <a:pt x="252412" y="58738"/>
                    </a:cubicBezTo>
                    <a:cubicBezTo>
                      <a:pt x="252412" y="36819"/>
                      <a:pt x="270181" y="19050"/>
                      <a:pt x="292100" y="19050"/>
                    </a:cubicBezTo>
                    <a:close/>
                    <a:moveTo>
                      <a:pt x="39688" y="19050"/>
                    </a:moveTo>
                    <a:cubicBezTo>
                      <a:pt x="61607" y="19050"/>
                      <a:pt x="79376" y="36819"/>
                      <a:pt x="79376" y="58738"/>
                    </a:cubicBezTo>
                    <a:cubicBezTo>
                      <a:pt x="79376" y="80657"/>
                      <a:pt x="61607" y="98426"/>
                      <a:pt x="39688" y="98426"/>
                    </a:cubicBezTo>
                    <a:cubicBezTo>
                      <a:pt x="17769" y="98426"/>
                      <a:pt x="0" y="80657"/>
                      <a:pt x="0" y="58738"/>
                    </a:cubicBezTo>
                    <a:cubicBezTo>
                      <a:pt x="0" y="36819"/>
                      <a:pt x="17769" y="19050"/>
                      <a:pt x="39688" y="19050"/>
                    </a:cubicBezTo>
                    <a:close/>
                    <a:moveTo>
                      <a:pt x="165894" y="0"/>
                    </a:moveTo>
                    <a:cubicBezTo>
                      <a:pt x="187375" y="0"/>
                      <a:pt x="204788" y="17769"/>
                      <a:pt x="204788" y="39688"/>
                    </a:cubicBezTo>
                    <a:cubicBezTo>
                      <a:pt x="204788" y="61607"/>
                      <a:pt x="187375" y="79376"/>
                      <a:pt x="165894" y="79376"/>
                    </a:cubicBezTo>
                    <a:cubicBezTo>
                      <a:pt x="144413" y="79376"/>
                      <a:pt x="127000" y="61607"/>
                      <a:pt x="127000" y="39688"/>
                    </a:cubicBezTo>
                    <a:cubicBezTo>
                      <a:pt x="127000" y="17769"/>
                      <a:pt x="144413" y="0"/>
                      <a:pt x="165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643890" y="1222852"/>
            <a:ext cx="2407009" cy="3131096"/>
            <a:chOff x="858520" y="1630469"/>
            <a:chExt cx="3209345" cy="4174795"/>
          </a:xfrm>
        </p:grpSpPr>
        <p:sp>
          <p:nvSpPr>
            <p:cNvPr id="74" name="矩形 73"/>
            <p:cNvSpPr/>
            <p:nvPr/>
          </p:nvSpPr>
          <p:spPr>
            <a:xfrm>
              <a:off x="858520" y="1630469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858520" y="1876690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858520" y="3419006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858520" y="3665227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858520" y="5023032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858520" y="5269253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80" name="组合 79"/>
            <p:cNvGrpSpPr/>
            <p:nvPr/>
          </p:nvGrpSpPr>
          <p:grpSpPr>
            <a:xfrm>
              <a:off x="3578007" y="1653267"/>
              <a:ext cx="489858" cy="489858"/>
              <a:chOff x="1363763" y="1653267"/>
              <a:chExt cx="489858" cy="489858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1363763" y="1653267"/>
                <a:ext cx="489858" cy="48985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82" name="任意多边形: 形状 20"/>
              <p:cNvSpPr/>
              <p:nvPr/>
            </p:nvSpPr>
            <p:spPr bwMode="auto">
              <a:xfrm>
                <a:off x="1518705" y="1804342"/>
                <a:ext cx="179973" cy="179973"/>
              </a:xfrm>
              <a:custGeom>
                <a:avLst/>
                <a:gdLst>
                  <a:gd name="connsiteX0" fmla="*/ 221853 w 338138"/>
                  <a:gd name="connsiteY0" fmla="*/ 169862 h 338138"/>
                  <a:gd name="connsiteX1" fmla="*/ 243284 w 338138"/>
                  <a:gd name="connsiteY1" fmla="*/ 169862 h 338138"/>
                  <a:gd name="connsiteX2" fmla="*/ 254000 w 338138"/>
                  <a:gd name="connsiteY2" fmla="*/ 180379 h 338138"/>
                  <a:gd name="connsiteX3" fmla="*/ 254000 w 338138"/>
                  <a:gd name="connsiteY3" fmla="*/ 243483 h 338138"/>
                  <a:gd name="connsiteX4" fmla="*/ 243284 w 338138"/>
                  <a:gd name="connsiteY4" fmla="*/ 254000 h 338138"/>
                  <a:gd name="connsiteX5" fmla="*/ 221853 w 338138"/>
                  <a:gd name="connsiteY5" fmla="*/ 254000 h 338138"/>
                  <a:gd name="connsiteX6" fmla="*/ 211137 w 338138"/>
                  <a:gd name="connsiteY6" fmla="*/ 243483 h 338138"/>
                  <a:gd name="connsiteX7" fmla="*/ 211137 w 338138"/>
                  <a:gd name="connsiteY7" fmla="*/ 180379 h 338138"/>
                  <a:gd name="connsiteX8" fmla="*/ 221853 w 338138"/>
                  <a:gd name="connsiteY8" fmla="*/ 169862 h 338138"/>
                  <a:gd name="connsiteX9" fmla="*/ 94853 w 338138"/>
                  <a:gd name="connsiteY9" fmla="*/ 127000 h 338138"/>
                  <a:gd name="connsiteX10" fmla="*/ 116284 w 338138"/>
                  <a:gd name="connsiteY10" fmla="*/ 127000 h 338138"/>
                  <a:gd name="connsiteX11" fmla="*/ 127000 w 338138"/>
                  <a:gd name="connsiteY11" fmla="*/ 137583 h 338138"/>
                  <a:gd name="connsiteX12" fmla="*/ 127000 w 338138"/>
                  <a:gd name="connsiteY12" fmla="*/ 243417 h 338138"/>
                  <a:gd name="connsiteX13" fmla="*/ 116284 w 338138"/>
                  <a:gd name="connsiteY13" fmla="*/ 254000 h 338138"/>
                  <a:gd name="connsiteX14" fmla="*/ 94853 w 338138"/>
                  <a:gd name="connsiteY14" fmla="*/ 254000 h 338138"/>
                  <a:gd name="connsiteX15" fmla="*/ 84137 w 338138"/>
                  <a:gd name="connsiteY15" fmla="*/ 243417 h 338138"/>
                  <a:gd name="connsiteX16" fmla="*/ 84137 w 338138"/>
                  <a:gd name="connsiteY16" fmla="*/ 137583 h 338138"/>
                  <a:gd name="connsiteX17" fmla="*/ 94853 w 338138"/>
                  <a:gd name="connsiteY17" fmla="*/ 127000 h 338138"/>
                  <a:gd name="connsiteX18" fmla="*/ 285353 w 338138"/>
                  <a:gd name="connsiteY18" fmla="*/ 85725 h 338138"/>
                  <a:gd name="connsiteX19" fmla="*/ 306784 w 338138"/>
                  <a:gd name="connsiteY19" fmla="*/ 85725 h 338138"/>
                  <a:gd name="connsiteX20" fmla="*/ 317500 w 338138"/>
                  <a:gd name="connsiteY20" fmla="*/ 96242 h 338138"/>
                  <a:gd name="connsiteX21" fmla="*/ 317500 w 338138"/>
                  <a:gd name="connsiteY21" fmla="*/ 243483 h 338138"/>
                  <a:gd name="connsiteX22" fmla="*/ 306784 w 338138"/>
                  <a:gd name="connsiteY22" fmla="*/ 254000 h 338138"/>
                  <a:gd name="connsiteX23" fmla="*/ 285353 w 338138"/>
                  <a:gd name="connsiteY23" fmla="*/ 254000 h 338138"/>
                  <a:gd name="connsiteX24" fmla="*/ 274637 w 338138"/>
                  <a:gd name="connsiteY24" fmla="*/ 243483 h 338138"/>
                  <a:gd name="connsiteX25" fmla="*/ 274637 w 338138"/>
                  <a:gd name="connsiteY25" fmla="*/ 96242 h 338138"/>
                  <a:gd name="connsiteX26" fmla="*/ 285353 w 338138"/>
                  <a:gd name="connsiteY26" fmla="*/ 85725 h 338138"/>
                  <a:gd name="connsiteX27" fmla="*/ 158353 w 338138"/>
                  <a:gd name="connsiteY27" fmla="*/ 42862 h 338138"/>
                  <a:gd name="connsiteX28" fmla="*/ 179784 w 338138"/>
                  <a:gd name="connsiteY28" fmla="*/ 42862 h 338138"/>
                  <a:gd name="connsiteX29" fmla="*/ 190500 w 338138"/>
                  <a:gd name="connsiteY29" fmla="*/ 53419 h 338138"/>
                  <a:gd name="connsiteX30" fmla="*/ 190500 w 338138"/>
                  <a:gd name="connsiteY30" fmla="*/ 243443 h 338138"/>
                  <a:gd name="connsiteX31" fmla="*/ 179784 w 338138"/>
                  <a:gd name="connsiteY31" fmla="*/ 254000 h 338138"/>
                  <a:gd name="connsiteX32" fmla="*/ 158353 w 338138"/>
                  <a:gd name="connsiteY32" fmla="*/ 254000 h 338138"/>
                  <a:gd name="connsiteX33" fmla="*/ 147637 w 338138"/>
                  <a:gd name="connsiteY33" fmla="*/ 243443 h 338138"/>
                  <a:gd name="connsiteX34" fmla="*/ 147637 w 338138"/>
                  <a:gd name="connsiteY34" fmla="*/ 53419 h 338138"/>
                  <a:gd name="connsiteX35" fmla="*/ 158353 w 338138"/>
                  <a:gd name="connsiteY35" fmla="*/ 42862 h 338138"/>
                  <a:gd name="connsiteX36" fmla="*/ 0 w 338138"/>
                  <a:gd name="connsiteY36" fmla="*/ 0 h 338138"/>
                  <a:gd name="connsiteX37" fmla="*/ 42267 w 338138"/>
                  <a:gd name="connsiteY37" fmla="*/ 0 h 338138"/>
                  <a:gd name="connsiteX38" fmla="*/ 42267 w 338138"/>
                  <a:gd name="connsiteY38" fmla="*/ 295871 h 338138"/>
                  <a:gd name="connsiteX39" fmla="*/ 338138 w 338138"/>
                  <a:gd name="connsiteY39" fmla="*/ 295871 h 338138"/>
                  <a:gd name="connsiteX40" fmla="*/ 338138 w 338138"/>
                  <a:gd name="connsiteY40" fmla="*/ 338138 h 338138"/>
                  <a:gd name="connsiteX41" fmla="*/ 21133 w 338138"/>
                  <a:gd name="connsiteY41" fmla="*/ 338138 h 338138"/>
                  <a:gd name="connsiteX42" fmla="*/ 0 w 338138"/>
                  <a:gd name="connsiteY42" fmla="*/ 317005 h 338138"/>
                  <a:gd name="connsiteX43" fmla="*/ 0 w 338138"/>
                  <a:gd name="connsiteY43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38138" h="338138">
                    <a:moveTo>
                      <a:pt x="221853" y="169862"/>
                    </a:moveTo>
                    <a:cubicBezTo>
                      <a:pt x="221853" y="169862"/>
                      <a:pt x="221853" y="169862"/>
                      <a:pt x="243284" y="169862"/>
                    </a:cubicBezTo>
                    <a:cubicBezTo>
                      <a:pt x="248642" y="169862"/>
                      <a:pt x="254000" y="175121"/>
                      <a:pt x="254000" y="180379"/>
                    </a:cubicBezTo>
                    <a:cubicBezTo>
                      <a:pt x="254000" y="180379"/>
                      <a:pt x="254000" y="180379"/>
                      <a:pt x="254000" y="243483"/>
                    </a:cubicBezTo>
                    <a:cubicBezTo>
                      <a:pt x="254000" y="248742"/>
                      <a:pt x="248642" y="254000"/>
                      <a:pt x="243284" y="254000"/>
                    </a:cubicBezTo>
                    <a:cubicBezTo>
                      <a:pt x="243284" y="254000"/>
                      <a:pt x="243284" y="254000"/>
                      <a:pt x="221853" y="254000"/>
                    </a:cubicBezTo>
                    <a:cubicBezTo>
                      <a:pt x="216495" y="254000"/>
                      <a:pt x="211137" y="248742"/>
                      <a:pt x="211137" y="243483"/>
                    </a:cubicBezTo>
                    <a:cubicBezTo>
                      <a:pt x="211137" y="243483"/>
                      <a:pt x="211137" y="243483"/>
                      <a:pt x="211137" y="180379"/>
                    </a:cubicBezTo>
                    <a:cubicBezTo>
                      <a:pt x="211137" y="175121"/>
                      <a:pt x="216495" y="169862"/>
                      <a:pt x="221853" y="169862"/>
                    </a:cubicBezTo>
                    <a:close/>
                    <a:moveTo>
                      <a:pt x="94853" y="127000"/>
                    </a:moveTo>
                    <a:cubicBezTo>
                      <a:pt x="94853" y="127000"/>
                      <a:pt x="94853" y="127000"/>
                      <a:pt x="116284" y="127000"/>
                    </a:cubicBezTo>
                    <a:cubicBezTo>
                      <a:pt x="121642" y="127000"/>
                      <a:pt x="127000" y="132292"/>
                      <a:pt x="127000" y="137583"/>
                    </a:cubicBezTo>
                    <a:cubicBezTo>
                      <a:pt x="127000" y="137583"/>
                      <a:pt x="127000" y="137583"/>
                      <a:pt x="127000" y="243417"/>
                    </a:cubicBezTo>
                    <a:cubicBezTo>
                      <a:pt x="127000" y="248708"/>
                      <a:pt x="121642" y="254000"/>
                      <a:pt x="116284" y="254000"/>
                    </a:cubicBezTo>
                    <a:cubicBezTo>
                      <a:pt x="116284" y="254000"/>
                      <a:pt x="116284" y="254000"/>
                      <a:pt x="94853" y="254000"/>
                    </a:cubicBezTo>
                    <a:cubicBezTo>
                      <a:pt x="89495" y="254000"/>
                      <a:pt x="84137" y="248708"/>
                      <a:pt x="84137" y="243417"/>
                    </a:cubicBezTo>
                    <a:cubicBezTo>
                      <a:pt x="84137" y="243417"/>
                      <a:pt x="84137" y="243417"/>
                      <a:pt x="84137" y="137583"/>
                    </a:cubicBezTo>
                    <a:cubicBezTo>
                      <a:pt x="84137" y="132292"/>
                      <a:pt x="89495" y="127000"/>
                      <a:pt x="94853" y="127000"/>
                    </a:cubicBezTo>
                    <a:close/>
                    <a:moveTo>
                      <a:pt x="285353" y="85725"/>
                    </a:moveTo>
                    <a:cubicBezTo>
                      <a:pt x="285353" y="85725"/>
                      <a:pt x="285353" y="85725"/>
                      <a:pt x="306784" y="85725"/>
                    </a:cubicBezTo>
                    <a:cubicBezTo>
                      <a:pt x="312142" y="85725"/>
                      <a:pt x="317500" y="90984"/>
                      <a:pt x="317500" y="96242"/>
                    </a:cubicBezTo>
                    <a:cubicBezTo>
                      <a:pt x="317500" y="96242"/>
                      <a:pt x="317500" y="96242"/>
                      <a:pt x="317500" y="243483"/>
                    </a:cubicBezTo>
                    <a:cubicBezTo>
                      <a:pt x="317500" y="248742"/>
                      <a:pt x="312142" y="254000"/>
                      <a:pt x="306784" y="254000"/>
                    </a:cubicBezTo>
                    <a:cubicBezTo>
                      <a:pt x="306784" y="254000"/>
                      <a:pt x="306784" y="254000"/>
                      <a:pt x="285353" y="254000"/>
                    </a:cubicBezTo>
                    <a:cubicBezTo>
                      <a:pt x="279995" y="254000"/>
                      <a:pt x="274637" y="248742"/>
                      <a:pt x="274637" y="243483"/>
                    </a:cubicBezTo>
                    <a:cubicBezTo>
                      <a:pt x="274637" y="243483"/>
                      <a:pt x="274637" y="243483"/>
                      <a:pt x="274637" y="96242"/>
                    </a:cubicBezTo>
                    <a:cubicBezTo>
                      <a:pt x="274637" y="90984"/>
                      <a:pt x="279995" y="85725"/>
                      <a:pt x="285353" y="85725"/>
                    </a:cubicBezTo>
                    <a:close/>
                    <a:moveTo>
                      <a:pt x="158353" y="42862"/>
                    </a:moveTo>
                    <a:cubicBezTo>
                      <a:pt x="158353" y="42862"/>
                      <a:pt x="158353" y="42862"/>
                      <a:pt x="179784" y="42862"/>
                    </a:cubicBezTo>
                    <a:cubicBezTo>
                      <a:pt x="185142" y="42862"/>
                      <a:pt x="190500" y="48140"/>
                      <a:pt x="190500" y="53419"/>
                    </a:cubicBezTo>
                    <a:cubicBezTo>
                      <a:pt x="190500" y="53419"/>
                      <a:pt x="190500" y="53419"/>
                      <a:pt x="190500" y="243443"/>
                    </a:cubicBezTo>
                    <a:cubicBezTo>
                      <a:pt x="190500" y="248722"/>
                      <a:pt x="185142" y="254000"/>
                      <a:pt x="179784" y="254000"/>
                    </a:cubicBezTo>
                    <a:cubicBezTo>
                      <a:pt x="179784" y="254000"/>
                      <a:pt x="179784" y="254000"/>
                      <a:pt x="158353" y="254000"/>
                    </a:cubicBezTo>
                    <a:cubicBezTo>
                      <a:pt x="152995" y="254000"/>
                      <a:pt x="147637" y="248722"/>
                      <a:pt x="147637" y="243443"/>
                    </a:cubicBezTo>
                    <a:cubicBezTo>
                      <a:pt x="147637" y="243443"/>
                      <a:pt x="147637" y="243443"/>
                      <a:pt x="147637" y="53419"/>
                    </a:cubicBezTo>
                    <a:cubicBezTo>
                      <a:pt x="147637" y="48140"/>
                      <a:pt x="152995" y="42862"/>
                      <a:pt x="158353" y="42862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42267" y="0"/>
                    </a:cubicBezTo>
                    <a:cubicBezTo>
                      <a:pt x="42267" y="0"/>
                      <a:pt x="42267" y="0"/>
                      <a:pt x="42267" y="295871"/>
                    </a:cubicBezTo>
                    <a:lnTo>
                      <a:pt x="338138" y="295871"/>
                    </a:lnTo>
                    <a:cubicBezTo>
                      <a:pt x="338138" y="295871"/>
                      <a:pt x="338138" y="295871"/>
                      <a:pt x="338138" y="338138"/>
                    </a:cubicBezTo>
                    <a:cubicBezTo>
                      <a:pt x="338138" y="338138"/>
                      <a:pt x="338138" y="338138"/>
                      <a:pt x="21133" y="338138"/>
                    </a:cubicBezTo>
                    <a:cubicBezTo>
                      <a:pt x="9246" y="338138"/>
                      <a:pt x="0" y="328892"/>
                      <a:pt x="0" y="317005"/>
                    </a:cubicBezTo>
                    <a:cubicBezTo>
                      <a:pt x="0" y="317005"/>
                      <a:pt x="0" y="31700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3578007" y="3392284"/>
              <a:ext cx="489858" cy="489858"/>
              <a:chOff x="1363763" y="3392284"/>
              <a:chExt cx="489858" cy="489858"/>
            </a:xfrm>
          </p:grpSpPr>
          <p:sp>
            <p:nvSpPr>
              <p:cNvPr id="84" name="椭圆 83"/>
              <p:cNvSpPr/>
              <p:nvPr/>
            </p:nvSpPr>
            <p:spPr>
              <a:xfrm>
                <a:off x="1363763" y="3392284"/>
                <a:ext cx="489858" cy="48985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85" name="任意多边形: 形状 18"/>
              <p:cNvSpPr/>
              <p:nvPr/>
            </p:nvSpPr>
            <p:spPr bwMode="auto">
              <a:xfrm>
                <a:off x="1470535" y="3528650"/>
                <a:ext cx="259868" cy="224200"/>
              </a:xfrm>
              <a:custGeom>
                <a:avLst/>
                <a:gdLst>
                  <a:gd name="connsiteX0" fmla="*/ 19050 w 331788"/>
                  <a:gd name="connsiteY0" fmla="*/ 213226 h 286251"/>
                  <a:gd name="connsiteX1" fmla="*/ 151105 w 331788"/>
                  <a:gd name="connsiteY1" fmla="*/ 213226 h 286251"/>
                  <a:gd name="connsiteX2" fmla="*/ 151105 w 331788"/>
                  <a:gd name="connsiteY2" fmla="*/ 278564 h 286251"/>
                  <a:gd name="connsiteX3" fmla="*/ 152400 w 331788"/>
                  <a:gd name="connsiteY3" fmla="*/ 286251 h 286251"/>
                  <a:gd name="connsiteX4" fmla="*/ 25523 w 331788"/>
                  <a:gd name="connsiteY4" fmla="*/ 286251 h 286251"/>
                  <a:gd name="connsiteX5" fmla="*/ 19050 w 331788"/>
                  <a:gd name="connsiteY5" fmla="*/ 278564 h 286251"/>
                  <a:gd name="connsiteX6" fmla="*/ 19050 w 331788"/>
                  <a:gd name="connsiteY6" fmla="*/ 213226 h 286251"/>
                  <a:gd name="connsiteX7" fmla="*/ 185265 w 331788"/>
                  <a:gd name="connsiteY7" fmla="*/ 165601 h 286251"/>
                  <a:gd name="connsiteX8" fmla="*/ 308448 w 331788"/>
                  <a:gd name="connsiteY8" fmla="*/ 165601 h 286251"/>
                  <a:gd name="connsiteX9" fmla="*/ 313635 w 331788"/>
                  <a:gd name="connsiteY9" fmla="*/ 165601 h 286251"/>
                  <a:gd name="connsiteX10" fmla="*/ 331788 w 331788"/>
                  <a:gd name="connsiteY10" fmla="*/ 187421 h 286251"/>
                  <a:gd name="connsiteX11" fmla="*/ 331788 w 331788"/>
                  <a:gd name="connsiteY11" fmla="*/ 278550 h 286251"/>
                  <a:gd name="connsiteX12" fmla="*/ 324008 w 331788"/>
                  <a:gd name="connsiteY12" fmla="*/ 286251 h 286251"/>
                  <a:gd name="connsiteX13" fmla="*/ 169705 w 331788"/>
                  <a:gd name="connsiteY13" fmla="*/ 286251 h 286251"/>
                  <a:gd name="connsiteX14" fmla="*/ 161925 w 331788"/>
                  <a:gd name="connsiteY14" fmla="*/ 278550 h 286251"/>
                  <a:gd name="connsiteX15" fmla="*/ 161925 w 331788"/>
                  <a:gd name="connsiteY15" fmla="*/ 187421 h 286251"/>
                  <a:gd name="connsiteX16" fmla="*/ 168408 w 331788"/>
                  <a:gd name="connsiteY16" fmla="*/ 173302 h 286251"/>
                  <a:gd name="connsiteX17" fmla="*/ 174892 w 331788"/>
                  <a:gd name="connsiteY17" fmla="*/ 166885 h 286251"/>
                  <a:gd name="connsiteX18" fmla="*/ 185265 w 331788"/>
                  <a:gd name="connsiteY18" fmla="*/ 165601 h 286251"/>
                  <a:gd name="connsiteX19" fmla="*/ 59302 w 331788"/>
                  <a:gd name="connsiteY19" fmla="*/ 117976 h 286251"/>
                  <a:gd name="connsiteX20" fmla="*/ 78640 w 331788"/>
                  <a:gd name="connsiteY20" fmla="*/ 117976 h 286251"/>
                  <a:gd name="connsiteX21" fmla="*/ 86375 w 331788"/>
                  <a:gd name="connsiteY21" fmla="*/ 123154 h 286251"/>
                  <a:gd name="connsiteX22" fmla="*/ 94110 w 331788"/>
                  <a:gd name="connsiteY22" fmla="*/ 160692 h 286251"/>
                  <a:gd name="connsiteX23" fmla="*/ 95399 w 331788"/>
                  <a:gd name="connsiteY23" fmla="*/ 165870 h 286251"/>
                  <a:gd name="connsiteX24" fmla="*/ 96688 w 331788"/>
                  <a:gd name="connsiteY24" fmla="*/ 169753 h 286251"/>
                  <a:gd name="connsiteX25" fmla="*/ 96688 w 331788"/>
                  <a:gd name="connsiteY25" fmla="*/ 172342 h 286251"/>
                  <a:gd name="connsiteX26" fmla="*/ 103134 w 331788"/>
                  <a:gd name="connsiteY26" fmla="*/ 172342 h 286251"/>
                  <a:gd name="connsiteX27" fmla="*/ 103134 w 331788"/>
                  <a:gd name="connsiteY27" fmla="*/ 165870 h 286251"/>
                  <a:gd name="connsiteX28" fmla="*/ 103134 w 331788"/>
                  <a:gd name="connsiteY28" fmla="*/ 164576 h 286251"/>
                  <a:gd name="connsiteX29" fmla="*/ 104424 w 331788"/>
                  <a:gd name="connsiteY29" fmla="*/ 160692 h 286251"/>
                  <a:gd name="connsiteX30" fmla="*/ 112159 w 331788"/>
                  <a:gd name="connsiteY30" fmla="*/ 134804 h 286251"/>
                  <a:gd name="connsiteX31" fmla="*/ 107002 w 331788"/>
                  <a:gd name="connsiteY31" fmla="*/ 121859 h 286251"/>
                  <a:gd name="connsiteX32" fmla="*/ 109580 w 331788"/>
                  <a:gd name="connsiteY32" fmla="*/ 117976 h 286251"/>
                  <a:gd name="connsiteX33" fmla="*/ 121183 w 331788"/>
                  <a:gd name="connsiteY33" fmla="*/ 117976 h 286251"/>
                  <a:gd name="connsiteX34" fmla="*/ 125050 w 331788"/>
                  <a:gd name="connsiteY34" fmla="*/ 121859 h 286251"/>
                  <a:gd name="connsiteX35" fmla="*/ 118605 w 331788"/>
                  <a:gd name="connsiteY35" fmla="*/ 134804 h 286251"/>
                  <a:gd name="connsiteX36" fmla="*/ 126340 w 331788"/>
                  <a:gd name="connsiteY36" fmla="*/ 160692 h 286251"/>
                  <a:gd name="connsiteX37" fmla="*/ 126340 w 331788"/>
                  <a:gd name="connsiteY37" fmla="*/ 165870 h 286251"/>
                  <a:gd name="connsiteX38" fmla="*/ 127629 w 331788"/>
                  <a:gd name="connsiteY38" fmla="*/ 165870 h 286251"/>
                  <a:gd name="connsiteX39" fmla="*/ 127629 w 331788"/>
                  <a:gd name="connsiteY39" fmla="*/ 172342 h 286251"/>
                  <a:gd name="connsiteX40" fmla="*/ 134075 w 331788"/>
                  <a:gd name="connsiteY40" fmla="*/ 172342 h 286251"/>
                  <a:gd name="connsiteX41" fmla="*/ 134075 w 331788"/>
                  <a:gd name="connsiteY41" fmla="*/ 169753 h 286251"/>
                  <a:gd name="connsiteX42" fmla="*/ 135364 w 331788"/>
                  <a:gd name="connsiteY42" fmla="*/ 165870 h 286251"/>
                  <a:gd name="connsiteX43" fmla="*/ 136653 w 331788"/>
                  <a:gd name="connsiteY43" fmla="*/ 160692 h 286251"/>
                  <a:gd name="connsiteX44" fmla="*/ 144388 w 331788"/>
                  <a:gd name="connsiteY44" fmla="*/ 123154 h 286251"/>
                  <a:gd name="connsiteX45" fmla="*/ 152123 w 331788"/>
                  <a:gd name="connsiteY45" fmla="*/ 117976 h 286251"/>
                  <a:gd name="connsiteX46" fmla="*/ 171461 w 331788"/>
                  <a:gd name="connsiteY46" fmla="*/ 117976 h 286251"/>
                  <a:gd name="connsiteX47" fmla="*/ 192088 w 331788"/>
                  <a:gd name="connsiteY47" fmla="*/ 138687 h 286251"/>
                  <a:gd name="connsiteX48" fmla="*/ 192088 w 331788"/>
                  <a:gd name="connsiteY48" fmla="*/ 152926 h 286251"/>
                  <a:gd name="connsiteX49" fmla="*/ 184353 w 331788"/>
                  <a:gd name="connsiteY49" fmla="*/ 152926 h 286251"/>
                  <a:gd name="connsiteX50" fmla="*/ 163726 w 331788"/>
                  <a:gd name="connsiteY50" fmla="*/ 160692 h 286251"/>
                  <a:gd name="connsiteX51" fmla="*/ 158569 w 331788"/>
                  <a:gd name="connsiteY51" fmla="*/ 165870 h 286251"/>
                  <a:gd name="connsiteX52" fmla="*/ 154702 w 331788"/>
                  <a:gd name="connsiteY52" fmla="*/ 172342 h 286251"/>
                  <a:gd name="connsiteX53" fmla="*/ 150834 w 331788"/>
                  <a:gd name="connsiteY53" fmla="*/ 186581 h 286251"/>
                  <a:gd name="connsiteX54" fmla="*/ 150834 w 331788"/>
                  <a:gd name="connsiteY54" fmla="*/ 202114 h 286251"/>
                  <a:gd name="connsiteX55" fmla="*/ 10313 w 331788"/>
                  <a:gd name="connsiteY55" fmla="*/ 202114 h 286251"/>
                  <a:gd name="connsiteX56" fmla="*/ 0 w 331788"/>
                  <a:gd name="connsiteY56" fmla="*/ 190464 h 286251"/>
                  <a:gd name="connsiteX57" fmla="*/ 0 w 331788"/>
                  <a:gd name="connsiteY57" fmla="*/ 182698 h 286251"/>
                  <a:gd name="connsiteX58" fmla="*/ 10313 w 331788"/>
                  <a:gd name="connsiteY58" fmla="*/ 172342 h 286251"/>
                  <a:gd name="connsiteX59" fmla="*/ 38675 w 331788"/>
                  <a:gd name="connsiteY59" fmla="*/ 172342 h 286251"/>
                  <a:gd name="connsiteX60" fmla="*/ 38675 w 331788"/>
                  <a:gd name="connsiteY60" fmla="*/ 138687 h 286251"/>
                  <a:gd name="connsiteX61" fmla="*/ 59302 w 331788"/>
                  <a:gd name="connsiteY61" fmla="*/ 117976 h 286251"/>
                  <a:gd name="connsiteX62" fmla="*/ 206838 w 331788"/>
                  <a:gd name="connsiteY62" fmla="*/ 33838 h 286251"/>
                  <a:gd name="connsiteX63" fmla="*/ 208124 w 331788"/>
                  <a:gd name="connsiteY63" fmla="*/ 33838 h 286251"/>
                  <a:gd name="connsiteX64" fmla="*/ 278858 w 331788"/>
                  <a:gd name="connsiteY64" fmla="*/ 48038 h 286251"/>
                  <a:gd name="connsiteX65" fmla="*/ 296863 w 331788"/>
                  <a:gd name="connsiteY65" fmla="*/ 69984 h 286251"/>
                  <a:gd name="connsiteX66" fmla="*/ 296863 w 331788"/>
                  <a:gd name="connsiteY66" fmla="*/ 99676 h 286251"/>
                  <a:gd name="connsiteX67" fmla="*/ 246706 w 331788"/>
                  <a:gd name="connsiteY67" fmla="*/ 151313 h 286251"/>
                  <a:gd name="connsiteX68" fmla="*/ 195263 w 331788"/>
                  <a:gd name="connsiteY68" fmla="*/ 99676 h 286251"/>
                  <a:gd name="connsiteX69" fmla="*/ 195263 w 331788"/>
                  <a:gd name="connsiteY69" fmla="*/ 45456 h 286251"/>
                  <a:gd name="connsiteX70" fmla="*/ 206838 w 331788"/>
                  <a:gd name="connsiteY70" fmla="*/ 33838 h 286251"/>
                  <a:gd name="connsiteX71" fmla="*/ 150465 w 331788"/>
                  <a:gd name="connsiteY71" fmla="*/ 198 h 286251"/>
                  <a:gd name="connsiteX72" fmla="*/ 163513 w 331788"/>
                  <a:gd name="connsiteY72" fmla="*/ 10479 h 286251"/>
                  <a:gd name="connsiteX73" fmla="*/ 163513 w 331788"/>
                  <a:gd name="connsiteY73" fmla="*/ 60599 h 286251"/>
                  <a:gd name="connsiteX74" fmla="*/ 116540 w 331788"/>
                  <a:gd name="connsiteY74" fmla="*/ 106863 h 286251"/>
                  <a:gd name="connsiteX75" fmla="*/ 68263 w 331788"/>
                  <a:gd name="connsiteY75" fmla="*/ 60599 h 286251"/>
                  <a:gd name="connsiteX76" fmla="*/ 68263 w 331788"/>
                  <a:gd name="connsiteY76" fmla="*/ 33611 h 286251"/>
                  <a:gd name="connsiteX77" fmla="*/ 85225 w 331788"/>
                  <a:gd name="connsiteY77" fmla="*/ 13049 h 286251"/>
                  <a:gd name="connsiteX78" fmla="*/ 150465 w 331788"/>
                  <a:gd name="connsiteY78" fmla="*/ 198 h 286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331788" h="286251">
                    <a:moveTo>
                      <a:pt x="19050" y="213226"/>
                    </a:moveTo>
                    <a:lnTo>
                      <a:pt x="151105" y="213226"/>
                    </a:lnTo>
                    <a:cubicBezTo>
                      <a:pt x="151105" y="213226"/>
                      <a:pt x="151105" y="213226"/>
                      <a:pt x="151105" y="278564"/>
                    </a:cubicBezTo>
                    <a:cubicBezTo>
                      <a:pt x="151105" y="281126"/>
                      <a:pt x="152400" y="283689"/>
                      <a:pt x="152400" y="286251"/>
                    </a:cubicBezTo>
                    <a:cubicBezTo>
                      <a:pt x="152400" y="286251"/>
                      <a:pt x="152400" y="286251"/>
                      <a:pt x="25523" y="286251"/>
                    </a:cubicBezTo>
                    <a:cubicBezTo>
                      <a:pt x="21639" y="286251"/>
                      <a:pt x="19050" y="282408"/>
                      <a:pt x="19050" y="278564"/>
                    </a:cubicBezTo>
                    <a:cubicBezTo>
                      <a:pt x="19050" y="278564"/>
                      <a:pt x="19050" y="278564"/>
                      <a:pt x="19050" y="213226"/>
                    </a:cubicBezTo>
                    <a:close/>
                    <a:moveTo>
                      <a:pt x="185265" y="165601"/>
                    </a:moveTo>
                    <a:lnTo>
                      <a:pt x="308448" y="165601"/>
                    </a:lnTo>
                    <a:cubicBezTo>
                      <a:pt x="309745" y="165601"/>
                      <a:pt x="312338" y="165601"/>
                      <a:pt x="313635" y="165601"/>
                    </a:cubicBezTo>
                    <a:cubicBezTo>
                      <a:pt x="324008" y="168168"/>
                      <a:pt x="331788" y="177153"/>
                      <a:pt x="331788" y="187421"/>
                    </a:cubicBezTo>
                    <a:cubicBezTo>
                      <a:pt x="331788" y="187421"/>
                      <a:pt x="331788" y="187421"/>
                      <a:pt x="331788" y="278550"/>
                    </a:cubicBezTo>
                    <a:cubicBezTo>
                      <a:pt x="331788" y="282401"/>
                      <a:pt x="327898" y="286251"/>
                      <a:pt x="324008" y="286251"/>
                    </a:cubicBezTo>
                    <a:cubicBezTo>
                      <a:pt x="324008" y="286251"/>
                      <a:pt x="324008" y="286251"/>
                      <a:pt x="169705" y="286251"/>
                    </a:cubicBezTo>
                    <a:cubicBezTo>
                      <a:pt x="165815" y="286251"/>
                      <a:pt x="161925" y="282401"/>
                      <a:pt x="161925" y="278550"/>
                    </a:cubicBezTo>
                    <a:cubicBezTo>
                      <a:pt x="161925" y="278550"/>
                      <a:pt x="161925" y="278550"/>
                      <a:pt x="161925" y="187421"/>
                    </a:cubicBezTo>
                    <a:cubicBezTo>
                      <a:pt x="161925" y="182287"/>
                      <a:pt x="164518" y="177153"/>
                      <a:pt x="168408" y="173302"/>
                    </a:cubicBezTo>
                    <a:cubicBezTo>
                      <a:pt x="169705" y="170735"/>
                      <a:pt x="172298" y="168168"/>
                      <a:pt x="174892" y="166885"/>
                    </a:cubicBezTo>
                    <a:cubicBezTo>
                      <a:pt x="177485" y="165601"/>
                      <a:pt x="181375" y="165601"/>
                      <a:pt x="185265" y="165601"/>
                    </a:cubicBezTo>
                    <a:close/>
                    <a:moveTo>
                      <a:pt x="59302" y="117976"/>
                    </a:moveTo>
                    <a:cubicBezTo>
                      <a:pt x="59302" y="117976"/>
                      <a:pt x="59302" y="117976"/>
                      <a:pt x="78640" y="117976"/>
                    </a:cubicBezTo>
                    <a:cubicBezTo>
                      <a:pt x="82507" y="117976"/>
                      <a:pt x="85086" y="120565"/>
                      <a:pt x="86375" y="123154"/>
                    </a:cubicBezTo>
                    <a:cubicBezTo>
                      <a:pt x="86375" y="123154"/>
                      <a:pt x="86375" y="123154"/>
                      <a:pt x="94110" y="160692"/>
                    </a:cubicBezTo>
                    <a:cubicBezTo>
                      <a:pt x="94110" y="160692"/>
                      <a:pt x="94110" y="160692"/>
                      <a:pt x="95399" y="165870"/>
                    </a:cubicBezTo>
                    <a:cubicBezTo>
                      <a:pt x="95399" y="165870"/>
                      <a:pt x="95399" y="165870"/>
                      <a:pt x="96688" y="169753"/>
                    </a:cubicBezTo>
                    <a:cubicBezTo>
                      <a:pt x="96688" y="171048"/>
                      <a:pt x="96688" y="171048"/>
                      <a:pt x="96688" y="172342"/>
                    </a:cubicBezTo>
                    <a:cubicBezTo>
                      <a:pt x="96688" y="172342"/>
                      <a:pt x="96688" y="172342"/>
                      <a:pt x="103134" y="172342"/>
                    </a:cubicBezTo>
                    <a:cubicBezTo>
                      <a:pt x="103134" y="169753"/>
                      <a:pt x="103134" y="168459"/>
                      <a:pt x="103134" y="165870"/>
                    </a:cubicBezTo>
                    <a:cubicBezTo>
                      <a:pt x="103134" y="165870"/>
                      <a:pt x="103134" y="165870"/>
                      <a:pt x="103134" y="164576"/>
                    </a:cubicBezTo>
                    <a:cubicBezTo>
                      <a:pt x="103134" y="164576"/>
                      <a:pt x="103134" y="164576"/>
                      <a:pt x="104424" y="160692"/>
                    </a:cubicBezTo>
                    <a:cubicBezTo>
                      <a:pt x="104424" y="160692"/>
                      <a:pt x="104424" y="160692"/>
                      <a:pt x="112159" y="134804"/>
                    </a:cubicBezTo>
                    <a:cubicBezTo>
                      <a:pt x="112159" y="134804"/>
                      <a:pt x="112159" y="134804"/>
                      <a:pt x="107002" y="121859"/>
                    </a:cubicBezTo>
                    <a:cubicBezTo>
                      <a:pt x="105713" y="120565"/>
                      <a:pt x="107002" y="117976"/>
                      <a:pt x="109580" y="117976"/>
                    </a:cubicBezTo>
                    <a:cubicBezTo>
                      <a:pt x="109580" y="117976"/>
                      <a:pt x="109580" y="117976"/>
                      <a:pt x="121183" y="117976"/>
                    </a:cubicBezTo>
                    <a:cubicBezTo>
                      <a:pt x="123761" y="117976"/>
                      <a:pt x="125050" y="120565"/>
                      <a:pt x="125050" y="121859"/>
                    </a:cubicBezTo>
                    <a:cubicBezTo>
                      <a:pt x="125050" y="121859"/>
                      <a:pt x="125050" y="121859"/>
                      <a:pt x="118605" y="134804"/>
                    </a:cubicBezTo>
                    <a:cubicBezTo>
                      <a:pt x="118605" y="134804"/>
                      <a:pt x="118605" y="134804"/>
                      <a:pt x="126340" y="160692"/>
                    </a:cubicBezTo>
                    <a:cubicBezTo>
                      <a:pt x="126340" y="160692"/>
                      <a:pt x="126340" y="160692"/>
                      <a:pt x="126340" y="165870"/>
                    </a:cubicBezTo>
                    <a:cubicBezTo>
                      <a:pt x="127629" y="165870"/>
                      <a:pt x="127629" y="165870"/>
                      <a:pt x="127629" y="165870"/>
                    </a:cubicBezTo>
                    <a:cubicBezTo>
                      <a:pt x="127629" y="168459"/>
                      <a:pt x="127629" y="169753"/>
                      <a:pt x="127629" y="172342"/>
                    </a:cubicBezTo>
                    <a:cubicBezTo>
                      <a:pt x="127629" y="172342"/>
                      <a:pt x="127629" y="172342"/>
                      <a:pt x="134075" y="172342"/>
                    </a:cubicBezTo>
                    <a:cubicBezTo>
                      <a:pt x="134075" y="171048"/>
                      <a:pt x="134075" y="171048"/>
                      <a:pt x="134075" y="169753"/>
                    </a:cubicBezTo>
                    <a:cubicBezTo>
                      <a:pt x="134075" y="169753"/>
                      <a:pt x="134075" y="169753"/>
                      <a:pt x="135364" y="165870"/>
                    </a:cubicBezTo>
                    <a:cubicBezTo>
                      <a:pt x="135364" y="165870"/>
                      <a:pt x="135364" y="165870"/>
                      <a:pt x="136653" y="160692"/>
                    </a:cubicBezTo>
                    <a:cubicBezTo>
                      <a:pt x="136653" y="160692"/>
                      <a:pt x="136653" y="160692"/>
                      <a:pt x="144388" y="123154"/>
                    </a:cubicBezTo>
                    <a:cubicBezTo>
                      <a:pt x="145677" y="120565"/>
                      <a:pt x="148256" y="117976"/>
                      <a:pt x="152123" y="117976"/>
                    </a:cubicBezTo>
                    <a:cubicBezTo>
                      <a:pt x="152123" y="117976"/>
                      <a:pt x="152123" y="117976"/>
                      <a:pt x="171461" y="117976"/>
                    </a:cubicBezTo>
                    <a:cubicBezTo>
                      <a:pt x="183064" y="117976"/>
                      <a:pt x="192088" y="127037"/>
                      <a:pt x="192088" y="138687"/>
                    </a:cubicBezTo>
                    <a:cubicBezTo>
                      <a:pt x="192088" y="138687"/>
                      <a:pt x="192088" y="138687"/>
                      <a:pt x="192088" y="152926"/>
                    </a:cubicBezTo>
                    <a:cubicBezTo>
                      <a:pt x="192088" y="152926"/>
                      <a:pt x="192088" y="152926"/>
                      <a:pt x="184353" y="152926"/>
                    </a:cubicBezTo>
                    <a:cubicBezTo>
                      <a:pt x="176618" y="152926"/>
                      <a:pt x="168883" y="156809"/>
                      <a:pt x="163726" y="160692"/>
                    </a:cubicBezTo>
                    <a:cubicBezTo>
                      <a:pt x="161148" y="161987"/>
                      <a:pt x="159858" y="164576"/>
                      <a:pt x="158569" y="165870"/>
                    </a:cubicBezTo>
                    <a:cubicBezTo>
                      <a:pt x="157280" y="168459"/>
                      <a:pt x="155991" y="169753"/>
                      <a:pt x="154702" y="172342"/>
                    </a:cubicBezTo>
                    <a:cubicBezTo>
                      <a:pt x="152123" y="176225"/>
                      <a:pt x="150834" y="181403"/>
                      <a:pt x="150834" y="186581"/>
                    </a:cubicBezTo>
                    <a:cubicBezTo>
                      <a:pt x="150834" y="186581"/>
                      <a:pt x="150834" y="186581"/>
                      <a:pt x="150834" y="202114"/>
                    </a:cubicBezTo>
                    <a:cubicBezTo>
                      <a:pt x="150834" y="202114"/>
                      <a:pt x="150834" y="202114"/>
                      <a:pt x="10313" y="202114"/>
                    </a:cubicBezTo>
                    <a:cubicBezTo>
                      <a:pt x="5157" y="202114"/>
                      <a:pt x="0" y="196936"/>
                      <a:pt x="0" y="190464"/>
                    </a:cubicBezTo>
                    <a:cubicBezTo>
                      <a:pt x="0" y="190464"/>
                      <a:pt x="0" y="190464"/>
                      <a:pt x="0" y="182698"/>
                    </a:cubicBezTo>
                    <a:cubicBezTo>
                      <a:pt x="0" y="176225"/>
                      <a:pt x="5157" y="172342"/>
                      <a:pt x="10313" y="172342"/>
                    </a:cubicBezTo>
                    <a:cubicBezTo>
                      <a:pt x="10313" y="172342"/>
                      <a:pt x="10313" y="172342"/>
                      <a:pt x="38675" y="172342"/>
                    </a:cubicBezTo>
                    <a:cubicBezTo>
                      <a:pt x="38675" y="172342"/>
                      <a:pt x="38675" y="172342"/>
                      <a:pt x="38675" y="138687"/>
                    </a:cubicBezTo>
                    <a:cubicBezTo>
                      <a:pt x="38675" y="127037"/>
                      <a:pt x="47700" y="117976"/>
                      <a:pt x="59302" y="117976"/>
                    </a:cubicBezTo>
                    <a:close/>
                    <a:moveTo>
                      <a:pt x="206838" y="33838"/>
                    </a:moveTo>
                    <a:cubicBezTo>
                      <a:pt x="206838" y="33838"/>
                      <a:pt x="208124" y="33838"/>
                      <a:pt x="208124" y="33838"/>
                    </a:cubicBezTo>
                    <a:cubicBezTo>
                      <a:pt x="223557" y="36420"/>
                      <a:pt x="258281" y="44166"/>
                      <a:pt x="278858" y="48038"/>
                    </a:cubicBezTo>
                    <a:cubicBezTo>
                      <a:pt x="289147" y="50620"/>
                      <a:pt x="296863" y="59657"/>
                      <a:pt x="296863" y="69984"/>
                    </a:cubicBezTo>
                    <a:cubicBezTo>
                      <a:pt x="296863" y="69984"/>
                      <a:pt x="296863" y="69984"/>
                      <a:pt x="296863" y="99676"/>
                    </a:cubicBezTo>
                    <a:cubicBezTo>
                      <a:pt x="296863" y="128076"/>
                      <a:pt x="275000" y="151313"/>
                      <a:pt x="246706" y="151313"/>
                    </a:cubicBezTo>
                    <a:cubicBezTo>
                      <a:pt x="218412" y="151313"/>
                      <a:pt x="195263" y="128076"/>
                      <a:pt x="195263" y="99676"/>
                    </a:cubicBezTo>
                    <a:cubicBezTo>
                      <a:pt x="195263" y="99676"/>
                      <a:pt x="195263" y="99676"/>
                      <a:pt x="195263" y="45456"/>
                    </a:cubicBezTo>
                    <a:cubicBezTo>
                      <a:pt x="195263" y="39002"/>
                      <a:pt x="200407" y="33838"/>
                      <a:pt x="206838" y="33838"/>
                    </a:cubicBezTo>
                    <a:close/>
                    <a:moveTo>
                      <a:pt x="150465" y="198"/>
                    </a:moveTo>
                    <a:cubicBezTo>
                      <a:pt x="156989" y="-1087"/>
                      <a:pt x="163513" y="4053"/>
                      <a:pt x="163513" y="10479"/>
                    </a:cubicBezTo>
                    <a:cubicBezTo>
                      <a:pt x="163513" y="10479"/>
                      <a:pt x="163513" y="10479"/>
                      <a:pt x="163513" y="60599"/>
                    </a:cubicBezTo>
                    <a:cubicBezTo>
                      <a:pt x="163513" y="86301"/>
                      <a:pt x="142636" y="106863"/>
                      <a:pt x="116540" y="106863"/>
                    </a:cubicBezTo>
                    <a:cubicBezTo>
                      <a:pt x="90444" y="106863"/>
                      <a:pt x="68263" y="86301"/>
                      <a:pt x="68263" y="60599"/>
                    </a:cubicBezTo>
                    <a:cubicBezTo>
                      <a:pt x="68263" y="60599"/>
                      <a:pt x="68263" y="60599"/>
                      <a:pt x="68263" y="33611"/>
                    </a:cubicBezTo>
                    <a:cubicBezTo>
                      <a:pt x="68263" y="23330"/>
                      <a:pt x="76092" y="14334"/>
                      <a:pt x="85225" y="13049"/>
                    </a:cubicBezTo>
                    <a:cubicBezTo>
                      <a:pt x="104797" y="9194"/>
                      <a:pt x="137417" y="2768"/>
                      <a:pt x="150465" y="19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3578007" y="5074916"/>
              <a:ext cx="489858" cy="489858"/>
              <a:chOff x="1363763" y="5074916"/>
              <a:chExt cx="489858" cy="489858"/>
            </a:xfrm>
          </p:grpSpPr>
          <p:sp>
            <p:nvSpPr>
              <p:cNvPr id="87" name="椭圆 86"/>
              <p:cNvSpPr/>
              <p:nvPr/>
            </p:nvSpPr>
            <p:spPr>
              <a:xfrm>
                <a:off x="1363763" y="5074916"/>
                <a:ext cx="489858" cy="48985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88" name="任意多边形: 形状 16"/>
              <p:cNvSpPr/>
              <p:nvPr/>
            </p:nvSpPr>
            <p:spPr bwMode="auto">
              <a:xfrm>
                <a:off x="1518706" y="5225991"/>
                <a:ext cx="179973" cy="179973"/>
              </a:xfrm>
              <a:custGeom>
                <a:avLst/>
                <a:gdLst>
                  <a:gd name="connsiteX0" fmla="*/ 65088 w 331788"/>
                  <a:gd name="connsiteY0" fmla="*/ 223838 h 331788"/>
                  <a:gd name="connsiteX1" fmla="*/ 276226 w 331788"/>
                  <a:gd name="connsiteY1" fmla="*/ 223838 h 331788"/>
                  <a:gd name="connsiteX2" fmla="*/ 276226 w 331788"/>
                  <a:gd name="connsiteY2" fmla="*/ 265113 h 331788"/>
                  <a:gd name="connsiteX3" fmla="*/ 65088 w 331788"/>
                  <a:gd name="connsiteY3" fmla="*/ 265113 h 331788"/>
                  <a:gd name="connsiteX4" fmla="*/ 65088 w 331788"/>
                  <a:gd name="connsiteY4" fmla="*/ 157163 h 331788"/>
                  <a:gd name="connsiteX5" fmla="*/ 163513 w 331788"/>
                  <a:gd name="connsiteY5" fmla="*/ 157163 h 331788"/>
                  <a:gd name="connsiteX6" fmla="*/ 163513 w 331788"/>
                  <a:gd name="connsiteY6" fmla="*/ 198438 h 331788"/>
                  <a:gd name="connsiteX7" fmla="*/ 65088 w 331788"/>
                  <a:gd name="connsiteY7" fmla="*/ 198438 h 331788"/>
                  <a:gd name="connsiteX8" fmla="*/ 65088 w 331788"/>
                  <a:gd name="connsiteY8" fmla="*/ 90488 h 331788"/>
                  <a:gd name="connsiteX9" fmla="*/ 209551 w 331788"/>
                  <a:gd name="connsiteY9" fmla="*/ 90488 h 331788"/>
                  <a:gd name="connsiteX10" fmla="*/ 209551 w 331788"/>
                  <a:gd name="connsiteY10" fmla="*/ 133351 h 331788"/>
                  <a:gd name="connsiteX11" fmla="*/ 65088 w 331788"/>
                  <a:gd name="connsiteY11" fmla="*/ 133351 h 331788"/>
                  <a:gd name="connsiteX12" fmla="*/ 65088 w 331788"/>
                  <a:gd name="connsiteY12" fmla="*/ 25400 h 331788"/>
                  <a:gd name="connsiteX13" fmla="*/ 142876 w 331788"/>
                  <a:gd name="connsiteY13" fmla="*/ 25400 h 331788"/>
                  <a:gd name="connsiteX14" fmla="*/ 142876 w 331788"/>
                  <a:gd name="connsiteY14" fmla="*/ 66675 h 331788"/>
                  <a:gd name="connsiteX15" fmla="*/ 65088 w 331788"/>
                  <a:gd name="connsiteY15" fmla="*/ 66675 h 331788"/>
                  <a:gd name="connsiteX16" fmla="*/ 0 w 331788"/>
                  <a:gd name="connsiteY16" fmla="*/ 0 h 331788"/>
                  <a:gd name="connsiteX17" fmla="*/ 38100 w 331788"/>
                  <a:gd name="connsiteY17" fmla="*/ 0 h 331788"/>
                  <a:gd name="connsiteX18" fmla="*/ 38100 w 331788"/>
                  <a:gd name="connsiteY18" fmla="*/ 293688 h 331788"/>
                  <a:gd name="connsiteX19" fmla="*/ 331788 w 331788"/>
                  <a:gd name="connsiteY19" fmla="*/ 293688 h 331788"/>
                  <a:gd name="connsiteX20" fmla="*/ 331788 w 331788"/>
                  <a:gd name="connsiteY20" fmla="*/ 331788 h 331788"/>
                  <a:gd name="connsiteX21" fmla="*/ 0 w 331788"/>
                  <a:gd name="connsiteY21" fmla="*/ 331788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1788" h="331788">
                    <a:moveTo>
                      <a:pt x="65088" y="223838"/>
                    </a:moveTo>
                    <a:lnTo>
                      <a:pt x="276226" y="223838"/>
                    </a:lnTo>
                    <a:lnTo>
                      <a:pt x="276226" y="265113"/>
                    </a:lnTo>
                    <a:lnTo>
                      <a:pt x="65088" y="265113"/>
                    </a:lnTo>
                    <a:close/>
                    <a:moveTo>
                      <a:pt x="65088" y="157163"/>
                    </a:moveTo>
                    <a:lnTo>
                      <a:pt x="163513" y="157163"/>
                    </a:lnTo>
                    <a:lnTo>
                      <a:pt x="163513" y="198438"/>
                    </a:lnTo>
                    <a:lnTo>
                      <a:pt x="65088" y="198438"/>
                    </a:lnTo>
                    <a:close/>
                    <a:moveTo>
                      <a:pt x="65088" y="90488"/>
                    </a:moveTo>
                    <a:lnTo>
                      <a:pt x="209551" y="90488"/>
                    </a:lnTo>
                    <a:lnTo>
                      <a:pt x="209551" y="133351"/>
                    </a:lnTo>
                    <a:lnTo>
                      <a:pt x="65088" y="133351"/>
                    </a:lnTo>
                    <a:close/>
                    <a:moveTo>
                      <a:pt x="65088" y="25400"/>
                    </a:moveTo>
                    <a:lnTo>
                      <a:pt x="142876" y="25400"/>
                    </a:lnTo>
                    <a:lnTo>
                      <a:pt x="142876" y="66675"/>
                    </a:lnTo>
                    <a:lnTo>
                      <a:pt x="65088" y="66675"/>
                    </a:lnTo>
                    <a:close/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293688"/>
                    </a:lnTo>
                    <a:lnTo>
                      <a:pt x="331788" y="293688"/>
                    </a:lnTo>
                    <a:lnTo>
                      <a:pt x="331788" y="331788"/>
                    </a:lnTo>
                    <a:lnTo>
                      <a:pt x="0" y="3317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4023" y="229050"/>
            <a:ext cx="8735955" cy="468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48ACA4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71463" y="249753"/>
            <a:ext cx="1554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活动效果预期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63818" y="525919"/>
            <a:ext cx="1969770" cy="33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Tittle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63522" y="948165"/>
            <a:ext cx="3618402" cy="3618402"/>
            <a:chOff x="3683732" y="1016732"/>
            <a:chExt cx="4824536" cy="4824536"/>
          </a:xfrm>
        </p:grpSpPr>
        <p:sp>
          <p:nvSpPr>
            <p:cNvPr id="17" name="直角三角形 16"/>
            <p:cNvSpPr/>
            <p:nvPr/>
          </p:nvSpPr>
          <p:spPr bwMode="auto">
            <a:xfrm flipH="1">
              <a:off x="3683732" y="1880828"/>
              <a:ext cx="3060340" cy="900100"/>
            </a:xfrm>
            <a:prstGeom prst="rtTriangle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8" name="直角三角形 17"/>
            <p:cNvSpPr/>
            <p:nvPr/>
          </p:nvSpPr>
          <p:spPr bwMode="auto">
            <a:xfrm rot="5400000" flipH="1">
              <a:off x="5663952" y="2096852"/>
              <a:ext cx="3060340" cy="900100"/>
            </a:xfrm>
            <a:prstGeom prst="rtTriangle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9" name="直角三角形 18"/>
            <p:cNvSpPr/>
            <p:nvPr/>
          </p:nvSpPr>
          <p:spPr bwMode="auto">
            <a:xfrm rot="10800000" flipH="1">
              <a:off x="5447928" y="4077072"/>
              <a:ext cx="3060340" cy="900100"/>
            </a:xfrm>
            <a:prstGeom prst="rtTriangle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直角三角形 19"/>
            <p:cNvSpPr/>
            <p:nvPr/>
          </p:nvSpPr>
          <p:spPr bwMode="auto">
            <a:xfrm rot="16200000" flipH="1">
              <a:off x="3467707" y="3861048"/>
              <a:ext cx="3060340" cy="900100"/>
            </a:xfrm>
            <a:prstGeom prst="rtTriangle">
              <a:avLst/>
            </a:prstGeom>
            <a:solidFill>
              <a:schemeClr val="accent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>
              <a:spLocks noChangeAspect="1"/>
            </p:cNvSpPr>
            <p:nvPr/>
          </p:nvSpPr>
          <p:spPr bwMode="auto">
            <a:xfrm>
              <a:off x="5821444" y="2996951"/>
              <a:ext cx="549110" cy="864098"/>
            </a:xfrm>
            <a:custGeom>
              <a:avLst/>
              <a:gdLst>
                <a:gd name="connsiteX0" fmla="*/ 175847 w 210842"/>
                <a:gd name="connsiteY0" fmla="*/ 180300 h 331788"/>
                <a:gd name="connsiteX1" fmla="*/ 177686 w 210842"/>
                <a:gd name="connsiteY1" fmla="*/ 180300 h 331788"/>
                <a:gd name="connsiteX2" fmla="*/ 177281 w 210842"/>
                <a:gd name="connsiteY2" fmla="*/ 181354 h 331788"/>
                <a:gd name="connsiteX3" fmla="*/ 175847 w 210842"/>
                <a:gd name="connsiteY3" fmla="*/ 182053 h 331788"/>
                <a:gd name="connsiteX4" fmla="*/ 176997 w 210842"/>
                <a:gd name="connsiteY4" fmla="*/ 149225 h 331788"/>
                <a:gd name="connsiteX5" fmla="*/ 181031 w 210842"/>
                <a:gd name="connsiteY5" fmla="*/ 149225 h 331788"/>
                <a:gd name="connsiteX6" fmla="*/ 203065 w 210842"/>
                <a:gd name="connsiteY6" fmla="*/ 164762 h 331788"/>
                <a:gd name="connsiteX7" fmla="*/ 181031 w 210842"/>
                <a:gd name="connsiteY7" fmla="*/ 180300 h 331788"/>
                <a:gd name="connsiteX8" fmla="*/ 180383 w 210842"/>
                <a:gd name="connsiteY8" fmla="*/ 180300 h 331788"/>
                <a:gd name="connsiteX9" fmla="*/ 177686 w 210842"/>
                <a:gd name="connsiteY9" fmla="*/ 180300 h 331788"/>
                <a:gd name="connsiteX10" fmla="*/ 180680 w 210842"/>
                <a:gd name="connsiteY10" fmla="*/ 172499 h 331788"/>
                <a:gd name="connsiteX11" fmla="*/ 97756 w 210842"/>
                <a:gd name="connsiteY11" fmla="*/ 149225 h 331788"/>
                <a:gd name="connsiteX12" fmla="*/ 114341 w 210842"/>
                <a:gd name="connsiteY12" fmla="*/ 149225 h 331788"/>
                <a:gd name="connsiteX13" fmla="*/ 121742 w 210842"/>
                <a:gd name="connsiteY13" fmla="*/ 149225 h 331788"/>
                <a:gd name="connsiteX14" fmla="*/ 122577 w 210842"/>
                <a:gd name="connsiteY14" fmla="*/ 158009 h 331788"/>
                <a:gd name="connsiteX15" fmla="*/ 123710 w 210842"/>
                <a:gd name="connsiteY15" fmla="*/ 169923 h 331788"/>
                <a:gd name="connsiteX16" fmla="*/ 110762 w 210842"/>
                <a:gd name="connsiteY16" fmla="*/ 185379 h 331788"/>
                <a:gd name="connsiteX17" fmla="*/ 95225 w 210842"/>
                <a:gd name="connsiteY17" fmla="*/ 169923 h 331788"/>
                <a:gd name="connsiteX18" fmla="*/ 33273 w 210842"/>
                <a:gd name="connsiteY18" fmla="*/ 149225 h 331788"/>
                <a:gd name="connsiteX19" fmla="*/ 65676 w 210842"/>
                <a:gd name="connsiteY19" fmla="*/ 149225 h 331788"/>
                <a:gd name="connsiteX20" fmla="*/ 67478 w 210842"/>
                <a:gd name="connsiteY20" fmla="*/ 149225 h 331788"/>
                <a:gd name="connsiteX21" fmla="*/ 77777 w 210842"/>
                <a:gd name="connsiteY21" fmla="*/ 149225 h 331788"/>
                <a:gd name="connsiteX22" fmla="*/ 77746 w 210842"/>
                <a:gd name="connsiteY22" fmla="*/ 149798 h 331788"/>
                <a:gd name="connsiteX23" fmla="*/ 75804 w 210842"/>
                <a:gd name="connsiteY23" fmla="*/ 195682 h 331788"/>
                <a:gd name="connsiteX24" fmla="*/ 91341 w 210842"/>
                <a:gd name="connsiteY24" fmla="*/ 209850 h 331788"/>
                <a:gd name="connsiteX25" fmla="*/ 110762 w 210842"/>
                <a:gd name="connsiteY25" fmla="*/ 205986 h 331788"/>
                <a:gd name="connsiteX26" fmla="*/ 132774 w 210842"/>
                <a:gd name="connsiteY26" fmla="*/ 208562 h 331788"/>
                <a:gd name="connsiteX27" fmla="*/ 144426 w 210842"/>
                <a:gd name="connsiteY27" fmla="*/ 199546 h 331788"/>
                <a:gd name="connsiteX28" fmla="*/ 144426 w 210842"/>
                <a:gd name="connsiteY28" fmla="*/ 161873 h 331788"/>
                <a:gd name="connsiteX29" fmla="*/ 143531 w 210842"/>
                <a:gd name="connsiteY29" fmla="*/ 149225 h 331788"/>
                <a:gd name="connsiteX30" fmla="*/ 152712 w 210842"/>
                <a:gd name="connsiteY30" fmla="*/ 149225 h 331788"/>
                <a:gd name="connsiteX31" fmla="*/ 156079 w 210842"/>
                <a:gd name="connsiteY31" fmla="*/ 173787 h 331788"/>
                <a:gd name="connsiteX32" fmla="*/ 167732 w 210842"/>
                <a:gd name="connsiteY32" fmla="*/ 185379 h 331788"/>
                <a:gd name="connsiteX33" fmla="*/ 169027 w 210842"/>
                <a:gd name="connsiteY33" fmla="*/ 185379 h 331788"/>
                <a:gd name="connsiteX34" fmla="*/ 175847 w 210842"/>
                <a:gd name="connsiteY34" fmla="*/ 182053 h 331788"/>
                <a:gd name="connsiteX35" fmla="*/ 175847 w 210842"/>
                <a:gd name="connsiteY35" fmla="*/ 296829 h 331788"/>
                <a:gd name="connsiteX36" fmla="*/ 210842 w 210842"/>
                <a:gd name="connsiteY36" fmla="*/ 296829 h 331788"/>
                <a:gd name="connsiteX37" fmla="*/ 210842 w 210842"/>
                <a:gd name="connsiteY37" fmla="*/ 331788 h 331788"/>
                <a:gd name="connsiteX38" fmla="*/ 6054 w 210842"/>
                <a:gd name="connsiteY38" fmla="*/ 331788 h 331788"/>
                <a:gd name="connsiteX39" fmla="*/ 6054 w 210842"/>
                <a:gd name="connsiteY39" fmla="*/ 296829 h 331788"/>
                <a:gd name="connsiteX40" fmla="*/ 44938 w 210842"/>
                <a:gd name="connsiteY40" fmla="*/ 296829 h 331788"/>
                <a:gd name="connsiteX41" fmla="*/ 44938 w 210842"/>
                <a:gd name="connsiteY41" fmla="*/ 180300 h 331788"/>
                <a:gd name="connsiteX42" fmla="*/ 33273 w 210842"/>
                <a:gd name="connsiteY42" fmla="*/ 180300 h 331788"/>
                <a:gd name="connsiteX43" fmla="*/ 12535 w 210842"/>
                <a:gd name="connsiteY43" fmla="*/ 164762 h 331788"/>
                <a:gd name="connsiteX44" fmla="*/ 33273 w 210842"/>
                <a:gd name="connsiteY44" fmla="*/ 149225 h 331788"/>
                <a:gd name="connsiteX45" fmla="*/ 114647 w 210842"/>
                <a:gd name="connsiteY45" fmla="*/ 74613 h 331788"/>
                <a:gd name="connsiteX46" fmla="*/ 131479 w 210842"/>
                <a:gd name="connsiteY46" fmla="*/ 78477 h 331788"/>
                <a:gd name="connsiteX47" fmla="*/ 139247 w 210842"/>
                <a:gd name="connsiteY47" fmla="*/ 81053 h 331788"/>
                <a:gd name="connsiteX48" fmla="*/ 149606 w 210842"/>
                <a:gd name="connsiteY48" fmla="*/ 87493 h 331788"/>
                <a:gd name="connsiteX49" fmla="*/ 172426 w 210842"/>
                <a:gd name="connsiteY49" fmla="*/ 120336 h 331788"/>
                <a:gd name="connsiteX50" fmla="*/ 176997 w 210842"/>
                <a:gd name="connsiteY50" fmla="*/ 149225 h 331788"/>
                <a:gd name="connsiteX51" fmla="*/ 152712 w 210842"/>
                <a:gd name="connsiteY51" fmla="*/ 149225 h 331788"/>
                <a:gd name="connsiteX52" fmla="*/ 151224 w 210842"/>
                <a:gd name="connsiteY52" fmla="*/ 138367 h 331788"/>
                <a:gd name="connsiteX53" fmla="*/ 140542 w 210842"/>
                <a:gd name="connsiteY53" fmla="*/ 114540 h 331788"/>
                <a:gd name="connsiteX54" fmla="*/ 142606 w 210842"/>
                <a:gd name="connsiteY54" fmla="*/ 136154 h 331788"/>
                <a:gd name="connsiteX55" fmla="*/ 143531 w 210842"/>
                <a:gd name="connsiteY55" fmla="*/ 149225 h 331788"/>
                <a:gd name="connsiteX56" fmla="*/ 142955 w 210842"/>
                <a:gd name="connsiteY56" fmla="*/ 149225 h 331788"/>
                <a:gd name="connsiteX57" fmla="*/ 121742 w 210842"/>
                <a:gd name="connsiteY57" fmla="*/ 149225 h 331788"/>
                <a:gd name="connsiteX58" fmla="*/ 119886 w 210842"/>
                <a:gd name="connsiteY58" fmla="*/ 129714 h 331788"/>
                <a:gd name="connsiteX59" fmla="*/ 114647 w 210842"/>
                <a:gd name="connsiteY59" fmla="*/ 74613 h 331788"/>
                <a:gd name="connsiteX60" fmla="*/ 106878 w 210842"/>
                <a:gd name="connsiteY60" fmla="*/ 74613 h 331788"/>
                <a:gd name="connsiteX61" fmla="*/ 101962 w 210842"/>
                <a:gd name="connsiteY61" fmla="*/ 114822 h 331788"/>
                <a:gd name="connsiteX62" fmla="*/ 97756 w 210842"/>
                <a:gd name="connsiteY62" fmla="*/ 149225 h 331788"/>
                <a:gd name="connsiteX63" fmla="*/ 93839 w 210842"/>
                <a:gd name="connsiteY63" fmla="*/ 149225 h 331788"/>
                <a:gd name="connsiteX64" fmla="*/ 80095 w 210842"/>
                <a:gd name="connsiteY64" fmla="*/ 149225 h 331788"/>
                <a:gd name="connsiteX65" fmla="*/ 77777 w 210842"/>
                <a:gd name="connsiteY65" fmla="*/ 149225 h 331788"/>
                <a:gd name="connsiteX66" fmla="*/ 79688 w 210842"/>
                <a:gd name="connsiteY66" fmla="*/ 114540 h 331788"/>
                <a:gd name="connsiteX67" fmla="*/ 75804 w 210842"/>
                <a:gd name="connsiteY67" fmla="*/ 118404 h 331788"/>
                <a:gd name="connsiteX68" fmla="*/ 73214 w 210842"/>
                <a:gd name="connsiteY68" fmla="*/ 123556 h 331788"/>
                <a:gd name="connsiteX69" fmla="*/ 43434 w 210842"/>
                <a:gd name="connsiteY69" fmla="*/ 142875 h 331788"/>
                <a:gd name="connsiteX70" fmla="*/ 39550 w 210842"/>
                <a:gd name="connsiteY70" fmla="*/ 142875 h 331788"/>
                <a:gd name="connsiteX71" fmla="*/ 4591 w 210842"/>
                <a:gd name="connsiteY71" fmla="*/ 123556 h 331788"/>
                <a:gd name="connsiteX72" fmla="*/ 3296 w 210842"/>
                <a:gd name="connsiteY72" fmla="*/ 106812 h 331788"/>
                <a:gd name="connsiteX73" fmla="*/ 21423 w 210842"/>
                <a:gd name="connsiteY73" fmla="*/ 105524 h 331788"/>
                <a:gd name="connsiteX74" fmla="*/ 43434 w 210842"/>
                <a:gd name="connsiteY74" fmla="*/ 118404 h 331788"/>
                <a:gd name="connsiteX75" fmla="*/ 52498 w 210842"/>
                <a:gd name="connsiteY75" fmla="*/ 109388 h 331788"/>
                <a:gd name="connsiteX76" fmla="*/ 55087 w 210842"/>
                <a:gd name="connsiteY76" fmla="*/ 104236 h 331788"/>
                <a:gd name="connsiteX77" fmla="*/ 78393 w 210842"/>
                <a:gd name="connsiteY77" fmla="*/ 81053 h 331788"/>
                <a:gd name="connsiteX78" fmla="*/ 95225 w 210842"/>
                <a:gd name="connsiteY78" fmla="*/ 75901 h 331788"/>
                <a:gd name="connsiteX79" fmla="*/ 106878 w 210842"/>
                <a:gd name="connsiteY79" fmla="*/ 74613 h 331788"/>
                <a:gd name="connsiteX80" fmla="*/ 110036 w 210842"/>
                <a:gd name="connsiteY80" fmla="*/ 0 h 331788"/>
                <a:gd name="connsiteX81" fmla="*/ 145755 w 210842"/>
                <a:gd name="connsiteY81" fmla="*/ 34925 h 331788"/>
                <a:gd name="connsiteX82" fmla="*/ 110036 w 210842"/>
                <a:gd name="connsiteY82" fmla="*/ 69850 h 331788"/>
                <a:gd name="connsiteX83" fmla="*/ 74317 w 210842"/>
                <a:gd name="connsiteY83" fmla="*/ 34925 h 331788"/>
                <a:gd name="connsiteX84" fmla="*/ 110036 w 210842"/>
                <a:gd name="connsiteY84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10842" h="331788">
                  <a:moveTo>
                    <a:pt x="175847" y="180300"/>
                  </a:moveTo>
                  <a:lnTo>
                    <a:pt x="177686" y="180300"/>
                  </a:lnTo>
                  <a:lnTo>
                    <a:pt x="177281" y="181354"/>
                  </a:lnTo>
                  <a:lnTo>
                    <a:pt x="175847" y="182053"/>
                  </a:lnTo>
                  <a:close/>
                  <a:moveTo>
                    <a:pt x="176997" y="149225"/>
                  </a:moveTo>
                  <a:lnTo>
                    <a:pt x="181031" y="149225"/>
                  </a:lnTo>
                  <a:cubicBezTo>
                    <a:pt x="193992" y="149225"/>
                    <a:pt x="203065" y="155699"/>
                    <a:pt x="203065" y="164762"/>
                  </a:cubicBezTo>
                  <a:cubicBezTo>
                    <a:pt x="203065" y="173826"/>
                    <a:pt x="193992" y="180300"/>
                    <a:pt x="181031" y="180300"/>
                  </a:cubicBezTo>
                  <a:cubicBezTo>
                    <a:pt x="181031" y="180300"/>
                    <a:pt x="181031" y="180300"/>
                    <a:pt x="180383" y="180300"/>
                  </a:cubicBezTo>
                  <a:lnTo>
                    <a:pt x="177686" y="180300"/>
                  </a:lnTo>
                  <a:lnTo>
                    <a:pt x="180680" y="172499"/>
                  </a:lnTo>
                  <a:close/>
                  <a:moveTo>
                    <a:pt x="97756" y="149225"/>
                  </a:moveTo>
                  <a:lnTo>
                    <a:pt x="114341" y="149225"/>
                  </a:lnTo>
                  <a:lnTo>
                    <a:pt x="121742" y="149225"/>
                  </a:lnTo>
                  <a:lnTo>
                    <a:pt x="122577" y="158009"/>
                  </a:lnTo>
                  <a:cubicBezTo>
                    <a:pt x="123710" y="169923"/>
                    <a:pt x="123710" y="169923"/>
                    <a:pt x="123710" y="169923"/>
                  </a:cubicBezTo>
                  <a:cubicBezTo>
                    <a:pt x="110762" y="185379"/>
                    <a:pt x="110762" y="185379"/>
                    <a:pt x="110762" y="185379"/>
                  </a:cubicBezTo>
                  <a:cubicBezTo>
                    <a:pt x="95225" y="169923"/>
                    <a:pt x="95225" y="169923"/>
                    <a:pt x="95225" y="169923"/>
                  </a:cubicBezTo>
                  <a:close/>
                  <a:moveTo>
                    <a:pt x="33273" y="149225"/>
                  </a:moveTo>
                  <a:cubicBezTo>
                    <a:pt x="33273" y="149225"/>
                    <a:pt x="33273" y="149225"/>
                    <a:pt x="65676" y="149225"/>
                  </a:cubicBezTo>
                  <a:cubicBezTo>
                    <a:pt x="65676" y="149225"/>
                    <a:pt x="65676" y="149225"/>
                    <a:pt x="67478" y="149225"/>
                  </a:cubicBezTo>
                  <a:lnTo>
                    <a:pt x="77777" y="149225"/>
                  </a:lnTo>
                  <a:lnTo>
                    <a:pt x="77746" y="149798"/>
                  </a:lnTo>
                  <a:cubicBezTo>
                    <a:pt x="77098" y="164449"/>
                    <a:pt x="76451" y="180871"/>
                    <a:pt x="75804" y="195682"/>
                  </a:cubicBezTo>
                  <a:cubicBezTo>
                    <a:pt x="75804" y="204698"/>
                    <a:pt x="82277" y="209850"/>
                    <a:pt x="91341" y="209850"/>
                  </a:cubicBezTo>
                  <a:cubicBezTo>
                    <a:pt x="97815" y="211138"/>
                    <a:pt x="105583" y="205986"/>
                    <a:pt x="110762" y="205986"/>
                  </a:cubicBezTo>
                  <a:cubicBezTo>
                    <a:pt x="118531" y="205986"/>
                    <a:pt x="127594" y="209850"/>
                    <a:pt x="132774" y="208562"/>
                  </a:cubicBezTo>
                  <a:cubicBezTo>
                    <a:pt x="140542" y="208562"/>
                    <a:pt x="144426" y="203410"/>
                    <a:pt x="144426" y="199546"/>
                  </a:cubicBezTo>
                  <a:cubicBezTo>
                    <a:pt x="145721" y="194395"/>
                    <a:pt x="145398" y="178939"/>
                    <a:pt x="144426" y="161873"/>
                  </a:cubicBezTo>
                  <a:lnTo>
                    <a:pt x="143531" y="149225"/>
                  </a:lnTo>
                  <a:lnTo>
                    <a:pt x="152712" y="149225"/>
                  </a:lnTo>
                  <a:lnTo>
                    <a:pt x="156079" y="173787"/>
                  </a:lnTo>
                  <a:cubicBezTo>
                    <a:pt x="156079" y="180227"/>
                    <a:pt x="161259" y="185379"/>
                    <a:pt x="167732" y="185379"/>
                  </a:cubicBezTo>
                  <a:cubicBezTo>
                    <a:pt x="169027" y="185379"/>
                    <a:pt x="169027" y="185379"/>
                    <a:pt x="169027" y="185379"/>
                  </a:cubicBezTo>
                  <a:lnTo>
                    <a:pt x="175847" y="182053"/>
                  </a:lnTo>
                  <a:lnTo>
                    <a:pt x="175847" y="296829"/>
                  </a:lnTo>
                  <a:cubicBezTo>
                    <a:pt x="175847" y="296829"/>
                    <a:pt x="175847" y="296829"/>
                    <a:pt x="210842" y="296829"/>
                  </a:cubicBezTo>
                  <a:cubicBezTo>
                    <a:pt x="210842" y="296829"/>
                    <a:pt x="210842" y="296829"/>
                    <a:pt x="210842" y="331788"/>
                  </a:cubicBezTo>
                  <a:cubicBezTo>
                    <a:pt x="210842" y="331788"/>
                    <a:pt x="210842" y="331788"/>
                    <a:pt x="6054" y="331788"/>
                  </a:cubicBezTo>
                  <a:cubicBezTo>
                    <a:pt x="6054" y="331788"/>
                    <a:pt x="6054" y="331788"/>
                    <a:pt x="6054" y="296829"/>
                  </a:cubicBezTo>
                  <a:cubicBezTo>
                    <a:pt x="6054" y="296829"/>
                    <a:pt x="6054" y="296829"/>
                    <a:pt x="44938" y="296829"/>
                  </a:cubicBezTo>
                  <a:cubicBezTo>
                    <a:pt x="44938" y="296829"/>
                    <a:pt x="44938" y="296829"/>
                    <a:pt x="44938" y="180300"/>
                  </a:cubicBezTo>
                  <a:cubicBezTo>
                    <a:pt x="44938" y="180300"/>
                    <a:pt x="44938" y="180300"/>
                    <a:pt x="33273" y="180300"/>
                  </a:cubicBezTo>
                  <a:cubicBezTo>
                    <a:pt x="21608" y="180300"/>
                    <a:pt x="12535" y="173826"/>
                    <a:pt x="12535" y="164762"/>
                  </a:cubicBezTo>
                  <a:cubicBezTo>
                    <a:pt x="12535" y="155699"/>
                    <a:pt x="21608" y="149225"/>
                    <a:pt x="33273" y="149225"/>
                  </a:cubicBezTo>
                  <a:close/>
                  <a:moveTo>
                    <a:pt x="114647" y="74613"/>
                  </a:moveTo>
                  <a:cubicBezTo>
                    <a:pt x="121121" y="75901"/>
                    <a:pt x="126300" y="75901"/>
                    <a:pt x="131479" y="78477"/>
                  </a:cubicBezTo>
                  <a:cubicBezTo>
                    <a:pt x="134068" y="78477"/>
                    <a:pt x="136658" y="79765"/>
                    <a:pt x="139247" y="81053"/>
                  </a:cubicBezTo>
                  <a:cubicBezTo>
                    <a:pt x="143132" y="82341"/>
                    <a:pt x="145721" y="84917"/>
                    <a:pt x="149606" y="87493"/>
                  </a:cubicBezTo>
                  <a:cubicBezTo>
                    <a:pt x="159316" y="95221"/>
                    <a:pt x="167085" y="106168"/>
                    <a:pt x="172426" y="120336"/>
                  </a:cubicBezTo>
                  <a:lnTo>
                    <a:pt x="176997" y="149225"/>
                  </a:lnTo>
                  <a:lnTo>
                    <a:pt x="152712" y="149225"/>
                  </a:lnTo>
                  <a:lnTo>
                    <a:pt x="151224" y="138367"/>
                  </a:lnTo>
                  <a:cubicBezTo>
                    <a:pt x="148635" y="128386"/>
                    <a:pt x="145074" y="120336"/>
                    <a:pt x="140542" y="114540"/>
                  </a:cubicBezTo>
                  <a:cubicBezTo>
                    <a:pt x="141190" y="120336"/>
                    <a:pt x="141918" y="127903"/>
                    <a:pt x="142606" y="136154"/>
                  </a:cubicBezTo>
                  <a:lnTo>
                    <a:pt x="143531" y="149225"/>
                  </a:lnTo>
                  <a:lnTo>
                    <a:pt x="142955" y="149225"/>
                  </a:lnTo>
                  <a:lnTo>
                    <a:pt x="121742" y="149225"/>
                  </a:lnTo>
                  <a:lnTo>
                    <a:pt x="119886" y="129714"/>
                  </a:lnTo>
                  <a:cubicBezTo>
                    <a:pt x="118612" y="116311"/>
                    <a:pt x="116913" y="98440"/>
                    <a:pt x="114647" y="74613"/>
                  </a:cubicBezTo>
                  <a:close/>
                  <a:moveTo>
                    <a:pt x="106878" y="74613"/>
                  </a:moveTo>
                  <a:cubicBezTo>
                    <a:pt x="106878" y="74613"/>
                    <a:pt x="106878" y="74613"/>
                    <a:pt x="101962" y="114822"/>
                  </a:cubicBezTo>
                  <a:lnTo>
                    <a:pt x="97756" y="149225"/>
                  </a:lnTo>
                  <a:lnTo>
                    <a:pt x="93839" y="149225"/>
                  </a:lnTo>
                  <a:cubicBezTo>
                    <a:pt x="88206" y="149225"/>
                    <a:pt x="83700" y="149225"/>
                    <a:pt x="80095" y="149225"/>
                  </a:cubicBezTo>
                  <a:lnTo>
                    <a:pt x="77777" y="149225"/>
                  </a:lnTo>
                  <a:lnTo>
                    <a:pt x="79688" y="114540"/>
                  </a:lnTo>
                  <a:cubicBezTo>
                    <a:pt x="78393" y="115828"/>
                    <a:pt x="77098" y="117116"/>
                    <a:pt x="75804" y="118404"/>
                  </a:cubicBezTo>
                  <a:cubicBezTo>
                    <a:pt x="74509" y="120980"/>
                    <a:pt x="74509" y="122268"/>
                    <a:pt x="73214" y="123556"/>
                  </a:cubicBezTo>
                  <a:cubicBezTo>
                    <a:pt x="66740" y="131284"/>
                    <a:pt x="58971" y="142875"/>
                    <a:pt x="43434" y="142875"/>
                  </a:cubicBezTo>
                  <a:cubicBezTo>
                    <a:pt x="42139" y="142875"/>
                    <a:pt x="40845" y="142875"/>
                    <a:pt x="39550" y="142875"/>
                  </a:cubicBezTo>
                  <a:cubicBezTo>
                    <a:pt x="24013" y="140299"/>
                    <a:pt x="5886" y="126132"/>
                    <a:pt x="4591" y="123556"/>
                  </a:cubicBezTo>
                  <a:cubicBezTo>
                    <a:pt x="-588" y="119692"/>
                    <a:pt x="-1883" y="111964"/>
                    <a:pt x="3296" y="106812"/>
                  </a:cubicBezTo>
                  <a:cubicBezTo>
                    <a:pt x="7181" y="101660"/>
                    <a:pt x="14949" y="100372"/>
                    <a:pt x="21423" y="105524"/>
                  </a:cubicBezTo>
                  <a:cubicBezTo>
                    <a:pt x="27897" y="111964"/>
                    <a:pt x="38255" y="117116"/>
                    <a:pt x="43434" y="118404"/>
                  </a:cubicBezTo>
                  <a:cubicBezTo>
                    <a:pt x="44729" y="118404"/>
                    <a:pt x="48613" y="114540"/>
                    <a:pt x="52498" y="109388"/>
                  </a:cubicBezTo>
                  <a:cubicBezTo>
                    <a:pt x="53792" y="108100"/>
                    <a:pt x="53792" y="105524"/>
                    <a:pt x="55087" y="104236"/>
                  </a:cubicBezTo>
                  <a:cubicBezTo>
                    <a:pt x="60266" y="96508"/>
                    <a:pt x="68035" y="87493"/>
                    <a:pt x="78393" y="81053"/>
                  </a:cubicBezTo>
                  <a:cubicBezTo>
                    <a:pt x="84867" y="78477"/>
                    <a:pt x="90046" y="77189"/>
                    <a:pt x="95225" y="75901"/>
                  </a:cubicBezTo>
                  <a:cubicBezTo>
                    <a:pt x="99109" y="75901"/>
                    <a:pt x="102994" y="74613"/>
                    <a:pt x="106878" y="74613"/>
                  </a:cubicBezTo>
                  <a:close/>
                  <a:moveTo>
                    <a:pt x="110036" y="0"/>
                  </a:moveTo>
                  <a:cubicBezTo>
                    <a:pt x="129763" y="0"/>
                    <a:pt x="145755" y="15636"/>
                    <a:pt x="145755" y="34925"/>
                  </a:cubicBezTo>
                  <a:cubicBezTo>
                    <a:pt x="145755" y="54214"/>
                    <a:pt x="129763" y="69850"/>
                    <a:pt x="110036" y="69850"/>
                  </a:cubicBezTo>
                  <a:cubicBezTo>
                    <a:pt x="90309" y="69850"/>
                    <a:pt x="74317" y="54214"/>
                    <a:pt x="74317" y="34925"/>
                  </a:cubicBezTo>
                  <a:cubicBezTo>
                    <a:pt x="74317" y="15636"/>
                    <a:pt x="90309" y="0"/>
                    <a:pt x="11003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62063" y="3243420"/>
            <a:ext cx="2173194" cy="661253"/>
            <a:chOff x="8550308" y="1377323"/>
            <a:chExt cx="2897592" cy="881671"/>
          </a:xfrm>
        </p:grpSpPr>
        <p:sp>
          <p:nvSpPr>
            <p:cNvPr id="15" name="文本框 10"/>
            <p:cNvSpPr txBox="1"/>
            <p:nvPr/>
          </p:nvSpPr>
          <p:spPr>
            <a:xfrm>
              <a:off x="8550308" y="1377323"/>
              <a:ext cx="2897592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550308" y="1654321"/>
              <a:ext cx="2897592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266806" y="4053511"/>
            <a:ext cx="2186663" cy="661253"/>
            <a:chOff x="8566165" y="4519592"/>
            <a:chExt cx="2915550" cy="881671"/>
          </a:xfrm>
        </p:grpSpPr>
        <p:sp>
          <p:nvSpPr>
            <p:cNvPr id="2" name="文本框 1"/>
            <p:cNvSpPr txBox="1"/>
            <p:nvPr/>
          </p:nvSpPr>
          <p:spPr>
            <a:xfrm>
              <a:off x="8566165" y="4519592"/>
              <a:ext cx="291555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566165" y="4796590"/>
              <a:ext cx="2915550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442466" y="948165"/>
            <a:ext cx="2176511" cy="661253"/>
            <a:chOff x="710285" y="1452909"/>
            <a:chExt cx="2902014" cy="881671"/>
          </a:xfrm>
        </p:grpSpPr>
        <p:sp>
          <p:nvSpPr>
            <p:cNvPr id="11" name="文本框 14"/>
            <p:cNvSpPr txBox="1"/>
            <p:nvPr/>
          </p:nvSpPr>
          <p:spPr>
            <a:xfrm>
              <a:off x="710285" y="1452909"/>
              <a:ext cx="2902014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10285" y="1729907"/>
              <a:ext cx="2902014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00794" y="1940684"/>
            <a:ext cx="2141672" cy="661253"/>
            <a:chOff x="710285" y="4523007"/>
            <a:chExt cx="2855562" cy="881671"/>
          </a:xfrm>
        </p:grpSpPr>
        <p:sp>
          <p:nvSpPr>
            <p:cNvPr id="9" name="文本框 16"/>
            <p:cNvSpPr txBox="1"/>
            <p:nvPr/>
          </p:nvSpPr>
          <p:spPr>
            <a:xfrm>
              <a:off x="710285" y="4523007"/>
              <a:ext cx="2855562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标题文本预设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10285" y="4800005"/>
              <a:ext cx="2855562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（建议使用主题字体）</a:t>
              </a:r>
              <a:endPara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QQ截图201711231608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890"/>
            <a:ext cx="9166860" cy="5139690"/>
          </a:xfrm>
          <a:prstGeom prst="rect">
            <a:avLst/>
          </a:prstGeom>
        </p:spPr>
      </p:pic>
      <p:sp>
        <p:nvSpPr>
          <p:cNvPr id="9" name="文本框 4"/>
          <p:cNvSpPr txBox="1"/>
          <p:nvPr/>
        </p:nvSpPr>
        <p:spPr>
          <a:xfrm>
            <a:off x="1436688" y="2724785"/>
            <a:ext cx="6229350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谢谢您的观看</a:t>
            </a:r>
            <a:endParaRPr lang="zh-CN" altLang="en-US" sz="3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39783" y="3277235"/>
            <a:ext cx="26060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201X</a:t>
            </a:r>
            <a:r>
              <a:rPr lang="zh-CN" altLang="en-US" sz="13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天猫双12活动促销策划</a:t>
            </a:r>
            <a:endParaRPr lang="zh-CN" altLang="en-US" sz="13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868295" y="3526790"/>
            <a:ext cx="3549015" cy="346075"/>
            <a:chOff x="3730171" y="4674190"/>
            <a:chExt cx="4731658" cy="455180"/>
          </a:xfrm>
        </p:grpSpPr>
        <p:sp>
          <p:nvSpPr>
            <p:cNvPr id="14" name="文本框 13"/>
            <p:cNvSpPr txBox="1"/>
            <p:nvPr/>
          </p:nvSpPr>
          <p:spPr>
            <a:xfrm>
              <a:off x="3730171" y="4674190"/>
              <a:ext cx="4731658" cy="455180"/>
            </a:xfrm>
            <a:prstGeom prst="rect">
              <a:avLst/>
            </a:prstGeom>
            <a:noFill/>
            <a:ln w="3175">
              <a:noFill/>
              <a:prstDash val="solid"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6000" b="1">
                  <a:blipFill dpi="0" rotWithShape="1">
                    <a:blip r:embed="rId2"/>
                    <a:srcRect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en-US" altLang="zh-CN" sz="825" b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PROFESSIONAL GENERATION GRADUATION REPORT  POWERPOINT TEMPLATE</a:t>
              </a:r>
              <a:endParaRPr lang="en-US" altLang="zh-CN" sz="825" b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3905250" y="4984882"/>
              <a:ext cx="127635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6973946" y="4984882"/>
              <a:ext cx="127635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 descr="396a90ffb9e1443263108e958d0ec264"/>
          <p:cNvPicPr>
            <a:picLocks noChangeAspect="1"/>
          </p:cNvPicPr>
          <p:nvPr/>
        </p:nvPicPr>
        <p:blipFill>
          <a:blip r:embed="rId3"/>
          <a:srcRect r="1950" b="27862"/>
          <a:stretch>
            <a:fillRect/>
          </a:stretch>
        </p:blipFill>
        <p:spPr>
          <a:xfrm>
            <a:off x="2776855" y="1127125"/>
            <a:ext cx="3798570" cy="1412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bldLvl="0" animBg="1"/>
    </p:bldLst>
  </p:timing>
</p:sld>
</file>

<file path=ppt/theme/theme1.xml><?xml version="1.0" encoding="utf-8"?>
<a:theme xmlns:a="http://schemas.openxmlformats.org/drawingml/2006/main" name="www.33ppt.com ">
  <a:themeElements>
    <a:clrScheme name="自定义 45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C45FE"/>
      </a:accent1>
      <a:accent2>
        <a:srgbClr val="5D35E3"/>
      </a:accent2>
      <a:accent3>
        <a:srgbClr val="BC45FE"/>
      </a:accent3>
      <a:accent4>
        <a:srgbClr val="5D35E3"/>
      </a:accent4>
      <a:accent5>
        <a:srgbClr val="BC45FE"/>
      </a:accent5>
      <a:accent6>
        <a:srgbClr val="5D35E3"/>
      </a:accent6>
      <a:hlink>
        <a:srgbClr val="BC45FE"/>
      </a:hlink>
      <a:folHlink>
        <a:srgbClr val="5D35E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4703</Words>
  <Application>WPS 演示</Application>
  <PresentationFormat>全屏显示(16:9)</PresentationFormat>
  <Paragraphs>506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2" baseType="lpstr">
      <vt:lpstr>Arial</vt:lpstr>
      <vt:lpstr>宋体</vt:lpstr>
      <vt:lpstr>Wingdings</vt:lpstr>
      <vt:lpstr>Lato Regular</vt:lpstr>
      <vt:lpstr>Lato Hairline</vt:lpstr>
      <vt:lpstr>Lato Light</vt:lpstr>
      <vt:lpstr>微软雅黑</vt:lpstr>
      <vt:lpstr>Franklin Gothic Book</vt:lpstr>
      <vt:lpstr>Segoe UI Emoji</vt:lpstr>
      <vt:lpstr>Franklin Gothic Medium</vt:lpstr>
      <vt:lpstr>Helvetica Light</vt:lpstr>
      <vt:lpstr>Gill Sans</vt:lpstr>
      <vt:lpstr>Arial Unicode MS</vt:lpstr>
      <vt:lpstr>Calibri Light</vt:lpstr>
      <vt:lpstr>Calibri</vt:lpstr>
      <vt:lpstr>Segoe Print</vt:lpstr>
      <vt:lpstr>Gill Sans MT</vt:lpstr>
      <vt:lpstr>www.33ppt.com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www.33ppt.com</dc:title>
  <dc:creator>www.33ppt.com</dc:creator>
  <cp:lastModifiedBy>拉普耶鲁</cp:lastModifiedBy>
  <cp:revision>5</cp:revision>
  <dcterms:created xsi:type="dcterms:W3CDTF">2017-07-25T02:42:00Z</dcterms:created>
  <dcterms:modified xsi:type="dcterms:W3CDTF">2018-12-04T08:10:15Z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2052-10.1.0.7669</vt:lpwstr>
  </property>
  <property fmtid="{D5CDD505-2E9C-101B-9397-08002B2CF9AE}" pid="3" name="KSORubyTemplateID">
    <vt:lpwstr>13</vt:lpwstr>
  </property>
</Properties>
</file>