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310" r:id="rId3"/>
    <p:sldId id="294" r:id="rId4"/>
    <p:sldId id="262" r:id="rId5"/>
    <p:sldId id="285" r:id="rId6"/>
    <p:sldId id="261" r:id="rId7"/>
    <p:sldId id="281" r:id="rId8"/>
    <p:sldId id="298" r:id="rId9"/>
    <p:sldId id="280" r:id="rId10"/>
    <p:sldId id="268" r:id="rId11"/>
    <p:sldId id="287" r:id="rId12"/>
    <p:sldId id="299" r:id="rId13"/>
    <p:sldId id="303" r:id="rId14"/>
    <p:sldId id="290" r:id="rId15"/>
    <p:sldId id="302" r:id="rId16"/>
    <p:sldId id="300" r:id="rId17"/>
    <p:sldId id="275" r:id="rId18"/>
    <p:sldId id="289" r:id="rId19"/>
    <p:sldId id="308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A4A0"/>
    <a:srgbClr val="C41349"/>
    <a:srgbClr val="FFFB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00" autoAdjust="0"/>
    <p:restoredTop sz="94660"/>
  </p:normalViewPr>
  <p:slideViewPr>
    <p:cSldViewPr snapToGrid="0">
      <p:cViewPr>
        <p:scale>
          <a:sx n="75" d="100"/>
          <a:sy n="75" d="100"/>
        </p:scale>
        <p:origin x="-2046" y="-8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5C0D6D-A908-48C6-983D-90F2BD11E2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0BB924-28C1-4EF7-A019-613D541E4AA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441"/>
            <a:ext cx="12192000" cy="68608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Holder #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6861633" y="1709951"/>
            <a:ext cx="1451053" cy="1496398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4" name="Picture Placeholder 21"/>
          <p:cNvSpPr>
            <a:spLocks noGrp="1"/>
          </p:cNvSpPr>
          <p:nvPr>
            <p:ph type="pic" sz="quarter" idx="14"/>
          </p:nvPr>
        </p:nvSpPr>
        <p:spPr>
          <a:xfrm>
            <a:off x="9632584" y="1710373"/>
            <a:ext cx="1451053" cy="1496398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5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8247108" y="887119"/>
            <a:ext cx="1451053" cy="1496398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7" name="Picture Placeholder 23"/>
          <p:cNvSpPr>
            <a:spLocks noGrp="1"/>
          </p:cNvSpPr>
          <p:nvPr>
            <p:ph type="pic" sz="quarter" idx="16"/>
          </p:nvPr>
        </p:nvSpPr>
        <p:spPr>
          <a:xfrm>
            <a:off x="8247108" y="4184673"/>
            <a:ext cx="1451053" cy="1496398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8" name="Picture Placeholder 24"/>
          <p:cNvSpPr>
            <a:spLocks noGrp="1"/>
          </p:cNvSpPr>
          <p:nvPr>
            <p:ph type="pic" sz="quarter" idx="17"/>
          </p:nvPr>
        </p:nvSpPr>
        <p:spPr>
          <a:xfrm>
            <a:off x="9632584" y="3360047"/>
            <a:ext cx="1451053" cy="1496398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  <p:sp>
        <p:nvSpPr>
          <p:cNvPr id="9" name="Picture Placeholder 26"/>
          <p:cNvSpPr>
            <a:spLocks noGrp="1"/>
          </p:cNvSpPr>
          <p:nvPr>
            <p:ph type="pic" sz="quarter" idx="19"/>
          </p:nvPr>
        </p:nvSpPr>
        <p:spPr>
          <a:xfrm>
            <a:off x="6861633" y="3361842"/>
            <a:ext cx="1451053" cy="1496398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effectLst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Holder #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A0063FFC-3F4A-4B71-B5C8-7ED7B6CBE892}" type="slidenum">
              <a:rPr lang="en-US" smtClean="0"/>
            </a:fld>
            <a:endParaRPr lang="en-US" dirty="0"/>
          </a:p>
        </p:txBody>
      </p:sp>
      <p:sp>
        <p:nvSpPr>
          <p:cNvPr id="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108364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4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17295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5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126228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  <p:sp>
        <p:nvSpPr>
          <p:cNvPr id="7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8635160" y="1315529"/>
            <a:ext cx="2449484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441"/>
            <a:ext cx="12192000" cy="6860883"/>
          </a:xfrm>
          <a:prstGeom prst="rect">
            <a:avLst/>
          </a:prstGeom>
        </p:spPr>
      </p:pic>
      <p:sp>
        <p:nvSpPr>
          <p:cNvPr id="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655497" y="1517904"/>
            <a:ext cx="3822192" cy="3822192"/>
          </a:xfrm>
          <a:prstGeom prst="donu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zh-CN" altLang="en-US" dirty="0"/>
              <a:t>点击添加图片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Holder #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A0063FFC-3F4A-4B71-B5C8-7ED7B6CBE892}" type="slidenum">
              <a:rPr lang="en-US" smtClean="0"/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995481" y="1418023"/>
            <a:ext cx="4284648" cy="290312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Holder #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A0063FFC-3F4A-4B71-B5C8-7ED7B6CBE892}" type="slidenum">
              <a:rPr lang="en-US" smtClean="0"/>
            </a:fld>
            <a:endParaRPr lang="en-US" dirty="0"/>
          </a:p>
        </p:txBody>
      </p:sp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" y="3"/>
            <a:ext cx="12191999" cy="6857999"/>
          </a:xfrm>
          <a:custGeom>
            <a:avLst/>
            <a:gdLst>
              <a:gd name="connsiteX0" fmla="*/ 16184879 w 20116799"/>
              <a:gd name="connsiteY0" fmla="*/ 0 h 5536430"/>
              <a:gd name="connsiteX1" fmla="*/ 20116799 w 20116799"/>
              <a:gd name="connsiteY1" fmla="*/ 0 h 5536430"/>
              <a:gd name="connsiteX2" fmla="*/ 20116799 w 20116799"/>
              <a:gd name="connsiteY2" fmla="*/ 5536430 h 5536430"/>
              <a:gd name="connsiteX3" fmla="*/ 16184879 w 20116799"/>
              <a:gd name="connsiteY3" fmla="*/ 5536430 h 5536430"/>
              <a:gd name="connsiteX4" fmla="*/ 12138659 w 20116799"/>
              <a:gd name="connsiteY4" fmla="*/ 0 h 5536430"/>
              <a:gd name="connsiteX5" fmla="*/ 16070579 w 20116799"/>
              <a:gd name="connsiteY5" fmla="*/ 0 h 5536430"/>
              <a:gd name="connsiteX6" fmla="*/ 16070579 w 20116799"/>
              <a:gd name="connsiteY6" fmla="*/ 5536430 h 5536430"/>
              <a:gd name="connsiteX7" fmla="*/ 12138659 w 20116799"/>
              <a:gd name="connsiteY7" fmla="*/ 5536430 h 5536430"/>
              <a:gd name="connsiteX8" fmla="*/ 8092441 w 20116799"/>
              <a:gd name="connsiteY8" fmla="*/ 0 h 5536430"/>
              <a:gd name="connsiteX9" fmla="*/ 12024359 w 20116799"/>
              <a:gd name="connsiteY9" fmla="*/ 0 h 5536430"/>
              <a:gd name="connsiteX10" fmla="*/ 12024359 w 20116799"/>
              <a:gd name="connsiteY10" fmla="*/ 5536430 h 5536430"/>
              <a:gd name="connsiteX11" fmla="*/ 8092441 w 20116799"/>
              <a:gd name="connsiteY11" fmla="*/ 5536430 h 5536430"/>
              <a:gd name="connsiteX12" fmla="*/ 4046220 w 20116799"/>
              <a:gd name="connsiteY12" fmla="*/ 0 h 5536430"/>
              <a:gd name="connsiteX13" fmla="*/ 7978142 w 20116799"/>
              <a:gd name="connsiteY13" fmla="*/ 0 h 5536430"/>
              <a:gd name="connsiteX14" fmla="*/ 7978142 w 20116799"/>
              <a:gd name="connsiteY14" fmla="*/ 5536430 h 5536430"/>
              <a:gd name="connsiteX15" fmla="*/ 4046220 w 20116799"/>
              <a:gd name="connsiteY15" fmla="*/ 5536430 h 5536430"/>
              <a:gd name="connsiteX16" fmla="*/ 0 w 20116799"/>
              <a:gd name="connsiteY16" fmla="*/ 0 h 5536430"/>
              <a:gd name="connsiteX17" fmla="*/ 3931920 w 20116799"/>
              <a:gd name="connsiteY17" fmla="*/ 0 h 5536430"/>
              <a:gd name="connsiteX18" fmla="*/ 3931920 w 20116799"/>
              <a:gd name="connsiteY18" fmla="*/ 5536430 h 5536430"/>
              <a:gd name="connsiteX19" fmla="*/ 0 w 20116799"/>
              <a:gd name="connsiteY19" fmla="*/ 5536430 h 55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0116799" h="5536430">
                <a:moveTo>
                  <a:pt x="16184879" y="0"/>
                </a:moveTo>
                <a:lnTo>
                  <a:pt x="20116799" y="0"/>
                </a:lnTo>
                <a:lnTo>
                  <a:pt x="20116799" y="5536430"/>
                </a:lnTo>
                <a:lnTo>
                  <a:pt x="16184879" y="5536430"/>
                </a:lnTo>
                <a:close/>
                <a:moveTo>
                  <a:pt x="12138659" y="0"/>
                </a:moveTo>
                <a:lnTo>
                  <a:pt x="16070579" y="0"/>
                </a:lnTo>
                <a:lnTo>
                  <a:pt x="16070579" y="5536430"/>
                </a:lnTo>
                <a:lnTo>
                  <a:pt x="12138659" y="5536430"/>
                </a:lnTo>
                <a:close/>
                <a:moveTo>
                  <a:pt x="8092441" y="0"/>
                </a:moveTo>
                <a:lnTo>
                  <a:pt x="12024359" y="0"/>
                </a:lnTo>
                <a:lnTo>
                  <a:pt x="12024359" y="5536430"/>
                </a:lnTo>
                <a:lnTo>
                  <a:pt x="8092441" y="5536430"/>
                </a:lnTo>
                <a:close/>
                <a:moveTo>
                  <a:pt x="4046220" y="0"/>
                </a:moveTo>
                <a:lnTo>
                  <a:pt x="7978142" y="0"/>
                </a:lnTo>
                <a:lnTo>
                  <a:pt x="7978142" y="5536430"/>
                </a:lnTo>
                <a:lnTo>
                  <a:pt x="4046220" y="5536430"/>
                </a:lnTo>
                <a:close/>
                <a:moveTo>
                  <a:pt x="0" y="0"/>
                </a:moveTo>
                <a:lnTo>
                  <a:pt x="3931920" y="0"/>
                </a:lnTo>
                <a:lnTo>
                  <a:pt x="3931920" y="5536430"/>
                </a:lnTo>
                <a:lnTo>
                  <a:pt x="0" y="553643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hdphoto" Target="../media/image4.wdp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microsoft.com/office/2007/relationships/hdphoto" Target="../media/image12.wdp"/><Relationship Id="rId7" Type="http://schemas.openxmlformats.org/officeDocument/2006/relationships/image" Target="../media/image11.png"/><Relationship Id="rId6" Type="http://schemas.microsoft.com/office/2007/relationships/hdphoto" Target="../media/image10.wdp"/><Relationship Id="rId5" Type="http://schemas.openxmlformats.org/officeDocument/2006/relationships/image" Target="../media/image9.png"/><Relationship Id="rId4" Type="http://schemas.microsoft.com/office/2007/relationships/hdphoto" Target="../media/image8.wdp"/><Relationship Id="rId3" Type="http://schemas.openxmlformats.org/officeDocument/2006/relationships/image" Target="../media/image7.png"/><Relationship Id="rId2" Type="http://schemas.microsoft.com/office/2007/relationships/hdphoto" Target="../media/image6.wdp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6" Type="http://schemas.microsoft.com/office/2007/relationships/hdphoto" Target="../media/image18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1.png"/><Relationship Id="rId1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image28.wdp"/><Relationship Id="rId1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5075391" y="572713"/>
            <a:ext cx="1436546" cy="1436546"/>
          </a:xfrm>
          <a:prstGeom prst="ellipse">
            <a:avLst/>
          </a:prstGeom>
          <a:gradFill flip="none" rotWithShape="1">
            <a:gsLst>
              <a:gs pos="0">
                <a:srgbClr val="60FDF4"/>
              </a:gs>
              <a:gs pos="100000">
                <a:srgbClr val="0CEAE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32820" y="-956568"/>
            <a:ext cx="1942561" cy="1942561"/>
          </a:xfrm>
          <a:prstGeom prst="ellipse">
            <a:avLst/>
          </a:prstGeom>
          <a:gradFill flip="none" rotWithShape="1">
            <a:gsLst>
              <a:gs pos="0">
                <a:srgbClr val="60FDF4"/>
              </a:gs>
              <a:gs pos="100000">
                <a:srgbClr val="0CEAE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619768" y="-2438400"/>
            <a:ext cx="3729386" cy="3729386"/>
          </a:xfrm>
          <a:prstGeom prst="ellipse">
            <a:avLst/>
          </a:prstGeom>
          <a:gradFill flip="none" rotWithShape="1">
            <a:gsLst>
              <a:gs pos="0">
                <a:srgbClr val="FE6A7F"/>
              </a:gs>
              <a:gs pos="28000">
                <a:srgbClr val="FE6A7F"/>
              </a:gs>
              <a:gs pos="69000">
                <a:srgbClr val="FF91B6"/>
              </a:gs>
              <a:gs pos="100000">
                <a:srgbClr val="FF81B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397796" y="-1095112"/>
            <a:ext cx="1689493" cy="1689493"/>
          </a:xfrm>
          <a:prstGeom prst="ellipse">
            <a:avLst/>
          </a:prstGeom>
          <a:gradFill flip="none" rotWithShape="1">
            <a:gsLst>
              <a:gs pos="22000">
                <a:srgbClr val="DF61EA"/>
              </a:gs>
              <a:gs pos="89000">
                <a:srgbClr val="FE54E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48504" y="4748565"/>
            <a:ext cx="1108623" cy="1108623"/>
          </a:xfrm>
          <a:prstGeom prst="ellipse">
            <a:avLst/>
          </a:prstGeom>
          <a:gradFill flip="none" rotWithShape="1">
            <a:gsLst>
              <a:gs pos="0">
                <a:srgbClr val="60FDF4"/>
              </a:gs>
              <a:gs pos="100000">
                <a:srgbClr val="0CEAE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382878" y="-960650"/>
            <a:ext cx="2607811" cy="2607811"/>
          </a:xfrm>
          <a:prstGeom prst="ellipse">
            <a:avLst/>
          </a:prstGeom>
          <a:gradFill flip="none" rotWithShape="1">
            <a:gsLst>
              <a:gs pos="6383">
                <a:srgbClr val="FFC90D"/>
              </a:gs>
              <a:gs pos="35000">
                <a:srgbClr val="FECC13"/>
              </a:gs>
              <a:gs pos="89000">
                <a:srgbClr val="FFEE8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050243" y="84266"/>
            <a:ext cx="1219877" cy="1219877"/>
          </a:xfrm>
          <a:prstGeom prst="ellipse">
            <a:avLst/>
          </a:prstGeom>
          <a:gradFill flip="none" rotWithShape="1">
            <a:gsLst>
              <a:gs pos="0">
                <a:srgbClr val="60FDF4"/>
              </a:gs>
              <a:gs pos="100000">
                <a:srgbClr val="0CEAE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82346" y="5602323"/>
            <a:ext cx="2123048" cy="2123048"/>
          </a:xfrm>
          <a:prstGeom prst="ellipse">
            <a:avLst/>
          </a:prstGeom>
          <a:gradFill flip="none" rotWithShape="1">
            <a:gsLst>
              <a:gs pos="0">
                <a:srgbClr val="FE6A7F"/>
              </a:gs>
              <a:gs pos="28000">
                <a:srgbClr val="FE6A7F"/>
              </a:gs>
              <a:gs pos="69000">
                <a:srgbClr val="FF91B6"/>
              </a:gs>
              <a:gs pos="100000">
                <a:srgbClr val="FF81B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-700311" y="5220717"/>
            <a:ext cx="2032501" cy="2032501"/>
          </a:xfrm>
          <a:prstGeom prst="ellipse">
            <a:avLst/>
          </a:prstGeom>
          <a:gradFill flip="none" rotWithShape="1">
            <a:gsLst>
              <a:gs pos="6383">
                <a:srgbClr val="FFC90D"/>
              </a:gs>
              <a:gs pos="35000">
                <a:srgbClr val="FECC13"/>
              </a:gs>
              <a:gs pos="89000">
                <a:srgbClr val="FFEE8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347504" y="5976081"/>
            <a:ext cx="1449533" cy="1449533"/>
          </a:xfrm>
          <a:prstGeom prst="ellipse">
            <a:avLst/>
          </a:prstGeom>
          <a:gradFill flip="none" rotWithShape="1">
            <a:gsLst>
              <a:gs pos="0">
                <a:srgbClr val="60FDF4"/>
              </a:gs>
              <a:gs pos="100000">
                <a:srgbClr val="0CEAE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1050243" y="5396498"/>
            <a:ext cx="921379" cy="921379"/>
          </a:xfrm>
          <a:prstGeom prst="ellipse">
            <a:avLst/>
          </a:prstGeom>
          <a:gradFill flip="none" rotWithShape="1">
            <a:gsLst>
              <a:gs pos="0">
                <a:srgbClr val="60FDF4"/>
              </a:gs>
              <a:gs pos="100000">
                <a:srgbClr val="0CEAE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3480702" y="2303952"/>
            <a:ext cx="3999230" cy="1861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b="1" dirty="0" smtClean="0">
                <a:solidFill>
                  <a:srgbClr val="FF4576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20XX</a:t>
            </a:r>
            <a:endParaRPr lang="zh-CN" altLang="en-US" sz="11500" b="1" dirty="0">
              <a:solidFill>
                <a:srgbClr val="FF4576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314538" y="3917568"/>
            <a:ext cx="61782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rgbClr val="FE6A7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Business Template</a:t>
            </a:r>
            <a:endParaRPr lang="en-US" altLang="zh-CN" sz="4800" b="1" dirty="0" smtClean="0">
              <a:solidFill>
                <a:srgbClr val="FE6A7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336472" y="3141538"/>
            <a:ext cx="21563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spc="600" dirty="0" smtClean="0">
                <a:solidFill>
                  <a:srgbClr val="FE6A7F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情感色</a:t>
            </a:r>
            <a:endParaRPr lang="en-US" altLang="zh-CN" sz="4400" b="1" spc="600" dirty="0" smtClean="0">
              <a:solidFill>
                <a:srgbClr val="FE6A7F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22" name="椭圆 21"/>
          <p:cNvSpPr/>
          <p:nvPr/>
        </p:nvSpPr>
        <p:spPr>
          <a:xfrm flipH="1">
            <a:off x="8876279" y="2020637"/>
            <a:ext cx="211010" cy="211010"/>
          </a:xfrm>
          <a:prstGeom prst="ellipse">
            <a:avLst/>
          </a:prstGeom>
          <a:gradFill flip="none" rotWithShape="1">
            <a:gsLst>
              <a:gs pos="6383">
                <a:srgbClr val="FFC90D"/>
              </a:gs>
              <a:gs pos="35000">
                <a:srgbClr val="FECC13"/>
              </a:gs>
              <a:gs pos="89000">
                <a:srgbClr val="FFEE8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9450463" y="3673786"/>
            <a:ext cx="267970" cy="267970"/>
          </a:xfrm>
          <a:prstGeom prst="ellipse">
            <a:avLst/>
          </a:prstGeom>
          <a:gradFill flip="none" rotWithShape="1">
            <a:gsLst>
              <a:gs pos="22000">
                <a:srgbClr val="DF61EA"/>
              </a:gs>
              <a:gs pos="89000">
                <a:srgbClr val="FE54E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2668804" y="3459481"/>
            <a:ext cx="213360" cy="213360"/>
          </a:xfrm>
          <a:prstGeom prst="ellipse">
            <a:avLst/>
          </a:prstGeom>
          <a:gradFill flip="none" rotWithShape="1">
            <a:gsLst>
              <a:gs pos="0">
                <a:srgbClr val="60FDF4"/>
              </a:gs>
              <a:gs pos="100000">
                <a:srgbClr val="0CEAE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 p14:presetBounceEnd="4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 p14:presetBounceEnd="4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 p14:presetBounceEnd="4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 p14:presetBounceEnd="4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 tmFilter="0,0; .5, 1; 1, 1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 tmFilter="0,0; .5, 1; 1, 1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 tmFilter="0,0; .5, 1; 1, 1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6" grpId="0" animBg="1"/>
          <p:bldP spid="7" grpId="0" animBg="1"/>
          <p:bldP spid="9" grpId="0" animBg="1"/>
          <p:bldP spid="15" grpId="0" animBg="1"/>
          <p:bldP spid="8" grpId="0" animBg="1"/>
          <p:bldP spid="11" grpId="0" animBg="1"/>
          <p:bldP spid="16" grpId="0" animBg="1"/>
          <p:bldP spid="14" grpId="0" animBg="1"/>
          <p:bldP spid="17" grpId="0" animBg="1"/>
          <p:bldP spid="18" grpId="0" animBg="1"/>
          <p:bldP spid="19" grpId="0"/>
          <p:bldP spid="20" grpId="0"/>
          <p:bldP spid="21" grpId="0"/>
          <p:bldP spid="22" grpId="0" animBg="1"/>
          <p:bldP spid="24" grpId="0" animBg="1"/>
          <p:bldP spid="2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 tmFilter="0,0; .5, 1; 1, 1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 tmFilter="0,0; .5, 1; 1, 1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 tmFilter="0,0; .5, 1; 1, 1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6" grpId="0" animBg="1"/>
          <p:bldP spid="7" grpId="0" animBg="1"/>
          <p:bldP spid="9" grpId="0" animBg="1"/>
          <p:bldP spid="15" grpId="0" animBg="1"/>
          <p:bldP spid="8" grpId="0" animBg="1"/>
          <p:bldP spid="11" grpId="0" animBg="1"/>
          <p:bldP spid="16" grpId="0" animBg="1"/>
          <p:bldP spid="14" grpId="0" animBg="1"/>
          <p:bldP spid="17" grpId="0" animBg="1"/>
          <p:bldP spid="18" grpId="0" animBg="1"/>
          <p:bldP spid="19" grpId="0"/>
          <p:bldP spid="20" grpId="0"/>
          <p:bldP spid="21" grpId="0"/>
          <p:bldP spid="22" grpId="0" animBg="1"/>
          <p:bldP spid="24" grpId="0" animBg="1"/>
          <p:bldP spid="25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 txBox="1"/>
          <p:nvPr/>
        </p:nvSpPr>
        <p:spPr>
          <a:xfrm>
            <a:off x="1022684" y="4524189"/>
            <a:ext cx="2152078" cy="4130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panose="02000000000000000000" charset="0"/>
                <a:ea typeface="Roboto Thin" panose="02000000000000000000" charset="0"/>
                <a:cs typeface="Roboto Thin" panose="02000000000000000000" charset="0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zh-CN" altLang="en-US" sz="2000" b="0" dirty="0"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添加标题</a:t>
            </a:r>
            <a:endParaRPr lang="en-US" sz="1000" b="0" dirty="0">
              <a:latin typeface="Roboto Light" panose="02000000000000000000" charset="0"/>
              <a:ea typeface="Roboto Light" panose="02000000000000000000" charset="0"/>
              <a:cs typeface="Roboto Light" panose="02000000000000000000" charset="0"/>
            </a:endParaRPr>
          </a:p>
        </p:txBody>
      </p:sp>
      <p:sp>
        <p:nvSpPr>
          <p:cNvPr id="9" name="Title 3"/>
          <p:cNvSpPr txBox="1"/>
          <p:nvPr/>
        </p:nvSpPr>
        <p:spPr>
          <a:xfrm>
            <a:off x="1020699" y="4876227"/>
            <a:ext cx="2156047" cy="80899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panose="02000000000000000000" charset="0"/>
                <a:ea typeface="Roboto Thin" panose="02000000000000000000" charset="0"/>
                <a:cs typeface="Roboto Thin" panose="02000000000000000000" charset="0"/>
              </a:defRPr>
            </a:lvl1pPr>
          </a:lstStyle>
          <a:p>
            <a:pPr algn="ctr">
              <a:lnSpc>
                <a:spcPct val="150000"/>
              </a:lnSpc>
              <a:spcBef>
                <a:spcPts val="1200"/>
              </a:spcBef>
              <a:buClr>
                <a:schemeClr val="accent3"/>
              </a:buClr>
              <a:buSzPct val="150000"/>
            </a:pPr>
            <a:r>
              <a:rPr lang="en-US" sz="900" b="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Sesame snaps </a:t>
            </a:r>
            <a:r>
              <a:rPr lang="en-US" sz="900" b="0" dirty="0" err="1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jelyy</a:t>
            </a:r>
            <a:r>
              <a:rPr lang="en-US" sz="900" b="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 dessert tootsie roll sweet roll. 1500s, when an unknown printer took a galley of type and scrambled.</a:t>
            </a:r>
            <a:endParaRPr lang="en-US" sz="900" b="0" dirty="0">
              <a:solidFill>
                <a:schemeClr val="tx1">
                  <a:alpha val="70000"/>
                </a:schemeClr>
              </a:solidFill>
              <a:latin typeface="Roboto Light" panose="02000000000000000000" charset="0"/>
              <a:ea typeface="Roboto Light" panose="02000000000000000000" charset="0"/>
              <a:cs typeface="Roboto Light" panose="02000000000000000000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563057" y="3096111"/>
            <a:ext cx="1080000" cy="1080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accent1"/>
                </a:solidFill>
                <a:latin typeface="linea-basic-10" charset="0"/>
                <a:ea typeface="linea-basic-10" charset="0"/>
                <a:cs typeface="linea-basic-10" charset="0"/>
              </a:rPr>
              <a:t>1</a:t>
            </a:r>
            <a:endParaRPr lang="en-US" sz="1050" dirty="0">
              <a:solidFill>
                <a:schemeClr val="accent1"/>
              </a:solidFill>
              <a:latin typeface="linea-basic-10" charset="0"/>
              <a:ea typeface="linea-basic-10" charset="0"/>
              <a:cs typeface="linea-basic-10" charset="0"/>
            </a:endParaRPr>
          </a:p>
        </p:txBody>
      </p:sp>
      <p:sp>
        <p:nvSpPr>
          <p:cNvPr id="25" name="Title 3"/>
          <p:cNvSpPr txBox="1"/>
          <p:nvPr/>
        </p:nvSpPr>
        <p:spPr>
          <a:xfrm>
            <a:off x="3589608" y="4524189"/>
            <a:ext cx="2152078" cy="4130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panose="02000000000000000000" charset="0"/>
                <a:ea typeface="Roboto Thin" panose="02000000000000000000" charset="0"/>
                <a:cs typeface="Roboto Thin" panose="02000000000000000000" charset="0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zh-CN" altLang="en-US" sz="2000" b="0" dirty="0"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添加标题</a:t>
            </a:r>
            <a:endParaRPr lang="en-US" sz="1000" b="0" dirty="0">
              <a:latin typeface="Roboto Light" panose="02000000000000000000" charset="0"/>
              <a:ea typeface="Roboto Light" panose="02000000000000000000" charset="0"/>
              <a:cs typeface="Roboto Light" panose="02000000000000000000" charset="0"/>
            </a:endParaRPr>
          </a:p>
        </p:txBody>
      </p:sp>
      <p:sp>
        <p:nvSpPr>
          <p:cNvPr id="26" name="Title 3"/>
          <p:cNvSpPr txBox="1"/>
          <p:nvPr/>
        </p:nvSpPr>
        <p:spPr>
          <a:xfrm>
            <a:off x="3587623" y="4876227"/>
            <a:ext cx="2156047" cy="80899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panose="02000000000000000000" charset="0"/>
                <a:ea typeface="Roboto Thin" panose="02000000000000000000" charset="0"/>
                <a:cs typeface="Roboto Thin" panose="02000000000000000000" charset="0"/>
              </a:defRPr>
            </a:lvl1pPr>
          </a:lstStyle>
          <a:p>
            <a:pPr algn="ctr">
              <a:lnSpc>
                <a:spcPct val="150000"/>
              </a:lnSpc>
              <a:spcBef>
                <a:spcPts val="1200"/>
              </a:spcBef>
              <a:buClr>
                <a:schemeClr val="accent3"/>
              </a:buClr>
              <a:buSzPct val="150000"/>
            </a:pPr>
            <a:r>
              <a:rPr lang="en-US" sz="900" b="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Sesame snaps </a:t>
            </a:r>
            <a:r>
              <a:rPr lang="en-US" sz="900" b="0" dirty="0" err="1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jelyy</a:t>
            </a:r>
            <a:r>
              <a:rPr lang="en-US" sz="900" b="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 dessert tootsie roll sweet roll. 1500s, when an unknown printer took a galley of type and scrambled.</a:t>
            </a:r>
            <a:endParaRPr lang="en-US" sz="900" b="0" dirty="0">
              <a:solidFill>
                <a:schemeClr val="tx1">
                  <a:alpha val="70000"/>
                </a:schemeClr>
              </a:solidFill>
              <a:latin typeface="Roboto Light" panose="02000000000000000000" charset="0"/>
              <a:ea typeface="Roboto Light" panose="02000000000000000000" charset="0"/>
              <a:cs typeface="Roboto Light" panose="02000000000000000000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129981" y="3096111"/>
            <a:ext cx="1080000" cy="1080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2"/>
                </a:solidFill>
                <a:latin typeface="linea-basic-10" charset="0"/>
                <a:ea typeface="linea-basic-10" charset="0"/>
                <a:cs typeface="linea-basic-10" charset="0"/>
              </a:rPr>
              <a:t>c</a:t>
            </a:r>
            <a:endParaRPr lang="en-US" sz="1050" dirty="0">
              <a:solidFill>
                <a:schemeClr val="accent2"/>
              </a:solidFill>
              <a:latin typeface="linea-basic-10" charset="0"/>
              <a:ea typeface="linea-basic-10" charset="0"/>
              <a:cs typeface="linea-basic-10" charset="0"/>
            </a:endParaRPr>
          </a:p>
        </p:txBody>
      </p:sp>
      <p:sp>
        <p:nvSpPr>
          <p:cNvPr id="29" name="Title 3"/>
          <p:cNvSpPr txBox="1"/>
          <p:nvPr/>
        </p:nvSpPr>
        <p:spPr>
          <a:xfrm>
            <a:off x="6156532" y="4524189"/>
            <a:ext cx="2152078" cy="4130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panose="02000000000000000000" charset="0"/>
                <a:ea typeface="Roboto Thin" panose="02000000000000000000" charset="0"/>
                <a:cs typeface="Roboto Thin" panose="02000000000000000000" charset="0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zh-CN" altLang="en-US" sz="2000" b="0" dirty="0"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添加标题</a:t>
            </a:r>
            <a:endParaRPr lang="en-US" sz="1000" b="0" dirty="0">
              <a:latin typeface="Roboto Light" panose="02000000000000000000" charset="0"/>
              <a:ea typeface="Roboto Light" panose="02000000000000000000" charset="0"/>
              <a:cs typeface="Roboto Light" panose="02000000000000000000" charset="0"/>
            </a:endParaRPr>
          </a:p>
        </p:txBody>
      </p:sp>
      <p:sp>
        <p:nvSpPr>
          <p:cNvPr id="30" name="Title 3"/>
          <p:cNvSpPr txBox="1"/>
          <p:nvPr/>
        </p:nvSpPr>
        <p:spPr>
          <a:xfrm>
            <a:off x="6154547" y="4876227"/>
            <a:ext cx="2156047" cy="80899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panose="02000000000000000000" charset="0"/>
                <a:ea typeface="Roboto Thin" panose="02000000000000000000" charset="0"/>
                <a:cs typeface="Roboto Thin" panose="02000000000000000000" charset="0"/>
              </a:defRPr>
            </a:lvl1pPr>
          </a:lstStyle>
          <a:p>
            <a:pPr algn="ctr">
              <a:lnSpc>
                <a:spcPct val="150000"/>
              </a:lnSpc>
              <a:spcBef>
                <a:spcPts val="1200"/>
              </a:spcBef>
              <a:buClr>
                <a:schemeClr val="accent3"/>
              </a:buClr>
              <a:buSzPct val="150000"/>
            </a:pPr>
            <a:r>
              <a:rPr lang="en-US" sz="900" b="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Sesame snaps </a:t>
            </a:r>
            <a:r>
              <a:rPr lang="en-US" sz="900" b="0" dirty="0" err="1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jelyy</a:t>
            </a:r>
            <a:r>
              <a:rPr lang="en-US" sz="900" b="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 dessert tootsie roll sweet roll. 1500s, when an unknown printer took a galley of type and scrambled.</a:t>
            </a:r>
            <a:endParaRPr lang="en-US" sz="900" b="0" dirty="0">
              <a:solidFill>
                <a:schemeClr val="tx1">
                  <a:alpha val="70000"/>
                </a:schemeClr>
              </a:solidFill>
              <a:latin typeface="Roboto Light" panose="02000000000000000000" charset="0"/>
              <a:ea typeface="Roboto Light" panose="02000000000000000000" charset="0"/>
              <a:cs typeface="Roboto Light" panose="02000000000000000000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6696905" y="3096111"/>
            <a:ext cx="1080000" cy="1080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270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3"/>
                </a:solidFill>
                <a:latin typeface="linea-basic-10" charset="0"/>
                <a:ea typeface="linea-basic-10" charset="0"/>
                <a:cs typeface="linea-basic-10" charset="0"/>
              </a:rPr>
              <a:t>u</a:t>
            </a:r>
            <a:endParaRPr lang="en-US" sz="1050" dirty="0">
              <a:solidFill>
                <a:schemeClr val="accent3"/>
              </a:solidFill>
              <a:latin typeface="linea-basic-10" charset="0"/>
              <a:ea typeface="linea-basic-10" charset="0"/>
              <a:cs typeface="linea-basic-10" charset="0"/>
            </a:endParaRPr>
          </a:p>
        </p:txBody>
      </p:sp>
      <p:sp>
        <p:nvSpPr>
          <p:cNvPr id="33" name="Title 3"/>
          <p:cNvSpPr txBox="1"/>
          <p:nvPr/>
        </p:nvSpPr>
        <p:spPr>
          <a:xfrm>
            <a:off x="8723457" y="4524189"/>
            <a:ext cx="2152078" cy="4130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panose="02000000000000000000" charset="0"/>
                <a:ea typeface="Roboto Thin" panose="02000000000000000000" charset="0"/>
                <a:cs typeface="Roboto Thin" panose="02000000000000000000" charset="0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zh-CN" altLang="en-US" sz="2000" b="0" dirty="0"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添加标题</a:t>
            </a:r>
            <a:endParaRPr lang="en-US" sz="1000" b="0" dirty="0">
              <a:latin typeface="Roboto Light" panose="02000000000000000000" charset="0"/>
              <a:ea typeface="Roboto Light" panose="02000000000000000000" charset="0"/>
              <a:cs typeface="Roboto Light" panose="02000000000000000000" charset="0"/>
            </a:endParaRPr>
          </a:p>
        </p:txBody>
      </p:sp>
      <p:sp>
        <p:nvSpPr>
          <p:cNvPr id="34" name="Title 3"/>
          <p:cNvSpPr txBox="1"/>
          <p:nvPr/>
        </p:nvSpPr>
        <p:spPr>
          <a:xfrm>
            <a:off x="8721472" y="4876227"/>
            <a:ext cx="2156047" cy="80899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panose="02000000000000000000" charset="0"/>
                <a:ea typeface="Roboto Thin" panose="02000000000000000000" charset="0"/>
                <a:cs typeface="Roboto Thin" panose="02000000000000000000" charset="0"/>
              </a:defRPr>
            </a:lvl1pPr>
          </a:lstStyle>
          <a:p>
            <a:pPr algn="ctr">
              <a:lnSpc>
                <a:spcPct val="150000"/>
              </a:lnSpc>
              <a:spcBef>
                <a:spcPts val="1200"/>
              </a:spcBef>
              <a:buClr>
                <a:schemeClr val="accent3"/>
              </a:buClr>
              <a:buSzPct val="150000"/>
            </a:pPr>
            <a:r>
              <a:rPr lang="en-US" sz="900" b="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Sesame snaps </a:t>
            </a:r>
            <a:r>
              <a:rPr lang="en-US" sz="900" b="0" dirty="0" err="1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jelyy</a:t>
            </a:r>
            <a:r>
              <a:rPr lang="en-US" sz="900" b="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 dessert tootsie roll sweet roll. 1500s, when an unknown printer took a galley of type and scrambled.</a:t>
            </a:r>
            <a:endParaRPr lang="en-US" sz="900" b="0" dirty="0">
              <a:solidFill>
                <a:schemeClr val="tx1">
                  <a:alpha val="70000"/>
                </a:schemeClr>
              </a:solidFill>
              <a:latin typeface="Roboto Light" panose="02000000000000000000" charset="0"/>
              <a:ea typeface="Roboto Light" panose="02000000000000000000" charset="0"/>
              <a:cs typeface="Roboto Light" panose="02000000000000000000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9263830" y="3096111"/>
            <a:ext cx="1080000" cy="10800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1270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4"/>
                </a:solidFill>
                <a:latin typeface="linea-basic-10" charset="0"/>
                <a:ea typeface="linea-basic-10" charset="0"/>
                <a:cs typeface="linea-basic-10" charset="0"/>
              </a:rPr>
              <a:t>f</a:t>
            </a:r>
            <a:endParaRPr lang="en-US" sz="1050" dirty="0">
              <a:solidFill>
                <a:schemeClr val="accent4"/>
              </a:solidFill>
              <a:latin typeface="linea-basic-10" charset="0"/>
              <a:ea typeface="linea-basic-10" charset="0"/>
              <a:cs typeface="linea-basic-10" charset="0"/>
            </a:endParaRPr>
          </a:p>
        </p:txBody>
      </p:sp>
      <p:sp>
        <p:nvSpPr>
          <p:cNvPr id="20" name="椭圆 19"/>
          <p:cNvSpPr/>
          <p:nvPr/>
        </p:nvSpPr>
        <p:spPr>
          <a:xfrm rot="16200000">
            <a:off x="3492441" y="167180"/>
            <a:ext cx="351721" cy="3518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" name="椭圆 20"/>
          <p:cNvSpPr/>
          <p:nvPr/>
        </p:nvSpPr>
        <p:spPr>
          <a:xfrm rot="16200000" flipV="1">
            <a:off x="3844233" y="538627"/>
            <a:ext cx="195111" cy="19516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" name="椭圆 21"/>
          <p:cNvSpPr/>
          <p:nvPr/>
        </p:nvSpPr>
        <p:spPr>
          <a:xfrm rot="16200000">
            <a:off x="8493468" y="1435677"/>
            <a:ext cx="493185" cy="4933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3" name="椭圆 22"/>
          <p:cNvSpPr/>
          <p:nvPr/>
        </p:nvSpPr>
        <p:spPr>
          <a:xfrm rot="16200000">
            <a:off x="2312182" y="716886"/>
            <a:ext cx="213854" cy="213909"/>
          </a:xfrm>
          <a:prstGeom prst="ellipse">
            <a:avLst/>
          </a:prstGeom>
          <a:gradFill flip="none" rotWithShape="1">
            <a:gsLst>
              <a:gs pos="0">
                <a:srgbClr val="60FDF4"/>
              </a:gs>
              <a:gs pos="100000">
                <a:srgbClr val="0CEAE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16200000">
            <a:off x="9263896" y="554273"/>
            <a:ext cx="503520" cy="5036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7" name="椭圆 36"/>
          <p:cNvSpPr/>
          <p:nvPr/>
        </p:nvSpPr>
        <p:spPr>
          <a:xfrm rot="16200000">
            <a:off x="10303327" y="634754"/>
            <a:ext cx="264370" cy="2644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8" name="椭圆 37"/>
          <p:cNvSpPr/>
          <p:nvPr/>
        </p:nvSpPr>
        <p:spPr>
          <a:xfrm rot="16200000">
            <a:off x="7332036" y="777791"/>
            <a:ext cx="305873" cy="30595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椭圆 38"/>
          <p:cNvSpPr/>
          <p:nvPr/>
        </p:nvSpPr>
        <p:spPr>
          <a:xfrm rot="16200000">
            <a:off x="7546163" y="1173458"/>
            <a:ext cx="163948" cy="16399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0" name="椭圆 39"/>
          <p:cNvSpPr/>
          <p:nvPr/>
        </p:nvSpPr>
        <p:spPr>
          <a:xfrm rot="16200000">
            <a:off x="7319389" y="1435725"/>
            <a:ext cx="125167" cy="125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1" name="椭圆 40"/>
          <p:cNvSpPr/>
          <p:nvPr/>
        </p:nvSpPr>
        <p:spPr>
          <a:xfrm rot="16200000">
            <a:off x="6776715" y="250106"/>
            <a:ext cx="91784" cy="918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2" name="椭圆 41"/>
          <p:cNvSpPr/>
          <p:nvPr/>
        </p:nvSpPr>
        <p:spPr>
          <a:xfrm rot="16200000">
            <a:off x="8309813" y="-7815"/>
            <a:ext cx="183567" cy="1836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3" name="Title 3"/>
          <p:cNvSpPr txBox="1"/>
          <p:nvPr/>
        </p:nvSpPr>
        <p:spPr>
          <a:xfrm>
            <a:off x="1765294" y="3472303"/>
            <a:ext cx="653815" cy="4130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panose="02000000000000000000" charset="0"/>
                <a:ea typeface="Roboto Thin" panose="02000000000000000000" charset="0"/>
                <a:cs typeface="Roboto Thin" panose="02000000000000000000" charset="0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en-US" sz="2800" dirty="0" smtClean="0"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01</a:t>
            </a:r>
            <a:endParaRPr lang="en-US" sz="2800" dirty="0">
              <a:latin typeface="Roboto Light" panose="02000000000000000000" charset="0"/>
              <a:ea typeface="Roboto Light" panose="02000000000000000000" charset="0"/>
              <a:cs typeface="Roboto Light" panose="02000000000000000000" charset="0"/>
            </a:endParaRPr>
          </a:p>
        </p:txBody>
      </p:sp>
      <p:sp>
        <p:nvSpPr>
          <p:cNvPr id="44" name="Title 3"/>
          <p:cNvSpPr txBox="1"/>
          <p:nvPr/>
        </p:nvSpPr>
        <p:spPr>
          <a:xfrm>
            <a:off x="4338738" y="3441823"/>
            <a:ext cx="653815" cy="4130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panose="02000000000000000000" charset="0"/>
                <a:ea typeface="Roboto Thin" panose="02000000000000000000" charset="0"/>
                <a:cs typeface="Roboto Thin" panose="02000000000000000000" charset="0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en-US" sz="2800" dirty="0" smtClean="0"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02</a:t>
            </a:r>
            <a:endParaRPr lang="en-US" sz="2800" dirty="0">
              <a:latin typeface="Roboto Light" panose="02000000000000000000" charset="0"/>
              <a:ea typeface="Roboto Light" panose="02000000000000000000" charset="0"/>
              <a:cs typeface="Roboto Light" panose="02000000000000000000" charset="0"/>
            </a:endParaRPr>
          </a:p>
        </p:txBody>
      </p:sp>
      <p:sp>
        <p:nvSpPr>
          <p:cNvPr id="45" name="Title 3"/>
          <p:cNvSpPr txBox="1"/>
          <p:nvPr/>
        </p:nvSpPr>
        <p:spPr>
          <a:xfrm>
            <a:off x="6868511" y="3472303"/>
            <a:ext cx="653815" cy="4130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panose="02000000000000000000" charset="0"/>
                <a:ea typeface="Roboto Thin" panose="02000000000000000000" charset="0"/>
                <a:cs typeface="Roboto Thin" panose="02000000000000000000" charset="0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en-US" sz="2800" dirty="0" smtClean="0"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03</a:t>
            </a:r>
            <a:endParaRPr lang="en-US" sz="2800" dirty="0">
              <a:latin typeface="Roboto Light" panose="02000000000000000000" charset="0"/>
              <a:ea typeface="Roboto Light" panose="02000000000000000000" charset="0"/>
              <a:cs typeface="Roboto Light" panose="02000000000000000000" charset="0"/>
            </a:endParaRPr>
          </a:p>
        </p:txBody>
      </p:sp>
      <p:sp>
        <p:nvSpPr>
          <p:cNvPr id="46" name="Title 3"/>
          <p:cNvSpPr txBox="1"/>
          <p:nvPr/>
        </p:nvSpPr>
        <p:spPr>
          <a:xfrm>
            <a:off x="9440574" y="3472303"/>
            <a:ext cx="653815" cy="4130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panose="02000000000000000000" charset="0"/>
                <a:ea typeface="Roboto Thin" panose="02000000000000000000" charset="0"/>
                <a:cs typeface="Roboto Thin" panose="02000000000000000000" charset="0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en-US" sz="2800" dirty="0" smtClean="0"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04</a:t>
            </a:r>
            <a:endParaRPr lang="en-US" sz="2800" dirty="0">
              <a:latin typeface="Roboto Light" panose="02000000000000000000" charset="0"/>
              <a:ea typeface="Roboto Light" panose="02000000000000000000" charset="0"/>
              <a:cs typeface="Roboto Light" panose="02000000000000000000" charset="0"/>
            </a:endParaRPr>
          </a:p>
        </p:txBody>
      </p:sp>
      <p:sp>
        <p:nvSpPr>
          <p:cNvPr id="47" name="椭圆 46"/>
          <p:cNvSpPr/>
          <p:nvPr/>
        </p:nvSpPr>
        <p:spPr>
          <a:xfrm rot="16200000">
            <a:off x="7579718" y="3854814"/>
            <a:ext cx="163948" cy="16399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8" name="椭圆 47"/>
          <p:cNvSpPr/>
          <p:nvPr/>
        </p:nvSpPr>
        <p:spPr>
          <a:xfrm rot="16200000">
            <a:off x="1500934" y="3936774"/>
            <a:ext cx="264370" cy="2644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9" name="椭圆 48"/>
          <p:cNvSpPr/>
          <p:nvPr/>
        </p:nvSpPr>
        <p:spPr>
          <a:xfrm>
            <a:off x="3636939" y="783252"/>
            <a:ext cx="322613" cy="322529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0" name="椭圆 49"/>
          <p:cNvSpPr/>
          <p:nvPr/>
        </p:nvSpPr>
        <p:spPr>
          <a:xfrm>
            <a:off x="3963916" y="832786"/>
            <a:ext cx="619828" cy="61966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1" name="椭圆 50"/>
          <p:cNvSpPr/>
          <p:nvPr/>
        </p:nvSpPr>
        <p:spPr>
          <a:xfrm>
            <a:off x="4145863" y="1483740"/>
            <a:ext cx="308242" cy="308162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2" name="椭圆 51"/>
          <p:cNvSpPr/>
          <p:nvPr/>
        </p:nvSpPr>
        <p:spPr>
          <a:xfrm>
            <a:off x="4050213" y="1699431"/>
            <a:ext cx="92495" cy="92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3" name="椭圆 52"/>
          <p:cNvSpPr/>
          <p:nvPr/>
        </p:nvSpPr>
        <p:spPr>
          <a:xfrm>
            <a:off x="4580631" y="1409517"/>
            <a:ext cx="92495" cy="92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4" name="椭圆 53"/>
          <p:cNvSpPr/>
          <p:nvPr/>
        </p:nvSpPr>
        <p:spPr>
          <a:xfrm>
            <a:off x="4488136" y="2051206"/>
            <a:ext cx="184990" cy="1849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5" name="椭圆 54"/>
          <p:cNvSpPr/>
          <p:nvPr/>
        </p:nvSpPr>
        <p:spPr>
          <a:xfrm>
            <a:off x="4424524" y="723197"/>
            <a:ext cx="312214" cy="312133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6" name="矩形 55"/>
          <p:cNvSpPr/>
          <p:nvPr/>
        </p:nvSpPr>
        <p:spPr>
          <a:xfrm>
            <a:off x="5191539" y="1337428"/>
            <a:ext cx="26939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目录</a:t>
            </a:r>
            <a:endParaRPr lang="zh-CN" altLang="en-US" sz="6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7" name="椭圆 56"/>
          <p:cNvSpPr/>
          <p:nvPr/>
        </p:nvSpPr>
        <p:spPr>
          <a:xfrm rot="16200000">
            <a:off x="888513" y="1874191"/>
            <a:ext cx="264370" cy="2644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951662" y="883129"/>
            <a:ext cx="1536406" cy="153600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椭圆 2"/>
          <p:cNvSpPr/>
          <p:nvPr/>
        </p:nvSpPr>
        <p:spPr>
          <a:xfrm>
            <a:off x="5192062" y="814018"/>
            <a:ext cx="1075467" cy="1075187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椭圆 4"/>
          <p:cNvSpPr/>
          <p:nvPr/>
        </p:nvSpPr>
        <p:spPr>
          <a:xfrm>
            <a:off x="4544729" y="2331849"/>
            <a:ext cx="1691644" cy="1691204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" name="椭圆 5"/>
          <p:cNvSpPr/>
          <p:nvPr/>
        </p:nvSpPr>
        <p:spPr>
          <a:xfrm>
            <a:off x="3119402" y="2183149"/>
            <a:ext cx="1310075" cy="1309734"/>
          </a:xfrm>
          <a:prstGeom prst="ellipse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" name="椭圆 6"/>
          <p:cNvSpPr/>
          <p:nvPr/>
        </p:nvSpPr>
        <p:spPr>
          <a:xfrm>
            <a:off x="9410217" y="655828"/>
            <a:ext cx="954691" cy="95444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椭圆 8"/>
          <p:cNvSpPr/>
          <p:nvPr/>
        </p:nvSpPr>
        <p:spPr>
          <a:xfrm>
            <a:off x="7973371" y="4043969"/>
            <a:ext cx="569903" cy="569755"/>
          </a:xfrm>
          <a:prstGeom prst="ellipse">
            <a:avLst/>
          </a:prstGeom>
          <a:solidFill>
            <a:schemeClr val="accent4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椭圆 9"/>
          <p:cNvSpPr/>
          <p:nvPr/>
        </p:nvSpPr>
        <p:spPr>
          <a:xfrm>
            <a:off x="8151735" y="3885158"/>
            <a:ext cx="213177" cy="2131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1" name="椭圆 10"/>
          <p:cNvSpPr/>
          <p:nvPr/>
        </p:nvSpPr>
        <p:spPr>
          <a:xfrm>
            <a:off x="7562709" y="4684428"/>
            <a:ext cx="213177" cy="2131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" name="椭圆 11"/>
          <p:cNvSpPr/>
          <p:nvPr/>
        </p:nvSpPr>
        <p:spPr>
          <a:xfrm>
            <a:off x="9498730" y="4130031"/>
            <a:ext cx="213177" cy="2131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" name="椭圆 12"/>
          <p:cNvSpPr/>
          <p:nvPr/>
        </p:nvSpPr>
        <p:spPr>
          <a:xfrm>
            <a:off x="608914" y="531211"/>
            <a:ext cx="426352" cy="426241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" name="椭圆 13"/>
          <p:cNvSpPr/>
          <p:nvPr/>
        </p:nvSpPr>
        <p:spPr>
          <a:xfrm>
            <a:off x="9851951" y="1247651"/>
            <a:ext cx="1238912" cy="1238590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" name="椭圆 14"/>
          <p:cNvSpPr/>
          <p:nvPr/>
        </p:nvSpPr>
        <p:spPr>
          <a:xfrm>
            <a:off x="3478671" y="1912589"/>
            <a:ext cx="710415" cy="71023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" name="椭圆 15"/>
          <p:cNvSpPr/>
          <p:nvPr/>
        </p:nvSpPr>
        <p:spPr>
          <a:xfrm>
            <a:off x="2803852" y="2664362"/>
            <a:ext cx="388154" cy="38805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" name="椭圆 16"/>
          <p:cNvSpPr/>
          <p:nvPr/>
        </p:nvSpPr>
        <p:spPr>
          <a:xfrm>
            <a:off x="2564470" y="2018365"/>
            <a:ext cx="213177" cy="2131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" name="椭圆 17"/>
          <p:cNvSpPr/>
          <p:nvPr/>
        </p:nvSpPr>
        <p:spPr>
          <a:xfrm>
            <a:off x="1997287" y="2423461"/>
            <a:ext cx="213177" cy="2131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" name="椭圆 18"/>
          <p:cNvSpPr/>
          <p:nvPr/>
        </p:nvSpPr>
        <p:spPr>
          <a:xfrm>
            <a:off x="4386833" y="3094766"/>
            <a:ext cx="426352" cy="42624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" name="椭圆 19"/>
          <p:cNvSpPr/>
          <p:nvPr/>
        </p:nvSpPr>
        <p:spPr>
          <a:xfrm>
            <a:off x="7775886" y="637772"/>
            <a:ext cx="213177" cy="2131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" name="椭圆 20"/>
          <p:cNvSpPr/>
          <p:nvPr/>
        </p:nvSpPr>
        <p:spPr>
          <a:xfrm>
            <a:off x="9625605" y="3077280"/>
            <a:ext cx="213177" cy="2131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" name="椭圆 21"/>
          <p:cNvSpPr/>
          <p:nvPr/>
        </p:nvSpPr>
        <p:spPr>
          <a:xfrm>
            <a:off x="8766571" y="-131464"/>
            <a:ext cx="213177" cy="21312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3" name="椭圆 22"/>
          <p:cNvSpPr/>
          <p:nvPr/>
        </p:nvSpPr>
        <p:spPr>
          <a:xfrm>
            <a:off x="8521151" y="1247651"/>
            <a:ext cx="426352" cy="42624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" name="椭圆 3"/>
          <p:cNvSpPr/>
          <p:nvPr/>
        </p:nvSpPr>
        <p:spPr>
          <a:xfrm>
            <a:off x="5192062" y="1657307"/>
            <a:ext cx="2314359" cy="2313756"/>
          </a:xfrm>
          <a:prstGeom prst="ellipse">
            <a:avLst/>
          </a:prstGeom>
          <a:gradFill flip="none" rotWithShape="1">
            <a:gsLst>
              <a:gs pos="23000">
                <a:srgbClr val="60FDF4"/>
              </a:gs>
              <a:gs pos="100000">
                <a:srgbClr val="0CEAE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4815340" y="4290559"/>
            <a:ext cx="28189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项目标题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" name="TextBox 6"/>
          <p:cNvSpPr txBox="1"/>
          <p:nvPr/>
        </p:nvSpPr>
        <p:spPr>
          <a:xfrm>
            <a:off x="2702713" y="5006001"/>
            <a:ext cx="81537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Lorem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Ipsum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 is simply dummy text of the printing and typesetting industry. Lorem Ipsum has been the industry's standard dummy text ever since </a:t>
            </a:r>
            <a:r>
              <a:rPr lang="en-US" dirty="0" smtClean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the</a:t>
            </a:r>
            <a:endParaRPr lang="en-US" dirty="0">
              <a:solidFill>
                <a:schemeClr val="tx1">
                  <a:alpha val="70000"/>
                </a:schemeClr>
              </a:solidFill>
              <a:latin typeface="Roboto Light" panose="02000000000000000000" charset="0"/>
              <a:ea typeface="Roboto Light" panose="02000000000000000000" charset="0"/>
              <a:cs typeface="Roboto Light" panose="02000000000000000000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532595" y="1349030"/>
            <a:ext cx="1579279" cy="31085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96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sz="196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5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56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5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6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6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71" presetID="2" presetClass="entr" presetSubtype="4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7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76" presetID="2" presetClass="entr" presetSubtype="4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7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fill="hold" grpId="0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8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 animBg="1"/>
          <p:bldP spid="6" grpId="0" animBg="1"/>
          <p:bldP spid="7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4" grpId="0" animBg="1"/>
          <p:bldP spid="24" grpId="0"/>
          <p:bldP spid="25" grpId="0"/>
          <p:bldP spid="2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5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56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5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6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6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7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7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 animBg="1"/>
          <p:bldP spid="6" grpId="0" animBg="1"/>
          <p:bldP spid="7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4" grpId="0" animBg="1"/>
          <p:bldP spid="24" grpId="0"/>
          <p:bldP spid="25" grpId="0"/>
          <p:bldP spid="26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椭圆 28"/>
          <p:cNvSpPr/>
          <p:nvPr/>
        </p:nvSpPr>
        <p:spPr>
          <a:xfrm>
            <a:off x="3609673" y="2520325"/>
            <a:ext cx="1915085" cy="19145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0" name="椭圆 29"/>
          <p:cNvSpPr/>
          <p:nvPr/>
        </p:nvSpPr>
        <p:spPr>
          <a:xfrm>
            <a:off x="7317062" y="4791307"/>
            <a:ext cx="817868" cy="81765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1" name="椭圆 30"/>
          <p:cNvSpPr/>
          <p:nvPr/>
        </p:nvSpPr>
        <p:spPr>
          <a:xfrm>
            <a:off x="7725996" y="1758352"/>
            <a:ext cx="446864" cy="4467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20" name="Straight Connector 19"/>
          <p:cNvCxnSpPr/>
          <p:nvPr/>
        </p:nvCxnSpPr>
        <p:spPr>
          <a:xfrm>
            <a:off x="6561382" y="5236476"/>
            <a:ext cx="0" cy="1636638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747441" y="3083147"/>
            <a:ext cx="236073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 err="1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Lorem</a:t>
            </a:r>
            <a:r>
              <a:rPr lang="en-US" sz="100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 </a:t>
            </a:r>
            <a:r>
              <a:rPr lang="en-US" sz="1000" dirty="0" err="1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Ipsum</a:t>
            </a:r>
            <a:r>
              <a:rPr lang="en-US" sz="100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 is simply dummy text of the printing and typesetting industry. </a:t>
            </a:r>
            <a:r>
              <a:rPr lang="en-US" sz="1000" dirty="0" err="1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Lorem</a:t>
            </a:r>
            <a:r>
              <a:rPr lang="en-US" sz="100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 </a:t>
            </a:r>
            <a:r>
              <a:rPr lang="en-US" sz="1000" dirty="0" err="1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Ipsum</a:t>
            </a:r>
            <a:r>
              <a:rPr lang="en-US" sz="100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 has been the industry's standard dummy text ever since the 1500s, when an unknown printer took a galley of type and scrambled it to make a type specimen book. </a:t>
            </a:r>
            <a:endParaRPr lang="en-US" sz="1000" dirty="0">
              <a:solidFill>
                <a:schemeClr val="tx1">
                  <a:alpha val="70000"/>
                </a:schemeClr>
              </a:solidFill>
              <a:latin typeface="Roboto Light" panose="02000000000000000000" charset="0"/>
              <a:ea typeface="Roboto Light" panose="02000000000000000000" charset="0"/>
              <a:cs typeface="Roboto Light" panose="02000000000000000000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592171" y="2446760"/>
            <a:ext cx="1948722" cy="194897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0" dist="254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3600">
                <a:solidFill>
                  <a:schemeClr val="tx1"/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1997</a:t>
            </a:r>
            <a:endParaRPr lang="en-US" sz="1400" dirty="0">
              <a:solidFill>
                <a:schemeClr val="tx1"/>
              </a:solidFill>
              <a:latin typeface="Roboto Light" panose="02000000000000000000" charset="0"/>
              <a:ea typeface="Roboto Light" panose="02000000000000000000" charset="0"/>
              <a:cs typeface="Roboto Light" panose="02000000000000000000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440997" y="5201320"/>
            <a:ext cx="252735" cy="25276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0" dist="254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Roboto Light" panose="02000000000000000000" charset="0"/>
              <a:ea typeface="Roboto Light" panose="02000000000000000000" charset="0"/>
              <a:cs typeface="Roboto Light" panose="02000000000000000000" charset="0"/>
            </a:endParaRP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1"/>
          </p:nvPr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" r="21"/>
          <a:stretch>
            <a:fillRect/>
          </a:stretch>
        </p:blipFill>
        <p:spPr/>
      </p:pic>
      <p:sp>
        <p:nvSpPr>
          <p:cNvPr id="14" name="椭圆 13"/>
          <p:cNvSpPr/>
          <p:nvPr/>
        </p:nvSpPr>
        <p:spPr>
          <a:xfrm>
            <a:off x="590446" y="427376"/>
            <a:ext cx="322613" cy="322529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" name="椭圆 16"/>
          <p:cNvSpPr/>
          <p:nvPr/>
        </p:nvSpPr>
        <p:spPr>
          <a:xfrm>
            <a:off x="917423" y="476910"/>
            <a:ext cx="619828" cy="61966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" name="椭圆 18"/>
          <p:cNvSpPr/>
          <p:nvPr/>
        </p:nvSpPr>
        <p:spPr>
          <a:xfrm>
            <a:off x="1099370" y="1127864"/>
            <a:ext cx="308242" cy="308162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" name="椭圆 20"/>
          <p:cNvSpPr/>
          <p:nvPr/>
        </p:nvSpPr>
        <p:spPr>
          <a:xfrm>
            <a:off x="1003720" y="1343555"/>
            <a:ext cx="92495" cy="92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3" name="椭圆 22"/>
          <p:cNvSpPr/>
          <p:nvPr/>
        </p:nvSpPr>
        <p:spPr>
          <a:xfrm>
            <a:off x="1534138" y="1053641"/>
            <a:ext cx="92495" cy="92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4" name="椭圆 23"/>
          <p:cNvSpPr/>
          <p:nvPr/>
        </p:nvSpPr>
        <p:spPr>
          <a:xfrm>
            <a:off x="1441643" y="1573410"/>
            <a:ext cx="184990" cy="1849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5" name="椭圆 24"/>
          <p:cNvSpPr/>
          <p:nvPr/>
        </p:nvSpPr>
        <p:spPr>
          <a:xfrm>
            <a:off x="1378031" y="367321"/>
            <a:ext cx="312214" cy="312133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8" name="矩形 27"/>
          <p:cNvSpPr/>
          <p:nvPr/>
        </p:nvSpPr>
        <p:spPr>
          <a:xfrm>
            <a:off x="2003176" y="635614"/>
            <a:ext cx="26939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项 目 标 题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2" name="TextBox 6"/>
          <p:cNvSpPr txBox="1"/>
          <p:nvPr/>
        </p:nvSpPr>
        <p:spPr>
          <a:xfrm>
            <a:off x="1357968" y="3580832"/>
            <a:ext cx="236073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 err="1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Lorem</a:t>
            </a:r>
            <a:r>
              <a:rPr lang="en-US" sz="100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 </a:t>
            </a:r>
            <a:r>
              <a:rPr lang="en-US" sz="1000" dirty="0" err="1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Ipsum</a:t>
            </a:r>
            <a:r>
              <a:rPr lang="en-US" sz="100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 is simply dummy text of the printing and typesetting industry. </a:t>
            </a:r>
            <a:r>
              <a:rPr lang="en-US" sz="1000" dirty="0" err="1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Lorem</a:t>
            </a:r>
            <a:r>
              <a:rPr lang="en-US" sz="100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 </a:t>
            </a:r>
            <a:r>
              <a:rPr lang="en-US" sz="1000" dirty="0" err="1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Ipsum</a:t>
            </a:r>
            <a:r>
              <a:rPr lang="en-US" sz="100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 has been the industry's standard dummy text ever since the 1500s, when an unknown printer took a galley of type and scrambled it to make a type specimen book. </a:t>
            </a:r>
            <a:endParaRPr lang="en-US" sz="1000" dirty="0">
              <a:solidFill>
                <a:schemeClr val="tx1">
                  <a:alpha val="70000"/>
                </a:schemeClr>
              </a:solidFill>
              <a:latin typeface="Roboto Light" panose="02000000000000000000" charset="0"/>
              <a:ea typeface="Roboto Light" panose="02000000000000000000" charset="0"/>
              <a:cs typeface="Roboto Light" panose="02000000000000000000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7" grpId="0" animBg="1"/>
      <p:bldP spid="19" grpId="0" animBg="1"/>
      <p:bldP spid="21" grpId="0" animBg="1"/>
      <p:bldP spid="23" grpId="0" animBg="1"/>
      <p:bldP spid="24" grpId="0" animBg="1"/>
      <p:bldP spid="25" grpId="0" animBg="1"/>
      <p:bldP spid="28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燕尾形 19"/>
          <p:cNvSpPr/>
          <p:nvPr/>
        </p:nvSpPr>
        <p:spPr>
          <a:xfrm>
            <a:off x="2351585" y="2236806"/>
            <a:ext cx="1800200" cy="215968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21" name="燕尾形 20"/>
          <p:cNvSpPr/>
          <p:nvPr/>
        </p:nvSpPr>
        <p:spPr>
          <a:xfrm>
            <a:off x="4234740" y="2236806"/>
            <a:ext cx="1800200" cy="215968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22" name="燕尾形 21"/>
          <p:cNvSpPr/>
          <p:nvPr/>
        </p:nvSpPr>
        <p:spPr>
          <a:xfrm>
            <a:off x="6117893" y="2236806"/>
            <a:ext cx="1800200" cy="215968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23" name="燕尾形 22"/>
          <p:cNvSpPr/>
          <p:nvPr/>
        </p:nvSpPr>
        <p:spPr>
          <a:xfrm>
            <a:off x="8001048" y="2236806"/>
            <a:ext cx="1800200" cy="215968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761813" y="1660892"/>
            <a:ext cx="979755" cy="523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1"/>
                </a:solidFill>
              </a:rPr>
              <a:t>2014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644968" y="1660892"/>
            <a:ext cx="979755" cy="523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2"/>
                </a:solidFill>
              </a:rPr>
              <a:t>2015</a:t>
            </a:r>
            <a:endParaRPr lang="zh-CN" altLang="en-US" sz="2800" b="1" dirty="0">
              <a:solidFill>
                <a:schemeClr val="accent2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528121" y="1660892"/>
            <a:ext cx="979755" cy="523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3"/>
                </a:solidFill>
              </a:rPr>
              <a:t>2016</a:t>
            </a:r>
            <a:endParaRPr lang="zh-CN" altLang="en-US" sz="2800" b="1" dirty="0">
              <a:solidFill>
                <a:schemeClr val="accent3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411276" y="1660892"/>
            <a:ext cx="979755" cy="523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4"/>
                </a:solidFill>
              </a:rPr>
              <a:t>2017</a:t>
            </a:r>
            <a:endParaRPr lang="zh-CN" altLang="en-US" sz="2800" b="1" dirty="0">
              <a:solidFill>
                <a:schemeClr val="accent4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351585" y="4585191"/>
            <a:ext cx="1800203" cy="1107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234740" y="4585191"/>
            <a:ext cx="1800203" cy="1107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117893" y="4585191"/>
            <a:ext cx="1800203" cy="1107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001048" y="4585191"/>
            <a:ext cx="1800203" cy="1107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2" name="椭圆 31"/>
          <p:cNvSpPr>
            <a:spLocks noChangeAspect="1"/>
          </p:cNvSpPr>
          <p:nvPr/>
        </p:nvSpPr>
        <p:spPr>
          <a:xfrm>
            <a:off x="2891684" y="3515868"/>
            <a:ext cx="720000" cy="71981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33" name="椭圆 32"/>
          <p:cNvSpPr>
            <a:spLocks noChangeAspect="1"/>
          </p:cNvSpPr>
          <p:nvPr/>
        </p:nvSpPr>
        <p:spPr>
          <a:xfrm>
            <a:off x="4774837" y="3515868"/>
            <a:ext cx="720000" cy="719813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34" name="椭圆 33"/>
          <p:cNvSpPr>
            <a:spLocks noChangeAspect="1"/>
          </p:cNvSpPr>
          <p:nvPr/>
        </p:nvSpPr>
        <p:spPr>
          <a:xfrm>
            <a:off x="6657992" y="3515868"/>
            <a:ext cx="720000" cy="719813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35" name="椭圆 34"/>
          <p:cNvSpPr>
            <a:spLocks noChangeAspect="1"/>
          </p:cNvSpPr>
          <p:nvPr/>
        </p:nvSpPr>
        <p:spPr>
          <a:xfrm>
            <a:off x="8541144" y="3515868"/>
            <a:ext cx="720000" cy="719813"/>
          </a:xfrm>
          <a:prstGeom prst="ellipse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cxnSp>
        <p:nvCxnSpPr>
          <p:cNvPr id="36" name="直接箭头连接符 35"/>
          <p:cNvCxnSpPr>
            <a:stCxn id="24" idx="2"/>
            <a:endCxn id="32" idx="0"/>
          </p:cNvCxnSpPr>
          <p:nvPr/>
        </p:nvCxnSpPr>
        <p:spPr>
          <a:xfrm flipH="1">
            <a:off x="3251684" y="2183984"/>
            <a:ext cx="7" cy="1331884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>
            <a:stCxn id="25" idx="2"/>
            <a:endCxn id="33" idx="0"/>
          </p:cNvCxnSpPr>
          <p:nvPr/>
        </p:nvCxnSpPr>
        <p:spPr>
          <a:xfrm flipH="1">
            <a:off x="5134837" y="2183984"/>
            <a:ext cx="9" cy="1331884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>
            <a:stCxn id="26" idx="2"/>
            <a:endCxn id="34" idx="0"/>
          </p:cNvCxnSpPr>
          <p:nvPr/>
        </p:nvCxnSpPr>
        <p:spPr>
          <a:xfrm flipH="1">
            <a:off x="7017992" y="2183984"/>
            <a:ext cx="7" cy="1331884"/>
          </a:xfrm>
          <a:prstGeom prst="straightConnector1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38"/>
          <p:cNvCxnSpPr>
            <a:stCxn id="27" idx="2"/>
            <a:endCxn id="35" idx="0"/>
          </p:cNvCxnSpPr>
          <p:nvPr/>
        </p:nvCxnSpPr>
        <p:spPr>
          <a:xfrm flipH="1">
            <a:off x="8901144" y="2183984"/>
            <a:ext cx="10" cy="1331884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eeform 217"/>
          <p:cNvSpPr>
            <a:spLocks noChangeAspect="1" noEditPoints="1"/>
          </p:cNvSpPr>
          <p:nvPr/>
        </p:nvSpPr>
        <p:spPr bwMode="auto">
          <a:xfrm>
            <a:off x="8706263" y="3672600"/>
            <a:ext cx="389764" cy="395897"/>
          </a:xfrm>
          <a:custGeom>
            <a:avLst/>
            <a:gdLst>
              <a:gd name="T0" fmla="*/ 49 w 125"/>
              <a:gd name="T1" fmla="*/ 16 h 127"/>
              <a:gd name="T2" fmla="*/ 36 w 125"/>
              <a:gd name="T3" fmla="*/ 18 h 127"/>
              <a:gd name="T4" fmla="*/ 25 w 125"/>
              <a:gd name="T5" fmla="*/ 26 h 127"/>
              <a:gd name="T6" fmla="*/ 18 w 125"/>
              <a:gd name="T7" fmla="*/ 37 h 127"/>
              <a:gd name="T8" fmla="*/ 15 w 125"/>
              <a:gd name="T9" fmla="*/ 50 h 127"/>
              <a:gd name="T10" fmla="*/ 18 w 125"/>
              <a:gd name="T11" fmla="*/ 64 h 127"/>
              <a:gd name="T12" fmla="*/ 25 w 125"/>
              <a:gd name="T13" fmla="*/ 75 h 127"/>
              <a:gd name="T14" fmla="*/ 36 w 125"/>
              <a:gd name="T15" fmla="*/ 81 h 127"/>
              <a:gd name="T16" fmla="*/ 49 w 125"/>
              <a:gd name="T17" fmla="*/ 85 h 127"/>
              <a:gd name="T18" fmla="*/ 63 w 125"/>
              <a:gd name="T19" fmla="*/ 81 h 127"/>
              <a:gd name="T20" fmla="*/ 73 w 125"/>
              <a:gd name="T21" fmla="*/ 75 h 127"/>
              <a:gd name="T22" fmla="*/ 81 w 125"/>
              <a:gd name="T23" fmla="*/ 64 h 127"/>
              <a:gd name="T24" fmla="*/ 84 w 125"/>
              <a:gd name="T25" fmla="*/ 50 h 127"/>
              <a:gd name="T26" fmla="*/ 81 w 125"/>
              <a:gd name="T27" fmla="*/ 37 h 127"/>
              <a:gd name="T28" fmla="*/ 73 w 125"/>
              <a:gd name="T29" fmla="*/ 26 h 127"/>
              <a:gd name="T30" fmla="*/ 63 w 125"/>
              <a:gd name="T31" fmla="*/ 18 h 127"/>
              <a:gd name="T32" fmla="*/ 49 w 125"/>
              <a:gd name="T33" fmla="*/ 16 h 127"/>
              <a:gd name="T34" fmla="*/ 49 w 125"/>
              <a:gd name="T35" fmla="*/ 0 h 127"/>
              <a:gd name="T36" fmla="*/ 68 w 125"/>
              <a:gd name="T37" fmla="*/ 4 h 127"/>
              <a:gd name="T38" fmla="*/ 85 w 125"/>
              <a:gd name="T39" fmla="*/ 16 h 127"/>
              <a:gd name="T40" fmla="*/ 95 w 125"/>
              <a:gd name="T41" fmla="*/ 31 h 127"/>
              <a:gd name="T42" fmla="*/ 99 w 125"/>
              <a:gd name="T43" fmla="*/ 50 h 127"/>
              <a:gd name="T44" fmla="*/ 97 w 125"/>
              <a:gd name="T45" fmla="*/ 64 h 127"/>
              <a:gd name="T46" fmla="*/ 91 w 125"/>
              <a:gd name="T47" fmla="*/ 77 h 127"/>
              <a:gd name="T48" fmla="*/ 91 w 125"/>
              <a:gd name="T49" fmla="*/ 78 h 127"/>
              <a:gd name="T50" fmla="*/ 122 w 125"/>
              <a:gd name="T51" fmla="*/ 109 h 127"/>
              <a:gd name="T52" fmla="*/ 124 w 125"/>
              <a:gd name="T53" fmla="*/ 113 h 127"/>
              <a:gd name="T54" fmla="*/ 125 w 125"/>
              <a:gd name="T55" fmla="*/ 116 h 127"/>
              <a:gd name="T56" fmla="*/ 124 w 125"/>
              <a:gd name="T57" fmla="*/ 120 h 127"/>
              <a:gd name="T58" fmla="*/ 122 w 125"/>
              <a:gd name="T59" fmla="*/ 123 h 127"/>
              <a:gd name="T60" fmla="*/ 119 w 125"/>
              <a:gd name="T61" fmla="*/ 126 h 127"/>
              <a:gd name="T62" fmla="*/ 115 w 125"/>
              <a:gd name="T63" fmla="*/ 127 h 127"/>
              <a:gd name="T64" fmla="*/ 111 w 125"/>
              <a:gd name="T65" fmla="*/ 126 h 127"/>
              <a:gd name="T66" fmla="*/ 107 w 125"/>
              <a:gd name="T67" fmla="*/ 123 h 127"/>
              <a:gd name="T68" fmla="*/ 77 w 125"/>
              <a:gd name="T69" fmla="*/ 93 h 127"/>
              <a:gd name="T70" fmla="*/ 76 w 125"/>
              <a:gd name="T71" fmla="*/ 92 h 127"/>
              <a:gd name="T72" fmla="*/ 64 w 125"/>
              <a:gd name="T73" fmla="*/ 98 h 127"/>
              <a:gd name="T74" fmla="*/ 49 w 125"/>
              <a:gd name="T75" fmla="*/ 101 h 127"/>
              <a:gd name="T76" fmla="*/ 30 w 125"/>
              <a:gd name="T77" fmla="*/ 97 h 127"/>
              <a:gd name="T78" fmla="*/ 14 w 125"/>
              <a:gd name="T79" fmla="*/ 85 h 127"/>
              <a:gd name="T80" fmla="*/ 4 w 125"/>
              <a:gd name="T81" fmla="*/ 69 h 127"/>
              <a:gd name="T82" fmla="*/ 0 w 125"/>
              <a:gd name="T83" fmla="*/ 50 h 127"/>
              <a:gd name="T84" fmla="*/ 4 w 125"/>
              <a:gd name="T85" fmla="*/ 31 h 127"/>
              <a:gd name="T86" fmla="*/ 14 w 125"/>
              <a:gd name="T87" fmla="*/ 16 h 127"/>
              <a:gd name="T88" fmla="*/ 30 w 125"/>
              <a:gd name="T89" fmla="*/ 4 h 127"/>
              <a:gd name="T90" fmla="*/ 49 w 125"/>
              <a:gd name="T91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" h="127">
                <a:moveTo>
                  <a:pt x="49" y="16"/>
                </a:moveTo>
                <a:lnTo>
                  <a:pt x="36" y="18"/>
                </a:lnTo>
                <a:lnTo>
                  <a:pt x="25" y="26"/>
                </a:lnTo>
                <a:lnTo>
                  <a:pt x="18" y="37"/>
                </a:lnTo>
                <a:lnTo>
                  <a:pt x="15" y="50"/>
                </a:lnTo>
                <a:lnTo>
                  <a:pt x="18" y="64"/>
                </a:lnTo>
                <a:lnTo>
                  <a:pt x="25" y="75"/>
                </a:lnTo>
                <a:lnTo>
                  <a:pt x="36" y="81"/>
                </a:lnTo>
                <a:lnTo>
                  <a:pt x="49" y="85"/>
                </a:lnTo>
                <a:lnTo>
                  <a:pt x="63" y="81"/>
                </a:lnTo>
                <a:lnTo>
                  <a:pt x="73" y="75"/>
                </a:lnTo>
                <a:lnTo>
                  <a:pt x="81" y="64"/>
                </a:lnTo>
                <a:lnTo>
                  <a:pt x="84" y="50"/>
                </a:lnTo>
                <a:lnTo>
                  <a:pt x="81" y="37"/>
                </a:lnTo>
                <a:lnTo>
                  <a:pt x="73" y="26"/>
                </a:lnTo>
                <a:lnTo>
                  <a:pt x="63" y="18"/>
                </a:lnTo>
                <a:lnTo>
                  <a:pt x="49" y="16"/>
                </a:lnTo>
                <a:close/>
                <a:moveTo>
                  <a:pt x="49" y="0"/>
                </a:moveTo>
                <a:lnTo>
                  <a:pt x="68" y="4"/>
                </a:lnTo>
                <a:lnTo>
                  <a:pt x="85" y="16"/>
                </a:lnTo>
                <a:lnTo>
                  <a:pt x="95" y="31"/>
                </a:lnTo>
                <a:lnTo>
                  <a:pt x="99" y="50"/>
                </a:lnTo>
                <a:lnTo>
                  <a:pt x="97" y="64"/>
                </a:lnTo>
                <a:lnTo>
                  <a:pt x="91" y="77"/>
                </a:lnTo>
                <a:lnTo>
                  <a:pt x="91" y="78"/>
                </a:lnTo>
                <a:lnTo>
                  <a:pt x="122" y="109"/>
                </a:lnTo>
                <a:lnTo>
                  <a:pt x="124" y="113"/>
                </a:lnTo>
                <a:lnTo>
                  <a:pt x="125" y="116"/>
                </a:lnTo>
                <a:lnTo>
                  <a:pt x="124" y="120"/>
                </a:lnTo>
                <a:lnTo>
                  <a:pt x="122" y="123"/>
                </a:lnTo>
                <a:lnTo>
                  <a:pt x="119" y="126"/>
                </a:lnTo>
                <a:lnTo>
                  <a:pt x="115" y="127"/>
                </a:lnTo>
                <a:lnTo>
                  <a:pt x="111" y="126"/>
                </a:lnTo>
                <a:lnTo>
                  <a:pt x="107" y="123"/>
                </a:lnTo>
                <a:lnTo>
                  <a:pt x="77" y="93"/>
                </a:lnTo>
                <a:lnTo>
                  <a:pt x="76" y="92"/>
                </a:lnTo>
                <a:lnTo>
                  <a:pt x="64" y="98"/>
                </a:lnTo>
                <a:lnTo>
                  <a:pt x="49" y="101"/>
                </a:lnTo>
                <a:lnTo>
                  <a:pt x="30" y="97"/>
                </a:lnTo>
                <a:lnTo>
                  <a:pt x="14" y="85"/>
                </a:lnTo>
                <a:lnTo>
                  <a:pt x="4" y="69"/>
                </a:lnTo>
                <a:lnTo>
                  <a:pt x="0" y="50"/>
                </a:lnTo>
                <a:lnTo>
                  <a:pt x="4" y="31"/>
                </a:lnTo>
                <a:lnTo>
                  <a:pt x="14" y="16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800"/>
          </a:p>
        </p:txBody>
      </p:sp>
      <p:sp>
        <p:nvSpPr>
          <p:cNvPr id="41" name="Freeform 218"/>
          <p:cNvSpPr>
            <a:spLocks noChangeAspect="1" noEditPoints="1"/>
          </p:cNvSpPr>
          <p:nvPr/>
        </p:nvSpPr>
        <p:spPr bwMode="auto">
          <a:xfrm>
            <a:off x="3063348" y="3677246"/>
            <a:ext cx="376683" cy="395897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800"/>
          </a:p>
        </p:txBody>
      </p:sp>
      <p:sp>
        <p:nvSpPr>
          <p:cNvPr id="42" name="Freeform 219"/>
          <p:cNvSpPr>
            <a:spLocks noChangeAspect="1" noEditPoints="1"/>
          </p:cNvSpPr>
          <p:nvPr/>
        </p:nvSpPr>
        <p:spPr bwMode="auto">
          <a:xfrm>
            <a:off x="4980497" y="3670430"/>
            <a:ext cx="308693" cy="395897"/>
          </a:xfrm>
          <a:custGeom>
            <a:avLst/>
            <a:gdLst>
              <a:gd name="T0" fmla="*/ 49 w 99"/>
              <a:gd name="T1" fmla="*/ 17 h 127"/>
              <a:gd name="T2" fmla="*/ 36 w 99"/>
              <a:gd name="T3" fmla="*/ 21 h 127"/>
              <a:gd name="T4" fmla="*/ 26 w 99"/>
              <a:gd name="T5" fmla="*/ 31 h 127"/>
              <a:gd name="T6" fmla="*/ 22 w 99"/>
              <a:gd name="T7" fmla="*/ 46 h 127"/>
              <a:gd name="T8" fmla="*/ 26 w 99"/>
              <a:gd name="T9" fmla="*/ 60 h 127"/>
              <a:gd name="T10" fmla="*/ 36 w 99"/>
              <a:gd name="T11" fmla="*/ 69 h 127"/>
              <a:gd name="T12" fmla="*/ 49 w 99"/>
              <a:gd name="T13" fmla="*/ 73 h 127"/>
              <a:gd name="T14" fmla="*/ 64 w 99"/>
              <a:gd name="T15" fmla="*/ 69 h 127"/>
              <a:gd name="T16" fmla="*/ 74 w 99"/>
              <a:gd name="T17" fmla="*/ 60 h 127"/>
              <a:gd name="T18" fmla="*/ 78 w 99"/>
              <a:gd name="T19" fmla="*/ 46 h 127"/>
              <a:gd name="T20" fmla="*/ 74 w 99"/>
              <a:gd name="T21" fmla="*/ 31 h 127"/>
              <a:gd name="T22" fmla="*/ 64 w 99"/>
              <a:gd name="T23" fmla="*/ 21 h 127"/>
              <a:gd name="T24" fmla="*/ 49 w 99"/>
              <a:gd name="T25" fmla="*/ 17 h 127"/>
              <a:gd name="T26" fmla="*/ 49 w 99"/>
              <a:gd name="T27" fmla="*/ 0 h 127"/>
              <a:gd name="T28" fmla="*/ 69 w 99"/>
              <a:gd name="T29" fmla="*/ 4 h 127"/>
              <a:gd name="T30" fmla="*/ 85 w 99"/>
              <a:gd name="T31" fmla="*/ 14 h 127"/>
              <a:gd name="T32" fmla="*/ 95 w 99"/>
              <a:gd name="T33" fmla="*/ 30 h 127"/>
              <a:gd name="T34" fmla="*/ 99 w 99"/>
              <a:gd name="T35" fmla="*/ 50 h 127"/>
              <a:gd name="T36" fmla="*/ 99 w 99"/>
              <a:gd name="T37" fmla="*/ 55 h 127"/>
              <a:gd name="T38" fmla="*/ 97 w 99"/>
              <a:gd name="T39" fmla="*/ 72 h 127"/>
              <a:gd name="T40" fmla="*/ 89 w 99"/>
              <a:gd name="T41" fmla="*/ 89 h 127"/>
              <a:gd name="T42" fmla="*/ 80 w 99"/>
              <a:gd name="T43" fmla="*/ 102 h 127"/>
              <a:gd name="T44" fmla="*/ 69 w 99"/>
              <a:gd name="T45" fmla="*/ 113 h 127"/>
              <a:gd name="T46" fmla="*/ 60 w 99"/>
              <a:gd name="T47" fmla="*/ 120 h 127"/>
              <a:gd name="T48" fmla="*/ 53 w 99"/>
              <a:gd name="T49" fmla="*/ 126 h 127"/>
              <a:gd name="T50" fmla="*/ 51 w 99"/>
              <a:gd name="T51" fmla="*/ 127 h 127"/>
              <a:gd name="T52" fmla="*/ 48 w 99"/>
              <a:gd name="T53" fmla="*/ 126 h 127"/>
              <a:gd name="T54" fmla="*/ 43 w 99"/>
              <a:gd name="T55" fmla="*/ 122 h 127"/>
              <a:gd name="T56" fmla="*/ 34 w 99"/>
              <a:gd name="T57" fmla="*/ 115 h 127"/>
              <a:gd name="T58" fmla="*/ 25 w 99"/>
              <a:gd name="T59" fmla="*/ 106 h 127"/>
              <a:gd name="T60" fmla="*/ 15 w 99"/>
              <a:gd name="T61" fmla="*/ 94 h 127"/>
              <a:gd name="T62" fmla="*/ 8 w 99"/>
              <a:gd name="T63" fmla="*/ 80 h 127"/>
              <a:gd name="T64" fmla="*/ 2 w 99"/>
              <a:gd name="T65" fmla="*/ 65 h 127"/>
              <a:gd name="T66" fmla="*/ 1 w 99"/>
              <a:gd name="T67" fmla="*/ 58 h 127"/>
              <a:gd name="T68" fmla="*/ 0 w 99"/>
              <a:gd name="T69" fmla="*/ 50 h 127"/>
              <a:gd name="T70" fmla="*/ 4 w 99"/>
              <a:gd name="T71" fmla="*/ 30 h 127"/>
              <a:gd name="T72" fmla="*/ 14 w 99"/>
              <a:gd name="T73" fmla="*/ 14 h 127"/>
              <a:gd name="T74" fmla="*/ 30 w 99"/>
              <a:gd name="T75" fmla="*/ 4 h 127"/>
              <a:gd name="T76" fmla="*/ 49 w 99"/>
              <a:gd name="T7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127">
                <a:moveTo>
                  <a:pt x="49" y="17"/>
                </a:moveTo>
                <a:lnTo>
                  <a:pt x="36" y="21"/>
                </a:lnTo>
                <a:lnTo>
                  <a:pt x="26" y="31"/>
                </a:lnTo>
                <a:lnTo>
                  <a:pt x="22" y="46"/>
                </a:lnTo>
                <a:lnTo>
                  <a:pt x="26" y="60"/>
                </a:lnTo>
                <a:lnTo>
                  <a:pt x="36" y="69"/>
                </a:lnTo>
                <a:lnTo>
                  <a:pt x="49" y="73"/>
                </a:lnTo>
                <a:lnTo>
                  <a:pt x="64" y="69"/>
                </a:lnTo>
                <a:lnTo>
                  <a:pt x="74" y="60"/>
                </a:lnTo>
                <a:lnTo>
                  <a:pt x="78" y="46"/>
                </a:lnTo>
                <a:lnTo>
                  <a:pt x="74" y="31"/>
                </a:lnTo>
                <a:lnTo>
                  <a:pt x="64" y="21"/>
                </a:lnTo>
                <a:lnTo>
                  <a:pt x="49" y="17"/>
                </a:lnTo>
                <a:close/>
                <a:moveTo>
                  <a:pt x="49" y="0"/>
                </a:moveTo>
                <a:lnTo>
                  <a:pt x="69" y="4"/>
                </a:lnTo>
                <a:lnTo>
                  <a:pt x="85" y="14"/>
                </a:lnTo>
                <a:lnTo>
                  <a:pt x="95" y="30"/>
                </a:lnTo>
                <a:lnTo>
                  <a:pt x="99" y="50"/>
                </a:lnTo>
                <a:lnTo>
                  <a:pt x="99" y="55"/>
                </a:lnTo>
                <a:lnTo>
                  <a:pt x="97" y="72"/>
                </a:lnTo>
                <a:lnTo>
                  <a:pt x="89" y="89"/>
                </a:lnTo>
                <a:lnTo>
                  <a:pt x="80" y="102"/>
                </a:lnTo>
                <a:lnTo>
                  <a:pt x="69" y="113"/>
                </a:lnTo>
                <a:lnTo>
                  <a:pt x="60" y="120"/>
                </a:lnTo>
                <a:lnTo>
                  <a:pt x="53" y="126"/>
                </a:lnTo>
                <a:lnTo>
                  <a:pt x="51" y="127"/>
                </a:lnTo>
                <a:lnTo>
                  <a:pt x="48" y="126"/>
                </a:lnTo>
                <a:lnTo>
                  <a:pt x="43" y="122"/>
                </a:lnTo>
                <a:lnTo>
                  <a:pt x="34" y="115"/>
                </a:lnTo>
                <a:lnTo>
                  <a:pt x="25" y="106"/>
                </a:lnTo>
                <a:lnTo>
                  <a:pt x="15" y="94"/>
                </a:lnTo>
                <a:lnTo>
                  <a:pt x="8" y="80"/>
                </a:lnTo>
                <a:lnTo>
                  <a:pt x="2" y="65"/>
                </a:lnTo>
                <a:lnTo>
                  <a:pt x="1" y="58"/>
                </a:lnTo>
                <a:lnTo>
                  <a:pt x="0" y="50"/>
                </a:lnTo>
                <a:lnTo>
                  <a:pt x="4" y="30"/>
                </a:lnTo>
                <a:lnTo>
                  <a:pt x="14" y="14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800"/>
          </a:p>
        </p:txBody>
      </p:sp>
      <p:sp>
        <p:nvSpPr>
          <p:cNvPr id="43" name="Freeform 221"/>
          <p:cNvSpPr>
            <a:spLocks noChangeAspect="1"/>
          </p:cNvSpPr>
          <p:nvPr/>
        </p:nvSpPr>
        <p:spPr bwMode="auto">
          <a:xfrm>
            <a:off x="6811089" y="3677246"/>
            <a:ext cx="412639" cy="395897"/>
          </a:xfrm>
          <a:custGeom>
            <a:avLst/>
            <a:gdLst>
              <a:gd name="T0" fmla="*/ 61 w 124"/>
              <a:gd name="T1" fmla="*/ 0 h 119"/>
              <a:gd name="T2" fmla="*/ 82 w 124"/>
              <a:gd name="T3" fmla="*/ 38 h 119"/>
              <a:gd name="T4" fmla="*/ 124 w 124"/>
              <a:gd name="T5" fmla="*/ 45 h 119"/>
              <a:gd name="T6" fmla="*/ 95 w 124"/>
              <a:gd name="T7" fmla="*/ 77 h 119"/>
              <a:gd name="T8" fmla="*/ 101 w 124"/>
              <a:gd name="T9" fmla="*/ 119 h 119"/>
              <a:gd name="T10" fmla="*/ 61 w 124"/>
              <a:gd name="T11" fmla="*/ 100 h 119"/>
              <a:gd name="T12" fmla="*/ 23 w 124"/>
              <a:gd name="T13" fmla="*/ 119 h 119"/>
              <a:gd name="T14" fmla="*/ 29 w 124"/>
              <a:gd name="T15" fmla="*/ 77 h 119"/>
              <a:gd name="T16" fmla="*/ 0 w 124"/>
              <a:gd name="T17" fmla="*/ 45 h 119"/>
              <a:gd name="T18" fmla="*/ 42 w 124"/>
              <a:gd name="T19" fmla="*/ 38 h 119"/>
              <a:gd name="T20" fmla="*/ 61 w 124"/>
              <a:gd name="T2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" h="119">
                <a:moveTo>
                  <a:pt x="61" y="0"/>
                </a:moveTo>
                <a:lnTo>
                  <a:pt x="82" y="38"/>
                </a:lnTo>
                <a:lnTo>
                  <a:pt x="124" y="45"/>
                </a:lnTo>
                <a:lnTo>
                  <a:pt x="95" y="77"/>
                </a:lnTo>
                <a:lnTo>
                  <a:pt x="101" y="119"/>
                </a:lnTo>
                <a:lnTo>
                  <a:pt x="61" y="100"/>
                </a:lnTo>
                <a:lnTo>
                  <a:pt x="23" y="119"/>
                </a:lnTo>
                <a:lnTo>
                  <a:pt x="29" y="77"/>
                </a:lnTo>
                <a:lnTo>
                  <a:pt x="0" y="45"/>
                </a:lnTo>
                <a:lnTo>
                  <a:pt x="42" y="38"/>
                </a:lnTo>
                <a:lnTo>
                  <a:pt x="61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800"/>
          </a:p>
        </p:txBody>
      </p:sp>
      <p:sp>
        <p:nvSpPr>
          <p:cNvPr id="44" name="椭圆 43"/>
          <p:cNvSpPr/>
          <p:nvPr/>
        </p:nvSpPr>
        <p:spPr>
          <a:xfrm>
            <a:off x="590446" y="427376"/>
            <a:ext cx="322613" cy="322529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5" name="椭圆 44"/>
          <p:cNvSpPr/>
          <p:nvPr/>
        </p:nvSpPr>
        <p:spPr>
          <a:xfrm>
            <a:off x="917423" y="476910"/>
            <a:ext cx="619828" cy="61966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6" name="椭圆 45"/>
          <p:cNvSpPr/>
          <p:nvPr/>
        </p:nvSpPr>
        <p:spPr>
          <a:xfrm>
            <a:off x="1099370" y="1127864"/>
            <a:ext cx="308242" cy="308162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7" name="椭圆 46"/>
          <p:cNvSpPr/>
          <p:nvPr/>
        </p:nvSpPr>
        <p:spPr>
          <a:xfrm>
            <a:off x="1003720" y="1343555"/>
            <a:ext cx="92495" cy="92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8" name="椭圆 47"/>
          <p:cNvSpPr/>
          <p:nvPr/>
        </p:nvSpPr>
        <p:spPr>
          <a:xfrm>
            <a:off x="1534138" y="1053641"/>
            <a:ext cx="92495" cy="92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9" name="椭圆 48"/>
          <p:cNvSpPr/>
          <p:nvPr/>
        </p:nvSpPr>
        <p:spPr>
          <a:xfrm>
            <a:off x="1441643" y="1573410"/>
            <a:ext cx="184990" cy="1849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0" name="椭圆 49"/>
          <p:cNvSpPr/>
          <p:nvPr/>
        </p:nvSpPr>
        <p:spPr>
          <a:xfrm>
            <a:off x="1378031" y="367321"/>
            <a:ext cx="312214" cy="312133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1" name="矩形 50"/>
          <p:cNvSpPr/>
          <p:nvPr/>
        </p:nvSpPr>
        <p:spPr>
          <a:xfrm>
            <a:off x="2003176" y="635614"/>
            <a:ext cx="26939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项 目 标 题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/>
            </a:fld>
            <a:endParaRPr lang="en-US" dirty="0"/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66" r="13166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44" r="25444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44" r="25444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7"/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21" b="1521"/>
          <a:stretch>
            <a:fillRect/>
          </a:stretch>
        </p:blipFill>
        <p:spPr/>
      </p:pic>
      <p:sp>
        <p:nvSpPr>
          <p:cNvPr id="2" name="Rectangle 1"/>
          <p:cNvSpPr/>
          <p:nvPr/>
        </p:nvSpPr>
        <p:spPr>
          <a:xfrm>
            <a:off x="1109014" y="4270615"/>
            <a:ext cx="2448157" cy="8315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3" name="Rectangle 2"/>
          <p:cNvSpPr/>
          <p:nvPr/>
        </p:nvSpPr>
        <p:spPr>
          <a:xfrm>
            <a:off x="8634832" y="4270615"/>
            <a:ext cx="2448157" cy="8315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4" name="Rectangle 3"/>
          <p:cNvSpPr/>
          <p:nvPr/>
        </p:nvSpPr>
        <p:spPr>
          <a:xfrm>
            <a:off x="3617620" y="4270615"/>
            <a:ext cx="2448157" cy="8315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5" name="Rectangle 4"/>
          <p:cNvSpPr/>
          <p:nvPr/>
        </p:nvSpPr>
        <p:spPr>
          <a:xfrm>
            <a:off x="6126225" y="4270615"/>
            <a:ext cx="2448157" cy="8315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14" name="bg"/>
          <p:cNvSpPr/>
          <p:nvPr/>
        </p:nvSpPr>
        <p:spPr>
          <a:xfrm>
            <a:off x="795" y="4704784"/>
            <a:ext cx="12190413" cy="20496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6" name="Rectangle 5"/>
          <p:cNvSpPr/>
          <p:nvPr/>
        </p:nvSpPr>
        <p:spPr>
          <a:xfrm>
            <a:off x="1083828" y="4848699"/>
            <a:ext cx="2498529" cy="916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940" dirty="0">
                <a:solidFill>
                  <a:schemeClr val="tx2">
                    <a:lumMod val="75000"/>
                    <a:lumOff val="25000"/>
                  </a:schemeClr>
                </a:solidFill>
                <a:latin typeface="Bebas Neue Bold" panose="020B0606020202050201" pitchFamily="34" charset="0"/>
                <a:ea typeface="Roboto Condensed Light" panose="02000000000000000000" pitchFamily="2" charset="0"/>
              </a:rPr>
              <a:t>添加标题</a:t>
            </a:r>
            <a:endParaRPr lang="en-US" sz="1940" dirty="0">
              <a:solidFill>
                <a:schemeClr val="tx2">
                  <a:lumMod val="75000"/>
                  <a:lumOff val="25000"/>
                </a:schemeClr>
              </a:solidFill>
              <a:latin typeface="Bebas Neue Bold" panose="020B0606020202050201" pitchFamily="34" charset="0"/>
              <a:ea typeface="Roboto Condensed Light" panose="02000000000000000000" pitchFamily="2" charset="0"/>
            </a:endParaRPr>
          </a:p>
          <a:p>
            <a:pPr algn="ctr">
              <a:lnSpc>
                <a:spcPct val="130000"/>
              </a:lnSpc>
            </a:pPr>
            <a:r>
              <a:rPr lang="en-US" sz="1090" dirty="0">
                <a:solidFill>
                  <a:schemeClr val="tx2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Collaboratively re-engineer user friendly interfaces with empowered mindshare. </a:t>
            </a:r>
            <a:endParaRPr lang="en-US" sz="1090" dirty="0">
              <a:solidFill>
                <a:schemeClr val="tx2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609645" y="4848699"/>
            <a:ext cx="2498529" cy="916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940" dirty="0">
                <a:solidFill>
                  <a:schemeClr val="tx2">
                    <a:lumMod val="75000"/>
                    <a:lumOff val="25000"/>
                  </a:schemeClr>
                </a:solidFill>
                <a:latin typeface="Bebas Neue Bold" panose="020B0606020202050201" pitchFamily="34" charset="0"/>
                <a:ea typeface="Roboto Condensed Light" panose="02000000000000000000" pitchFamily="2" charset="0"/>
              </a:rPr>
              <a:t>添加标题</a:t>
            </a:r>
            <a:endParaRPr lang="en-US" sz="1940" dirty="0">
              <a:solidFill>
                <a:schemeClr val="tx2">
                  <a:lumMod val="75000"/>
                  <a:lumOff val="25000"/>
                </a:schemeClr>
              </a:solidFill>
              <a:latin typeface="Bebas Neue Bold" panose="020B0606020202050201" pitchFamily="34" charset="0"/>
              <a:ea typeface="Roboto Condensed Light" panose="02000000000000000000" pitchFamily="2" charset="0"/>
            </a:endParaRPr>
          </a:p>
          <a:p>
            <a:pPr algn="ctr">
              <a:lnSpc>
                <a:spcPct val="130000"/>
              </a:lnSpc>
            </a:pPr>
            <a:r>
              <a:rPr lang="en-US" sz="1090" dirty="0">
                <a:solidFill>
                  <a:schemeClr val="tx2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Collaboratively re-engineer user friendly interfaces with empowered mindshare. </a:t>
            </a:r>
            <a:endParaRPr lang="en-US" sz="1090" dirty="0">
              <a:solidFill>
                <a:schemeClr val="tx2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592434" y="4848699"/>
            <a:ext cx="2498529" cy="916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940" dirty="0">
                <a:solidFill>
                  <a:schemeClr val="tx2">
                    <a:lumMod val="75000"/>
                    <a:lumOff val="25000"/>
                  </a:schemeClr>
                </a:solidFill>
                <a:latin typeface="Bebas Neue Bold" panose="020B0606020202050201" pitchFamily="34" charset="0"/>
                <a:ea typeface="Roboto Condensed Light" panose="02000000000000000000" pitchFamily="2" charset="0"/>
              </a:rPr>
              <a:t>添加标题</a:t>
            </a:r>
            <a:endParaRPr lang="en-US" sz="1940" dirty="0">
              <a:solidFill>
                <a:schemeClr val="tx2">
                  <a:lumMod val="75000"/>
                  <a:lumOff val="25000"/>
                </a:schemeClr>
              </a:solidFill>
              <a:latin typeface="Bebas Neue Bold" panose="020B0606020202050201" pitchFamily="34" charset="0"/>
              <a:ea typeface="Roboto Condensed Light" panose="02000000000000000000" pitchFamily="2" charset="0"/>
            </a:endParaRPr>
          </a:p>
          <a:p>
            <a:pPr algn="ctr">
              <a:lnSpc>
                <a:spcPct val="130000"/>
              </a:lnSpc>
            </a:pPr>
            <a:r>
              <a:rPr lang="en-US" sz="1090" dirty="0">
                <a:solidFill>
                  <a:schemeClr val="tx2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Collaboratively re-engineer user friendly interfaces with empowered mindshare. </a:t>
            </a:r>
            <a:endParaRPr lang="en-US" sz="1090" dirty="0">
              <a:solidFill>
                <a:schemeClr val="tx2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101040" y="4848699"/>
            <a:ext cx="2498529" cy="916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940" dirty="0">
                <a:solidFill>
                  <a:schemeClr val="tx2">
                    <a:lumMod val="75000"/>
                    <a:lumOff val="25000"/>
                  </a:schemeClr>
                </a:solidFill>
                <a:latin typeface="Bebas Neue Bold" panose="020B0606020202050201" pitchFamily="34" charset="0"/>
                <a:ea typeface="Roboto Condensed Light" panose="02000000000000000000" pitchFamily="2" charset="0"/>
              </a:rPr>
              <a:t>添加标题</a:t>
            </a:r>
            <a:endParaRPr lang="en-US" sz="1940" dirty="0">
              <a:solidFill>
                <a:schemeClr val="tx2">
                  <a:lumMod val="75000"/>
                  <a:lumOff val="25000"/>
                </a:schemeClr>
              </a:solidFill>
              <a:latin typeface="Bebas Neue Bold" panose="020B0606020202050201" pitchFamily="34" charset="0"/>
              <a:ea typeface="Roboto Condensed Light" panose="02000000000000000000" pitchFamily="2" charset="0"/>
            </a:endParaRPr>
          </a:p>
          <a:p>
            <a:pPr algn="ctr">
              <a:lnSpc>
                <a:spcPct val="130000"/>
              </a:lnSpc>
            </a:pPr>
            <a:r>
              <a:rPr lang="en-US" sz="1090" dirty="0">
                <a:solidFill>
                  <a:schemeClr val="tx2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Collaboratively re-engineer user friendly interfaces with empowered mindshare. </a:t>
            </a:r>
            <a:endParaRPr lang="en-US" sz="1090" dirty="0">
              <a:solidFill>
                <a:schemeClr val="tx2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19" name="Shape 2498"/>
          <p:cNvSpPr/>
          <p:nvPr/>
        </p:nvSpPr>
        <p:spPr>
          <a:xfrm>
            <a:off x="9741649" y="4391744"/>
            <a:ext cx="234521" cy="1919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4400"/>
                </a:moveTo>
                <a:lnTo>
                  <a:pt x="16349" y="14400"/>
                </a:lnTo>
                <a:cubicBezTo>
                  <a:pt x="16227" y="14820"/>
                  <a:pt x="16076" y="15221"/>
                  <a:pt x="15897" y="15600"/>
                </a:cubicBezTo>
                <a:lnTo>
                  <a:pt x="20618" y="15600"/>
                </a:lnTo>
                <a:lnTo>
                  <a:pt x="20618" y="19200"/>
                </a:lnTo>
                <a:cubicBezTo>
                  <a:pt x="20618" y="19862"/>
                  <a:pt x="20178" y="20400"/>
                  <a:pt x="19636" y="20400"/>
                </a:cubicBezTo>
                <a:lnTo>
                  <a:pt x="1964" y="20400"/>
                </a:lnTo>
                <a:cubicBezTo>
                  <a:pt x="1422" y="20400"/>
                  <a:pt x="982" y="19862"/>
                  <a:pt x="982" y="19200"/>
                </a:cubicBezTo>
                <a:lnTo>
                  <a:pt x="982" y="15600"/>
                </a:lnTo>
                <a:lnTo>
                  <a:pt x="5704" y="15600"/>
                </a:lnTo>
                <a:cubicBezTo>
                  <a:pt x="5524" y="15221"/>
                  <a:pt x="5373" y="14820"/>
                  <a:pt x="5251" y="14400"/>
                </a:cubicBezTo>
                <a:lnTo>
                  <a:pt x="982" y="14400"/>
                </a:lnTo>
                <a:lnTo>
                  <a:pt x="982" y="4800"/>
                </a:lnTo>
                <a:cubicBezTo>
                  <a:pt x="982" y="4138"/>
                  <a:pt x="1422" y="3600"/>
                  <a:pt x="1964" y="3600"/>
                </a:cubicBezTo>
                <a:lnTo>
                  <a:pt x="3927" y="3600"/>
                </a:lnTo>
                <a:cubicBezTo>
                  <a:pt x="5891" y="3600"/>
                  <a:pt x="5891" y="1200"/>
                  <a:pt x="7364" y="1200"/>
                </a:cubicBezTo>
                <a:lnTo>
                  <a:pt x="10800" y="1200"/>
                </a:lnTo>
                <a:lnTo>
                  <a:pt x="14236" y="1200"/>
                </a:lnTo>
                <a:cubicBezTo>
                  <a:pt x="15709" y="1200"/>
                  <a:pt x="15709" y="3600"/>
                  <a:pt x="17673" y="3600"/>
                </a:cubicBezTo>
                <a:lnTo>
                  <a:pt x="19636" y="3600"/>
                </a:lnTo>
                <a:cubicBezTo>
                  <a:pt x="20178" y="3600"/>
                  <a:pt x="20618" y="4138"/>
                  <a:pt x="20618" y="4800"/>
                </a:cubicBezTo>
                <a:cubicBezTo>
                  <a:pt x="20618" y="4800"/>
                  <a:pt x="20618" y="14400"/>
                  <a:pt x="20618" y="14400"/>
                </a:cubicBezTo>
                <a:close/>
                <a:moveTo>
                  <a:pt x="19636" y="2400"/>
                </a:moveTo>
                <a:lnTo>
                  <a:pt x="17673" y="2400"/>
                </a:lnTo>
                <a:cubicBezTo>
                  <a:pt x="16200" y="2400"/>
                  <a:pt x="16200" y="0"/>
                  <a:pt x="14236" y="0"/>
                </a:cubicBezTo>
                <a:lnTo>
                  <a:pt x="10800" y="0"/>
                </a:lnTo>
                <a:lnTo>
                  <a:pt x="7364" y="0"/>
                </a:lnTo>
                <a:cubicBezTo>
                  <a:pt x="5400" y="0"/>
                  <a:pt x="5400" y="2400"/>
                  <a:pt x="3927" y="2400"/>
                </a:cubicBezTo>
                <a:lnTo>
                  <a:pt x="1964" y="2400"/>
                </a:lnTo>
                <a:cubicBezTo>
                  <a:pt x="879" y="2400"/>
                  <a:pt x="0" y="3475"/>
                  <a:pt x="0" y="4800"/>
                </a:cubicBezTo>
                <a:lnTo>
                  <a:pt x="0" y="19200"/>
                </a:lnTo>
                <a:cubicBezTo>
                  <a:pt x="0" y="20525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525"/>
                  <a:pt x="21600" y="19200"/>
                </a:cubicBezTo>
                <a:lnTo>
                  <a:pt x="21600" y="4800"/>
                </a:lnTo>
                <a:cubicBezTo>
                  <a:pt x="21600" y="3475"/>
                  <a:pt x="20721" y="2400"/>
                  <a:pt x="19636" y="2400"/>
                </a:cubicBezTo>
                <a:moveTo>
                  <a:pt x="18164" y="7200"/>
                </a:moveTo>
                <a:cubicBezTo>
                  <a:pt x="17892" y="7200"/>
                  <a:pt x="17673" y="6932"/>
                  <a:pt x="17673" y="6600"/>
                </a:cubicBezTo>
                <a:cubicBezTo>
                  <a:pt x="17673" y="6269"/>
                  <a:pt x="17892" y="6000"/>
                  <a:pt x="18164" y="6000"/>
                </a:cubicBezTo>
                <a:cubicBezTo>
                  <a:pt x="18435" y="6000"/>
                  <a:pt x="18655" y="6269"/>
                  <a:pt x="18655" y="6600"/>
                </a:cubicBezTo>
                <a:cubicBezTo>
                  <a:pt x="18655" y="6932"/>
                  <a:pt x="18435" y="7200"/>
                  <a:pt x="18164" y="7200"/>
                </a:cubicBezTo>
                <a:moveTo>
                  <a:pt x="18164" y="4800"/>
                </a:moveTo>
                <a:cubicBezTo>
                  <a:pt x="17351" y="4800"/>
                  <a:pt x="16691" y="5607"/>
                  <a:pt x="16691" y="6600"/>
                </a:cubicBezTo>
                <a:cubicBezTo>
                  <a:pt x="16691" y="7594"/>
                  <a:pt x="17351" y="8400"/>
                  <a:pt x="18164" y="8400"/>
                </a:cubicBezTo>
                <a:cubicBezTo>
                  <a:pt x="18977" y="8400"/>
                  <a:pt x="19636" y="7594"/>
                  <a:pt x="19636" y="6600"/>
                </a:cubicBezTo>
                <a:cubicBezTo>
                  <a:pt x="19636" y="5607"/>
                  <a:pt x="18977" y="4800"/>
                  <a:pt x="18164" y="4800"/>
                </a:cubicBezTo>
                <a:moveTo>
                  <a:pt x="18164" y="9600"/>
                </a:moveTo>
                <a:cubicBezTo>
                  <a:pt x="17892" y="9600"/>
                  <a:pt x="17673" y="9869"/>
                  <a:pt x="17673" y="10200"/>
                </a:cubicBezTo>
                <a:cubicBezTo>
                  <a:pt x="17673" y="10532"/>
                  <a:pt x="17892" y="10800"/>
                  <a:pt x="18164" y="10800"/>
                </a:cubicBezTo>
                <a:cubicBezTo>
                  <a:pt x="18435" y="10800"/>
                  <a:pt x="18655" y="10532"/>
                  <a:pt x="18655" y="10200"/>
                </a:cubicBezTo>
                <a:cubicBezTo>
                  <a:pt x="18655" y="9869"/>
                  <a:pt x="18435" y="9600"/>
                  <a:pt x="18164" y="9600"/>
                </a:cubicBezTo>
                <a:moveTo>
                  <a:pt x="10800" y="16800"/>
                </a:moveTo>
                <a:cubicBezTo>
                  <a:pt x="8631" y="16800"/>
                  <a:pt x="6873" y="14651"/>
                  <a:pt x="6873" y="12000"/>
                </a:cubicBezTo>
                <a:cubicBezTo>
                  <a:pt x="6873" y="9349"/>
                  <a:pt x="8631" y="7200"/>
                  <a:pt x="10800" y="7200"/>
                </a:cubicBezTo>
                <a:cubicBezTo>
                  <a:pt x="12969" y="7200"/>
                  <a:pt x="14727" y="9349"/>
                  <a:pt x="14727" y="12000"/>
                </a:cubicBezTo>
                <a:cubicBezTo>
                  <a:pt x="14727" y="14651"/>
                  <a:pt x="12969" y="16800"/>
                  <a:pt x="10800" y="16800"/>
                </a:cubicBezTo>
                <a:moveTo>
                  <a:pt x="10800" y="6000"/>
                </a:moveTo>
                <a:cubicBezTo>
                  <a:pt x="8088" y="6000"/>
                  <a:pt x="5891" y="8687"/>
                  <a:pt x="5891" y="12000"/>
                </a:cubicBezTo>
                <a:cubicBezTo>
                  <a:pt x="5891" y="15314"/>
                  <a:pt x="8088" y="18000"/>
                  <a:pt x="10800" y="18000"/>
                </a:cubicBezTo>
                <a:cubicBezTo>
                  <a:pt x="13512" y="18000"/>
                  <a:pt x="15709" y="15314"/>
                  <a:pt x="15709" y="12000"/>
                </a:cubicBezTo>
                <a:cubicBezTo>
                  <a:pt x="15709" y="8687"/>
                  <a:pt x="13512" y="6000"/>
                  <a:pt x="10800" y="6000"/>
                </a:cubicBezTo>
                <a:moveTo>
                  <a:pt x="10800" y="14400"/>
                </a:moveTo>
                <a:cubicBezTo>
                  <a:pt x="9716" y="14400"/>
                  <a:pt x="8836" y="13325"/>
                  <a:pt x="8836" y="12000"/>
                </a:cubicBezTo>
                <a:cubicBezTo>
                  <a:pt x="8836" y="10675"/>
                  <a:pt x="9716" y="9600"/>
                  <a:pt x="10800" y="9600"/>
                </a:cubicBezTo>
                <a:cubicBezTo>
                  <a:pt x="11884" y="9600"/>
                  <a:pt x="12764" y="10675"/>
                  <a:pt x="12764" y="12000"/>
                </a:cubicBezTo>
                <a:cubicBezTo>
                  <a:pt x="12764" y="13325"/>
                  <a:pt x="11884" y="14400"/>
                  <a:pt x="10800" y="14400"/>
                </a:cubicBezTo>
                <a:moveTo>
                  <a:pt x="10800" y="8400"/>
                </a:moveTo>
                <a:cubicBezTo>
                  <a:pt x="9173" y="8400"/>
                  <a:pt x="7855" y="10012"/>
                  <a:pt x="7855" y="12000"/>
                </a:cubicBezTo>
                <a:cubicBezTo>
                  <a:pt x="7855" y="13988"/>
                  <a:pt x="9173" y="15600"/>
                  <a:pt x="10800" y="15600"/>
                </a:cubicBezTo>
                <a:cubicBezTo>
                  <a:pt x="12426" y="15600"/>
                  <a:pt x="13745" y="13988"/>
                  <a:pt x="13745" y="12000"/>
                </a:cubicBezTo>
                <a:cubicBezTo>
                  <a:pt x="13745" y="10012"/>
                  <a:pt x="12426" y="8400"/>
                  <a:pt x="10800" y="8400"/>
                </a:cubicBezTo>
                <a:moveTo>
                  <a:pt x="8345" y="3600"/>
                </a:moveTo>
                <a:lnTo>
                  <a:pt x="13255" y="3600"/>
                </a:lnTo>
                <a:cubicBezTo>
                  <a:pt x="13526" y="3600"/>
                  <a:pt x="13745" y="3332"/>
                  <a:pt x="13745" y="3000"/>
                </a:cubicBezTo>
                <a:cubicBezTo>
                  <a:pt x="13745" y="2669"/>
                  <a:pt x="13526" y="2400"/>
                  <a:pt x="13255" y="2400"/>
                </a:cubicBezTo>
                <a:lnTo>
                  <a:pt x="8345" y="2400"/>
                </a:lnTo>
                <a:cubicBezTo>
                  <a:pt x="8074" y="2400"/>
                  <a:pt x="7855" y="2669"/>
                  <a:pt x="7855" y="3000"/>
                </a:cubicBezTo>
                <a:cubicBezTo>
                  <a:pt x="7855" y="3332"/>
                  <a:pt x="8074" y="3600"/>
                  <a:pt x="8345" y="3600"/>
                </a:cubicBezTo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2166" tIns="22166" rIns="22166" bIns="22166" anchor="ctr"/>
          <a:lstStyle/>
          <a:p>
            <a:pPr algn="ctr" defTabSz="2660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2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Shape 2532"/>
          <p:cNvSpPr/>
          <p:nvPr/>
        </p:nvSpPr>
        <p:spPr>
          <a:xfrm>
            <a:off x="2215831" y="4370421"/>
            <a:ext cx="234521" cy="2345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5" y="11291"/>
                </a:moveTo>
                <a:lnTo>
                  <a:pt x="18655" y="7364"/>
                </a:lnTo>
                <a:cubicBezTo>
                  <a:pt x="19739" y="7364"/>
                  <a:pt x="20618" y="8243"/>
                  <a:pt x="20618" y="9327"/>
                </a:cubicBezTo>
                <a:cubicBezTo>
                  <a:pt x="20618" y="10412"/>
                  <a:pt x="19739" y="11291"/>
                  <a:pt x="18655" y="11291"/>
                </a:cubicBezTo>
                <a:moveTo>
                  <a:pt x="17673" y="17182"/>
                </a:moveTo>
                <a:cubicBezTo>
                  <a:pt x="17673" y="17453"/>
                  <a:pt x="17453" y="17673"/>
                  <a:pt x="17182" y="17673"/>
                </a:cubicBezTo>
                <a:cubicBezTo>
                  <a:pt x="16911" y="17673"/>
                  <a:pt x="16691" y="17453"/>
                  <a:pt x="16691" y="17182"/>
                </a:cubicBezTo>
                <a:lnTo>
                  <a:pt x="16691" y="1473"/>
                </a:lnTo>
                <a:cubicBezTo>
                  <a:pt x="16691" y="1202"/>
                  <a:pt x="16911" y="982"/>
                  <a:pt x="17182" y="982"/>
                </a:cubicBezTo>
                <a:cubicBezTo>
                  <a:pt x="17453" y="982"/>
                  <a:pt x="17673" y="1202"/>
                  <a:pt x="17673" y="1473"/>
                </a:cubicBezTo>
                <a:cubicBezTo>
                  <a:pt x="17673" y="1473"/>
                  <a:pt x="17673" y="17182"/>
                  <a:pt x="17673" y="17182"/>
                </a:cubicBezTo>
                <a:close/>
                <a:moveTo>
                  <a:pt x="15709" y="15780"/>
                </a:moveTo>
                <a:lnTo>
                  <a:pt x="8836" y="13718"/>
                </a:lnTo>
                <a:lnTo>
                  <a:pt x="8836" y="4937"/>
                </a:lnTo>
                <a:lnTo>
                  <a:pt x="15709" y="2875"/>
                </a:lnTo>
                <a:cubicBezTo>
                  <a:pt x="15709" y="2875"/>
                  <a:pt x="15709" y="15780"/>
                  <a:pt x="15709" y="15780"/>
                </a:cubicBezTo>
                <a:close/>
                <a:moveTo>
                  <a:pt x="9479" y="19636"/>
                </a:moveTo>
                <a:lnTo>
                  <a:pt x="9697" y="20618"/>
                </a:lnTo>
                <a:lnTo>
                  <a:pt x="6775" y="20618"/>
                </a:lnTo>
                <a:lnTo>
                  <a:pt x="6558" y="19636"/>
                </a:lnTo>
                <a:cubicBezTo>
                  <a:pt x="6558" y="19636"/>
                  <a:pt x="9479" y="19636"/>
                  <a:pt x="9479" y="19636"/>
                </a:cubicBezTo>
                <a:close/>
                <a:moveTo>
                  <a:pt x="6339" y="18655"/>
                </a:moveTo>
                <a:lnTo>
                  <a:pt x="5356" y="14232"/>
                </a:lnTo>
                <a:lnTo>
                  <a:pt x="8176" y="14545"/>
                </a:lnTo>
                <a:lnTo>
                  <a:pt x="8360" y="14600"/>
                </a:lnTo>
                <a:lnTo>
                  <a:pt x="9260" y="18655"/>
                </a:lnTo>
                <a:cubicBezTo>
                  <a:pt x="9260" y="18655"/>
                  <a:pt x="6339" y="18655"/>
                  <a:pt x="6339" y="18655"/>
                </a:cubicBezTo>
                <a:close/>
                <a:moveTo>
                  <a:pt x="982" y="12764"/>
                </a:moveTo>
                <a:lnTo>
                  <a:pt x="982" y="10800"/>
                </a:lnTo>
                <a:lnTo>
                  <a:pt x="3436" y="10800"/>
                </a:lnTo>
                <a:cubicBezTo>
                  <a:pt x="3707" y="10800"/>
                  <a:pt x="3927" y="10581"/>
                  <a:pt x="3927" y="10309"/>
                </a:cubicBezTo>
                <a:cubicBezTo>
                  <a:pt x="3927" y="10038"/>
                  <a:pt x="3707" y="9818"/>
                  <a:pt x="3436" y="9818"/>
                </a:cubicBezTo>
                <a:lnTo>
                  <a:pt x="982" y="9818"/>
                </a:lnTo>
                <a:lnTo>
                  <a:pt x="982" y="8836"/>
                </a:lnTo>
                <a:lnTo>
                  <a:pt x="2455" y="8836"/>
                </a:lnTo>
                <a:cubicBezTo>
                  <a:pt x="2725" y="8836"/>
                  <a:pt x="2945" y="8617"/>
                  <a:pt x="2945" y="8345"/>
                </a:cubicBezTo>
                <a:cubicBezTo>
                  <a:pt x="2945" y="8075"/>
                  <a:pt x="2725" y="7855"/>
                  <a:pt x="2455" y="7855"/>
                </a:cubicBezTo>
                <a:lnTo>
                  <a:pt x="982" y="7855"/>
                </a:lnTo>
                <a:lnTo>
                  <a:pt x="982" y="5891"/>
                </a:lnTo>
                <a:lnTo>
                  <a:pt x="7855" y="5128"/>
                </a:lnTo>
                <a:lnTo>
                  <a:pt x="7855" y="13528"/>
                </a:lnTo>
                <a:cubicBezTo>
                  <a:pt x="7855" y="13528"/>
                  <a:pt x="982" y="12764"/>
                  <a:pt x="982" y="12764"/>
                </a:cubicBezTo>
                <a:close/>
                <a:moveTo>
                  <a:pt x="18655" y="6382"/>
                </a:moveTo>
                <a:lnTo>
                  <a:pt x="18655" y="1473"/>
                </a:lnTo>
                <a:cubicBezTo>
                  <a:pt x="18655" y="659"/>
                  <a:pt x="17995" y="0"/>
                  <a:pt x="17182" y="0"/>
                </a:cubicBezTo>
                <a:cubicBezTo>
                  <a:pt x="16368" y="0"/>
                  <a:pt x="15709" y="659"/>
                  <a:pt x="15709" y="1473"/>
                </a:cubicBezTo>
                <a:lnTo>
                  <a:pt x="15709" y="1850"/>
                </a:lnTo>
                <a:lnTo>
                  <a:pt x="8175" y="4110"/>
                </a:lnTo>
                <a:lnTo>
                  <a:pt x="982" y="4909"/>
                </a:lnTo>
                <a:cubicBezTo>
                  <a:pt x="440" y="4909"/>
                  <a:pt x="0" y="5349"/>
                  <a:pt x="0" y="5891"/>
                </a:cubicBezTo>
                <a:lnTo>
                  <a:pt x="0" y="12764"/>
                </a:lnTo>
                <a:cubicBezTo>
                  <a:pt x="0" y="13306"/>
                  <a:pt x="440" y="13745"/>
                  <a:pt x="982" y="13745"/>
                </a:cubicBezTo>
                <a:lnTo>
                  <a:pt x="4325" y="14117"/>
                </a:lnTo>
                <a:lnTo>
                  <a:pt x="5903" y="21216"/>
                </a:lnTo>
                <a:lnTo>
                  <a:pt x="5912" y="21214"/>
                </a:lnTo>
                <a:cubicBezTo>
                  <a:pt x="5961" y="21433"/>
                  <a:pt x="6148" y="21600"/>
                  <a:pt x="6382" y="21600"/>
                </a:cubicBezTo>
                <a:lnTo>
                  <a:pt x="10309" y="21600"/>
                </a:lnTo>
                <a:cubicBezTo>
                  <a:pt x="10580" y="21600"/>
                  <a:pt x="10800" y="21381"/>
                  <a:pt x="10800" y="21109"/>
                </a:cubicBezTo>
                <a:cubicBezTo>
                  <a:pt x="10800" y="21072"/>
                  <a:pt x="10787" y="21039"/>
                  <a:pt x="10779" y="21005"/>
                </a:cubicBezTo>
                <a:lnTo>
                  <a:pt x="10788" y="21003"/>
                </a:lnTo>
                <a:lnTo>
                  <a:pt x="9437" y="14923"/>
                </a:lnTo>
                <a:lnTo>
                  <a:pt x="15709" y="16805"/>
                </a:lnTo>
                <a:lnTo>
                  <a:pt x="15709" y="17182"/>
                </a:lnTo>
                <a:cubicBezTo>
                  <a:pt x="15709" y="17995"/>
                  <a:pt x="16368" y="18655"/>
                  <a:pt x="17182" y="18655"/>
                </a:cubicBezTo>
                <a:cubicBezTo>
                  <a:pt x="17995" y="18655"/>
                  <a:pt x="18655" y="17995"/>
                  <a:pt x="18655" y="17182"/>
                </a:cubicBezTo>
                <a:lnTo>
                  <a:pt x="18655" y="12273"/>
                </a:lnTo>
                <a:cubicBezTo>
                  <a:pt x="20281" y="12273"/>
                  <a:pt x="21600" y="10954"/>
                  <a:pt x="21600" y="9327"/>
                </a:cubicBezTo>
                <a:cubicBezTo>
                  <a:pt x="21600" y="7701"/>
                  <a:pt x="20281" y="6382"/>
                  <a:pt x="18655" y="6382"/>
                </a:cubicBezTo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2166" tIns="22166" rIns="22166" bIns="22166" anchor="ctr"/>
          <a:lstStyle/>
          <a:p>
            <a:pPr algn="ctr" defTabSz="2660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2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Shape 2596"/>
          <p:cNvSpPr/>
          <p:nvPr/>
        </p:nvSpPr>
        <p:spPr>
          <a:xfrm>
            <a:off x="7254362" y="4370422"/>
            <a:ext cx="191882" cy="234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00" y="18655"/>
                </a:moveTo>
                <a:cubicBezTo>
                  <a:pt x="13468" y="18655"/>
                  <a:pt x="13200" y="18874"/>
                  <a:pt x="13200" y="19145"/>
                </a:cubicBezTo>
                <a:cubicBezTo>
                  <a:pt x="13200" y="19417"/>
                  <a:pt x="13468" y="19636"/>
                  <a:pt x="13800" y="19636"/>
                </a:cubicBezTo>
                <a:cubicBezTo>
                  <a:pt x="14132" y="19636"/>
                  <a:pt x="14400" y="19417"/>
                  <a:pt x="14400" y="19145"/>
                </a:cubicBezTo>
                <a:cubicBezTo>
                  <a:pt x="14400" y="18874"/>
                  <a:pt x="14132" y="18655"/>
                  <a:pt x="13800" y="18655"/>
                </a:cubicBezTo>
                <a:moveTo>
                  <a:pt x="10200" y="15709"/>
                </a:moveTo>
                <a:cubicBezTo>
                  <a:pt x="9868" y="15709"/>
                  <a:pt x="9600" y="15490"/>
                  <a:pt x="9600" y="15218"/>
                </a:cubicBezTo>
                <a:cubicBezTo>
                  <a:pt x="9600" y="14947"/>
                  <a:pt x="9868" y="14727"/>
                  <a:pt x="10200" y="14727"/>
                </a:cubicBezTo>
                <a:cubicBezTo>
                  <a:pt x="10532" y="14727"/>
                  <a:pt x="10800" y="14947"/>
                  <a:pt x="10800" y="15218"/>
                </a:cubicBezTo>
                <a:cubicBezTo>
                  <a:pt x="10800" y="15490"/>
                  <a:pt x="10532" y="15709"/>
                  <a:pt x="10200" y="15709"/>
                </a:cubicBezTo>
                <a:moveTo>
                  <a:pt x="10200" y="13745"/>
                </a:moveTo>
                <a:cubicBezTo>
                  <a:pt x="9206" y="13745"/>
                  <a:pt x="8400" y="14405"/>
                  <a:pt x="8400" y="15218"/>
                </a:cubicBezTo>
                <a:cubicBezTo>
                  <a:pt x="8400" y="16031"/>
                  <a:pt x="9206" y="16691"/>
                  <a:pt x="10200" y="16691"/>
                </a:cubicBezTo>
                <a:cubicBezTo>
                  <a:pt x="11194" y="16691"/>
                  <a:pt x="12000" y="16031"/>
                  <a:pt x="12000" y="15218"/>
                </a:cubicBezTo>
                <a:cubicBezTo>
                  <a:pt x="12000" y="14405"/>
                  <a:pt x="11194" y="13745"/>
                  <a:pt x="10200" y="13745"/>
                </a:cubicBezTo>
                <a:moveTo>
                  <a:pt x="15600" y="13745"/>
                </a:moveTo>
                <a:cubicBezTo>
                  <a:pt x="14938" y="13745"/>
                  <a:pt x="14400" y="14186"/>
                  <a:pt x="14400" y="14727"/>
                </a:cubicBezTo>
                <a:cubicBezTo>
                  <a:pt x="14400" y="15269"/>
                  <a:pt x="14938" y="15709"/>
                  <a:pt x="15600" y="15709"/>
                </a:cubicBezTo>
                <a:cubicBezTo>
                  <a:pt x="16262" y="15709"/>
                  <a:pt x="16800" y="15269"/>
                  <a:pt x="16800" y="14727"/>
                </a:cubicBezTo>
                <a:cubicBezTo>
                  <a:pt x="16800" y="14186"/>
                  <a:pt x="16262" y="13745"/>
                  <a:pt x="15600" y="13745"/>
                </a:cubicBezTo>
                <a:moveTo>
                  <a:pt x="14400" y="20618"/>
                </a:moveTo>
                <a:lnTo>
                  <a:pt x="7200" y="20618"/>
                </a:lnTo>
                <a:cubicBezTo>
                  <a:pt x="3892" y="20618"/>
                  <a:pt x="1200" y="18416"/>
                  <a:pt x="1200" y="15709"/>
                </a:cubicBezTo>
                <a:cubicBezTo>
                  <a:pt x="1200" y="13123"/>
                  <a:pt x="2182" y="11620"/>
                  <a:pt x="3320" y="9880"/>
                </a:cubicBezTo>
                <a:cubicBezTo>
                  <a:pt x="3477" y="9639"/>
                  <a:pt x="3636" y="9392"/>
                  <a:pt x="3797" y="9140"/>
                </a:cubicBezTo>
                <a:cubicBezTo>
                  <a:pt x="3905" y="9093"/>
                  <a:pt x="6420" y="8038"/>
                  <a:pt x="9814" y="9625"/>
                </a:cubicBezTo>
                <a:cubicBezTo>
                  <a:pt x="10959" y="10160"/>
                  <a:pt x="12064" y="10360"/>
                  <a:pt x="13079" y="10360"/>
                </a:cubicBezTo>
                <a:cubicBezTo>
                  <a:pt x="15152" y="10360"/>
                  <a:pt x="16846" y="9523"/>
                  <a:pt x="17711" y="8991"/>
                </a:cubicBezTo>
                <a:cubicBezTo>
                  <a:pt x="17902" y="9295"/>
                  <a:pt x="18093" y="9592"/>
                  <a:pt x="18280" y="9880"/>
                </a:cubicBezTo>
                <a:cubicBezTo>
                  <a:pt x="19418" y="11620"/>
                  <a:pt x="20400" y="13123"/>
                  <a:pt x="20400" y="15709"/>
                </a:cubicBezTo>
                <a:cubicBezTo>
                  <a:pt x="20400" y="18416"/>
                  <a:pt x="17708" y="20618"/>
                  <a:pt x="14400" y="20618"/>
                </a:cubicBezTo>
                <a:moveTo>
                  <a:pt x="5967" y="2945"/>
                </a:moveTo>
                <a:lnTo>
                  <a:pt x="15633" y="2945"/>
                </a:lnTo>
                <a:cubicBezTo>
                  <a:pt x="15782" y="5133"/>
                  <a:pt x="16425" y="6735"/>
                  <a:pt x="17180" y="8090"/>
                </a:cubicBezTo>
                <a:cubicBezTo>
                  <a:pt x="16281" y="8690"/>
                  <a:pt x="13509" y="10220"/>
                  <a:pt x="10410" y="8772"/>
                </a:cubicBezTo>
                <a:cubicBezTo>
                  <a:pt x="7921" y="7609"/>
                  <a:pt x="5800" y="7679"/>
                  <a:pt x="4520" y="7912"/>
                </a:cubicBezTo>
                <a:cubicBezTo>
                  <a:pt x="5231" y="6594"/>
                  <a:pt x="5824" y="5037"/>
                  <a:pt x="5967" y="2945"/>
                </a:cubicBezTo>
                <a:moveTo>
                  <a:pt x="3600" y="982"/>
                </a:moveTo>
                <a:lnTo>
                  <a:pt x="18000" y="982"/>
                </a:lnTo>
                <a:lnTo>
                  <a:pt x="18000" y="1964"/>
                </a:lnTo>
                <a:lnTo>
                  <a:pt x="3600" y="1964"/>
                </a:lnTo>
                <a:cubicBezTo>
                  <a:pt x="3600" y="1964"/>
                  <a:pt x="3600" y="982"/>
                  <a:pt x="3600" y="982"/>
                </a:cubicBezTo>
                <a:close/>
                <a:moveTo>
                  <a:pt x="16843" y="2945"/>
                </a:moveTo>
                <a:lnTo>
                  <a:pt x="18000" y="2945"/>
                </a:lnTo>
                <a:cubicBezTo>
                  <a:pt x="18662" y="2945"/>
                  <a:pt x="19200" y="2505"/>
                  <a:pt x="19200" y="1964"/>
                </a:cubicBezTo>
                <a:lnTo>
                  <a:pt x="19200" y="982"/>
                </a:lnTo>
                <a:cubicBezTo>
                  <a:pt x="19200" y="440"/>
                  <a:pt x="18662" y="0"/>
                  <a:pt x="18000" y="0"/>
                </a:cubicBezTo>
                <a:lnTo>
                  <a:pt x="3600" y="0"/>
                </a:lnTo>
                <a:cubicBezTo>
                  <a:pt x="2938" y="0"/>
                  <a:pt x="2400" y="440"/>
                  <a:pt x="2400" y="982"/>
                </a:cubicBezTo>
                <a:lnTo>
                  <a:pt x="2400" y="1964"/>
                </a:lnTo>
                <a:cubicBezTo>
                  <a:pt x="2400" y="2505"/>
                  <a:pt x="2938" y="2945"/>
                  <a:pt x="3600" y="2945"/>
                </a:cubicBezTo>
                <a:lnTo>
                  <a:pt x="4757" y="2945"/>
                </a:lnTo>
                <a:cubicBezTo>
                  <a:pt x="4322" y="8937"/>
                  <a:pt x="0" y="10114"/>
                  <a:pt x="0" y="15709"/>
                </a:cubicBezTo>
                <a:cubicBezTo>
                  <a:pt x="0" y="18962"/>
                  <a:pt x="3224" y="21600"/>
                  <a:pt x="7200" y="21600"/>
                </a:cubicBezTo>
                <a:lnTo>
                  <a:pt x="14400" y="21600"/>
                </a:lnTo>
                <a:cubicBezTo>
                  <a:pt x="18376" y="21600"/>
                  <a:pt x="21600" y="18962"/>
                  <a:pt x="21600" y="15709"/>
                </a:cubicBezTo>
                <a:cubicBezTo>
                  <a:pt x="21600" y="10114"/>
                  <a:pt x="17278" y="8937"/>
                  <a:pt x="16843" y="2945"/>
                </a:cubicBezTo>
                <a:moveTo>
                  <a:pt x="17400" y="11782"/>
                </a:moveTo>
                <a:cubicBezTo>
                  <a:pt x="17068" y="11782"/>
                  <a:pt x="16800" y="12001"/>
                  <a:pt x="16800" y="12273"/>
                </a:cubicBezTo>
                <a:cubicBezTo>
                  <a:pt x="16800" y="12544"/>
                  <a:pt x="17068" y="12764"/>
                  <a:pt x="17400" y="12764"/>
                </a:cubicBezTo>
                <a:cubicBezTo>
                  <a:pt x="17732" y="12764"/>
                  <a:pt x="18000" y="12544"/>
                  <a:pt x="18000" y="12273"/>
                </a:cubicBezTo>
                <a:cubicBezTo>
                  <a:pt x="18000" y="12001"/>
                  <a:pt x="17732" y="11782"/>
                  <a:pt x="17400" y="11782"/>
                </a:cubicBezTo>
                <a:moveTo>
                  <a:pt x="6000" y="10800"/>
                </a:moveTo>
                <a:cubicBezTo>
                  <a:pt x="5338" y="10800"/>
                  <a:pt x="4800" y="11240"/>
                  <a:pt x="4800" y="11782"/>
                </a:cubicBezTo>
                <a:cubicBezTo>
                  <a:pt x="4800" y="12324"/>
                  <a:pt x="5338" y="12764"/>
                  <a:pt x="6000" y="12764"/>
                </a:cubicBezTo>
                <a:cubicBezTo>
                  <a:pt x="6662" y="12764"/>
                  <a:pt x="7200" y="12324"/>
                  <a:pt x="7200" y="11782"/>
                </a:cubicBezTo>
                <a:cubicBezTo>
                  <a:pt x="7200" y="11240"/>
                  <a:pt x="6662" y="10800"/>
                  <a:pt x="6000" y="10800"/>
                </a:cubicBezTo>
                <a:moveTo>
                  <a:pt x="5400" y="16691"/>
                </a:moveTo>
                <a:cubicBezTo>
                  <a:pt x="5068" y="16691"/>
                  <a:pt x="4800" y="16910"/>
                  <a:pt x="4800" y="17182"/>
                </a:cubicBezTo>
                <a:cubicBezTo>
                  <a:pt x="4800" y="17453"/>
                  <a:pt x="5068" y="17673"/>
                  <a:pt x="5400" y="17673"/>
                </a:cubicBezTo>
                <a:cubicBezTo>
                  <a:pt x="5732" y="17673"/>
                  <a:pt x="6000" y="17453"/>
                  <a:pt x="6000" y="17182"/>
                </a:cubicBezTo>
                <a:cubicBezTo>
                  <a:pt x="6000" y="16910"/>
                  <a:pt x="5732" y="16691"/>
                  <a:pt x="5400" y="16691"/>
                </a:cubicBezTo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2166" tIns="22166" rIns="22166" bIns="22166" anchor="ctr"/>
          <a:lstStyle/>
          <a:p>
            <a:pPr algn="ctr" defTabSz="2660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2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Shape 2627"/>
          <p:cNvSpPr/>
          <p:nvPr/>
        </p:nvSpPr>
        <p:spPr>
          <a:xfrm>
            <a:off x="4724438" y="4370421"/>
            <a:ext cx="234521" cy="2345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53" y="11229"/>
                </a:moveTo>
                <a:lnTo>
                  <a:pt x="20356" y="11234"/>
                </a:lnTo>
                <a:lnTo>
                  <a:pt x="11029" y="16143"/>
                </a:lnTo>
                <a:lnTo>
                  <a:pt x="11026" y="16138"/>
                </a:lnTo>
                <a:cubicBezTo>
                  <a:pt x="10957" y="16174"/>
                  <a:pt x="10883" y="16200"/>
                  <a:pt x="10800" y="16200"/>
                </a:cubicBezTo>
                <a:cubicBezTo>
                  <a:pt x="10717" y="16200"/>
                  <a:pt x="10643" y="16174"/>
                  <a:pt x="10574" y="16138"/>
                </a:cubicBezTo>
                <a:lnTo>
                  <a:pt x="10571" y="16143"/>
                </a:lnTo>
                <a:lnTo>
                  <a:pt x="1244" y="11234"/>
                </a:lnTo>
                <a:lnTo>
                  <a:pt x="1247" y="11229"/>
                </a:lnTo>
                <a:cubicBezTo>
                  <a:pt x="1091" y="11147"/>
                  <a:pt x="982" y="10988"/>
                  <a:pt x="982" y="10800"/>
                </a:cubicBezTo>
                <a:cubicBezTo>
                  <a:pt x="982" y="10612"/>
                  <a:pt x="1091" y="10453"/>
                  <a:pt x="1247" y="10371"/>
                </a:cubicBezTo>
                <a:lnTo>
                  <a:pt x="1244" y="10366"/>
                </a:lnTo>
                <a:lnTo>
                  <a:pt x="3562" y="9146"/>
                </a:lnTo>
                <a:lnTo>
                  <a:pt x="10113" y="12594"/>
                </a:lnTo>
                <a:lnTo>
                  <a:pt x="10117" y="12588"/>
                </a:lnTo>
                <a:cubicBezTo>
                  <a:pt x="10322" y="12697"/>
                  <a:pt x="10552" y="12764"/>
                  <a:pt x="10800" y="12764"/>
                </a:cubicBezTo>
                <a:cubicBezTo>
                  <a:pt x="11048" y="12764"/>
                  <a:pt x="11278" y="12697"/>
                  <a:pt x="11483" y="12588"/>
                </a:cubicBezTo>
                <a:lnTo>
                  <a:pt x="11486" y="12594"/>
                </a:lnTo>
                <a:lnTo>
                  <a:pt x="18038" y="9146"/>
                </a:lnTo>
                <a:lnTo>
                  <a:pt x="20356" y="10366"/>
                </a:lnTo>
                <a:lnTo>
                  <a:pt x="20353" y="10371"/>
                </a:lnTo>
                <a:cubicBezTo>
                  <a:pt x="20509" y="10453"/>
                  <a:pt x="20618" y="10612"/>
                  <a:pt x="20618" y="10800"/>
                </a:cubicBezTo>
                <a:cubicBezTo>
                  <a:pt x="20618" y="10988"/>
                  <a:pt x="20509" y="11147"/>
                  <a:pt x="20353" y="11229"/>
                </a:cubicBezTo>
                <a:moveTo>
                  <a:pt x="20356" y="14784"/>
                </a:moveTo>
                <a:lnTo>
                  <a:pt x="20353" y="14790"/>
                </a:lnTo>
                <a:cubicBezTo>
                  <a:pt x="20509" y="14872"/>
                  <a:pt x="20618" y="15030"/>
                  <a:pt x="20618" y="15218"/>
                </a:cubicBezTo>
                <a:cubicBezTo>
                  <a:pt x="20618" y="15407"/>
                  <a:pt x="20509" y="15565"/>
                  <a:pt x="20353" y="15647"/>
                </a:cubicBezTo>
                <a:lnTo>
                  <a:pt x="20356" y="15653"/>
                </a:lnTo>
                <a:lnTo>
                  <a:pt x="11029" y="20562"/>
                </a:lnTo>
                <a:lnTo>
                  <a:pt x="11026" y="20556"/>
                </a:lnTo>
                <a:cubicBezTo>
                  <a:pt x="10957" y="20592"/>
                  <a:pt x="10883" y="20618"/>
                  <a:pt x="10800" y="20618"/>
                </a:cubicBezTo>
                <a:cubicBezTo>
                  <a:pt x="10717" y="20618"/>
                  <a:pt x="10643" y="20592"/>
                  <a:pt x="10574" y="20556"/>
                </a:cubicBezTo>
                <a:lnTo>
                  <a:pt x="10571" y="20562"/>
                </a:lnTo>
                <a:lnTo>
                  <a:pt x="1244" y="15653"/>
                </a:lnTo>
                <a:lnTo>
                  <a:pt x="1247" y="15647"/>
                </a:lnTo>
                <a:cubicBezTo>
                  <a:pt x="1091" y="15565"/>
                  <a:pt x="982" y="15407"/>
                  <a:pt x="982" y="15218"/>
                </a:cubicBezTo>
                <a:cubicBezTo>
                  <a:pt x="982" y="15030"/>
                  <a:pt x="1091" y="14872"/>
                  <a:pt x="1247" y="14790"/>
                </a:cubicBezTo>
                <a:lnTo>
                  <a:pt x="1244" y="14784"/>
                </a:lnTo>
                <a:lnTo>
                  <a:pt x="3562" y="13564"/>
                </a:lnTo>
                <a:lnTo>
                  <a:pt x="10113" y="17012"/>
                </a:lnTo>
                <a:lnTo>
                  <a:pt x="10117" y="17006"/>
                </a:lnTo>
                <a:cubicBezTo>
                  <a:pt x="10322" y="17115"/>
                  <a:pt x="10552" y="17182"/>
                  <a:pt x="10800" y="17182"/>
                </a:cubicBezTo>
                <a:cubicBezTo>
                  <a:pt x="11048" y="17182"/>
                  <a:pt x="11278" y="17115"/>
                  <a:pt x="11483" y="17006"/>
                </a:cubicBezTo>
                <a:lnTo>
                  <a:pt x="11486" y="17012"/>
                </a:lnTo>
                <a:lnTo>
                  <a:pt x="18038" y="13564"/>
                </a:lnTo>
                <a:cubicBezTo>
                  <a:pt x="18038" y="13564"/>
                  <a:pt x="20356" y="14784"/>
                  <a:pt x="20356" y="14784"/>
                </a:cubicBezTo>
                <a:close/>
                <a:moveTo>
                  <a:pt x="1244" y="6816"/>
                </a:moveTo>
                <a:lnTo>
                  <a:pt x="1247" y="6811"/>
                </a:lnTo>
                <a:cubicBezTo>
                  <a:pt x="1091" y="6728"/>
                  <a:pt x="982" y="6570"/>
                  <a:pt x="982" y="6382"/>
                </a:cubicBezTo>
                <a:cubicBezTo>
                  <a:pt x="982" y="6194"/>
                  <a:pt x="1091" y="6035"/>
                  <a:pt x="1247" y="5953"/>
                </a:cubicBezTo>
                <a:lnTo>
                  <a:pt x="1244" y="5947"/>
                </a:lnTo>
                <a:lnTo>
                  <a:pt x="10571" y="1038"/>
                </a:lnTo>
                <a:lnTo>
                  <a:pt x="10574" y="1044"/>
                </a:lnTo>
                <a:cubicBezTo>
                  <a:pt x="10643" y="1008"/>
                  <a:pt x="10717" y="982"/>
                  <a:pt x="10800" y="982"/>
                </a:cubicBezTo>
                <a:cubicBezTo>
                  <a:pt x="10883" y="982"/>
                  <a:pt x="10957" y="1008"/>
                  <a:pt x="11026" y="1044"/>
                </a:cubicBezTo>
                <a:lnTo>
                  <a:pt x="11029" y="1038"/>
                </a:lnTo>
                <a:lnTo>
                  <a:pt x="20356" y="5947"/>
                </a:lnTo>
                <a:lnTo>
                  <a:pt x="20353" y="5953"/>
                </a:lnTo>
                <a:cubicBezTo>
                  <a:pt x="20509" y="6035"/>
                  <a:pt x="20618" y="6194"/>
                  <a:pt x="20618" y="6382"/>
                </a:cubicBezTo>
                <a:cubicBezTo>
                  <a:pt x="20618" y="6570"/>
                  <a:pt x="20509" y="6728"/>
                  <a:pt x="20353" y="6811"/>
                </a:cubicBezTo>
                <a:lnTo>
                  <a:pt x="20356" y="6816"/>
                </a:lnTo>
                <a:lnTo>
                  <a:pt x="11029" y="11725"/>
                </a:lnTo>
                <a:lnTo>
                  <a:pt x="11026" y="11720"/>
                </a:lnTo>
                <a:cubicBezTo>
                  <a:pt x="10957" y="11756"/>
                  <a:pt x="10883" y="11782"/>
                  <a:pt x="10800" y="11782"/>
                </a:cubicBezTo>
                <a:cubicBezTo>
                  <a:pt x="10717" y="11782"/>
                  <a:pt x="10643" y="11756"/>
                  <a:pt x="10574" y="11720"/>
                </a:cubicBezTo>
                <a:lnTo>
                  <a:pt x="10571" y="11725"/>
                </a:lnTo>
                <a:cubicBezTo>
                  <a:pt x="10571" y="11725"/>
                  <a:pt x="1244" y="6816"/>
                  <a:pt x="1244" y="6816"/>
                </a:cubicBezTo>
                <a:close/>
                <a:moveTo>
                  <a:pt x="21600" y="10800"/>
                </a:moveTo>
                <a:cubicBezTo>
                  <a:pt x="21600" y="10234"/>
                  <a:pt x="21278" y="9749"/>
                  <a:pt x="20810" y="9503"/>
                </a:cubicBezTo>
                <a:lnTo>
                  <a:pt x="20813" y="9497"/>
                </a:lnTo>
                <a:lnTo>
                  <a:pt x="19092" y="8591"/>
                </a:lnTo>
                <a:lnTo>
                  <a:pt x="20813" y="7685"/>
                </a:lnTo>
                <a:lnTo>
                  <a:pt x="20810" y="7679"/>
                </a:lnTo>
                <a:cubicBezTo>
                  <a:pt x="21278" y="7433"/>
                  <a:pt x="21600" y="6948"/>
                  <a:pt x="21600" y="6382"/>
                </a:cubicBezTo>
                <a:cubicBezTo>
                  <a:pt x="21600" y="5816"/>
                  <a:pt x="21278" y="5331"/>
                  <a:pt x="20810" y="5085"/>
                </a:cubicBezTo>
                <a:lnTo>
                  <a:pt x="20813" y="5079"/>
                </a:lnTo>
                <a:lnTo>
                  <a:pt x="11486" y="170"/>
                </a:lnTo>
                <a:lnTo>
                  <a:pt x="11483" y="175"/>
                </a:lnTo>
                <a:cubicBezTo>
                  <a:pt x="11278" y="67"/>
                  <a:pt x="11048" y="0"/>
                  <a:pt x="10800" y="0"/>
                </a:cubicBezTo>
                <a:cubicBezTo>
                  <a:pt x="10552" y="0"/>
                  <a:pt x="10322" y="67"/>
                  <a:pt x="10117" y="175"/>
                </a:cubicBezTo>
                <a:lnTo>
                  <a:pt x="10113" y="170"/>
                </a:lnTo>
                <a:lnTo>
                  <a:pt x="786" y="5079"/>
                </a:lnTo>
                <a:lnTo>
                  <a:pt x="790" y="5085"/>
                </a:lnTo>
                <a:cubicBezTo>
                  <a:pt x="322" y="5331"/>
                  <a:pt x="0" y="5816"/>
                  <a:pt x="0" y="6382"/>
                </a:cubicBezTo>
                <a:cubicBezTo>
                  <a:pt x="0" y="6948"/>
                  <a:pt x="322" y="7433"/>
                  <a:pt x="790" y="7679"/>
                </a:cubicBezTo>
                <a:lnTo>
                  <a:pt x="786" y="7685"/>
                </a:lnTo>
                <a:lnTo>
                  <a:pt x="2508" y="8591"/>
                </a:lnTo>
                <a:lnTo>
                  <a:pt x="786" y="9497"/>
                </a:lnTo>
                <a:lnTo>
                  <a:pt x="790" y="9503"/>
                </a:lnTo>
                <a:cubicBezTo>
                  <a:pt x="322" y="9749"/>
                  <a:pt x="0" y="10234"/>
                  <a:pt x="0" y="10800"/>
                </a:cubicBezTo>
                <a:cubicBezTo>
                  <a:pt x="0" y="11366"/>
                  <a:pt x="322" y="11851"/>
                  <a:pt x="790" y="12097"/>
                </a:cubicBezTo>
                <a:lnTo>
                  <a:pt x="786" y="12103"/>
                </a:lnTo>
                <a:lnTo>
                  <a:pt x="2508" y="13009"/>
                </a:lnTo>
                <a:lnTo>
                  <a:pt x="786" y="13915"/>
                </a:lnTo>
                <a:lnTo>
                  <a:pt x="790" y="13921"/>
                </a:lnTo>
                <a:cubicBezTo>
                  <a:pt x="322" y="14167"/>
                  <a:pt x="0" y="14652"/>
                  <a:pt x="0" y="15218"/>
                </a:cubicBezTo>
                <a:cubicBezTo>
                  <a:pt x="0" y="15784"/>
                  <a:pt x="322" y="16269"/>
                  <a:pt x="790" y="16515"/>
                </a:cubicBezTo>
                <a:lnTo>
                  <a:pt x="786" y="16521"/>
                </a:lnTo>
                <a:lnTo>
                  <a:pt x="10113" y="21430"/>
                </a:lnTo>
                <a:lnTo>
                  <a:pt x="10117" y="21425"/>
                </a:lnTo>
                <a:cubicBezTo>
                  <a:pt x="10322" y="21533"/>
                  <a:pt x="10552" y="21600"/>
                  <a:pt x="10800" y="21600"/>
                </a:cubicBezTo>
                <a:cubicBezTo>
                  <a:pt x="11048" y="21600"/>
                  <a:pt x="11278" y="21533"/>
                  <a:pt x="11483" y="21425"/>
                </a:cubicBezTo>
                <a:lnTo>
                  <a:pt x="11486" y="21430"/>
                </a:lnTo>
                <a:lnTo>
                  <a:pt x="20813" y="16521"/>
                </a:lnTo>
                <a:lnTo>
                  <a:pt x="20810" y="16515"/>
                </a:lnTo>
                <a:cubicBezTo>
                  <a:pt x="21278" y="16269"/>
                  <a:pt x="21600" y="15784"/>
                  <a:pt x="21600" y="15218"/>
                </a:cubicBezTo>
                <a:cubicBezTo>
                  <a:pt x="21600" y="14652"/>
                  <a:pt x="21278" y="14167"/>
                  <a:pt x="20810" y="13921"/>
                </a:cubicBezTo>
                <a:lnTo>
                  <a:pt x="20813" y="13915"/>
                </a:lnTo>
                <a:lnTo>
                  <a:pt x="19092" y="13009"/>
                </a:lnTo>
                <a:lnTo>
                  <a:pt x="20813" y="12103"/>
                </a:lnTo>
                <a:lnTo>
                  <a:pt x="20810" y="12097"/>
                </a:lnTo>
                <a:cubicBezTo>
                  <a:pt x="21278" y="11851"/>
                  <a:pt x="21600" y="11366"/>
                  <a:pt x="21600" y="10800"/>
                </a:cubicBezTo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2166" tIns="22166" rIns="22166" bIns="22166" anchor="ctr"/>
          <a:lstStyle/>
          <a:p>
            <a:pPr algn="ctr" defTabSz="2660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2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ransition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48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4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48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9" presetClass="entr" presetSubtype="0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49" presetClass="entr" presetSubtype="0" decel="10000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9" presetClass="entr" presetSubtype="0" decel="10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2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/>
          <p:bldP spid="16" grpId="0"/>
          <p:bldP spid="17" grpId="0"/>
          <p:bldP spid="18" grpId="0"/>
          <p:bldP spid="19" grpId="0" animBg="1"/>
          <p:bldP spid="20" grpId="0" animBg="1"/>
          <p:bldP spid="21" grpId="0" animBg="1"/>
          <p:bldP spid="22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9" presetClass="entr" presetSubtype="0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49" presetClass="entr" presetSubtype="0" decel="10000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9" presetClass="entr" presetSubtype="0" decel="10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2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/>
          <p:bldP spid="16" grpId="0"/>
          <p:bldP spid="17" grpId="0"/>
          <p:bldP spid="18" grpId="0"/>
          <p:bldP spid="19" grpId="0" animBg="1"/>
          <p:bldP spid="20" grpId="0" animBg="1"/>
          <p:bldP spid="21" grpId="0" animBg="1"/>
          <p:bldP spid="22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410869" y="1899255"/>
            <a:ext cx="1536406" cy="153600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椭圆 2"/>
          <p:cNvSpPr/>
          <p:nvPr/>
        </p:nvSpPr>
        <p:spPr>
          <a:xfrm>
            <a:off x="5422400" y="135825"/>
            <a:ext cx="712179" cy="711994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椭圆 4"/>
          <p:cNvSpPr/>
          <p:nvPr/>
        </p:nvSpPr>
        <p:spPr>
          <a:xfrm>
            <a:off x="4813185" y="1207842"/>
            <a:ext cx="1691644" cy="16912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" name="椭圆 5"/>
          <p:cNvSpPr/>
          <p:nvPr/>
        </p:nvSpPr>
        <p:spPr>
          <a:xfrm>
            <a:off x="3267846" y="2658554"/>
            <a:ext cx="1310075" cy="1309734"/>
          </a:xfrm>
          <a:prstGeom prst="ellipse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" name="椭圆 6"/>
          <p:cNvSpPr/>
          <p:nvPr/>
        </p:nvSpPr>
        <p:spPr>
          <a:xfrm>
            <a:off x="8650627" y="1012703"/>
            <a:ext cx="954691" cy="95444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椭圆 8"/>
          <p:cNvSpPr/>
          <p:nvPr/>
        </p:nvSpPr>
        <p:spPr>
          <a:xfrm>
            <a:off x="7973371" y="4043969"/>
            <a:ext cx="569903" cy="569755"/>
          </a:xfrm>
          <a:prstGeom prst="ellipse">
            <a:avLst/>
          </a:prstGeom>
          <a:solidFill>
            <a:schemeClr val="accent4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椭圆 9"/>
          <p:cNvSpPr/>
          <p:nvPr/>
        </p:nvSpPr>
        <p:spPr>
          <a:xfrm>
            <a:off x="8151735" y="3885158"/>
            <a:ext cx="213177" cy="2131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1" name="椭圆 10"/>
          <p:cNvSpPr/>
          <p:nvPr/>
        </p:nvSpPr>
        <p:spPr>
          <a:xfrm>
            <a:off x="7562709" y="4684428"/>
            <a:ext cx="213177" cy="2131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" name="椭圆 11"/>
          <p:cNvSpPr/>
          <p:nvPr/>
        </p:nvSpPr>
        <p:spPr>
          <a:xfrm>
            <a:off x="9498730" y="4130031"/>
            <a:ext cx="213177" cy="2131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" name="椭圆 12"/>
          <p:cNvSpPr/>
          <p:nvPr/>
        </p:nvSpPr>
        <p:spPr>
          <a:xfrm>
            <a:off x="9285554" y="5824663"/>
            <a:ext cx="426352" cy="426241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" name="椭圆 13"/>
          <p:cNvSpPr/>
          <p:nvPr/>
        </p:nvSpPr>
        <p:spPr>
          <a:xfrm>
            <a:off x="10342549" y="788818"/>
            <a:ext cx="1238912" cy="1238590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" name="椭圆 14"/>
          <p:cNvSpPr/>
          <p:nvPr/>
        </p:nvSpPr>
        <p:spPr>
          <a:xfrm>
            <a:off x="3478671" y="1912589"/>
            <a:ext cx="710415" cy="71023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" name="椭圆 15"/>
          <p:cNvSpPr/>
          <p:nvPr/>
        </p:nvSpPr>
        <p:spPr>
          <a:xfrm>
            <a:off x="2803852" y="2664362"/>
            <a:ext cx="388154" cy="38805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" name="椭圆 16"/>
          <p:cNvSpPr/>
          <p:nvPr/>
        </p:nvSpPr>
        <p:spPr>
          <a:xfrm>
            <a:off x="2564470" y="2018365"/>
            <a:ext cx="213177" cy="2131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" name="椭圆 17"/>
          <p:cNvSpPr/>
          <p:nvPr/>
        </p:nvSpPr>
        <p:spPr>
          <a:xfrm>
            <a:off x="1052204" y="1754025"/>
            <a:ext cx="213177" cy="2131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" name="椭圆 18"/>
          <p:cNvSpPr/>
          <p:nvPr/>
        </p:nvSpPr>
        <p:spPr>
          <a:xfrm>
            <a:off x="4386833" y="3094766"/>
            <a:ext cx="426352" cy="42624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" name="椭圆 19"/>
          <p:cNvSpPr/>
          <p:nvPr/>
        </p:nvSpPr>
        <p:spPr>
          <a:xfrm>
            <a:off x="7775886" y="637772"/>
            <a:ext cx="213177" cy="2131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" name="椭圆 20"/>
          <p:cNvSpPr/>
          <p:nvPr/>
        </p:nvSpPr>
        <p:spPr>
          <a:xfrm>
            <a:off x="9625605" y="3077280"/>
            <a:ext cx="213177" cy="2131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" name="椭圆 21"/>
          <p:cNvSpPr/>
          <p:nvPr/>
        </p:nvSpPr>
        <p:spPr>
          <a:xfrm>
            <a:off x="8766571" y="-131464"/>
            <a:ext cx="213177" cy="21312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3" name="椭圆 22"/>
          <p:cNvSpPr/>
          <p:nvPr/>
        </p:nvSpPr>
        <p:spPr>
          <a:xfrm>
            <a:off x="8521151" y="1247651"/>
            <a:ext cx="426352" cy="42624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" name="椭圆 3"/>
          <p:cNvSpPr/>
          <p:nvPr/>
        </p:nvSpPr>
        <p:spPr>
          <a:xfrm>
            <a:off x="5192062" y="1657307"/>
            <a:ext cx="2314359" cy="2313756"/>
          </a:xfrm>
          <a:prstGeom prst="ellipse">
            <a:avLst/>
          </a:prstGeom>
          <a:gradFill flip="none" rotWithShape="1">
            <a:gsLst>
              <a:gs pos="22000">
                <a:srgbClr val="DF61EA"/>
              </a:gs>
              <a:gs pos="89000">
                <a:srgbClr val="FE54E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4815340" y="4290559"/>
            <a:ext cx="28189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项目标题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" name="TextBox 6"/>
          <p:cNvSpPr txBox="1"/>
          <p:nvPr/>
        </p:nvSpPr>
        <p:spPr>
          <a:xfrm>
            <a:off x="2702713" y="5006001"/>
            <a:ext cx="81537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Lorem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Ipsum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 is simply dummy text of the printing and typesetting industry. Lorem Ipsum has been the industry's standard dummy text ever since </a:t>
            </a:r>
            <a:r>
              <a:rPr lang="en-US" dirty="0" smtClean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the</a:t>
            </a:r>
            <a:endParaRPr lang="en-US" dirty="0">
              <a:solidFill>
                <a:schemeClr val="tx1">
                  <a:alpha val="70000"/>
                </a:schemeClr>
              </a:solidFill>
              <a:latin typeface="Roboto Light" panose="02000000000000000000" charset="0"/>
              <a:ea typeface="Roboto Light" panose="02000000000000000000" charset="0"/>
              <a:cs typeface="Roboto Light" panose="02000000000000000000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532595" y="1349030"/>
            <a:ext cx="1579279" cy="31085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9600" b="1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  <a:endParaRPr lang="zh-CN" altLang="en-US" sz="196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5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56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5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6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6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71" presetID="2" presetClass="entr" presetSubtype="4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7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76" presetID="2" presetClass="entr" presetSubtype="4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7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fill="hold" grpId="0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8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 animBg="1"/>
          <p:bldP spid="6" grpId="0" animBg="1"/>
          <p:bldP spid="7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4" grpId="0" animBg="1"/>
          <p:bldP spid="24" grpId="0"/>
          <p:bldP spid="25" grpId="0"/>
          <p:bldP spid="2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5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56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5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6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6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7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7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 animBg="1"/>
          <p:bldP spid="6" grpId="0" animBg="1"/>
          <p:bldP spid="7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4" grpId="0" animBg="1"/>
          <p:bldP spid="24" grpId="0"/>
          <p:bldP spid="25" grpId="0"/>
          <p:bldP spid="26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737257" y="6267908"/>
            <a:ext cx="2844430" cy="354094"/>
          </a:xfrm>
          <a:prstGeom prst="rect">
            <a:avLst/>
          </a:prstGeom>
        </p:spPr>
        <p:txBody>
          <a:bodyPr/>
          <a:lstStyle/>
          <a:p>
            <a:fld id="{A0063FFC-3F4A-4B71-B5C8-7ED7B6CBE892}" type="slidenum">
              <a:rPr lang="en-US" smtClean="0"/>
            </a:fld>
            <a:endParaRPr lang="en-US" dirty="0"/>
          </a:p>
        </p:txBody>
      </p:sp>
      <p:pic>
        <p:nvPicPr>
          <p:cNvPr id="2" name="图片占位符 1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r="33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" r="200"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3" r="10703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4" b="2154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9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9" r="11039"/>
          <a:stretch>
            <a:fillRect/>
          </a:stretch>
        </p:blipFill>
        <p:spPr/>
      </p:pic>
      <p:sp>
        <p:nvSpPr>
          <p:cNvPr id="31" name="Rectangle 30"/>
          <p:cNvSpPr/>
          <p:nvPr/>
        </p:nvSpPr>
        <p:spPr>
          <a:xfrm>
            <a:off x="1045447" y="2567789"/>
            <a:ext cx="5050554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090">
                <a:solidFill>
                  <a:schemeClr val="tx2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Monotonectally plagiarize client-focused niches whereas viral schemas. Holisticly repurpose seamless initiatives vis-a-vis ubiquitous meta-services. Synergistically redefine intermandated leadership via worldwide niches. Dramatically benchmark interactive outsourcing for adaptive information. Quickly optimize transparent leadership before strategic channels.</a:t>
            </a:r>
            <a:endParaRPr lang="en-US" sz="1090">
              <a:solidFill>
                <a:schemeClr val="tx2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45446" y="4633800"/>
            <a:ext cx="1265090" cy="61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70">
                <a:solidFill>
                  <a:schemeClr val="tx2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Business Chart Section</a:t>
            </a:r>
            <a:endParaRPr lang="en-US" sz="970">
              <a:solidFill>
                <a:schemeClr val="tx2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r>
              <a:rPr lang="en-US" sz="2425">
                <a:solidFill>
                  <a:schemeClr val="tx2">
                    <a:lumMod val="75000"/>
                    <a:lumOff val="25000"/>
                  </a:schemeClr>
                </a:solidFill>
                <a:latin typeface="Bebas Neue Bold" panose="020B0606020202050201" pitchFamily="34" charset="0"/>
              </a:rPr>
              <a:t>7,450</a:t>
            </a:r>
            <a:endParaRPr lang="en-US" sz="2425">
              <a:solidFill>
                <a:schemeClr val="tx2">
                  <a:lumMod val="75000"/>
                  <a:lumOff val="25000"/>
                </a:schemeClr>
              </a:solidFill>
              <a:latin typeface="Bebas Neue Bold" panose="020B0606020202050201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710430" y="4633800"/>
            <a:ext cx="1265090" cy="61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70">
                <a:solidFill>
                  <a:schemeClr val="tx2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Business Chart Section</a:t>
            </a:r>
            <a:endParaRPr lang="en-US" sz="970">
              <a:solidFill>
                <a:schemeClr val="tx2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r>
              <a:rPr lang="en-US" sz="2425">
                <a:solidFill>
                  <a:schemeClr val="tx2">
                    <a:lumMod val="75000"/>
                    <a:lumOff val="25000"/>
                  </a:schemeClr>
                </a:solidFill>
                <a:latin typeface="Bebas Neue Bold" panose="020B0606020202050201" pitchFamily="34" charset="0"/>
              </a:rPr>
              <a:t>3,110</a:t>
            </a:r>
            <a:endParaRPr lang="en-US" sz="2425">
              <a:solidFill>
                <a:schemeClr val="tx2">
                  <a:lumMod val="75000"/>
                  <a:lumOff val="25000"/>
                </a:schemeClr>
              </a:solidFill>
              <a:latin typeface="Bebas Neue Bold" panose="020B0606020202050201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375413" y="4633800"/>
            <a:ext cx="1265090" cy="61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70">
                <a:solidFill>
                  <a:schemeClr val="tx2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Business Chart Section</a:t>
            </a:r>
            <a:endParaRPr lang="en-US" sz="970">
              <a:solidFill>
                <a:schemeClr val="tx2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r>
              <a:rPr lang="en-US" sz="2425">
                <a:solidFill>
                  <a:schemeClr val="tx2">
                    <a:lumMod val="75000"/>
                    <a:lumOff val="25000"/>
                  </a:schemeClr>
                </a:solidFill>
                <a:latin typeface="Bebas Neue Bold" panose="020B0606020202050201" pitchFamily="34" charset="0"/>
              </a:rPr>
              <a:t>4,230</a:t>
            </a:r>
            <a:endParaRPr lang="en-US" sz="2425">
              <a:solidFill>
                <a:schemeClr val="tx2">
                  <a:lumMod val="75000"/>
                  <a:lumOff val="25000"/>
                </a:schemeClr>
              </a:solidFill>
              <a:latin typeface="Bebas Neue Bold" panose="020B0606020202050201" pitchFamily="34" charset="0"/>
            </a:endParaRPr>
          </a:p>
        </p:txBody>
      </p:sp>
      <p:sp>
        <p:nvSpPr>
          <p:cNvPr id="37" name="Shape 2413"/>
          <p:cNvSpPr/>
          <p:nvPr/>
        </p:nvSpPr>
        <p:spPr>
          <a:xfrm>
            <a:off x="1105894" y="4112584"/>
            <a:ext cx="346843" cy="339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9" extrusionOk="0">
                <a:moveTo>
                  <a:pt x="7530" y="4197"/>
                </a:moveTo>
                <a:lnTo>
                  <a:pt x="6680" y="3701"/>
                </a:lnTo>
                <a:lnTo>
                  <a:pt x="6189" y="4560"/>
                </a:lnTo>
                <a:lnTo>
                  <a:pt x="7040" y="5056"/>
                </a:lnTo>
                <a:cubicBezTo>
                  <a:pt x="7040" y="5056"/>
                  <a:pt x="7530" y="4197"/>
                  <a:pt x="7530" y="4197"/>
                </a:cubicBezTo>
                <a:close/>
                <a:moveTo>
                  <a:pt x="8512" y="2479"/>
                </a:moveTo>
                <a:lnTo>
                  <a:pt x="7662" y="1984"/>
                </a:lnTo>
                <a:lnTo>
                  <a:pt x="7171" y="2843"/>
                </a:lnTo>
                <a:lnTo>
                  <a:pt x="8021" y="3339"/>
                </a:lnTo>
                <a:cubicBezTo>
                  <a:pt x="8021" y="3339"/>
                  <a:pt x="8512" y="2479"/>
                  <a:pt x="8512" y="2479"/>
                </a:cubicBezTo>
                <a:close/>
                <a:moveTo>
                  <a:pt x="20618" y="8428"/>
                </a:moveTo>
                <a:lnTo>
                  <a:pt x="982" y="8428"/>
                </a:lnTo>
                <a:lnTo>
                  <a:pt x="982" y="6445"/>
                </a:lnTo>
                <a:lnTo>
                  <a:pt x="20618" y="6445"/>
                </a:lnTo>
                <a:cubicBezTo>
                  <a:pt x="20618" y="6445"/>
                  <a:pt x="20618" y="8428"/>
                  <a:pt x="20618" y="8428"/>
                </a:cubicBezTo>
                <a:close/>
                <a:moveTo>
                  <a:pt x="18655" y="20327"/>
                </a:moveTo>
                <a:lnTo>
                  <a:pt x="2945" y="20327"/>
                </a:lnTo>
                <a:lnTo>
                  <a:pt x="2945" y="9420"/>
                </a:lnTo>
                <a:lnTo>
                  <a:pt x="18655" y="9420"/>
                </a:lnTo>
                <a:cubicBezTo>
                  <a:pt x="18655" y="9420"/>
                  <a:pt x="18655" y="20327"/>
                  <a:pt x="18655" y="20327"/>
                </a:cubicBezTo>
                <a:close/>
                <a:moveTo>
                  <a:pt x="6811" y="1488"/>
                </a:moveTo>
                <a:cubicBezTo>
                  <a:pt x="7083" y="1014"/>
                  <a:pt x="7683" y="851"/>
                  <a:pt x="8153" y="1125"/>
                </a:cubicBezTo>
                <a:lnTo>
                  <a:pt x="9854" y="2117"/>
                </a:lnTo>
                <a:lnTo>
                  <a:pt x="7946" y="5454"/>
                </a:lnTo>
                <a:lnTo>
                  <a:pt x="5759" y="5454"/>
                </a:lnTo>
                <a:lnTo>
                  <a:pt x="5698" y="5419"/>
                </a:lnTo>
                <a:lnTo>
                  <a:pt x="5678" y="5454"/>
                </a:lnTo>
                <a:lnTo>
                  <a:pt x="4545" y="5454"/>
                </a:lnTo>
                <a:cubicBezTo>
                  <a:pt x="4545" y="5454"/>
                  <a:pt x="6811" y="1488"/>
                  <a:pt x="6811" y="1488"/>
                </a:cubicBezTo>
                <a:close/>
                <a:moveTo>
                  <a:pt x="15577" y="5454"/>
                </a:moveTo>
                <a:lnTo>
                  <a:pt x="9079" y="5454"/>
                </a:lnTo>
                <a:lnTo>
                  <a:pt x="10704" y="2612"/>
                </a:lnTo>
                <a:cubicBezTo>
                  <a:pt x="10704" y="2612"/>
                  <a:pt x="15577" y="5454"/>
                  <a:pt x="15577" y="5454"/>
                </a:cubicBezTo>
                <a:close/>
                <a:moveTo>
                  <a:pt x="15930" y="2759"/>
                </a:moveTo>
                <a:cubicBezTo>
                  <a:pt x="16454" y="2617"/>
                  <a:pt x="16991" y="2931"/>
                  <a:pt x="17132" y="3460"/>
                </a:cubicBezTo>
                <a:lnTo>
                  <a:pt x="17661" y="5454"/>
                </a:lnTo>
                <a:lnTo>
                  <a:pt x="17540" y="5454"/>
                </a:lnTo>
                <a:lnTo>
                  <a:pt x="16279" y="4718"/>
                </a:lnTo>
                <a:lnTo>
                  <a:pt x="16438" y="4674"/>
                </a:lnTo>
                <a:lnTo>
                  <a:pt x="16184" y="3716"/>
                </a:lnTo>
                <a:lnTo>
                  <a:pt x="15236" y="3973"/>
                </a:lnTo>
                <a:lnTo>
                  <a:pt x="15279" y="4135"/>
                </a:lnTo>
                <a:lnTo>
                  <a:pt x="14076" y="3434"/>
                </a:lnTo>
                <a:lnTo>
                  <a:pt x="14033" y="3272"/>
                </a:lnTo>
                <a:cubicBezTo>
                  <a:pt x="14033" y="3272"/>
                  <a:pt x="15930" y="2759"/>
                  <a:pt x="15930" y="2759"/>
                </a:cubicBezTo>
                <a:close/>
                <a:moveTo>
                  <a:pt x="20618" y="5454"/>
                </a:moveTo>
                <a:lnTo>
                  <a:pt x="18678" y="5454"/>
                </a:lnTo>
                <a:lnTo>
                  <a:pt x="18081" y="3203"/>
                </a:lnTo>
                <a:cubicBezTo>
                  <a:pt x="17800" y="2145"/>
                  <a:pt x="16724" y="1518"/>
                  <a:pt x="15676" y="1801"/>
                </a:cubicBezTo>
                <a:lnTo>
                  <a:pt x="12671" y="2615"/>
                </a:lnTo>
                <a:lnTo>
                  <a:pt x="8644" y="266"/>
                </a:lnTo>
                <a:cubicBezTo>
                  <a:pt x="7704" y="-281"/>
                  <a:pt x="6504" y="44"/>
                  <a:pt x="5961" y="992"/>
                </a:cubicBezTo>
                <a:lnTo>
                  <a:pt x="3410" y="5454"/>
                </a:lnTo>
                <a:lnTo>
                  <a:pt x="982" y="5454"/>
                </a:lnTo>
                <a:cubicBezTo>
                  <a:pt x="440" y="5454"/>
                  <a:pt x="0" y="5898"/>
                  <a:pt x="0" y="6445"/>
                </a:cubicBezTo>
                <a:lnTo>
                  <a:pt x="0" y="8428"/>
                </a:lnTo>
                <a:cubicBezTo>
                  <a:pt x="0" y="8977"/>
                  <a:pt x="440" y="9420"/>
                  <a:pt x="982" y="9420"/>
                </a:cubicBezTo>
                <a:lnTo>
                  <a:pt x="1964" y="9420"/>
                </a:lnTo>
                <a:lnTo>
                  <a:pt x="1964" y="20327"/>
                </a:lnTo>
                <a:cubicBezTo>
                  <a:pt x="1964" y="20875"/>
                  <a:pt x="2403" y="21319"/>
                  <a:pt x="2945" y="21319"/>
                </a:cubicBezTo>
                <a:lnTo>
                  <a:pt x="18655" y="21319"/>
                </a:lnTo>
                <a:cubicBezTo>
                  <a:pt x="19197" y="21319"/>
                  <a:pt x="19636" y="20875"/>
                  <a:pt x="19636" y="20327"/>
                </a:cubicBezTo>
                <a:lnTo>
                  <a:pt x="19636" y="9420"/>
                </a:lnTo>
                <a:lnTo>
                  <a:pt x="20618" y="9420"/>
                </a:lnTo>
                <a:cubicBezTo>
                  <a:pt x="21160" y="9420"/>
                  <a:pt x="21600" y="8977"/>
                  <a:pt x="21600" y="8428"/>
                </a:cubicBezTo>
                <a:lnTo>
                  <a:pt x="21600" y="6445"/>
                </a:lnTo>
                <a:cubicBezTo>
                  <a:pt x="21600" y="5898"/>
                  <a:pt x="21160" y="5454"/>
                  <a:pt x="20618" y="5454"/>
                </a:cubicBezTo>
                <a:moveTo>
                  <a:pt x="7855" y="12395"/>
                </a:moveTo>
                <a:lnTo>
                  <a:pt x="13745" y="12395"/>
                </a:lnTo>
                <a:lnTo>
                  <a:pt x="13745" y="13386"/>
                </a:lnTo>
                <a:lnTo>
                  <a:pt x="7855" y="13386"/>
                </a:lnTo>
                <a:cubicBezTo>
                  <a:pt x="7855" y="13386"/>
                  <a:pt x="7855" y="12395"/>
                  <a:pt x="7855" y="12395"/>
                </a:cubicBezTo>
                <a:close/>
                <a:moveTo>
                  <a:pt x="7855" y="14378"/>
                </a:moveTo>
                <a:lnTo>
                  <a:pt x="13745" y="14378"/>
                </a:lnTo>
                <a:cubicBezTo>
                  <a:pt x="14288" y="14378"/>
                  <a:pt x="14727" y="13934"/>
                  <a:pt x="14727" y="13386"/>
                </a:cubicBezTo>
                <a:lnTo>
                  <a:pt x="14727" y="12395"/>
                </a:lnTo>
                <a:cubicBezTo>
                  <a:pt x="14727" y="11847"/>
                  <a:pt x="14288" y="11403"/>
                  <a:pt x="13745" y="11403"/>
                </a:cubicBezTo>
                <a:lnTo>
                  <a:pt x="7855" y="11403"/>
                </a:lnTo>
                <a:cubicBezTo>
                  <a:pt x="7312" y="11403"/>
                  <a:pt x="6873" y="11847"/>
                  <a:pt x="6873" y="12395"/>
                </a:cubicBezTo>
                <a:lnTo>
                  <a:pt x="6873" y="13386"/>
                </a:lnTo>
                <a:cubicBezTo>
                  <a:pt x="6873" y="13934"/>
                  <a:pt x="7312" y="14378"/>
                  <a:pt x="7855" y="14378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2166" tIns="22166" rIns="22166" bIns="22166" anchor="ctr"/>
          <a:lstStyle/>
          <a:p>
            <a:pPr algn="ctr" defTabSz="2660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2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Shape 2454"/>
          <p:cNvSpPr/>
          <p:nvPr/>
        </p:nvSpPr>
        <p:spPr>
          <a:xfrm>
            <a:off x="2785212" y="4112584"/>
            <a:ext cx="372860" cy="339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2161"/>
                </a:moveTo>
                <a:lnTo>
                  <a:pt x="13745" y="2161"/>
                </a:lnTo>
                <a:cubicBezTo>
                  <a:pt x="11782" y="2160"/>
                  <a:pt x="11782" y="0"/>
                  <a:pt x="9818" y="0"/>
                </a:cubicBezTo>
                <a:lnTo>
                  <a:pt x="5891" y="0"/>
                </a:lnTo>
                <a:cubicBezTo>
                  <a:pt x="4806" y="0"/>
                  <a:pt x="3927" y="967"/>
                  <a:pt x="3927" y="2161"/>
                </a:cubicBezTo>
                <a:lnTo>
                  <a:pt x="3927" y="2700"/>
                </a:lnTo>
                <a:cubicBezTo>
                  <a:pt x="3927" y="2999"/>
                  <a:pt x="4147" y="3240"/>
                  <a:pt x="4418" y="3240"/>
                </a:cubicBezTo>
                <a:cubicBezTo>
                  <a:pt x="4690" y="3240"/>
                  <a:pt x="4909" y="2999"/>
                  <a:pt x="4909" y="2700"/>
                </a:cubicBezTo>
                <a:lnTo>
                  <a:pt x="4909" y="2161"/>
                </a:lnTo>
                <a:cubicBezTo>
                  <a:pt x="4909" y="1564"/>
                  <a:pt x="5348" y="1080"/>
                  <a:pt x="5891" y="1080"/>
                </a:cubicBezTo>
                <a:lnTo>
                  <a:pt x="9818" y="1080"/>
                </a:lnTo>
                <a:cubicBezTo>
                  <a:pt x="11291" y="1080"/>
                  <a:pt x="11291" y="3239"/>
                  <a:pt x="13744" y="3240"/>
                </a:cubicBezTo>
                <a:lnTo>
                  <a:pt x="19636" y="3240"/>
                </a:lnTo>
                <a:cubicBezTo>
                  <a:pt x="20178" y="3240"/>
                  <a:pt x="20618" y="3724"/>
                  <a:pt x="20618" y="4321"/>
                </a:cubicBezTo>
                <a:lnTo>
                  <a:pt x="20618" y="15120"/>
                </a:lnTo>
                <a:cubicBezTo>
                  <a:pt x="20618" y="15717"/>
                  <a:pt x="20178" y="16200"/>
                  <a:pt x="19636" y="16200"/>
                </a:cubicBezTo>
                <a:lnTo>
                  <a:pt x="19145" y="16200"/>
                </a:lnTo>
                <a:cubicBezTo>
                  <a:pt x="18874" y="16200"/>
                  <a:pt x="18655" y="16442"/>
                  <a:pt x="18655" y="16740"/>
                </a:cubicBezTo>
                <a:cubicBezTo>
                  <a:pt x="18655" y="17039"/>
                  <a:pt x="18874" y="17280"/>
                  <a:pt x="19145" y="17280"/>
                </a:cubicBezTo>
                <a:lnTo>
                  <a:pt x="19636" y="17280"/>
                </a:lnTo>
                <a:cubicBezTo>
                  <a:pt x="20721" y="17280"/>
                  <a:pt x="21600" y="16314"/>
                  <a:pt x="21600" y="15120"/>
                </a:cubicBezTo>
                <a:lnTo>
                  <a:pt x="21600" y="4321"/>
                </a:lnTo>
                <a:cubicBezTo>
                  <a:pt x="21600" y="3127"/>
                  <a:pt x="20721" y="2161"/>
                  <a:pt x="19636" y="2161"/>
                </a:cubicBezTo>
                <a:moveTo>
                  <a:pt x="16691" y="9720"/>
                </a:moveTo>
                <a:lnTo>
                  <a:pt x="982" y="9720"/>
                </a:lnTo>
                <a:lnTo>
                  <a:pt x="982" y="6481"/>
                </a:lnTo>
                <a:cubicBezTo>
                  <a:pt x="982" y="5884"/>
                  <a:pt x="1421" y="5400"/>
                  <a:pt x="1964" y="5400"/>
                </a:cubicBezTo>
                <a:lnTo>
                  <a:pt x="5891" y="5400"/>
                </a:lnTo>
                <a:cubicBezTo>
                  <a:pt x="7364" y="5400"/>
                  <a:pt x="7364" y="7560"/>
                  <a:pt x="9818" y="7560"/>
                </a:cubicBezTo>
                <a:lnTo>
                  <a:pt x="15709" y="7560"/>
                </a:lnTo>
                <a:cubicBezTo>
                  <a:pt x="16251" y="7560"/>
                  <a:pt x="16691" y="8044"/>
                  <a:pt x="16691" y="8641"/>
                </a:cubicBezTo>
                <a:cubicBezTo>
                  <a:pt x="16691" y="8641"/>
                  <a:pt x="16691" y="9720"/>
                  <a:pt x="16691" y="9720"/>
                </a:cubicBezTo>
                <a:close/>
                <a:moveTo>
                  <a:pt x="16691" y="19440"/>
                </a:moveTo>
                <a:cubicBezTo>
                  <a:pt x="16691" y="20037"/>
                  <a:pt x="16251" y="20520"/>
                  <a:pt x="15709" y="20520"/>
                </a:cubicBezTo>
                <a:lnTo>
                  <a:pt x="1964" y="20520"/>
                </a:lnTo>
                <a:cubicBezTo>
                  <a:pt x="1421" y="20520"/>
                  <a:pt x="982" y="20037"/>
                  <a:pt x="982" y="19440"/>
                </a:cubicBezTo>
                <a:lnTo>
                  <a:pt x="982" y="10801"/>
                </a:lnTo>
                <a:lnTo>
                  <a:pt x="16691" y="10801"/>
                </a:lnTo>
                <a:cubicBezTo>
                  <a:pt x="16691" y="10801"/>
                  <a:pt x="16691" y="19440"/>
                  <a:pt x="16691" y="19440"/>
                </a:cubicBezTo>
                <a:close/>
                <a:moveTo>
                  <a:pt x="15709" y="6481"/>
                </a:moveTo>
                <a:lnTo>
                  <a:pt x="9818" y="6481"/>
                </a:lnTo>
                <a:cubicBezTo>
                  <a:pt x="7855" y="6480"/>
                  <a:pt x="7855" y="4320"/>
                  <a:pt x="5891" y="4320"/>
                </a:cubicBezTo>
                <a:lnTo>
                  <a:pt x="1964" y="4320"/>
                </a:lnTo>
                <a:cubicBezTo>
                  <a:pt x="879" y="4320"/>
                  <a:pt x="0" y="5287"/>
                  <a:pt x="0" y="6481"/>
                </a:cubicBezTo>
                <a:lnTo>
                  <a:pt x="0" y="19440"/>
                </a:lnTo>
                <a:cubicBezTo>
                  <a:pt x="0" y="20634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634"/>
                  <a:pt x="17673" y="19440"/>
                </a:cubicBezTo>
                <a:lnTo>
                  <a:pt x="17673" y="8641"/>
                </a:lnTo>
                <a:cubicBezTo>
                  <a:pt x="17673" y="7447"/>
                  <a:pt x="16794" y="6481"/>
                  <a:pt x="15709" y="6481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2166" tIns="22166" rIns="22166" bIns="22166" anchor="ctr"/>
          <a:lstStyle/>
          <a:p>
            <a:pPr algn="ctr" defTabSz="2660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2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" name="Shape 2430"/>
          <p:cNvSpPr/>
          <p:nvPr/>
        </p:nvSpPr>
        <p:spPr>
          <a:xfrm>
            <a:off x="4461939" y="4112584"/>
            <a:ext cx="338964" cy="339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2166" tIns="22166" rIns="22166" bIns="22166" anchor="ctr"/>
          <a:lstStyle/>
          <a:p>
            <a:pPr algn="ctr" defTabSz="2660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2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7969773" y="2611501"/>
            <a:ext cx="554110" cy="55423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90">
                <a:solidFill>
                  <a:schemeClr val="bg2"/>
                </a:solidFill>
                <a:latin typeface="Simple-Line-Icons" panose="02000503000000000000" pitchFamily="2" charset="2"/>
              </a:rPr>
              <a:t></a:t>
            </a:r>
            <a:endParaRPr lang="en-US" sz="1090">
              <a:solidFill>
                <a:schemeClr val="bg2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9420638" y="2611501"/>
            <a:ext cx="554110" cy="55423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90">
                <a:solidFill>
                  <a:schemeClr val="bg2"/>
                </a:solidFill>
                <a:latin typeface="Simple-Line-Icons" panose="02000503000000000000" pitchFamily="2" charset="2"/>
              </a:rPr>
              <a:t></a:t>
            </a:r>
            <a:endParaRPr lang="en-US" sz="1090">
              <a:solidFill>
                <a:schemeClr val="bg2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8695216" y="2057268"/>
            <a:ext cx="554110" cy="5542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90">
                <a:solidFill>
                  <a:schemeClr val="bg2"/>
                </a:solidFill>
                <a:latin typeface="Simple-Line-Icons" panose="02000503000000000000" pitchFamily="2" charset="2"/>
              </a:rPr>
              <a:t></a:t>
            </a:r>
            <a:endParaRPr lang="en-US" sz="1090">
              <a:solidFill>
                <a:schemeClr val="bg2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7969773" y="3456816"/>
            <a:ext cx="554110" cy="55423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90">
                <a:solidFill>
                  <a:schemeClr val="bg2"/>
                </a:solidFill>
                <a:latin typeface="Simple-Line-Icons" panose="02000503000000000000" pitchFamily="2" charset="2"/>
              </a:rPr>
              <a:t></a:t>
            </a:r>
            <a:endParaRPr lang="en-US" sz="1090">
              <a:solidFill>
                <a:schemeClr val="bg2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9420638" y="3456816"/>
            <a:ext cx="554110" cy="55423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90">
                <a:solidFill>
                  <a:schemeClr val="bg2"/>
                </a:solidFill>
                <a:latin typeface="Simple-Line-Icons" panose="02000503000000000000" pitchFamily="2" charset="2"/>
              </a:rPr>
              <a:t></a:t>
            </a:r>
            <a:endParaRPr lang="en-US" sz="1090">
              <a:solidFill>
                <a:schemeClr val="bg2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8695216" y="3897363"/>
            <a:ext cx="554110" cy="55423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90">
                <a:solidFill>
                  <a:schemeClr val="bg2"/>
                </a:solidFill>
                <a:latin typeface="Simple-Line-Icons" panose="02000503000000000000" pitchFamily="2" charset="2"/>
              </a:rPr>
              <a:t></a:t>
            </a:r>
            <a:endParaRPr lang="en-US" sz="1090">
              <a:solidFill>
                <a:schemeClr val="bg2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90446" y="427376"/>
            <a:ext cx="322613" cy="322529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3" name="椭圆 32"/>
          <p:cNvSpPr/>
          <p:nvPr/>
        </p:nvSpPr>
        <p:spPr>
          <a:xfrm>
            <a:off x="917423" y="476910"/>
            <a:ext cx="619828" cy="61966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5" name="椭圆 44"/>
          <p:cNvSpPr/>
          <p:nvPr/>
        </p:nvSpPr>
        <p:spPr>
          <a:xfrm>
            <a:off x="1099370" y="1127864"/>
            <a:ext cx="308242" cy="308162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6" name="椭圆 45"/>
          <p:cNvSpPr/>
          <p:nvPr/>
        </p:nvSpPr>
        <p:spPr>
          <a:xfrm>
            <a:off x="1003720" y="1343555"/>
            <a:ext cx="92495" cy="92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7" name="椭圆 46"/>
          <p:cNvSpPr/>
          <p:nvPr/>
        </p:nvSpPr>
        <p:spPr>
          <a:xfrm>
            <a:off x="1534138" y="1053641"/>
            <a:ext cx="92495" cy="92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8" name="椭圆 47"/>
          <p:cNvSpPr/>
          <p:nvPr/>
        </p:nvSpPr>
        <p:spPr>
          <a:xfrm>
            <a:off x="1441643" y="1573410"/>
            <a:ext cx="184990" cy="1849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9" name="椭圆 48"/>
          <p:cNvSpPr/>
          <p:nvPr/>
        </p:nvSpPr>
        <p:spPr>
          <a:xfrm>
            <a:off x="1378031" y="367321"/>
            <a:ext cx="312214" cy="312133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0" name="矩形 49"/>
          <p:cNvSpPr/>
          <p:nvPr/>
        </p:nvSpPr>
        <p:spPr>
          <a:xfrm>
            <a:off x="2003176" y="635614"/>
            <a:ext cx="26939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项 目 标 题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7" presetID="41" presetClass="entr" presetSubtype="0" fill="hold" grpId="0" nodeType="after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 tmFilter="0,0; .5, 1; 1, 1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56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5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4" fill="hold" grpId="0" nodeType="withEffect" p14:presetBounceEnd="5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60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6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4" fill="hold" grpId="0" nodeType="withEffect" p14:presetBounceEnd="52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6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6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5" grpId="0"/>
          <p:bldP spid="36" grpId="0"/>
          <p:bldP spid="37" grpId="0" animBg="1"/>
          <p:bldP spid="38" grpId="0" animBg="1"/>
          <p:bldP spid="39" grpId="0" animBg="1"/>
          <p:bldP spid="32" grpId="0" animBg="1"/>
          <p:bldP spid="33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7" presetID="41" presetClass="entr" presetSubtype="0" fill="hold" grpId="0" nodeType="after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 tmFilter="0,0; .5, 1; 1, 1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5" grpId="0"/>
          <p:bldP spid="36" grpId="0"/>
          <p:bldP spid="37" grpId="0" animBg="1"/>
          <p:bldP spid="38" grpId="0" animBg="1"/>
          <p:bldP spid="39" grpId="0" animBg="1"/>
          <p:bldP spid="32" grpId="0" animBg="1"/>
          <p:bldP spid="33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2005015" y="2655436"/>
            <a:ext cx="1642632" cy="400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 MOMODA  Here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MOMODA  Here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093916" y="3161576"/>
            <a:ext cx="1332000" cy="7198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" name="矩形 21"/>
          <p:cNvSpPr/>
          <p:nvPr/>
        </p:nvSpPr>
        <p:spPr>
          <a:xfrm>
            <a:off x="2957915" y="3277095"/>
            <a:ext cx="468000" cy="46787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/>
              <a:t>01</a:t>
            </a:r>
            <a:endParaRPr lang="zh-CN" altLang="en-US" sz="1800" dirty="0"/>
          </a:p>
        </p:txBody>
      </p:sp>
      <p:sp>
        <p:nvSpPr>
          <p:cNvPr id="23" name="矩形 22"/>
          <p:cNvSpPr/>
          <p:nvPr/>
        </p:nvSpPr>
        <p:spPr>
          <a:xfrm>
            <a:off x="3508305" y="3161576"/>
            <a:ext cx="1332000" cy="719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4" name="矩形 23"/>
          <p:cNvSpPr/>
          <p:nvPr/>
        </p:nvSpPr>
        <p:spPr>
          <a:xfrm>
            <a:off x="3508305" y="2629191"/>
            <a:ext cx="468000" cy="4678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grpSp>
        <p:nvGrpSpPr>
          <p:cNvPr id="25" name="组合 24"/>
          <p:cNvGrpSpPr/>
          <p:nvPr/>
        </p:nvGrpSpPr>
        <p:grpSpPr>
          <a:xfrm>
            <a:off x="2591846" y="2103263"/>
            <a:ext cx="600075" cy="533261"/>
            <a:chOff x="6994525" y="287337"/>
            <a:chExt cx="600075" cy="533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" name="Rectangle 54"/>
            <p:cNvSpPr>
              <a:spLocks noChangeArrowheads="1"/>
            </p:cNvSpPr>
            <p:nvPr/>
          </p:nvSpPr>
          <p:spPr bwMode="auto">
            <a:xfrm>
              <a:off x="7213600" y="766762"/>
              <a:ext cx="158750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27" name="Freeform 55"/>
            <p:cNvSpPr/>
            <p:nvPr/>
          </p:nvSpPr>
          <p:spPr bwMode="auto">
            <a:xfrm>
              <a:off x="7165975" y="804862"/>
              <a:ext cx="257175" cy="15875"/>
            </a:xfrm>
            <a:custGeom>
              <a:avLst/>
              <a:gdLst>
                <a:gd name="T0" fmla="*/ 154 w 162"/>
                <a:gd name="T1" fmla="*/ 0 h 10"/>
                <a:gd name="T2" fmla="*/ 6 w 162"/>
                <a:gd name="T3" fmla="*/ 0 h 10"/>
                <a:gd name="T4" fmla="*/ 6 w 162"/>
                <a:gd name="T5" fmla="*/ 0 h 10"/>
                <a:gd name="T6" fmla="*/ 2 w 162"/>
                <a:gd name="T7" fmla="*/ 2 h 10"/>
                <a:gd name="T8" fmla="*/ 0 w 162"/>
                <a:gd name="T9" fmla="*/ 8 h 10"/>
                <a:gd name="T10" fmla="*/ 0 w 162"/>
                <a:gd name="T11" fmla="*/ 10 h 10"/>
                <a:gd name="T12" fmla="*/ 162 w 162"/>
                <a:gd name="T13" fmla="*/ 10 h 10"/>
                <a:gd name="T14" fmla="*/ 162 w 162"/>
                <a:gd name="T15" fmla="*/ 8 h 10"/>
                <a:gd name="T16" fmla="*/ 162 w 162"/>
                <a:gd name="T17" fmla="*/ 8 h 10"/>
                <a:gd name="T18" fmla="*/ 160 w 162"/>
                <a:gd name="T19" fmla="*/ 2 h 10"/>
                <a:gd name="T20" fmla="*/ 154 w 162"/>
                <a:gd name="T21" fmla="*/ 0 h 10"/>
                <a:gd name="T22" fmla="*/ 154 w 162"/>
                <a:gd name="T2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10">
                  <a:moveTo>
                    <a:pt x="15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0"/>
                  </a:lnTo>
                  <a:lnTo>
                    <a:pt x="162" y="10"/>
                  </a:lnTo>
                  <a:lnTo>
                    <a:pt x="162" y="8"/>
                  </a:lnTo>
                  <a:lnTo>
                    <a:pt x="162" y="8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28" name="Freeform 56"/>
            <p:cNvSpPr/>
            <p:nvPr/>
          </p:nvSpPr>
          <p:spPr bwMode="auto">
            <a:xfrm>
              <a:off x="6994525" y="319087"/>
              <a:ext cx="600075" cy="438150"/>
            </a:xfrm>
            <a:custGeom>
              <a:avLst/>
              <a:gdLst>
                <a:gd name="T0" fmla="*/ 368 w 378"/>
                <a:gd name="T1" fmla="*/ 0 h 276"/>
                <a:gd name="T2" fmla="*/ 334 w 378"/>
                <a:gd name="T3" fmla="*/ 0 h 276"/>
                <a:gd name="T4" fmla="*/ 334 w 378"/>
                <a:gd name="T5" fmla="*/ 0 h 276"/>
                <a:gd name="T6" fmla="*/ 322 w 378"/>
                <a:gd name="T7" fmla="*/ 14 h 276"/>
                <a:gd name="T8" fmla="*/ 314 w 378"/>
                <a:gd name="T9" fmla="*/ 24 h 276"/>
                <a:gd name="T10" fmla="*/ 354 w 378"/>
                <a:gd name="T11" fmla="*/ 24 h 276"/>
                <a:gd name="T12" fmla="*/ 354 w 378"/>
                <a:gd name="T13" fmla="*/ 216 h 276"/>
                <a:gd name="T14" fmla="*/ 22 w 378"/>
                <a:gd name="T15" fmla="*/ 216 h 276"/>
                <a:gd name="T16" fmla="*/ 22 w 378"/>
                <a:gd name="T17" fmla="*/ 24 h 276"/>
                <a:gd name="T18" fmla="*/ 226 w 378"/>
                <a:gd name="T19" fmla="*/ 24 h 276"/>
                <a:gd name="T20" fmla="*/ 260 w 378"/>
                <a:gd name="T21" fmla="*/ 0 h 276"/>
                <a:gd name="T22" fmla="*/ 8 w 378"/>
                <a:gd name="T23" fmla="*/ 0 h 276"/>
                <a:gd name="T24" fmla="*/ 8 w 378"/>
                <a:gd name="T25" fmla="*/ 0 h 276"/>
                <a:gd name="T26" fmla="*/ 6 w 378"/>
                <a:gd name="T27" fmla="*/ 2 h 276"/>
                <a:gd name="T28" fmla="*/ 2 w 378"/>
                <a:gd name="T29" fmla="*/ 4 h 276"/>
                <a:gd name="T30" fmla="*/ 0 w 378"/>
                <a:gd name="T31" fmla="*/ 6 h 276"/>
                <a:gd name="T32" fmla="*/ 0 w 378"/>
                <a:gd name="T33" fmla="*/ 10 h 276"/>
                <a:gd name="T34" fmla="*/ 0 w 378"/>
                <a:gd name="T35" fmla="*/ 266 h 276"/>
                <a:gd name="T36" fmla="*/ 0 w 378"/>
                <a:gd name="T37" fmla="*/ 266 h 276"/>
                <a:gd name="T38" fmla="*/ 0 w 378"/>
                <a:gd name="T39" fmla="*/ 270 h 276"/>
                <a:gd name="T40" fmla="*/ 2 w 378"/>
                <a:gd name="T41" fmla="*/ 274 h 276"/>
                <a:gd name="T42" fmla="*/ 6 w 378"/>
                <a:gd name="T43" fmla="*/ 276 h 276"/>
                <a:gd name="T44" fmla="*/ 8 w 378"/>
                <a:gd name="T45" fmla="*/ 276 h 276"/>
                <a:gd name="T46" fmla="*/ 368 w 378"/>
                <a:gd name="T47" fmla="*/ 276 h 276"/>
                <a:gd name="T48" fmla="*/ 368 w 378"/>
                <a:gd name="T49" fmla="*/ 276 h 276"/>
                <a:gd name="T50" fmla="*/ 372 w 378"/>
                <a:gd name="T51" fmla="*/ 276 h 276"/>
                <a:gd name="T52" fmla="*/ 376 w 378"/>
                <a:gd name="T53" fmla="*/ 274 h 276"/>
                <a:gd name="T54" fmla="*/ 378 w 378"/>
                <a:gd name="T55" fmla="*/ 270 h 276"/>
                <a:gd name="T56" fmla="*/ 378 w 378"/>
                <a:gd name="T57" fmla="*/ 266 h 276"/>
                <a:gd name="T58" fmla="*/ 378 w 378"/>
                <a:gd name="T59" fmla="*/ 10 h 276"/>
                <a:gd name="T60" fmla="*/ 378 w 378"/>
                <a:gd name="T61" fmla="*/ 10 h 276"/>
                <a:gd name="T62" fmla="*/ 378 w 378"/>
                <a:gd name="T63" fmla="*/ 6 h 276"/>
                <a:gd name="T64" fmla="*/ 376 w 378"/>
                <a:gd name="T65" fmla="*/ 4 h 276"/>
                <a:gd name="T66" fmla="*/ 372 w 378"/>
                <a:gd name="T67" fmla="*/ 2 h 276"/>
                <a:gd name="T68" fmla="*/ 368 w 378"/>
                <a:gd name="T69" fmla="*/ 0 h 276"/>
                <a:gd name="T70" fmla="*/ 368 w 378"/>
                <a:gd name="T71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8" h="276">
                  <a:moveTo>
                    <a:pt x="368" y="0"/>
                  </a:moveTo>
                  <a:lnTo>
                    <a:pt x="334" y="0"/>
                  </a:lnTo>
                  <a:lnTo>
                    <a:pt x="334" y="0"/>
                  </a:lnTo>
                  <a:lnTo>
                    <a:pt x="322" y="14"/>
                  </a:lnTo>
                  <a:lnTo>
                    <a:pt x="314" y="24"/>
                  </a:lnTo>
                  <a:lnTo>
                    <a:pt x="354" y="24"/>
                  </a:lnTo>
                  <a:lnTo>
                    <a:pt x="354" y="216"/>
                  </a:lnTo>
                  <a:lnTo>
                    <a:pt x="22" y="216"/>
                  </a:lnTo>
                  <a:lnTo>
                    <a:pt x="22" y="24"/>
                  </a:lnTo>
                  <a:lnTo>
                    <a:pt x="226" y="24"/>
                  </a:lnTo>
                  <a:lnTo>
                    <a:pt x="26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270"/>
                  </a:lnTo>
                  <a:lnTo>
                    <a:pt x="2" y="274"/>
                  </a:lnTo>
                  <a:lnTo>
                    <a:pt x="6" y="276"/>
                  </a:lnTo>
                  <a:lnTo>
                    <a:pt x="8" y="276"/>
                  </a:lnTo>
                  <a:lnTo>
                    <a:pt x="368" y="276"/>
                  </a:lnTo>
                  <a:lnTo>
                    <a:pt x="368" y="276"/>
                  </a:lnTo>
                  <a:lnTo>
                    <a:pt x="372" y="276"/>
                  </a:lnTo>
                  <a:lnTo>
                    <a:pt x="376" y="274"/>
                  </a:lnTo>
                  <a:lnTo>
                    <a:pt x="378" y="270"/>
                  </a:lnTo>
                  <a:lnTo>
                    <a:pt x="378" y="266"/>
                  </a:lnTo>
                  <a:lnTo>
                    <a:pt x="378" y="10"/>
                  </a:lnTo>
                  <a:lnTo>
                    <a:pt x="378" y="10"/>
                  </a:lnTo>
                  <a:lnTo>
                    <a:pt x="378" y="6"/>
                  </a:lnTo>
                  <a:lnTo>
                    <a:pt x="376" y="4"/>
                  </a:lnTo>
                  <a:lnTo>
                    <a:pt x="372" y="2"/>
                  </a:lnTo>
                  <a:lnTo>
                    <a:pt x="368" y="0"/>
                  </a:lnTo>
                  <a:lnTo>
                    <a:pt x="3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29" name="Freeform 57"/>
            <p:cNvSpPr/>
            <p:nvPr/>
          </p:nvSpPr>
          <p:spPr bwMode="auto">
            <a:xfrm>
              <a:off x="7115175" y="519112"/>
              <a:ext cx="136525" cy="107950"/>
            </a:xfrm>
            <a:custGeom>
              <a:avLst/>
              <a:gdLst>
                <a:gd name="T0" fmla="*/ 28 w 86"/>
                <a:gd name="T1" fmla="*/ 18 h 68"/>
                <a:gd name="T2" fmla="*/ 28 w 86"/>
                <a:gd name="T3" fmla="*/ 18 h 68"/>
                <a:gd name="T4" fmla="*/ 24 w 86"/>
                <a:gd name="T5" fmla="*/ 26 h 68"/>
                <a:gd name="T6" fmla="*/ 20 w 86"/>
                <a:gd name="T7" fmla="*/ 34 h 68"/>
                <a:gd name="T8" fmla="*/ 18 w 86"/>
                <a:gd name="T9" fmla="*/ 48 h 68"/>
                <a:gd name="T10" fmla="*/ 16 w 86"/>
                <a:gd name="T11" fmla="*/ 54 h 68"/>
                <a:gd name="T12" fmla="*/ 14 w 86"/>
                <a:gd name="T13" fmla="*/ 60 h 68"/>
                <a:gd name="T14" fmla="*/ 8 w 86"/>
                <a:gd name="T15" fmla="*/ 62 h 68"/>
                <a:gd name="T16" fmla="*/ 0 w 86"/>
                <a:gd name="T17" fmla="*/ 64 h 68"/>
                <a:gd name="T18" fmla="*/ 0 w 86"/>
                <a:gd name="T19" fmla="*/ 64 h 68"/>
                <a:gd name="T20" fmla="*/ 10 w 86"/>
                <a:gd name="T21" fmla="*/ 66 h 68"/>
                <a:gd name="T22" fmla="*/ 10 w 86"/>
                <a:gd name="T23" fmla="*/ 66 h 68"/>
                <a:gd name="T24" fmla="*/ 16 w 86"/>
                <a:gd name="T25" fmla="*/ 66 h 68"/>
                <a:gd name="T26" fmla="*/ 22 w 86"/>
                <a:gd name="T27" fmla="*/ 64 h 68"/>
                <a:gd name="T28" fmla="*/ 26 w 86"/>
                <a:gd name="T29" fmla="*/ 58 h 68"/>
                <a:gd name="T30" fmla="*/ 30 w 86"/>
                <a:gd name="T31" fmla="*/ 50 h 68"/>
                <a:gd name="T32" fmla="*/ 30 w 86"/>
                <a:gd name="T33" fmla="*/ 50 h 68"/>
                <a:gd name="T34" fmla="*/ 30 w 86"/>
                <a:gd name="T35" fmla="*/ 56 h 68"/>
                <a:gd name="T36" fmla="*/ 28 w 86"/>
                <a:gd name="T37" fmla="*/ 62 h 68"/>
                <a:gd name="T38" fmla="*/ 24 w 86"/>
                <a:gd name="T39" fmla="*/ 68 h 68"/>
                <a:gd name="T40" fmla="*/ 24 w 86"/>
                <a:gd name="T41" fmla="*/ 68 h 68"/>
                <a:gd name="T42" fmla="*/ 32 w 86"/>
                <a:gd name="T43" fmla="*/ 68 h 68"/>
                <a:gd name="T44" fmla="*/ 42 w 86"/>
                <a:gd name="T45" fmla="*/ 66 h 68"/>
                <a:gd name="T46" fmla="*/ 52 w 86"/>
                <a:gd name="T47" fmla="*/ 62 h 68"/>
                <a:gd name="T48" fmla="*/ 60 w 86"/>
                <a:gd name="T49" fmla="*/ 58 h 68"/>
                <a:gd name="T50" fmla="*/ 60 w 86"/>
                <a:gd name="T51" fmla="*/ 58 h 68"/>
                <a:gd name="T52" fmla="*/ 72 w 86"/>
                <a:gd name="T53" fmla="*/ 48 h 68"/>
                <a:gd name="T54" fmla="*/ 80 w 86"/>
                <a:gd name="T55" fmla="*/ 36 h 68"/>
                <a:gd name="T56" fmla="*/ 86 w 86"/>
                <a:gd name="T57" fmla="*/ 26 h 68"/>
                <a:gd name="T58" fmla="*/ 62 w 86"/>
                <a:gd name="T59" fmla="*/ 0 h 68"/>
                <a:gd name="T60" fmla="*/ 62 w 86"/>
                <a:gd name="T61" fmla="*/ 0 h 68"/>
                <a:gd name="T62" fmla="*/ 48 w 86"/>
                <a:gd name="T63" fmla="*/ 4 h 68"/>
                <a:gd name="T64" fmla="*/ 36 w 86"/>
                <a:gd name="T65" fmla="*/ 10 h 68"/>
                <a:gd name="T66" fmla="*/ 32 w 86"/>
                <a:gd name="T67" fmla="*/ 14 h 68"/>
                <a:gd name="T68" fmla="*/ 28 w 86"/>
                <a:gd name="T69" fmla="*/ 18 h 68"/>
                <a:gd name="T70" fmla="*/ 28 w 86"/>
                <a:gd name="T71" fmla="*/ 1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6" h="68">
                  <a:moveTo>
                    <a:pt x="28" y="18"/>
                  </a:moveTo>
                  <a:lnTo>
                    <a:pt x="28" y="18"/>
                  </a:lnTo>
                  <a:lnTo>
                    <a:pt x="24" y="26"/>
                  </a:lnTo>
                  <a:lnTo>
                    <a:pt x="20" y="34"/>
                  </a:lnTo>
                  <a:lnTo>
                    <a:pt x="18" y="48"/>
                  </a:lnTo>
                  <a:lnTo>
                    <a:pt x="16" y="54"/>
                  </a:lnTo>
                  <a:lnTo>
                    <a:pt x="14" y="60"/>
                  </a:lnTo>
                  <a:lnTo>
                    <a:pt x="8" y="62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6" y="66"/>
                  </a:lnTo>
                  <a:lnTo>
                    <a:pt x="22" y="64"/>
                  </a:lnTo>
                  <a:lnTo>
                    <a:pt x="26" y="58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6"/>
                  </a:lnTo>
                  <a:lnTo>
                    <a:pt x="28" y="62"/>
                  </a:lnTo>
                  <a:lnTo>
                    <a:pt x="24" y="68"/>
                  </a:lnTo>
                  <a:lnTo>
                    <a:pt x="24" y="68"/>
                  </a:lnTo>
                  <a:lnTo>
                    <a:pt x="32" y="68"/>
                  </a:lnTo>
                  <a:lnTo>
                    <a:pt x="42" y="66"/>
                  </a:lnTo>
                  <a:lnTo>
                    <a:pt x="52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72" y="48"/>
                  </a:lnTo>
                  <a:lnTo>
                    <a:pt x="80" y="36"/>
                  </a:lnTo>
                  <a:lnTo>
                    <a:pt x="86" y="26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48" y="4"/>
                  </a:lnTo>
                  <a:lnTo>
                    <a:pt x="36" y="10"/>
                  </a:lnTo>
                  <a:lnTo>
                    <a:pt x="32" y="14"/>
                  </a:lnTo>
                  <a:lnTo>
                    <a:pt x="28" y="18"/>
                  </a:lnTo>
                  <a:lnTo>
                    <a:pt x="2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30" name="Freeform 58"/>
            <p:cNvSpPr/>
            <p:nvPr/>
          </p:nvSpPr>
          <p:spPr bwMode="auto">
            <a:xfrm>
              <a:off x="7242175" y="287337"/>
              <a:ext cx="266700" cy="244475"/>
            </a:xfrm>
            <a:custGeom>
              <a:avLst/>
              <a:gdLst>
                <a:gd name="T0" fmla="*/ 144 w 168"/>
                <a:gd name="T1" fmla="*/ 12 h 154"/>
                <a:gd name="T2" fmla="*/ 144 w 168"/>
                <a:gd name="T3" fmla="*/ 12 h 154"/>
                <a:gd name="T4" fmla="*/ 42 w 168"/>
                <a:gd name="T5" fmla="*/ 82 h 154"/>
                <a:gd name="T6" fmla="*/ 42 w 168"/>
                <a:gd name="T7" fmla="*/ 82 h 154"/>
                <a:gd name="T8" fmla="*/ 22 w 168"/>
                <a:gd name="T9" fmla="*/ 98 h 154"/>
                <a:gd name="T10" fmla="*/ 8 w 168"/>
                <a:gd name="T11" fmla="*/ 112 h 154"/>
                <a:gd name="T12" fmla="*/ 0 w 168"/>
                <a:gd name="T13" fmla="*/ 122 h 154"/>
                <a:gd name="T14" fmla="*/ 0 w 168"/>
                <a:gd name="T15" fmla="*/ 126 h 154"/>
                <a:gd name="T16" fmla="*/ 0 w 168"/>
                <a:gd name="T17" fmla="*/ 130 h 154"/>
                <a:gd name="T18" fmla="*/ 0 w 168"/>
                <a:gd name="T19" fmla="*/ 130 h 154"/>
                <a:gd name="T20" fmla="*/ 22 w 168"/>
                <a:gd name="T21" fmla="*/ 154 h 154"/>
                <a:gd name="T22" fmla="*/ 22 w 168"/>
                <a:gd name="T23" fmla="*/ 154 h 154"/>
                <a:gd name="T24" fmla="*/ 24 w 168"/>
                <a:gd name="T25" fmla="*/ 154 h 154"/>
                <a:gd name="T26" fmla="*/ 28 w 168"/>
                <a:gd name="T27" fmla="*/ 154 h 154"/>
                <a:gd name="T28" fmla="*/ 40 w 168"/>
                <a:gd name="T29" fmla="*/ 148 h 154"/>
                <a:gd name="T30" fmla="*/ 56 w 168"/>
                <a:gd name="T31" fmla="*/ 134 h 154"/>
                <a:gd name="T32" fmla="*/ 72 w 168"/>
                <a:gd name="T33" fmla="*/ 118 h 154"/>
                <a:gd name="T34" fmla="*/ 72 w 168"/>
                <a:gd name="T35" fmla="*/ 118 h 154"/>
                <a:gd name="T36" fmla="*/ 154 w 168"/>
                <a:gd name="T37" fmla="*/ 24 h 154"/>
                <a:gd name="T38" fmla="*/ 154 w 168"/>
                <a:gd name="T39" fmla="*/ 24 h 154"/>
                <a:gd name="T40" fmla="*/ 166 w 168"/>
                <a:gd name="T41" fmla="*/ 8 h 154"/>
                <a:gd name="T42" fmla="*/ 168 w 168"/>
                <a:gd name="T43" fmla="*/ 4 h 154"/>
                <a:gd name="T44" fmla="*/ 168 w 168"/>
                <a:gd name="T45" fmla="*/ 2 h 154"/>
                <a:gd name="T46" fmla="*/ 166 w 168"/>
                <a:gd name="T47" fmla="*/ 0 h 154"/>
                <a:gd name="T48" fmla="*/ 160 w 168"/>
                <a:gd name="T49" fmla="*/ 2 h 154"/>
                <a:gd name="T50" fmla="*/ 144 w 168"/>
                <a:gd name="T51" fmla="*/ 12 h 154"/>
                <a:gd name="T52" fmla="*/ 144 w 168"/>
                <a:gd name="T53" fmla="*/ 1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8" h="154">
                  <a:moveTo>
                    <a:pt x="144" y="12"/>
                  </a:moveTo>
                  <a:lnTo>
                    <a:pt x="144" y="12"/>
                  </a:lnTo>
                  <a:lnTo>
                    <a:pt x="42" y="82"/>
                  </a:lnTo>
                  <a:lnTo>
                    <a:pt x="42" y="82"/>
                  </a:lnTo>
                  <a:lnTo>
                    <a:pt x="22" y="98"/>
                  </a:lnTo>
                  <a:lnTo>
                    <a:pt x="8" y="112"/>
                  </a:lnTo>
                  <a:lnTo>
                    <a:pt x="0" y="122"/>
                  </a:lnTo>
                  <a:lnTo>
                    <a:pt x="0" y="126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22" y="154"/>
                  </a:lnTo>
                  <a:lnTo>
                    <a:pt x="22" y="154"/>
                  </a:lnTo>
                  <a:lnTo>
                    <a:pt x="24" y="154"/>
                  </a:lnTo>
                  <a:lnTo>
                    <a:pt x="28" y="154"/>
                  </a:lnTo>
                  <a:lnTo>
                    <a:pt x="40" y="148"/>
                  </a:lnTo>
                  <a:lnTo>
                    <a:pt x="56" y="134"/>
                  </a:lnTo>
                  <a:lnTo>
                    <a:pt x="72" y="118"/>
                  </a:lnTo>
                  <a:lnTo>
                    <a:pt x="72" y="118"/>
                  </a:lnTo>
                  <a:lnTo>
                    <a:pt x="154" y="24"/>
                  </a:lnTo>
                  <a:lnTo>
                    <a:pt x="154" y="24"/>
                  </a:lnTo>
                  <a:lnTo>
                    <a:pt x="166" y="8"/>
                  </a:lnTo>
                  <a:lnTo>
                    <a:pt x="168" y="4"/>
                  </a:lnTo>
                  <a:lnTo>
                    <a:pt x="168" y="2"/>
                  </a:lnTo>
                  <a:lnTo>
                    <a:pt x="166" y="0"/>
                  </a:lnTo>
                  <a:lnTo>
                    <a:pt x="160" y="2"/>
                  </a:lnTo>
                  <a:lnTo>
                    <a:pt x="144" y="12"/>
                  </a:lnTo>
                  <a:lnTo>
                    <a:pt x="14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31" name="Freeform 59"/>
            <p:cNvSpPr/>
            <p:nvPr/>
          </p:nvSpPr>
          <p:spPr bwMode="auto">
            <a:xfrm>
              <a:off x="7216775" y="493712"/>
              <a:ext cx="57150" cy="60325"/>
            </a:xfrm>
            <a:custGeom>
              <a:avLst/>
              <a:gdLst>
                <a:gd name="T0" fmla="*/ 12 w 36"/>
                <a:gd name="T1" fmla="*/ 2 h 38"/>
                <a:gd name="T2" fmla="*/ 12 w 36"/>
                <a:gd name="T3" fmla="*/ 2 h 38"/>
                <a:gd name="T4" fmla="*/ 8 w 36"/>
                <a:gd name="T5" fmla="*/ 0 h 38"/>
                <a:gd name="T6" fmla="*/ 4 w 36"/>
                <a:gd name="T7" fmla="*/ 2 h 38"/>
                <a:gd name="T8" fmla="*/ 4 w 36"/>
                <a:gd name="T9" fmla="*/ 2 h 38"/>
                <a:gd name="T10" fmla="*/ 4 w 36"/>
                <a:gd name="T11" fmla="*/ 4 h 38"/>
                <a:gd name="T12" fmla="*/ 2 w 36"/>
                <a:gd name="T13" fmla="*/ 6 h 38"/>
                <a:gd name="T14" fmla="*/ 2 w 36"/>
                <a:gd name="T15" fmla="*/ 6 h 38"/>
                <a:gd name="T16" fmla="*/ 2 w 36"/>
                <a:gd name="T17" fmla="*/ 8 h 38"/>
                <a:gd name="T18" fmla="*/ 2 w 36"/>
                <a:gd name="T19" fmla="*/ 8 h 38"/>
                <a:gd name="T20" fmla="*/ 0 w 36"/>
                <a:gd name="T21" fmla="*/ 10 h 38"/>
                <a:gd name="T22" fmla="*/ 0 w 36"/>
                <a:gd name="T23" fmla="*/ 14 h 38"/>
                <a:gd name="T24" fmla="*/ 22 w 36"/>
                <a:gd name="T25" fmla="*/ 38 h 38"/>
                <a:gd name="T26" fmla="*/ 22 w 36"/>
                <a:gd name="T27" fmla="*/ 38 h 38"/>
                <a:gd name="T28" fmla="*/ 24 w 36"/>
                <a:gd name="T29" fmla="*/ 38 h 38"/>
                <a:gd name="T30" fmla="*/ 28 w 36"/>
                <a:gd name="T31" fmla="*/ 38 h 38"/>
                <a:gd name="T32" fmla="*/ 28 w 36"/>
                <a:gd name="T33" fmla="*/ 38 h 38"/>
                <a:gd name="T34" fmla="*/ 30 w 36"/>
                <a:gd name="T35" fmla="*/ 36 h 38"/>
                <a:gd name="T36" fmla="*/ 30 w 36"/>
                <a:gd name="T37" fmla="*/ 36 h 38"/>
                <a:gd name="T38" fmla="*/ 32 w 36"/>
                <a:gd name="T39" fmla="*/ 36 h 38"/>
                <a:gd name="T40" fmla="*/ 34 w 36"/>
                <a:gd name="T41" fmla="*/ 34 h 38"/>
                <a:gd name="T42" fmla="*/ 34 w 36"/>
                <a:gd name="T43" fmla="*/ 34 h 38"/>
                <a:gd name="T44" fmla="*/ 36 w 36"/>
                <a:gd name="T45" fmla="*/ 32 h 38"/>
                <a:gd name="T46" fmla="*/ 36 w 36"/>
                <a:gd name="T47" fmla="*/ 28 h 38"/>
                <a:gd name="T48" fmla="*/ 12 w 36"/>
                <a:gd name="T49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38">
                  <a:moveTo>
                    <a:pt x="12" y="2"/>
                  </a:moveTo>
                  <a:lnTo>
                    <a:pt x="12" y="2"/>
                  </a:lnTo>
                  <a:lnTo>
                    <a:pt x="8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4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2" y="36"/>
                  </a:lnTo>
                  <a:lnTo>
                    <a:pt x="34" y="34"/>
                  </a:lnTo>
                  <a:lnTo>
                    <a:pt x="34" y="34"/>
                  </a:lnTo>
                  <a:lnTo>
                    <a:pt x="36" y="32"/>
                  </a:lnTo>
                  <a:lnTo>
                    <a:pt x="36" y="28"/>
                  </a:lnTo>
                  <a:lnTo>
                    <a:pt x="1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813264" y="4206440"/>
            <a:ext cx="609600" cy="377727"/>
            <a:chOff x="8328025" y="360362"/>
            <a:chExt cx="609600" cy="37782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3" name="Freeform 60"/>
            <p:cNvSpPr>
              <a:spLocks noEditPoints="1"/>
            </p:cNvSpPr>
            <p:nvPr/>
          </p:nvSpPr>
          <p:spPr bwMode="auto">
            <a:xfrm>
              <a:off x="8375650" y="360362"/>
              <a:ext cx="514350" cy="323850"/>
            </a:xfrm>
            <a:custGeom>
              <a:avLst/>
              <a:gdLst>
                <a:gd name="T0" fmla="*/ 8 w 324"/>
                <a:gd name="T1" fmla="*/ 204 h 204"/>
                <a:gd name="T2" fmla="*/ 316 w 324"/>
                <a:gd name="T3" fmla="*/ 204 h 204"/>
                <a:gd name="T4" fmla="*/ 316 w 324"/>
                <a:gd name="T5" fmla="*/ 204 h 204"/>
                <a:gd name="T6" fmla="*/ 320 w 324"/>
                <a:gd name="T7" fmla="*/ 204 h 204"/>
                <a:gd name="T8" fmla="*/ 322 w 324"/>
                <a:gd name="T9" fmla="*/ 202 h 204"/>
                <a:gd name="T10" fmla="*/ 324 w 324"/>
                <a:gd name="T11" fmla="*/ 200 h 204"/>
                <a:gd name="T12" fmla="*/ 324 w 324"/>
                <a:gd name="T13" fmla="*/ 196 h 204"/>
                <a:gd name="T14" fmla="*/ 324 w 324"/>
                <a:gd name="T15" fmla="*/ 8 h 204"/>
                <a:gd name="T16" fmla="*/ 324 w 324"/>
                <a:gd name="T17" fmla="*/ 8 h 204"/>
                <a:gd name="T18" fmla="*/ 324 w 324"/>
                <a:gd name="T19" fmla="*/ 6 h 204"/>
                <a:gd name="T20" fmla="*/ 322 w 324"/>
                <a:gd name="T21" fmla="*/ 2 h 204"/>
                <a:gd name="T22" fmla="*/ 320 w 324"/>
                <a:gd name="T23" fmla="*/ 0 h 204"/>
                <a:gd name="T24" fmla="*/ 316 w 324"/>
                <a:gd name="T25" fmla="*/ 0 h 204"/>
                <a:gd name="T26" fmla="*/ 8 w 324"/>
                <a:gd name="T27" fmla="*/ 0 h 204"/>
                <a:gd name="T28" fmla="*/ 8 w 324"/>
                <a:gd name="T29" fmla="*/ 0 h 204"/>
                <a:gd name="T30" fmla="*/ 6 w 324"/>
                <a:gd name="T31" fmla="*/ 0 h 204"/>
                <a:gd name="T32" fmla="*/ 4 w 324"/>
                <a:gd name="T33" fmla="*/ 2 h 204"/>
                <a:gd name="T34" fmla="*/ 2 w 324"/>
                <a:gd name="T35" fmla="*/ 6 h 204"/>
                <a:gd name="T36" fmla="*/ 0 w 324"/>
                <a:gd name="T37" fmla="*/ 8 h 204"/>
                <a:gd name="T38" fmla="*/ 0 w 324"/>
                <a:gd name="T39" fmla="*/ 196 h 204"/>
                <a:gd name="T40" fmla="*/ 0 w 324"/>
                <a:gd name="T41" fmla="*/ 196 h 204"/>
                <a:gd name="T42" fmla="*/ 2 w 324"/>
                <a:gd name="T43" fmla="*/ 200 h 204"/>
                <a:gd name="T44" fmla="*/ 4 w 324"/>
                <a:gd name="T45" fmla="*/ 202 h 204"/>
                <a:gd name="T46" fmla="*/ 6 w 324"/>
                <a:gd name="T47" fmla="*/ 204 h 204"/>
                <a:gd name="T48" fmla="*/ 8 w 324"/>
                <a:gd name="T49" fmla="*/ 204 h 204"/>
                <a:gd name="T50" fmla="*/ 8 w 324"/>
                <a:gd name="T51" fmla="*/ 204 h 204"/>
                <a:gd name="T52" fmla="*/ 162 w 324"/>
                <a:gd name="T53" fmla="*/ 6 h 204"/>
                <a:gd name="T54" fmla="*/ 162 w 324"/>
                <a:gd name="T55" fmla="*/ 6 h 204"/>
                <a:gd name="T56" fmla="*/ 166 w 324"/>
                <a:gd name="T57" fmla="*/ 6 h 204"/>
                <a:gd name="T58" fmla="*/ 168 w 324"/>
                <a:gd name="T59" fmla="*/ 10 h 204"/>
                <a:gd name="T60" fmla="*/ 168 w 324"/>
                <a:gd name="T61" fmla="*/ 10 h 204"/>
                <a:gd name="T62" fmla="*/ 166 w 324"/>
                <a:gd name="T63" fmla="*/ 14 h 204"/>
                <a:gd name="T64" fmla="*/ 162 w 324"/>
                <a:gd name="T65" fmla="*/ 16 h 204"/>
                <a:gd name="T66" fmla="*/ 162 w 324"/>
                <a:gd name="T67" fmla="*/ 16 h 204"/>
                <a:gd name="T68" fmla="*/ 160 w 324"/>
                <a:gd name="T69" fmla="*/ 14 h 204"/>
                <a:gd name="T70" fmla="*/ 158 w 324"/>
                <a:gd name="T71" fmla="*/ 10 h 204"/>
                <a:gd name="T72" fmla="*/ 158 w 324"/>
                <a:gd name="T73" fmla="*/ 10 h 204"/>
                <a:gd name="T74" fmla="*/ 160 w 324"/>
                <a:gd name="T75" fmla="*/ 6 h 204"/>
                <a:gd name="T76" fmla="*/ 162 w 324"/>
                <a:gd name="T77" fmla="*/ 6 h 204"/>
                <a:gd name="T78" fmla="*/ 162 w 324"/>
                <a:gd name="T79" fmla="*/ 6 h 204"/>
                <a:gd name="T80" fmla="*/ 20 w 324"/>
                <a:gd name="T81" fmla="*/ 20 h 204"/>
                <a:gd name="T82" fmla="*/ 304 w 324"/>
                <a:gd name="T83" fmla="*/ 20 h 204"/>
                <a:gd name="T84" fmla="*/ 304 w 324"/>
                <a:gd name="T85" fmla="*/ 184 h 204"/>
                <a:gd name="T86" fmla="*/ 20 w 324"/>
                <a:gd name="T87" fmla="*/ 184 h 204"/>
                <a:gd name="T88" fmla="*/ 20 w 324"/>
                <a:gd name="T89" fmla="*/ 2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4" h="204">
                  <a:moveTo>
                    <a:pt x="8" y="204"/>
                  </a:moveTo>
                  <a:lnTo>
                    <a:pt x="316" y="204"/>
                  </a:lnTo>
                  <a:lnTo>
                    <a:pt x="316" y="204"/>
                  </a:lnTo>
                  <a:lnTo>
                    <a:pt x="320" y="204"/>
                  </a:lnTo>
                  <a:lnTo>
                    <a:pt x="322" y="202"/>
                  </a:lnTo>
                  <a:lnTo>
                    <a:pt x="324" y="200"/>
                  </a:lnTo>
                  <a:lnTo>
                    <a:pt x="324" y="196"/>
                  </a:lnTo>
                  <a:lnTo>
                    <a:pt x="324" y="8"/>
                  </a:lnTo>
                  <a:lnTo>
                    <a:pt x="324" y="8"/>
                  </a:lnTo>
                  <a:lnTo>
                    <a:pt x="324" y="6"/>
                  </a:lnTo>
                  <a:lnTo>
                    <a:pt x="322" y="2"/>
                  </a:lnTo>
                  <a:lnTo>
                    <a:pt x="320" y="0"/>
                  </a:lnTo>
                  <a:lnTo>
                    <a:pt x="31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6" y="204"/>
                  </a:lnTo>
                  <a:lnTo>
                    <a:pt x="8" y="204"/>
                  </a:lnTo>
                  <a:lnTo>
                    <a:pt x="8" y="204"/>
                  </a:lnTo>
                  <a:close/>
                  <a:moveTo>
                    <a:pt x="162" y="6"/>
                  </a:moveTo>
                  <a:lnTo>
                    <a:pt x="162" y="6"/>
                  </a:lnTo>
                  <a:lnTo>
                    <a:pt x="166" y="6"/>
                  </a:lnTo>
                  <a:lnTo>
                    <a:pt x="168" y="10"/>
                  </a:lnTo>
                  <a:lnTo>
                    <a:pt x="168" y="10"/>
                  </a:lnTo>
                  <a:lnTo>
                    <a:pt x="166" y="14"/>
                  </a:lnTo>
                  <a:lnTo>
                    <a:pt x="162" y="16"/>
                  </a:lnTo>
                  <a:lnTo>
                    <a:pt x="162" y="16"/>
                  </a:lnTo>
                  <a:lnTo>
                    <a:pt x="160" y="14"/>
                  </a:lnTo>
                  <a:lnTo>
                    <a:pt x="158" y="10"/>
                  </a:lnTo>
                  <a:lnTo>
                    <a:pt x="158" y="10"/>
                  </a:lnTo>
                  <a:lnTo>
                    <a:pt x="160" y="6"/>
                  </a:lnTo>
                  <a:lnTo>
                    <a:pt x="162" y="6"/>
                  </a:lnTo>
                  <a:lnTo>
                    <a:pt x="162" y="6"/>
                  </a:lnTo>
                  <a:close/>
                  <a:moveTo>
                    <a:pt x="20" y="20"/>
                  </a:moveTo>
                  <a:lnTo>
                    <a:pt x="304" y="20"/>
                  </a:lnTo>
                  <a:lnTo>
                    <a:pt x="304" y="184"/>
                  </a:lnTo>
                  <a:lnTo>
                    <a:pt x="20" y="184"/>
                  </a:lnTo>
                  <a:lnTo>
                    <a:pt x="2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34" name="Freeform 61"/>
            <p:cNvSpPr/>
            <p:nvPr/>
          </p:nvSpPr>
          <p:spPr bwMode="auto">
            <a:xfrm>
              <a:off x="8328025" y="696912"/>
              <a:ext cx="609600" cy="41275"/>
            </a:xfrm>
            <a:custGeom>
              <a:avLst/>
              <a:gdLst>
                <a:gd name="T0" fmla="*/ 384 w 384"/>
                <a:gd name="T1" fmla="*/ 0 h 26"/>
                <a:gd name="T2" fmla="*/ 252 w 384"/>
                <a:gd name="T3" fmla="*/ 0 h 26"/>
                <a:gd name="T4" fmla="*/ 252 w 384"/>
                <a:gd name="T5" fmla="*/ 0 h 26"/>
                <a:gd name="T6" fmla="*/ 250 w 384"/>
                <a:gd name="T7" fmla="*/ 4 h 26"/>
                <a:gd name="T8" fmla="*/ 246 w 384"/>
                <a:gd name="T9" fmla="*/ 6 h 26"/>
                <a:gd name="T10" fmla="*/ 138 w 384"/>
                <a:gd name="T11" fmla="*/ 6 h 26"/>
                <a:gd name="T12" fmla="*/ 138 w 384"/>
                <a:gd name="T13" fmla="*/ 6 h 26"/>
                <a:gd name="T14" fmla="*/ 136 w 384"/>
                <a:gd name="T15" fmla="*/ 4 h 26"/>
                <a:gd name="T16" fmla="*/ 134 w 384"/>
                <a:gd name="T17" fmla="*/ 0 h 26"/>
                <a:gd name="T18" fmla="*/ 0 w 384"/>
                <a:gd name="T19" fmla="*/ 0 h 26"/>
                <a:gd name="T20" fmla="*/ 0 w 384"/>
                <a:gd name="T21" fmla="*/ 0 h 26"/>
                <a:gd name="T22" fmla="*/ 0 w 384"/>
                <a:gd name="T23" fmla="*/ 2 h 26"/>
                <a:gd name="T24" fmla="*/ 0 w 384"/>
                <a:gd name="T25" fmla="*/ 8 h 26"/>
                <a:gd name="T26" fmla="*/ 0 w 384"/>
                <a:gd name="T27" fmla="*/ 8 h 26"/>
                <a:gd name="T28" fmla="*/ 2 w 384"/>
                <a:gd name="T29" fmla="*/ 16 h 26"/>
                <a:gd name="T30" fmla="*/ 6 w 384"/>
                <a:gd name="T31" fmla="*/ 20 h 26"/>
                <a:gd name="T32" fmla="*/ 12 w 384"/>
                <a:gd name="T33" fmla="*/ 24 h 26"/>
                <a:gd name="T34" fmla="*/ 18 w 384"/>
                <a:gd name="T35" fmla="*/ 26 h 26"/>
                <a:gd name="T36" fmla="*/ 368 w 384"/>
                <a:gd name="T37" fmla="*/ 26 h 26"/>
                <a:gd name="T38" fmla="*/ 368 w 384"/>
                <a:gd name="T39" fmla="*/ 26 h 26"/>
                <a:gd name="T40" fmla="*/ 374 w 384"/>
                <a:gd name="T41" fmla="*/ 24 h 26"/>
                <a:gd name="T42" fmla="*/ 380 w 384"/>
                <a:gd name="T43" fmla="*/ 20 h 26"/>
                <a:gd name="T44" fmla="*/ 384 w 384"/>
                <a:gd name="T45" fmla="*/ 16 h 26"/>
                <a:gd name="T46" fmla="*/ 384 w 384"/>
                <a:gd name="T47" fmla="*/ 8 h 26"/>
                <a:gd name="T48" fmla="*/ 384 w 384"/>
                <a:gd name="T49" fmla="*/ 2 h 26"/>
                <a:gd name="T50" fmla="*/ 384 w 384"/>
                <a:gd name="T51" fmla="*/ 2 h 26"/>
                <a:gd name="T52" fmla="*/ 384 w 384"/>
                <a:gd name="T53" fmla="*/ 0 h 26"/>
                <a:gd name="T54" fmla="*/ 384 w 384"/>
                <a:gd name="T5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4" h="26">
                  <a:moveTo>
                    <a:pt x="384" y="0"/>
                  </a:moveTo>
                  <a:lnTo>
                    <a:pt x="252" y="0"/>
                  </a:lnTo>
                  <a:lnTo>
                    <a:pt x="252" y="0"/>
                  </a:lnTo>
                  <a:lnTo>
                    <a:pt x="250" y="4"/>
                  </a:lnTo>
                  <a:lnTo>
                    <a:pt x="246" y="6"/>
                  </a:lnTo>
                  <a:lnTo>
                    <a:pt x="138" y="6"/>
                  </a:lnTo>
                  <a:lnTo>
                    <a:pt x="138" y="6"/>
                  </a:lnTo>
                  <a:lnTo>
                    <a:pt x="136" y="4"/>
                  </a:lnTo>
                  <a:lnTo>
                    <a:pt x="13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16"/>
                  </a:lnTo>
                  <a:lnTo>
                    <a:pt x="6" y="20"/>
                  </a:lnTo>
                  <a:lnTo>
                    <a:pt x="12" y="24"/>
                  </a:lnTo>
                  <a:lnTo>
                    <a:pt x="18" y="26"/>
                  </a:lnTo>
                  <a:lnTo>
                    <a:pt x="368" y="26"/>
                  </a:lnTo>
                  <a:lnTo>
                    <a:pt x="368" y="26"/>
                  </a:lnTo>
                  <a:lnTo>
                    <a:pt x="374" y="24"/>
                  </a:lnTo>
                  <a:lnTo>
                    <a:pt x="380" y="20"/>
                  </a:lnTo>
                  <a:lnTo>
                    <a:pt x="384" y="16"/>
                  </a:lnTo>
                  <a:lnTo>
                    <a:pt x="384" y="8"/>
                  </a:lnTo>
                  <a:lnTo>
                    <a:pt x="384" y="2"/>
                  </a:lnTo>
                  <a:lnTo>
                    <a:pt x="384" y="2"/>
                  </a:lnTo>
                  <a:lnTo>
                    <a:pt x="384" y="0"/>
                  </a:lnTo>
                  <a:lnTo>
                    <a:pt x="3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35" name="Freeform 62"/>
            <p:cNvSpPr>
              <a:spLocks noEditPoints="1"/>
            </p:cNvSpPr>
            <p:nvPr/>
          </p:nvSpPr>
          <p:spPr bwMode="auto">
            <a:xfrm>
              <a:off x="8426450" y="411162"/>
              <a:ext cx="412750" cy="222250"/>
            </a:xfrm>
            <a:custGeom>
              <a:avLst/>
              <a:gdLst>
                <a:gd name="T0" fmla="*/ 260 w 260"/>
                <a:gd name="T1" fmla="*/ 140 h 140"/>
                <a:gd name="T2" fmla="*/ 80 w 260"/>
                <a:gd name="T3" fmla="*/ 94 h 140"/>
                <a:gd name="T4" fmla="*/ 70 w 260"/>
                <a:gd name="T5" fmla="*/ 72 h 140"/>
                <a:gd name="T6" fmla="*/ 66 w 260"/>
                <a:gd name="T7" fmla="*/ 62 h 140"/>
                <a:gd name="T8" fmla="*/ 58 w 260"/>
                <a:gd name="T9" fmla="*/ 64 h 140"/>
                <a:gd name="T10" fmla="*/ 56 w 260"/>
                <a:gd name="T11" fmla="*/ 94 h 140"/>
                <a:gd name="T12" fmla="*/ 56 w 260"/>
                <a:gd name="T13" fmla="*/ 38 h 140"/>
                <a:gd name="T14" fmla="*/ 56 w 260"/>
                <a:gd name="T15" fmla="*/ 58 h 140"/>
                <a:gd name="T16" fmla="*/ 68 w 260"/>
                <a:gd name="T17" fmla="*/ 52 h 140"/>
                <a:gd name="T18" fmla="*/ 74 w 260"/>
                <a:gd name="T19" fmla="*/ 54 h 140"/>
                <a:gd name="T20" fmla="*/ 80 w 260"/>
                <a:gd name="T21" fmla="*/ 62 h 140"/>
                <a:gd name="T22" fmla="*/ 80 w 260"/>
                <a:gd name="T23" fmla="*/ 94 h 140"/>
                <a:gd name="T24" fmla="*/ 108 w 260"/>
                <a:gd name="T25" fmla="*/ 94 h 140"/>
                <a:gd name="T26" fmla="*/ 98 w 260"/>
                <a:gd name="T27" fmla="*/ 92 h 140"/>
                <a:gd name="T28" fmla="*/ 96 w 260"/>
                <a:gd name="T29" fmla="*/ 82 h 140"/>
                <a:gd name="T30" fmla="*/ 90 w 260"/>
                <a:gd name="T31" fmla="*/ 54 h 140"/>
                <a:gd name="T32" fmla="*/ 106 w 260"/>
                <a:gd name="T33" fmla="*/ 44 h 140"/>
                <a:gd name="T34" fmla="*/ 116 w 260"/>
                <a:gd name="T35" fmla="*/ 62 h 140"/>
                <a:gd name="T36" fmla="*/ 106 w 260"/>
                <a:gd name="T37" fmla="*/ 78 h 140"/>
                <a:gd name="T38" fmla="*/ 110 w 260"/>
                <a:gd name="T39" fmla="*/ 86 h 140"/>
                <a:gd name="T40" fmla="*/ 114 w 260"/>
                <a:gd name="T41" fmla="*/ 86 h 140"/>
                <a:gd name="T42" fmla="*/ 118 w 260"/>
                <a:gd name="T43" fmla="*/ 92 h 140"/>
                <a:gd name="T44" fmla="*/ 184 w 260"/>
                <a:gd name="T45" fmla="*/ 94 h 140"/>
                <a:gd name="T46" fmla="*/ 174 w 260"/>
                <a:gd name="T47" fmla="*/ 72 h 140"/>
                <a:gd name="T48" fmla="*/ 172 w 260"/>
                <a:gd name="T49" fmla="*/ 62 h 140"/>
                <a:gd name="T50" fmla="*/ 164 w 260"/>
                <a:gd name="T51" fmla="*/ 64 h 140"/>
                <a:gd name="T52" fmla="*/ 162 w 260"/>
                <a:gd name="T53" fmla="*/ 94 h 140"/>
                <a:gd name="T54" fmla="*/ 152 w 260"/>
                <a:gd name="T55" fmla="*/ 72 h 140"/>
                <a:gd name="T56" fmla="*/ 148 w 260"/>
                <a:gd name="T57" fmla="*/ 62 h 140"/>
                <a:gd name="T58" fmla="*/ 142 w 260"/>
                <a:gd name="T59" fmla="*/ 64 h 140"/>
                <a:gd name="T60" fmla="*/ 140 w 260"/>
                <a:gd name="T61" fmla="*/ 94 h 140"/>
                <a:gd name="T62" fmla="*/ 136 w 260"/>
                <a:gd name="T63" fmla="*/ 54 h 140"/>
                <a:gd name="T64" fmla="*/ 138 w 260"/>
                <a:gd name="T65" fmla="*/ 60 h 140"/>
                <a:gd name="T66" fmla="*/ 150 w 260"/>
                <a:gd name="T67" fmla="*/ 52 h 140"/>
                <a:gd name="T68" fmla="*/ 156 w 260"/>
                <a:gd name="T69" fmla="*/ 54 h 140"/>
                <a:gd name="T70" fmla="*/ 166 w 260"/>
                <a:gd name="T71" fmla="*/ 54 h 140"/>
                <a:gd name="T72" fmla="*/ 172 w 260"/>
                <a:gd name="T73" fmla="*/ 52 h 140"/>
                <a:gd name="T74" fmla="*/ 182 w 260"/>
                <a:gd name="T75" fmla="*/ 56 h 140"/>
                <a:gd name="T76" fmla="*/ 184 w 260"/>
                <a:gd name="T77" fmla="*/ 62 h 140"/>
                <a:gd name="T78" fmla="*/ 214 w 260"/>
                <a:gd name="T79" fmla="*/ 94 h 140"/>
                <a:gd name="T80" fmla="*/ 208 w 260"/>
                <a:gd name="T81" fmla="*/ 94 h 140"/>
                <a:gd name="T82" fmla="*/ 202 w 260"/>
                <a:gd name="T83" fmla="*/ 92 h 140"/>
                <a:gd name="T84" fmla="*/ 200 w 260"/>
                <a:gd name="T85" fmla="*/ 38 h 140"/>
                <a:gd name="T86" fmla="*/ 210 w 260"/>
                <a:gd name="T87" fmla="*/ 80 h 140"/>
                <a:gd name="T88" fmla="*/ 214 w 260"/>
                <a:gd name="T89" fmla="*/ 86 h 140"/>
                <a:gd name="T90" fmla="*/ 214 w 260"/>
                <a:gd name="T91" fmla="*/ 86 h 140"/>
                <a:gd name="T92" fmla="*/ 218 w 260"/>
                <a:gd name="T93" fmla="*/ 9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0" h="140">
                  <a:moveTo>
                    <a:pt x="0" y="0"/>
                  </a:moveTo>
                  <a:lnTo>
                    <a:pt x="0" y="140"/>
                  </a:lnTo>
                  <a:lnTo>
                    <a:pt x="260" y="140"/>
                  </a:lnTo>
                  <a:lnTo>
                    <a:pt x="260" y="0"/>
                  </a:lnTo>
                  <a:lnTo>
                    <a:pt x="0" y="0"/>
                  </a:lnTo>
                  <a:close/>
                  <a:moveTo>
                    <a:pt x="80" y="94"/>
                  </a:moveTo>
                  <a:lnTo>
                    <a:pt x="70" y="94"/>
                  </a:lnTo>
                  <a:lnTo>
                    <a:pt x="70" y="72"/>
                  </a:lnTo>
                  <a:lnTo>
                    <a:pt x="70" y="72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6" y="62"/>
                  </a:lnTo>
                  <a:lnTo>
                    <a:pt x="64" y="62"/>
                  </a:lnTo>
                  <a:lnTo>
                    <a:pt x="64" y="62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6" y="68"/>
                  </a:lnTo>
                  <a:lnTo>
                    <a:pt x="56" y="94"/>
                  </a:lnTo>
                  <a:lnTo>
                    <a:pt x="46" y="94"/>
                  </a:lnTo>
                  <a:lnTo>
                    <a:pt x="46" y="38"/>
                  </a:lnTo>
                  <a:lnTo>
                    <a:pt x="56" y="38"/>
                  </a:lnTo>
                  <a:lnTo>
                    <a:pt x="56" y="58"/>
                  </a:lnTo>
                  <a:lnTo>
                    <a:pt x="56" y="58"/>
                  </a:lnTo>
                  <a:lnTo>
                    <a:pt x="56" y="58"/>
                  </a:lnTo>
                  <a:lnTo>
                    <a:pt x="60" y="54"/>
                  </a:lnTo>
                  <a:lnTo>
                    <a:pt x="60" y="54"/>
                  </a:lnTo>
                  <a:lnTo>
                    <a:pt x="68" y="52"/>
                  </a:lnTo>
                  <a:lnTo>
                    <a:pt x="68" y="52"/>
                  </a:lnTo>
                  <a:lnTo>
                    <a:pt x="74" y="54"/>
                  </a:lnTo>
                  <a:lnTo>
                    <a:pt x="74" y="54"/>
                  </a:lnTo>
                  <a:lnTo>
                    <a:pt x="78" y="56"/>
                  </a:lnTo>
                  <a:lnTo>
                    <a:pt x="78" y="56"/>
                  </a:lnTo>
                  <a:lnTo>
                    <a:pt x="80" y="62"/>
                  </a:lnTo>
                  <a:lnTo>
                    <a:pt x="80" y="62"/>
                  </a:lnTo>
                  <a:lnTo>
                    <a:pt x="80" y="68"/>
                  </a:lnTo>
                  <a:lnTo>
                    <a:pt x="80" y="94"/>
                  </a:lnTo>
                  <a:close/>
                  <a:moveTo>
                    <a:pt x="112" y="94"/>
                  </a:moveTo>
                  <a:lnTo>
                    <a:pt x="112" y="94"/>
                  </a:lnTo>
                  <a:lnTo>
                    <a:pt x="108" y="94"/>
                  </a:lnTo>
                  <a:lnTo>
                    <a:pt x="108" y="94"/>
                  </a:lnTo>
                  <a:lnTo>
                    <a:pt x="102" y="94"/>
                  </a:lnTo>
                  <a:lnTo>
                    <a:pt x="98" y="92"/>
                  </a:lnTo>
                  <a:lnTo>
                    <a:pt x="98" y="92"/>
                  </a:lnTo>
                  <a:lnTo>
                    <a:pt x="96" y="88"/>
                  </a:lnTo>
                  <a:lnTo>
                    <a:pt x="96" y="82"/>
                  </a:lnTo>
                  <a:lnTo>
                    <a:pt x="96" y="62"/>
                  </a:lnTo>
                  <a:lnTo>
                    <a:pt x="90" y="62"/>
                  </a:lnTo>
                  <a:lnTo>
                    <a:pt x="90" y="54"/>
                  </a:lnTo>
                  <a:lnTo>
                    <a:pt x="96" y="54"/>
                  </a:lnTo>
                  <a:lnTo>
                    <a:pt x="96" y="46"/>
                  </a:lnTo>
                  <a:lnTo>
                    <a:pt x="106" y="44"/>
                  </a:lnTo>
                  <a:lnTo>
                    <a:pt x="106" y="54"/>
                  </a:lnTo>
                  <a:lnTo>
                    <a:pt x="116" y="54"/>
                  </a:lnTo>
                  <a:lnTo>
                    <a:pt x="116" y="62"/>
                  </a:lnTo>
                  <a:lnTo>
                    <a:pt x="106" y="62"/>
                  </a:lnTo>
                  <a:lnTo>
                    <a:pt x="106" y="78"/>
                  </a:lnTo>
                  <a:lnTo>
                    <a:pt x="106" y="78"/>
                  </a:lnTo>
                  <a:lnTo>
                    <a:pt x="108" y="84"/>
                  </a:lnTo>
                  <a:lnTo>
                    <a:pt x="108" y="84"/>
                  </a:lnTo>
                  <a:lnTo>
                    <a:pt x="110" y="86"/>
                  </a:lnTo>
                  <a:lnTo>
                    <a:pt x="110" y="86"/>
                  </a:lnTo>
                  <a:lnTo>
                    <a:pt x="114" y="86"/>
                  </a:lnTo>
                  <a:lnTo>
                    <a:pt x="114" y="86"/>
                  </a:lnTo>
                  <a:lnTo>
                    <a:pt x="116" y="84"/>
                  </a:lnTo>
                  <a:lnTo>
                    <a:pt x="118" y="92"/>
                  </a:lnTo>
                  <a:lnTo>
                    <a:pt x="118" y="92"/>
                  </a:lnTo>
                  <a:lnTo>
                    <a:pt x="112" y="94"/>
                  </a:lnTo>
                  <a:lnTo>
                    <a:pt x="112" y="94"/>
                  </a:lnTo>
                  <a:close/>
                  <a:moveTo>
                    <a:pt x="184" y="94"/>
                  </a:moveTo>
                  <a:lnTo>
                    <a:pt x="174" y="94"/>
                  </a:lnTo>
                  <a:lnTo>
                    <a:pt x="174" y="72"/>
                  </a:lnTo>
                  <a:lnTo>
                    <a:pt x="174" y="72"/>
                  </a:lnTo>
                  <a:lnTo>
                    <a:pt x="174" y="64"/>
                  </a:lnTo>
                  <a:lnTo>
                    <a:pt x="174" y="64"/>
                  </a:lnTo>
                  <a:lnTo>
                    <a:pt x="172" y="62"/>
                  </a:lnTo>
                  <a:lnTo>
                    <a:pt x="168" y="62"/>
                  </a:lnTo>
                  <a:lnTo>
                    <a:pt x="168" y="62"/>
                  </a:lnTo>
                  <a:lnTo>
                    <a:pt x="164" y="64"/>
                  </a:lnTo>
                  <a:lnTo>
                    <a:pt x="164" y="64"/>
                  </a:lnTo>
                  <a:lnTo>
                    <a:pt x="162" y="68"/>
                  </a:lnTo>
                  <a:lnTo>
                    <a:pt x="162" y="94"/>
                  </a:lnTo>
                  <a:lnTo>
                    <a:pt x="152" y="94"/>
                  </a:lnTo>
                  <a:lnTo>
                    <a:pt x="152" y="72"/>
                  </a:lnTo>
                  <a:lnTo>
                    <a:pt x="152" y="72"/>
                  </a:lnTo>
                  <a:lnTo>
                    <a:pt x="150" y="64"/>
                  </a:lnTo>
                  <a:lnTo>
                    <a:pt x="150" y="64"/>
                  </a:lnTo>
                  <a:lnTo>
                    <a:pt x="148" y="62"/>
                  </a:lnTo>
                  <a:lnTo>
                    <a:pt x="146" y="62"/>
                  </a:lnTo>
                  <a:lnTo>
                    <a:pt x="146" y="62"/>
                  </a:lnTo>
                  <a:lnTo>
                    <a:pt x="142" y="64"/>
                  </a:lnTo>
                  <a:lnTo>
                    <a:pt x="142" y="64"/>
                  </a:lnTo>
                  <a:lnTo>
                    <a:pt x="140" y="68"/>
                  </a:lnTo>
                  <a:lnTo>
                    <a:pt x="140" y="94"/>
                  </a:lnTo>
                  <a:lnTo>
                    <a:pt x="128" y="94"/>
                  </a:lnTo>
                  <a:lnTo>
                    <a:pt x="128" y="54"/>
                  </a:lnTo>
                  <a:lnTo>
                    <a:pt x="136" y="54"/>
                  </a:lnTo>
                  <a:lnTo>
                    <a:pt x="138" y="60"/>
                  </a:lnTo>
                  <a:lnTo>
                    <a:pt x="138" y="60"/>
                  </a:lnTo>
                  <a:lnTo>
                    <a:pt x="138" y="60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50" y="52"/>
                  </a:lnTo>
                  <a:lnTo>
                    <a:pt x="150" y="52"/>
                  </a:lnTo>
                  <a:lnTo>
                    <a:pt x="156" y="54"/>
                  </a:lnTo>
                  <a:lnTo>
                    <a:pt x="156" y="54"/>
                  </a:lnTo>
                  <a:lnTo>
                    <a:pt x="160" y="60"/>
                  </a:lnTo>
                  <a:lnTo>
                    <a:pt x="160" y="60"/>
                  </a:lnTo>
                  <a:lnTo>
                    <a:pt x="166" y="54"/>
                  </a:lnTo>
                  <a:lnTo>
                    <a:pt x="166" y="54"/>
                  </a:lnTo>
                  <a:lnTo>
                    <a:pt x="172" y="52"/>
                  </a:lnTo>
                  <a:lnTo>
                    <a:pt x="172" y="52"/>
                  </a:lnTo>
                  <a:lnTo>
                    <a:pt x="178" y="54"/>
                  </a:lnTo>
                  <a:lnTo>
                    <a:pt x="178" y="54"/>
                  </a:lnTo>
                  <a:lnTo>
                    <a:pt x="182" y="56"/>
                  </a:lnTo>
                  <a:lnTo>
                    <a:pt x="182" y="56"/>
                  </a:lnTo>
                  <a:lnTo>
                    <a:pt x="184" y="62"/>
                  </a:lnTo>
                  <a:lnTo>
                    <a:pt x="184" y="62"/>
                  </a:lnTo>
                  <a:lnTo>
                    <a:pt x="184" y="70"/>
                  </a:lnTo>
                  <a:lnTo>
                    <a:pt x="184" y="94"/>
                  </a:lnTo>
                  <a:close/>
                  <a:moveTo>
                    <a:pt x="214" y="94"/>
                  </a:moveTo>
                  <a:lnTo>
                    <a:pt x="214" y="94"/>
                  </a:lnTo>
                  <a:lnTo>
                    <a:pt x="208" y="94"/>
                  </a:lnTo>
                  <a:lnTo>
                    <a:pt x="208" y="94"/>
                  </a:lnTo>
                  <a:lnTo>
                    <a:pt x="204" y="94"/>
                  </a:lnTo>
                  <a:lnTo>
                    <a:pt x="202" y="92"/>
                  </a:lnTo>
                  <a:lnTo>
                    <a:pt x="202" y="92"/>
                  </a:lnTo>
                  <a:lnTo>
                    <a:pt x="200" y="90"/>
                  </a:lnTo>
                  <a:lnTo>
                    <a:pt x="200" y="86"/>
                  </a:lnTo>
                  <a:lnTo>
                    <a:pt x="200" y="38"/>
                  </a:lnTo>
                  <a:lnTo>
                    <a:pt x="210" y="38"/>
                  </a:lnTo>
                  <a:lnTo>
                    <a:pt x="210" y="80"/>
                  </a:lnTo>
                  <a:lnTo>
                    <a:pt x="210" y="80"/>
                  </a:lnTo>
                  <a:lnTo>
                    <a:pt x="210" y="84"/>
                  </a:lnTo>
                  <a:lnTo>
                    <a:pt x="210" y="84"/>
                  </a:lnTo>
                  <a:lnTo>
                    <a:pt x="214" y="86"/>
                  </a:lnTo>
                  <a:lnTo>
                    <a:pt x="214" y="86"/>
                  </a:lnTo>
                  <a:lnTo>
                    <a:pt x="214" y="86"/>
                  </a:lnTo>
                  <a:lnTo>
                    <a:pt x="214" y="86"/>
                  </a:lnTo>
                  <a:lnTo>
                    <a:pt x="218" y="84"/>
                  </a:lnTo>
                  <a:lnTo>
                    <a:pt x="218" y="92"/>
                  </a:lnTo>
                  <a:lnTo>
                    <a:pt x="218" y="92"/>
                  </a:lnTo>
                  <a:lnTo>
                    <a:pt x="214" y="94"/>
                  </a:lnTo>
                  <a:lnTo>
                    <a:pt x="214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329917" y="2170027"/>
            <a:ext cx="609600" cy="377727"/>
            <a:chOff x="1628775" y="4887913"/>
            <a:chExt cx="609600" cy="37782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7" name="Freeform 169"/>
            <p:cNvSpPr>
              <a:spLocks noEditPoints="1"/>
            </p:cNvSpPr>
            <p:nvPr/>
          </p:nvSpPr>
          <p:spPr bwMode="auto">
            <a:xfrm>
              <a:off x="1676400" y="4887913"/>
              <a:ext cx="514350" cy="323850"/>
            </a:xfrm>
            <a:custGeom>
              <a:avLst/>
              <a:gdLst>
                <a:gd name="T0" fmla="*/ 8 w 324"/>
                <a:gd name="T1" fmla="*/ 204 h 204"/>
                <a:gd name="T2" fmla="*/ 316 w 324"/>
                <a:gd name="T3" fmla="*/ 204 h 204"/>
                <a:gd name="T4" fmla="*/ 316 w 324"/>
                <a:gd name="T5" fmla="*/ 204 h 204"/>
                <a:gd name="T6" fmla="*/ 318 w 324"/>
                <a:gd name="T7" fmla="*/ 204 h 204"/>
                <a:gd name="T8" fmla="*/ 322 w 324"/>
                <a:gd name="T9" fmla="*/ 202 h 204"/>
                <a:gd name="T10" fmla="*/ 324 w 324"/>
                <a:gd name="T11" fmla="*/ 198 h 204"/>
                <a:gd name="T12" fmla="*/ 324 w 324"/>
                <a:gd name="T13" fmla="*/ 196 h 204"/>
                <a:gd name="T14" fmla="*/ 324 w 324"/>
                <a:gd name="T15" fmla="*/ 8 h 204"/>
                <a:gd name="T16" fmla="*/ 324 w 324"/>
                <a:gd name="T17" fmla="*/ 8 h 204"/>
                <a:gd name="T18" fmla="*/ 324 w 324"/>
                <a:gd name="T19" fmla="*/ 4 h 204"/>
                <a:gd name="T20" fmla="*/ 322 w 324"/>
                <a:gd name="T21" fmla="*/ 2 h 204"/>
                <a:gd name="T22" fmla="*/ 318 w 324"/>
                <a:gd name="T23" fmla="*/ 0 h 204"/>
                <a:gd name="T24" fmla="*/ 316 w 324"/>
                <a:gd name="T25" fmla="*/ 0 h 204"/>
                <a:gd name="T26" fmla="*/ 8 w 324"/>
                <a:gd name="T27" fmla="*/ 0 h 204"/>
                <a:gd name="T28" fmla="*/ 8 w 324"/>
                <a:gd name="T29" fmla="*/ 0 h 204"/>
                <a:gd name="T30" fmla="*/ 4 w 324"/>
                <a:gd name="T31" fmla="*/ 0 h 204"/>
                <a:gd name="T32" fmla="*/ 2 w 324"/>
                <a:gd name="T33" fmla="*/ 2 h 204"/>
                <a:gd name="T34" fmla="*/ 0 w 324"/>
                <a:gd name="T35" fmla="*/ 4 h 204"/>
                <a:gd name="T36" fmla="*/ 0 w 324"/>
                <a:gd name="T37" fmla="*/ 8 h 204"/>
                <a:gd name="T38" fmla="*/ 0 w 324"/>
                <a:gd name="T39" fmla="*/ 196 h 204"/>
                <a:gd name="T40" fmla="*/ 0 w 324"/>
                <a:gd name="T41" fmla="*/ 196 h 204"/>
                <a:gd name="T42" fmla="*/ 0 w 324"/>
                <a:gd name="T43" fmla="*/ 198 h 204"/>
                <a:gd name="T44" fmla="*/ 2 w 324"/>
                <a:gd name="T45" fmla="*/ 202 h 204"/>
                <a:gd name="T46" fmla="*/ 4 w 324"/>
                <a:gd name="T47" fmla="*/ 204 h 204"/>
                <a:gd name="T48" fmla="*/ 8 w 324"/>
                <a:gd name="T49" fmla="*/ 204 h 204"/>
                <a:gd name="T50" fmla="*/ 8 w 324"/>
                <a:gd name="T51" fmla="*/ 204 h 204"/>
                <a:gd name="T52" fmla="*/ 162 w 324"/>
                <a:gd name="T53" fmla="*/ 4 h 204"/>
                <a:gd name="T54" fmla="*/ 162 w 324"/>
                <a:gd name="T55" fmla="*/ 4 h 204"/>
                <a:gd name="T56" fmla="*/ 166 w 324"/>
                <a:gd name="T57" fmla="*/ 6 h 204"/>
                <a:gd name="T58" fmla="*/ 168 w 324"/>
                <a:gd name="T59" fmla="*/ 10 h 204"/>
                <a:gd name="T60" fmla="*/ 168 w 324"/>
                <a:gd name="T61" fmla="*/ 10 h 204"/>
                <a:gd name="T62" fmla="*/ 166 w 324"/>
                <a:gd name="T63" fmla="*/ 14 h 204"/>
                <a:gd name="T64" fmla="*/ 162 w 324"/>
                <a:gd name="T65" fmla="*/ 16 h 204"/>
                <a:gd name="T66" fmla="*/ 162 w 324"/>
                <a:gd name="T67" fmla="*/ 16 h 204"/>
                <a:gd name="T68" fmla="*/ 158 w 324"/>
                <a:gd name="T69" fmla="*/ 14 h 204"/>
                <a:gd name="T70" fmla="*/ 156 w 324"/>
                <a:gd name="T71" fmla="*/ 10 h 204"/>
                <a:gd name="T72" fmla="*/ 156 w 324"/>
                <a:gd name="T73" fmla="*/ 10 h 204"/>
                <a:gd name="T74" fmla="*/ 158 w 324"/>
                <a:gd name="T75" fmla="*/ 6 h 204"/>
                <a:gd name="T76" fmla="*/ 162 w 324"/>
                <a:gd name="T77" fmla="*/ 4 h 204"/>
                <a:gd name="T78" fmla="*/ 162 w 324"/>
                <a:gd name="T79" fmla="*/ 4 h 204"/>
                <a:gd name="T80" fmla="*/ 20 w 324"/>
                <a:gd name="T81" fmla="*/ 20 h 204"/>
                <a:gd name="T82" fmla="*/ 304 w 324"/>
                <a:gd name="T83" fmla="*/ 20 h 204"/>
                <a:gd name="T84" fmla="*/ 304 w 324"/>
                <a:gd name="T85" fmla="*/ 184 h 204"/>
                <a:gd name="T86" fmla="*/ 20 w 324"/>
                <a:gd name="T87" fmla="*/ 184 h 204"/>
                <a:gd name="T88" fmla="*/ 20 w 324"/>
                <a:gd name="T89" fmla="*/ 2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4" h="204">
                  <a:moveTo>
                    <a:pt x="8" y="204"/>
                  </a:moveTo>
                  <a:lnTo>
                    <a:pt x="316" y="204"/>
                  </a:lnTo>
                  <a:lnTo>
                    <a:pt x="316" y="204"/>
                  </a:lnTo>
                  <a:lnTo>
                    <a:pt x="318" y="204"/>
                  </a:lnTo>
                  <a:lnTo>
                    <a:pt x="322" y="202"/>
                  </a:lnTo>
                  <a:lnTo>
                    <a:pt x="324" y="198"/>
                  </a:lnTo>
                  <a:lnTo>
                    <a:pt x="324" y="196"/>
                  </a:lnTo>
                  <a:lnTo>
                    <a:pt x="324" y="8"/>
                  </a:lnTo>
                  <a:lnTo>
                    <a:pt x="324" y="8"/>
                  </a:lnTo>
                  <a:lnTo>
                    <a:pt x="324" y="4"/>
                  </a:lnTo>
                  <a:lnTo>
                    <a:pt x="322" y="2"/>
                  </a:lnTo>
                  <a:lnTo>
                    <a:pt x="318" y="0"/>
                  </a:lnTo>
                  <a:lnTo>
                    <a:pt x="31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0" y="198"/>
                  </a:lnTo>
                  <a:lnTo>
                    <a:pt x="2" y="202"/>
                  </a:lnTo>
                  <a:lnTo>
                    <a:pt x="4" y="204"/>
                  </a:lnTo>
                  <a:lnTo>
                    <a:pt x="8" y="204"/>
                  </a:lnTo>
                  <a:lnTo>
                    <a:pt x="8" y="204"/>
                  </a:lnTo>
                  <a:close/>
                  <a:moveTo>
                    <a:pt x="162" y="4"/>
                  </a:moveTo>
                  <a:lnTo>
                    <a:pt x="162" y="4"/>
                  </a:lnTo>
                  <a:lnTo>
                    <a:pt x="166" y="6"/>
                  </a:lnTo>
                  <a:lnTo>
                    <a:pt x="168" y="10"/>
                  </a:lnTo>
                  <a:lnTo>
                    <a:pt x="168" y="10"/>
                  </a:lnTo>
                  <a:lnTo>
                    <a:pt x="166" y="14"/>
                  </a:lnTo>
                  <a:lnTo>
                    <a:pt x="162" y="16"/>
                  </a:lnTo>
                  <a:lnTo>
                    <a:pt x="162" y="16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6" y="10"/>
                  </a:lnTo>
                  <a:lnTo>
                    <a:pt x="158" y="6"/>
                  </a:lnTo>
                  <a:lnTo>
                    <a:pt x="162" y="4"/>
                  </a:lnTo>
                  <a:lnTo>
                    <a:pt x="162" y="4"/>
                  </a:lnTo>
                  <a:close/>
                  <a:moveTo>
                    <a:pt x="20" y="20"/>
                  </a:moveTo>
                  <a:lnTo>
                    <a:pt x="304" y="20"/>
                  </a:lnTo>
                  <a:lnTo>
                    <a:pt x="304" y="184"/>
                  </a:lnTo>
                  <a:lnTo>
                    <a:pt x="20" y="184"/>
                  </a:lnTo>
                  <a:lnTo>
                    <a:pt x="2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38" name="Freeform 170"/>
            <p:cNvSpPr/>
            <p:nvPr/>
          </p:nvSpPr>
          <p:spPr bwMode="auto">
            <a:xfrm>
              <a:off x="1628775" y="5224463"/>
              <a:ext cx="609600" cy="41275"/>
            </a:xfrm>
            <a:custGeom>
              <a:avLst/>
              <a:gdLst>
                <a:gd name="T0" fmla="*/ 384 w 384"/>
                <a:gd name="T1" fmla="*/ 0 h 26"/>
                <a:gd name="T2" fmla="*/ 252 w 384"/>
                <a:gd name="T3" fmla="*/ 0 h 26"/>
                <a:gd name="T4" fmla="*/ 252 w 384"/>
                <a:gd name="T5" fmla="*/ 0 h 26"/>
                <a:gd name="T6" fmla="*/ 250 w 384"/>
                <a:gd name="T7" fmla="*/ 4 h 26"/>
                <a:gd name="T8" fmla="*/ 246 w 384"/>
                <a:gd name="T9" fmla="*/ 6 h 26"/>
                <a:gd name="T10" fmla="*/ 138 w 384"/>
                <a:gd name="T11" fmla="*/ 6 h 26"/>
                <a:gd name="T12" fmla="*/ 138 w 384"/>
                <a:gd name="T13" fmla="*/ 6 h 26"/>
                <a:gd name="T14" fmla="*/ 134 w 384"/>
                <a:gd name="T15" fmla="*/ 4 h 26"/>
                <a:gd name="T16" fmla="*/ 132 w 384"/>
                <a:gd name="T17" fmla="*/ 0 h 26"/>
                <a:gd name="T18" fmla="*/ 0 w 384"/>
                <a:gd name="T19" fmla="*/ 0 h 26"/>
                <a:gd name="T20" fmla="*/ 0 w 384"/>
                <a:gd name="T21" fmla="*/ 0 h 26"/>
                <a:gd name="T22" fmla="*/ 0 w 384"/>
                <a:gd name="T23" fmla="*/ 2 h 26"/>
                <a:gd name="T24" fmla="*/ 0 w 384"/>
                <a:gd name="T25" fmla="*/ 8 h 26"/>
                <a:gd name="T26" fmla="*/ 0 w 384"/>
                <a:gd name="T27" fmla="*/ 8 h 26"/>
                <a:gd name="T28" fmla="*/ 2 w 384"/>
                <a:gd name="T29" fmla="*/ 14 h 26"/>
                <a:gd name="T30" fmla="*/ 6 w 384"/>
                <a:gd name="T31" fmla="*/ 20 h 26"/>
                <a:gd name="T32" fmla="*/ 10 w 384"/>
                <a:gd name="T33" fmla="*/ 24 h 26"/>
                <a:gd name="T34" fmla="*/ 18 w 384"/>
                <a:gd name="T35" fmla="*/ 26 h 26"/>
                <a:gd name="T36" fmla="*/ 366 w 384"/>
                <a:gd name="T37" fmla="*/ 26 h 26"/>
                <a:gd name="T38" fmla="*/ 366 w 384"/>
                <a:gd name="T39" fmla="*/ 26 h 26"/>
                <a:gd name="T40" fmla="*/ 374 w 384"/>
                <a:gd name="T41" fmla="*/ 24 h 26"/>
                <a:gd name="T42" fmla="*/ 378 w 384"/>
                <a:gd name="T43" fmla="*/ 20 h 26"/>
                <a:gd name="T44" fmla="*/ 382 w 384"/>
                <a:gd name="T45" fmla="*/ 14 h 26"/>
                <a:gd name="T46" fmla="*/ 384 w 384"/>
                <a:gd name="T47" fmla="*/ 8 h 26"/>
                <a:gd name="T48" fmla="*/ 384 w 384"/>
                <a:gd name="T49" fmla="*/ 2 h 26"/>
                <a:gd name="T50" fmla="*/ 384 w 384"/>
                <a:gd name="T51" fmla="*/ 2 h 26"/>
                <a:gd name="T52" fmla="*/ 384 w 384"/>
                <a:gd name="T53" fmla="*/ 0 h 26"/>
                <a:gd name="T54" fmla="*/ 384 w 384"/>
                <a:gd name="T5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4" h="26">
                  <a:moveTo>
                    <a:pt x="384" y="0"/>
                  </a:moveTo>
                  <a:lnTo>
                    <a:pt x="252" y="0"/>
                  </a:lnTo>
                  <a:lnTo>
                    <a:pt x="252" y="0"/>
                  </a:lnTo>
                  <a:lnTo>
                    <a:pt x="250" y="4"/>
                  </a:lnTo>
                  <a:lnTo>
                    <a:pt x="246" y="6"/>
                  </a:lnTo>
                  <a:lnTo>
                    <a:pt x="138" y="6"/>
                  </a:lnTo>
                  <a:lnTo>
                    <a:pt x="138" y="6"/>
                  </a:lnTo>
                  <a:lnTo>
                    <a:pt x="134" y="4"/>
                  </a:lnTo>
                  <a:lnTo>
                    <a:pt x="13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14"/>
                  </a:lnTo>
                  <a:lnTo>
                    <a:pt x="6" y="20"/>
                  </a:lnTo>
                  <a:lnTo>
                    <a:pt x="10" y="24"/>
                  </a:lnTo>
                  <a:lnTo>
                    <a:pt x="18" y="26"/>
                  </a:lnTo>
                  <a:lnTo>
                    <a:pt x="366" y="26"/>
                  </a:lnTo>
                  <a:lnTo>
                    <a:pt x="366" y="26"/>
                  </a:lnTo>
                  <a:lnTo>
                    <a:pt x="374" y="24"/>
                  </a:lnTo>
                  <a:lnTo>
                    <a:pt x="378" y="20"/>
                  </a:lnTo>
                  <a:lnTo>
                    <a:pt x="382" y="14"/>
                  </a:lnTo>
                  <a:lnTo>
                    <a:pt x="384" y="8"/>
                  </a:lnTo>
                  <a:lnTo>
                    <a:pt x="384" y="2"/>
                  </a:lnTo>
                  <a:lnTo>
                    <a:pt x="384" y="2"/>
                  </a:lnTo>
                  <a:lnTo>
                    <a:pt x="384" y="0"/>
                  </a:lnTo>
                  <a:lnTo>
                    <a:pt x="3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39" name="Freeform 171"/>
            <p:cNvSpPr/>
            <p:nvPr/>
          </p:nvSpPr>
          <p:spPr bwMode="auto">
            <a:xfrm>
              <a:off x="1952625" y="4967288"/>
              <a:ext cx="53975" cy="15875"/>
            </a:xfrm>
            <a:custGeom>
              <a:avLst/>
              <a:gdLst>
                <a:gd name="T0" fmla="*/ 34 w 34"/>
                <a:gd name="T1" fmla="*/ 0 h 10"/>
                <a:gd name="T2" fmla="*/ 14 w 34"/>
                <a:gd name="T3" fmla="*/ 10 h 10"/>
                <a:gd name="T4" fmla="*/ 0 w 34"/>
                <a:gd name="T5" fmla="*/ 0 h 10"/>
                <a:gd name="T6" fmla="*/ 34 w 34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0">
                  <a:moveTo>
                    <a:pt x="34" y="0"/>
                  </a:moveTo>
                  <a:lnTo>
                    <a:pt x="14" y="10"/>
                  </a:lnTo>
                  <a:lnTo>
                    <a:pt x="0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40" name="Freeform 172"/>
            <p:cNvSpPr/>
            <p:nvPr/>
          </p:nvSpPr>
          <p:spPr bwMode="auto">
            <a:xfrm>
              <a:off x="1863725" y="4967288"/>
              <a:ext cx="53975" cy="15875"/>
            </a:xfrm>
            <a:custGeom>
              <a:avLst/>
              <a:gdLst>
                <a:gd name="T0" fmla="*/ 34 w 34"/>
                <a:gd name="T1" fmla="*/ 0 h 10"/>
                <a:gd name="T2" fmla="*/ 18 w 34"/>
                <a:gd name="T3" fmla="*/ 10 h 10"/>
                <a:gd name="T4" fmla="*/ 0 w 34"/>
                <a:gd name="T5" fmla="*/ 0 h 10"/>
                <a:gd name="T6" fmla="*/ 34 w 34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0">
                  <a:moveTo>
                    <a:pt x="34" y="0"/>
                  </a:moveTo>
                  <a:lnTo>
                    <a:pt x="18" y="10"/>
                  </a:lnTo>
                  <a:lnTo>
                    <a:pt x="0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41" name="Freeform 173"/>
            <p:cNvSpPr/>
            <p:nvPr/>
          </p:nvSpPr>
          <p:spPr bwMode="auto">
            <a:xfrm>
              <a:off x="1905000" y="4967288"/>
              <a:ext cx="60325" cy="38100"/>
            </a:xfrm>
            <a:custGeom>
              <a:avLst/>
              <a:gdLst>
                <a:gd name="T0" fmla="*/ 18 w 38"/>
                <a:gd name="T1" fmla="*/ 0 h 24"/>
                <a:gd name="T2" fmla="*/ 38 w 38"/>
                <a:gd name="T3" fmla="*/ 14 h 24"/>
                <a:gd name="T4" fmla="*/ 18 w 38"/>
                <a:gd name="T5" fmla="*/ 24 h 24"/>
                <a:gd name="T6" fmla="*/ 0 w 38"/>
                <a:gd name="T7" fmla="*/ 14 h 24"/>
                <a:gd name="T8" fmla="*/ 18 w 38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4">
                  <a:moveTo>
                    <a:pt x="18" y="0"/>
                  </a:moveTo>
                  <a:lnTo>
                    <a:pt x="38" y="14"/>
                  </a:lnTo>
                  <a:lnTo>
                    <a:pt x="18" y="24"/>
                  </a:lnTo>
                  <a:lnTo>
                    <a:pt x="0" y="14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42" name="Freeform 174"/>
            <p:cNvSpPr/>
            <p:nvPr/>
          </p:nvSpPr>
          <p:spPr bwMode="auto">
            <a:xfrm>
              <a:off x="1955800" y="4995863"/>
              <a:ext cx="34925" cy="9525"/>
            </a:xfrm>
            <a:custGeom>
              <a:avLst/>
              <a:gdLst>
                <a:gd name="T0" fmla="*/ 0 w 22"/>
                <a:gd name="T1" fmla="*/ 6 h 6"/>
                <a:gd name="T2" fmla="*/ 12 w 22"/>
                <a:gd name="T3" fmla="*/ 0 h 6"/>
                <a:gd name="T4" fmla="*/ 22 w 22"/>
                <a:gd name="T5" fmla="*/ 6 h 6"/>
                <a:gd name="T6" fmla="*/ 0 w 2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6">
                  <a:moveTo>
                    <a:pt x="0" y="6"/>
                  </a:moveTo>
                  <a:lnTo>
                    <a:pt x="12" y="0"/>
                  </a:lnTo>
                  <a:lnTo>
                    <a:pt x="22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43" name="Freeform 175"/>
            <p:cNvSpPr/>
            <p:nvPr/>
          </p:nvSpPr>
          <p:spPr bwMode="auto">
            <a:xfrm>
              <a:off x="1876425" y="4995863"/>
              <a:ext cx="38100" cy="9525"/>
            </a:xfrm>
            <a:custGeom>
              <a:avLst/>
              <a:gdLst>
                <a:gd name="T0" fmla="*/ 24 w 24"/>
                <a:gd name="T1" fmla="*/ 6 h 6"/>
                <a:gd name="T2" fmla="*/ 0 w 24"/>
                <a:gd name="T3" fmla="*/ 6 h 6"/>
                <a:gd name="T4" fmla="*/ 12 w 24"/>
                <a:gd name="T5" fmla="*/ 0 h 6"/>
                <a:gd name="T6" fmla="*/ 24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24" y="6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24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44" name="Freeform 176"/>
            <p:cNvSpPr/>
            <p:nvPr/>
          </p:nvSpPr>
          <p:spPr bwMode="auto">
            <a:xfrm>
              <a:off x="1984375" y="4970463"/>
              <a:ext cx="79375" cy="34925"/>
            </a:xfrm>
            <a:custGeom>
              <a:avLst/>
              <a:gdLst>
                <a:gd name="T0" fmla="*/ 20 w 50"/>
                <a:gd name="T1" fmla="*/ 22 h 22"/>
                <a:gd name="T2" fmla="*/ 20 w 50"/>
                <a:gd name="T3" fmla="*/ 22 h 22"/>
                <a:gd name="T4" fmla="*/ 16 w 50"/>
                <a:gd name="T5" fmla="*/ 22 h 22"/>
                <a:gd name="T6" fmla="*/ 0 w 50"/>
                <a:gd name="T7" fmla="*/ 12 h 22"/>
                <a:gd name="T8" fmla="*/ 24 w 50"/>
                <a:gd name="T9" fmla="*/ 0 h 22"/>
                <a:gd name="T10" fmla="*/ 50 w 50"/>
                <a:gd name="T11" fmla="*/ 22 h 22"/>
                <a:gd name="T12" fmla="*/ 20 w 50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2">
                  <a:moveTo>
                    <a:pt x="20" y="22"/>
                  </a:moveTo>
                  <a:lnTo>
                    <a:pt x="20" y="22"/>
                  </a:lnTo>
                  <a:lnTo>
                    <a:pt x="16" y="22"/>
                  </a:lnTo>
                  <a:lnTo>
                    <a:pt x="0" y="12"/>
                  </a:lnTo>
                  <a:lnTo>
                    <a:pt x="24" y="0"/>
                  </a:lnTo>
                  <a:lnTo>
                    <a:pt x="50" y="22"/>
                  </a:lnTo>
                  <a:lnTo>
                    <a:pt x="2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45" name="Freeform 177"/>
            <p:cNvSpPr/>
            <p:nvPr/>
          </p:nvSpPr>
          <p:spPr bwMode="auto">
            <a:xfrm>
              <a:off x="1803400" y="4967288"/>
              <a:ext cx="79375" cy="38100"/>
            </a:xfrm>
            <a:custGeom>
              <a:avLst/>
              <a:gdLst>
                <a:gd name="T0" fmla="*/ 50 w 50"/>
                <a:gd name="T1" fmla="*/ 14 h 24"/>
                <a:gd name="T2" fmla="*/ 34 w 50"/>
                <a:gd name="T3" fmla="*/ 24 h 24"/>
                <a:gd name="T4" fmla="*/ 30 w 50"/>
                <a:gd name="T5" fmla="*/ 24 h 24"/>
                <a:gd name="T6" fmla="*/ 30 w 50"/>
                <a:gd name="T7" fmla="*/ 24 h 24"/>
                <a:gd name="T8" fmla="*/ 0 w 50"/>
                <a:gd name="T9" fmla="*/ 24 h 24"/>
                <a:gd name="T10" fmla="*/ 26 w 50"/>
                <a:gd name="T11" fmla="*/ 0 h 24"/>
                <a:gd name="T12" fmla="*/ 50 w 50"/>
                <a:gd name="T13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24">
                  <a:moveTo>
                    <a:pt x="50" y="14"/>
                  </a:moveTo>
                  <a:lnTo>
                    <a:pt x="34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0" y="24"/>
                  </a:lnTo>
                  <a:lnTo>
                    <a:pt x="26" y="0"/>
                  </a:lnTo>
                  <a:lnTo>
                    <a:pt x="5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46" name="Freeform 178"/>
            <p:cNvSpPr/>
            <p:nvPr/>
          </p:nvSpPr>
          <p:spPr bwMode="auto">
            <a:xfrm>
              <a:off x="1866900" y="5014913"/>
              <a:ext cx="133350" cy="127000"/>
            </a:xfrm>
            <a:custGeom>
              <a:avLst/>
              <a:gdLst>
                <a:gd name="T0" fmla="*/ 84 w 84"/>
                <a:gd name="T1" fmla="*/ 0 h 80"/>
                <a:gd name="T2" fmla="*/ 42 w 84"/>
                <a:gd name="T3" fmla="*/ 80 h 80"/>
                <a:gd name="T4" fmla="*/ 0 w 84"/>
                <a:gd name="T5" fmla="*/ 0 h 80"/>
                <a:gd name="T6" fmla="*/ 84 w 84"/>
                <a:gd name="T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0">
                  <a:moveTo>
                    <a:pt x="84" y="0"/>
                  </a:moveTo>
                  <a:lnTo>
                    <a:pt x="42" y="80"/>
                  </a:lnTo>
                  <a:lnTo>
                    <a:pt x="0" y="0"/>
                  </a:ln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47" name="Freeform 179"/>
            <p:cNvSpPr/>
            <p:nvPr/>
          </p:nvSpPr>
          <p:spPr bwMode="auto">
            <a:xfrm>
              <a:off x="1955800" y="5014913"/>
              <a:ext cx="107950" cy="107950"/>
            </a:xfrm>
            <a:custGeom>
              <a:avLst/>
              <a:gdLst>
                <a:gd name="T0" fmla="*/ 34 w 68"/>
                <a:gd name="T1" fmla="*/ 0 h 68"/>
                <a:gd name="T2" fmla="*/ 68 w 68"/>
                <a:gd name="T3" fmla="*/ 0 h 68"/>
                <a:gd name="T4" fmla="*/ 0 w 68"/>
                <a:gd name="T5" fmla="*/ 68 h 68"/>
                <a:gd name="T6" fmla="*/ 34 w 68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68">
                  <a:moveTo>
                    <a:pt x="34" y="0"/>
                  </a:moveTo>
                  <a:lnTo>
                    <a:pt x="68" y="0"/>
                  </a:lnTo>
                  <a:lnTo>
                    <a:pt x="0" y="68"/>
                  </a:lnTo>
                  <a:lnTo>
                    <a:pt x="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48" name="Freeform 180"/>
            <p:cNvSpPr/>
            <p:nvPr/>
          </p:nvSpPr>
          <p:spPr bwMode="auto">
            <a:xfrm>
              <a:off x="1803400" y="5014913"/>
              <a:ext cx="107950" cy="107950"/>
            </a:xfrm>
            <a:custGeom>
              <a:avLst/>
              <a:gdLst>
                <a:gd name="T0" fmla="*/ 0 w 68"/>
                <a:gd name="T1" fmla="*/ 0 h 68"/>
                <a:gd name="T2" fmla="*/ 34 w 68"/>
                <a:gd name="T3" fmla="*/ 0 h 68"/>
                <a:gd name="T4" fmla="*/ 68 w 68"/>
                <a:gd name="T5" fmla="*/ 68 h 68"/>
                <a:gd name="T6" fmla="*/ 0 w 68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68">
                  <a:moveTo>
                    <a:pt x="0" y="0"/>
                  </a:moveTo>
                  <a:lnTo>
                    <a:pt x="34" y="0"/>
                  </a:lnTo>
                  <a:lnTo>
                    <a:pt x="68" y="6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3420826" y="4666890"/>
            <a:ext cx="1642632" cy="400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MOMODA  Here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MOMODA  Here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509726" y="5192472"/>
            <a:ext cx="1332000" cy="7198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1" name="矩形 50"/>
          <p:cNvSpPr/>
          <p:nvPr/>
        </p:nvSpPr>
        <p:spPr>
          <a:xfrm>
            <a:off x="4373726" y="5307510"/>
            <a:ext cx="468000" cy="46787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/>
              <a:t>02</a:t>
            </a:r>
            <a:endParaRPr lang="zh-CN" altLang="en-US" sz="1800" dirty="0"/>
          </a:p>
        </p:txBody>
      </p:sp>
      <p:sp>
        <p:nvSpPr>
          <p:cNvPr id="52" name="矩形 51"/>
          <p:cNvSpPr/>
          <p:nvPr/>
        </p:nvSpPr>
        <p:spPr>
          <a:xfrm>
            <a:off x="4924116" y="5192472"/>
            <a:ext cx="1332000" cy="719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3" name="矩形 52"/>
          <p:cNvSpPr/>
          <p:nvPr/>
        </p:nvSpPr>
        <p:spPr>
          <a:xfrm>
            <a:off x="4924115" y="4640646"/>
            <a:ext cx="468000" cy="4678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grpSp>
        <p:nvGrpSpPr>
          <p:cNvPr id="54" name="组合 53"/>
          <p:cNvGrpSpPr/>
          <p:nvPr/>
        </p:nvGrpSpPr>
        <p:grpSpPr>
          <a:xfrm>
            <a:off x="4068995" y="4103271"/>
            <a:ext cx="396875" cy="584048"/>
            <a:chOff x="422275" y="4783138"/>
            <a:chExt cx="396875" cy="5842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5" name="Freeform 162"/>
            <p:cNvSpPr/>
            <p:nvPr/>
          </p:nvSpPr>
          <p:spPr bwMode="auto">
            <a:xfrm>
              <a:off x="460375" y="4894263"/>
              <a:ext cx="76200" cy="66675"/>
            </a:xfrm>
            <a:custGeom>
              <a:avLst/>
              <a:gdLst>
                <a:gd name="T0" fmla="*/ 48 w 48"/>
                <a:gd name="T1" fmla="*/ 34 h 42"/>
                <a:gd name="T2" fmla="*/ 48 w 48"/>
                <a:gd name="T3" fmla="*/ 34 h 42"/>
                <a:gd name="T4" fmla="*/ 48 w 48"/>
                <a:gd name="T5" fmla="*/ 36 h 42"/>
                <a:gd name="T6" fmla="*/ 46 w 48"/>
                <a:gd name="T7" fmla="*/ 40 h 42"/>
                <a:gd name="T8" fmla="*/ 44 w 48"/>
                <a:gd name="T9" fmla="*/ 40 h 42"/>
                <a:gd name="T10" fmla="*/ 40 w 48"/>
                <a:gd name="T11" fmla="*/ 42 h 42"/>
                <a:gd name="T12" fmla="*/ 8 w 48"/>
                <a:gd name="T13" fmla="*/ 42 h 42"/>
                <a:gd name="T14" fmla="*/ 8 w 48"/>
                <a:gd name="T15" fmla="*/ 42 h 42"/>
                <a:gd name="T16" fmla="*/ 6 w 48"/>
                <a:gd name="T17" fmla="*/ 40 h 42"/>
                <a:gd name="T18" fmla="*/ 4 w 48"/>
                <a:gd name="T19" fmla="*/ 40 h 42"/>
                <a:gd name="T20" fmla="*/ 2 w 48"/>
                <a:gd name="T21" fmla="*/ 36 h 42"/>
                <a:gd name="T22" fmla="*/ 0 w 48"/>
                <a:gd name="T23" fmla="*/ 34 h 42"/>
                <a:gd name="T24" fmla="*/ 0 w 48"/>
                <a:gd name="T25" fmla="*/ 8 h 42"/>
                <a:gd name="T26" fmla="*/ 0 w 48"/>
                <a:gd name="T27" fmla="*/ 8 h 42"/>
                <a:gd name="T28" fmla="*/ 2 w 48"/>
                <a:gd name="T29" fmla="*/ 6 h 42"/>
                <a:gd name="T30" fmla="*/ 4 w 48"/>
                <a:gd name="T31" fmla="*/ 2 h 42"/>
                <a:gd name="T32" fmla="*/ 6 w 48"/>
                <a:gd name="T33" fmla="*/ 2 h 42"/>
                <a:gd name="T34" fmla="*/ 8 w 48"/>
                <a:gd name="T35" fmla="*/ 0 h 42"/>
                <a:gd name="T36" fmla="*/ 40 w 48"/>
                <a:gd name="T37" fmla="*/ 0 h 42"/>
                <a:gd name="T38" fmla="*/ 40 w 48"/>
                <a:gd name="T39" fmla="*/ 0 h 42"/>
                <a:gd name="T40" fmla="*/ 44 w 48"/>
                <a:gd name="T41" fmla="*/ 2 h 42"/>
                <a:gd name="T42" fmla="*/ 46 w 48"/>
                <a:gd name="T43" fmla="*/ 2 h 42"/>
                <a:gd name="T44" fmla="*/ 48 w 48"/>
                <a:gd name="T45" fmla="*/ 6 h 42"/>
                <a:gd name="T46" fmla="*/ 48 w 48"/>
                <a:gd name="T47" fmla="*/ 8 h 42"/>
                <a:gd name="T48" fmla="*/ 48 w 48"/>
                <a:gd name="T49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42">
                  <a:moveTo>
                    <a:pt x="48" y="34"/>
                  </a:moveTo>
                  <a:lnTo>
                    <a:pt x="48" y="34"/>
                  </a:lnTo>
                  <a:lnTo>
                    <a:pt x="48" y="36"/>
                  </a:lnTo>
                  <a:lnTo>
                    <a:pt x="46" y="40"/>
                  </a:lnTo>
                  <a:lnTo>
                    <a:pt x="44" y="40"/>
                  </a:lnTo>
                  <a:lnTo>
                    <a:pt x="40" y="42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6" y="40"/>
                  </a:lnTo>
                  <a:lnTo>
                    <a:pt x="4" y="40"/>
                  </a:lnTo>
                  <a:lnTo>
                    <a:pt x="2" y="36"/>
                  </a:lnTo>
                  <a:lnTo>
                    <a:pt x="0" y="34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6"/>
                  </a:lnTo>
                  <a:lnTo>
                    <a:pt x="4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4" y="2"/>
                  </a:lnTo>
                  <a:lnTo>
                    <a:pt x="46" y="2"/>
                  </a:lnTo>
                  <a:lnTo>
                    <a:pt x="48" y="6"/>
                  </a:lnTo>
                  <a:lnTo>
                    <a:pt x="48" y="8"/>
                  </a:lnTo>
                  <a:lnTo>
                    <a:pt x="48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56" name="Freeform 163"/>
            <p:cNvSpPr/>
            <p:nvPr/>
          </p:nvSpPr>
          <p:spPr bwMode="auto">
            <a:xfrm>
              <a:off x="460375" y="4979988"/>
              <a:ext cx="76200" cy="63500"/>
            </a:xfrm>
            <a:custGeom>
              <a:avLst/>
              <a:gdLst>
                <a:gd name="T0" fmla="*/ 48 w 48"/>
                <a:gd name="T1" fmla="*/ 32 h 40"/>
                <a:gd name="T2" fmla="*/ 48 w 48"/>
                <a:gd name="T3" fmla="*/ 32 h 40"/>
                <a:gd name="T4" fmla="*/ 48 w 48"/>
                <a:gd name="T5" fmla="*/ 36 h 40"/>
                <a:gd name="T6" fmla="*/ 46 w 48"/>
                <a:gd name="T7" fmla="*/ 38 h 40"/>
                <a:gd name="T8" fmla="*/ 44 w 48"/>
                <a:gd name="T9" fmla="*/ 40 h 40"/>
                <a:gd name="T10" fmla="*/ 40 w 48"/>
                <a:gd name="T11" fmla="*/ 40 h 40"/>
                <a:gd name="T12" fmla="*/ 8 w 48"/>
                <a:gd name="T13" fmla="*/ 40 h 40"/>
                <a:gd name="T14" fmla="*/ 8 w 48"/>
                <a:gd name="T15" fmla="*/ 40 h 40"/>
                <a:gd name="T16" fmla="*/ 6 w 48"/>
                <a:gd name="T17" fmla="*/ 40 h 40"/>
                <a:gd name="T18" fmla="*/ 4 w 48"/>
                <a:gd name="T19" fmla="*/ 38 h 40"/>
                <a:gd name="T20" fmla="*/ 2 w 48"/>
                <a:gd name="T21" fmla="*/ 36 h 40"/>
                <a:gd name="T22" fmla="*/ 0 w 48"/>
                <a:gd name="T23" fmla="*/ 32 h 40"/>
                <a:gd name="T24" fmla="*/ 0 w 48"/>
                <a:gd name="T25" fmla="*/ 8 h 40"/>
                <a:gd name="T26" fmla="*/ 0 w 48"/>
                <a:gd name="T27" fmla="*/ 8 h 40"/>
                <a:gd name="T28" fmla="*/ 2 w 48"/>
                <a:gd name="T29" fmla="*/ 4 h 40"/>
                <a:gd name="T30" fmla="*/ 4 w 48"/>
                <a:gd name="T31" fmla="*/ 2 h 40"/>
                <a:gd name="T32" fmla="*/ 6 w 48"/>
                <a:gd name="T33" fmla="*/ 0 h 40"/>
                <a:gd name="T34" fmla="*/ 8 w 48"/>
                <a:gd name="T35" fmla="*/ 0 h 40"/>
                <a:gd name="T36" fmla="*/ 40 w 48"/>
                <a:gd name="T37" fmla="*/ 0 h 40"/>
                <a:gd name="T38" fmla="*/ 40 w 48"/>
                <a:gd name="T39" fmla="*/ 0 h 40"/>
                <a:gd name="T40" fmla="*/ 44 w 48"/>
                <a:gd name="T41" fmla="*/ 0 h 40"/>
                <a:gd name="T42" fmla="*/ 46 w 48"/>
                <a:gd name="T43" fmla="*/ 2 h 40"/>
                <a:gd name="T44" fmla="*/ 48 w 48"/>
                <a:gd name="T45" fmla="*/ 4 h 40"/>
                <a:gd name="T46" fmla="*/ 48 w 48"/>
                <a:gd name="T47" fmla="*/ 8 h 40"/>
                <a:gd name="T48" fmla="*/ 48 w 48"/>
                <a:gd name="T49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40">
                  <a:moveTo>
                    <a:pt x="48" y="32"/>
                  </a:moveTo>
                  <a:lnTo>
                    <a:pt x="48" y="32"/>
                  </a:lnTo>
                  <a:lnTo>
                    <a:pt x="48" y="36"/>
                  </a:lnTo>
                  <a:lnTo>
                    <a:pt x="46" y="38"/>
                  </a:lnTo>
                  <a:lnTo>
                    <a:pt x="44" y="40"/>
                  </a:lnTo>
                  <a:lnTo>
                    <a:pt x="40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6" y="40"/>
                  </a:lnTo>
                  <a:lnTo>
                    <a:pt x="4" y="38"/>
                  </a:lnTo>
                  <a:lnTo>
                    <a:pt x="2" y="36"/>
                  </a:lnTo>
                  <a:lnTo>
                    <a:pt x="0" y="32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6" y="2"/>
                  </a:lnTo>
                  <a:lnTo>
                    <a:pt x="48" y="4"/>
                  </a:lnTo>
                  <a:lnTo>
                    <a:pt x="48" y="8"/>
                  </a:lnTo>
                  <a:lnTo>
                    <a:pt x="48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57" name="Freeform 164"/>
            <p:cNvSpPr/>
            <p:nvPr/>
          </p:nvSpPr>
          <p:spPr bwMode="auto">
            <a:xfrm>
              <a:off x="460375" y="5062538"/>
              <a:ext cx="69850" cy="66675"/>
            </a:xfrm>
            <a:custGeom>
              <a:avLst/>
              <a:gdLst>
                <a:gd name="T0" fmla="*/ 38 w 44"/>
                <a:gd name="T1" fmla="*/ 20 h 42"/>
                <a:gd name="T2" fmla="*/ 38 w 44"/>
                <a:gd name="T3" fmla="*/ 20 h 42"/>
                <a:gd name="T4" fmla="*/ 36 w 44"/>
                <a:gd name="T5" fmla="*/ 12 h 42"/>
                <a:gd name="T6" fmla="*/ 38 w 44"/>
                <a:gd name="T7" fmla="*/ 4 h 42"/>
                <a:gd name="T8" fmla="*/ 38 w 44"/>
                <a:gd name="T9" fmla="*/ 4 h 42"/>
                <a:gd name="T10" fmla="*/ 38 w 44"/>
                <a:gd name="T11" fmla="*/ 0 h 42"/>
                <a:gd name="T12" fmla="*/ 8 w 44"/>
                <a:gd name="T13" fmla="*/ 0 h 42"/>
                <a:gd name="T14" fmla="*/ 8 w 44"/>
                <a:gd name="T15" fmla="*/ 0 h 42"/>
                <a:gd name="T16" fmla="*/ 6 w 44"/>
                <a:gd name="T17" fmla="*/ 2 h 42"/>
                <a:gd name="T18" fmla="*/ 4 w 44"/>
                <a:gd name="T19" fmla="*/ 2 h 42"/>
                <a:gd name="T20" fmla="*/ 2 w 44"/>
                <a:gd name="T21" fmla="*/ 6 h 42"/>
                <a:gd name="T22" fmla="*/ 0 w 44"/>
                <a:gd name="T23" fmla="*/ 8 h 42"/>
                <a:gd name="T24" fmla="*/ 0 w 44"/>
                <a:gd name="T25" fmla="*/ 34 h 42"/>
                <a:gd name="T26" fmla="*/ 0 w 44"/>
                <a:gd name="T27" fmla="*/ 34 h 42"/>
                <a:gd name="T28" fmla="*/ 2 w 44"/>
                <a:gd name="T29" fmla="*/ 36 h 42"/>
                <a:gd name="T30" fmla="*/ 4 w 44"/>
                <a:gd name="T31" fmla="*/ 40 h 42"/>
                <a:gd name="T32" fmla="*/ 6 w 44"/>
                <a:gd name="T33" fmla="*/ 40 h 42"/>
                <a:gd name="T34" fmla="*/ 8 w 44"/>
                <a:gd name="T35" fmla="*/ 42 h 42"/>
                <a:gd name="T36" fmla="*/ 40 w 44"/>
                <a:gd name="T37" fmla="*/ 42 h 42"/>
                <a:gd name="T38" fmla="*/ 40 w 44"/>
                <a:gd name="T39" fmla="*/ 42 h 42"/>
                <a:gd name="T40" fmla="*/ 44 w 44"/>
                <a:gd name="T41" fmla="*/ 40 h 42"/>
                <a:gd name="T42" fmla="*/ 44 w 44"/>
                <a:gd name="T43" fmla="*/ 40 h 42"/>
                <a:gd name="T44" fmla="*/ 38 w 44"/>
                <a:gd name="T45" fmla="*/ 20 h 42"/>
                <a:gd name="T46" fmla="*/ 38 w 44"/>
                <a:gd name="T47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4" h="42">
                  <a:moveTo>
                    <a:pt x="38" y="20"/>
                  </a:moveTo>
                  <a:lnTo>
                    <a:pt x="38" y="20"/>
                  </a:lnTo>
                  <a:lnTo>
                    <a:pt x="36" y="12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" y="36"/>
                  </a:lnTo>
                  <a:lnTo>
                    <a:pt x="4" y="40"/>
                  </a:lnTo>
                  <a:lnTo>
                    <a:pt x="6" y="40"/>
                  </a:lnTo>
                  <a:lnTo>
                    <a:pt x="8" y="42"/>
                  </a:lnTo>
                  <a:lnTo>
                    <a:pt x="40" y="42"/>
                  </a:lnTo>
                  <a:lnTo>
                    <a:pt x="40" y="42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38" y="20"/>
                  </a:lnTo>
                  <a:lnTo>
                    <a:pt x="3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58" name="Freeform 165"/>
            <p:cNvSpPr/>
            <p:nvPr/>
          </p:nvSpPr>
          <p:spPr bwMode="auto">
            <a:xfrm>
              <a:off x="558800" y="4979988"/>
              <a:ext cx="31750" cy="63500"/>
            </a:xfrm>
            <a:custGeom>
              <a:avLst/>
              <a:gdLst>
                <a:gd name="T0" fmla="*/ 6 w 20"/>
                <a:gd name="T1" fmla="*/ 36 h 40"/>
                <a:gd name="T2" fmla="*/ 6 w 20"/>
                <a:gd name="T3" fmla="*/ 36 h 40"/>
                <a:gd name="T4" fmla="*/ 12 w 20"/>
                <a:gd name="T5" fmla="*/ 38 h 40"/>
                <a:gd name="T6" fmla="*/ 20 w 20"/>
                <a:gd name="T7" fmla="*/ 40 h 40"/>
                <a:gd name="T8" fmla="*/ 20 w 20"/>
                <a:gd name="T9" fmla="*/ 0 h 40"/>
                <a:gd name="T10" fmla="*/ 8 w 20"/>
                <a:gd name="T11" fmla="*/ 0 h 40"/>
                <a:gd name="T12" fmla="*/ 8 w 20"/>
                <a:gd name="T13" fmla="*/ 0 h 40"/>
                <a:gd name="T14" fmla="*/ 4 w 20"/>
                <a:gd name="T15" fmla="*/ 0 h 40"/>
                <a:gd name="T16" fmla="*/ 2 w 20"/>
                <a:gd name="T17" fmla="*/ 2 h 40"/>
                <a:gd name="T18" fmla="*/ 0 w 20"/>
                <a:gd name="T19" fmla="*/ 4 h 40"/>
                <a:gd name="T20" fmla="*/ 0 w 20"/>
                <a:gd name="T21" fmla="*/ 8 h 40"/>
                <a:gd name="T22" fmla="*/ 0 w 20"/>
                <a:gd name="T23" fmla="*/ 32 h 40"/>
                <a:gd name="T24" fmla="*/ 0 w 20"/>
                <a:gd name="T25" fmla="*/ 32 h 40"/>
                <a:gd name="T26" fmla="*/ 2 w 20"/>
                <a:gd name="T27" fmla="*/ 36 h 40"/>
                <a:gd name="T28" fmla="*/ 2 w 20"/>
                <a:gd name="T29" fmla="*/ 36 h 40"/>
                <a:gd name="T30" fmla="*/ 6 w 20"/>
                <a:gd name="T31" fmla="*/ 36 h 40"/>
                <a:gd name="T32" fmla="*/ 6 w 20"/>
                <a:gd name="T33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40">
                  <a:moveTo>
                    <a:pt x="6" y="36"/>
                  </a:moveTo>
                  <a:lnTo>
                    <a:pt x="6" y="36"/>
                  </a:lnTo>
                  <a:lnTo>
                    <a:pt x="12" y="38"/>
                  </a:lnTo>
                  <a:lnTo>
                    <a:pt x="20" y="40"/>
                  </a:lnTo>
                  <a:lnTo>
                    <a:pt x="2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6" y="36"/>
                  </a:lnTo>
                  <a:lnTo>
                    <a:pt x="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59" name="Freeform 166"/>
            <p:cNvSpPr/>
            <p:nvPr/>
          </p:nvSpPr>
          <p:spPr bwMode="auto">
            <a:xfrm>
              <a:off x="558800" y="4894263"/>
              <a:ext cx="73025" cy="66675"/>
            </a:xfrm>
            <a:custGeom>
              <a:avLst/>
              <a:gdLst>
                <a:gd name="T0" fmla="*/ 8 w 46"/>
                <a:gd name="T1" fmla="*/ 42 h 42"/>
                <a:gd name="T2" fmla="*/ 20 w 46"/>
                <a:gd name="T3" fmla="*/ 42 h 42"/>
                <a:gd name="T4" fmla="*/ 20 w 46"/>
                <a:gd name="T5" fmla="*/ 40 h 42"/>
                <a:gd name="T6" fmla="*/ 20 w 46"/>
                <a:gd name="T7" fmla="*/ 40 h 42"/>
                <a:gd name="T8" fmla="*/ 22 w 46"/>
                <a:gd name="T9" fmla="*/ 30 h 42"/>
                <a:gd name="T10" fmla="*/ 28 w 46"/>
                <a:gd name="T11" fmla="*/ 20 h 42"/>
                <a:gd name="T12" fmla="*/ 36 w 46"/>
                <a:gd name="T13" fmla="*/ 14 h 42"/>
                <a:gd name="T14" fmla="*/ 46 w 46"/>
                <a:gd name="T15" fmla="*/ 10 h 42"/>
                <a:gd name="T16" fmla="*/ 46 w 46"/>
                <a:gd name="T17" fmla="*/ 8 h 42"/>
                <a:gd name="T18" fmla="*/ 46 w 46"/>
                <a:gd name="T19" fmla="*/ 8 h 42"/>
                <a:gd name="T20" fmla="*/ 46 w 46"/>
                <a:gd name="T21" fmla="*/ 6 h 42"/>
                <a:gd name="T22" fmla="*/ 44 w 46"/>
                <a:gd name="T23" fmla="*/ 2 h 42"/>
                <a:gd name="T24" fmla="*/ 42 w 46"/>
                <a:gd name="T25" fmla="*/ 2 h 42"/>
                <a:gd name="T26" fmla="*/ 38 w 46"/>
                <a:gd name="T27" fmla="*/ 0 h 42"/>
                <a:gd name="T28" fmla="*/ 8 w 46"/>
                <a:gd name="T29" fmla="*/ 0 h 42"/>
                <a:gd name="T30" fmla="*/ 8 w 46"/>
                <a:gd name="T31" fmla="*/ 0 h 42"/>
                <a:gd name="T32" fmla="*/ 4 w 46"/>
                <a:gd name="T33" fmla="*/ 2 h 42"/>
                <a:gd name="T34" fmla="*/ 2 w 46"/>
                <a:gd name="T35" fmla="*/ 2 h 42"/>
                <a:gd name="T36" fmla="*/ 0 w 46"/>
                <a:gd name="T37" fmla="*/ 6 h 42"/>
                <a:gd name="T38" fmla="*/ 0 w 46"/>
                <a:gd name="T39" fmla="*/ 8 h 42"/>
                <a:gd name="T40" fmla="*/ 0 w 46"/>
                <a:gd name="T41" fmla="*/ 34 h 42"/>
                <a:gd name="T42" fmla="*/ 0 w 46"/>
                <a:gd name="T43" fmla="*/ 34 h 42"/>
                <a:gd name="T44" fmla="*/ 0 w 46"/>
                <a:gd name="T45" fmla="*/ 36 h 42"/>
                <a:gd name="T46" fmla="*/ 2 w 46"/>
                <a:gd name="T47" fmla="*/ 40 h 42"/>
                <a:gd name="T48" fmla="*/ 4 w 46"/>
                <a:gd name="T49" fmla="*/ 40 h 42"/>
                <a:gd name="T50" fmla="*/ 8 w 46"/>
                <a:gd name="T51" fmla="*/ 42 h 42"/>
                <a:gd name="T52" fmla="*/ 8 w 46"/>
                <a:gd name="T5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" h="42">
                  <a:moveTo>
                    <a:pt x="8" y="42"/>
                  </a:moveTo>
                  <a:lnTo>
                    <a:pt x="20" y="42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22" y="30"/>
                  </a:lnTo>
                  <a:lnTo>
                    <a:pt x="28" y="20"/>
                  </a:lnTo>
                  <a:lnTo>
                    <a:pt x="36" y="14"/>
                  </a:lnTo>
                  <a:lnTo>
                    <a:pt x="46" y="10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44" y="2"/>
                  </a:lnTo>
                  <a:lnTo>
                    <a:pt x="42" y="2"/>
                  </a:lnTo>
                  <a:lnTo>
                    <a:pt x="3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6"/>
                  </a:lnTo>
                  <a:lnTo>
                    <a:pt x="2" y="40"/>
                  </a:lnTo>
                  <a:lnTo>
                    <a:pt x="4" y="40"/>
                  </a:lnTo>
                  <a:lnTo>
                    <a:pt x="8" y="42"/>
                  </a:lnTo>
                  <a:lnTo>
                    <a:pt x="8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0" name="Freeform 167"/>
            <p:cNvSpPr>
              <a:spLocks noEditPoints="1"/>
            </p:cNvSpPr>
            <p:nvPr/>
          </p:nvSpPr>
          <p:spPr bwMode="auto">
            <a:xfrm>
              <a:off x="422275" y="4783138"/>
              <a:ext cx="282575" cy="555625"/>
            </a:xfrm>
            <a:custGeom>
              <a:avLst/>
              <a:gdLst>
                <a:gd name="T0" fmla="*/ 106 w 178"/>
                <a:gd name="T1" fmla="*/ 310 h 350"/>
                <a:gd name="T2" fmla="*/ 102 w 178"/>
                <a:gd name="T3" fmla="*/ 306 h 350"/>
                <a:gd name="T4" fmla="*/ 104 w 178"/>
                <a:gd name="T5" fmla="*/ 314 h 350"/>
                <a:gd name="T6" fmla="*/ 104 w 178"/>
                <a:gd name="T7" fmla="*/ 320 h 350"/>
                <a:gd name="T8" fmla="*/ 96 w 178"/>
                <a:gd name="T9" fmla="*/ 328 h 350"/>
                <a:gd name="T10" fmla="*/ 88 w 178"/>
                <a:gd name="T11" fmla="*/ 330 h 350"/>
                <a:gd name="T12" fmla="*/ 78 w 178"/>
                <a:gd name="T13" fmla="*/ 324 h 350"/>
                <a:gd name="T14" fmla="*/ 74 w 178"/>
                <a:gd name="T15" fmla="*/ 314 h 350"/>
                <a:gd name="T16" fmla="*/ 74 w 178"/>
                <a:gd name="T17" fmla="*/ 308 h 350"/>
                <a:gd name="T18" fmla="*/ 82 w 178"/>
                <a:gd name="T19" fmla="*/ 300 h 350"/>
                <a:gd name="T20" fmla="*/ 88 w 178"/>
                <a:gd name="T21" fmla="*/ 298 h 350"/>
                <a:gd name="T22" fmla="*/ 102 w 178"/>
                <a:gd name="T23" fmla="*/ 304 h 350"/>
                <a:gd name="T24" fmla="*/ 100 w 178"/>
                <a:gd name="T25" fmla="*/ 302 h 350"/>
                <a:gd name="T26" fmla="*/ 86 w 178"/>
                <a:gd name="T27" fmla="*/ 280 h 350"/>
                <a:gd name="T28" fmla="*/ 12 w 178"/>
                <a:gd name="T29" fmla="*/ 52 h 350"/>
                <a:gd name="T30" fmla="*/ 166 w 178"/>
                <a:gd name="T31" fmla="*/ 104 h 350"/>
                <a:gd name="T32" fmla="*/ 166 w 178"/>
                <a:gd name="T33" fmla="*/ 110 h 350"/>
                <a:gd name="T34" fmla="*/ 166 w 178"/>
                <a:gd name="T35" fmla="*/ 128 h 350"/>
                <a:gd name="T36" fmla="*/ 170 w 178"/>
                <a:gd name="T37" fmla="*/ 128 h 350"/>
                <a:gd name="T38" fmla="*/ 178 w 178"/>
                <a:gd name="T39" fmla="*/ 26 h 350"/>
                <a:gd name="T40" fmla="*/ 176 w 178"/>
                <a:gd name="T41" fmla="*/ 16 h 350"/>
                <a:gd name="T42" fmla="*/ 162 w 178"/>
                <a:gd name="T43" fmla="*/ 2 h 350"/>
                <a:gd name="T44" fmla="*/ 28 w 178"/>
                <a:gd name="T45" fmla="*/ 0 h 350"/>
                <a:gd name="T46" fmla="*/ 16 w 178"/>
                <a:gd name="T47" fmla="*/ 2 h 350"/>
                <a:gd name="T48" fmla="*/ 2 w 178"/>
                <a:gd name="T49" fmla="*/ 16 h 350"/>
                <a:gd name="T50" fmla="*/ 0 w 178"/>
                <a:gd name="T51" fmla="*/ 322 h 350"/>
                <a:gd name="T52" fmla="*/ 2 w 178"/>
                <a:gd name="T53" fmla="*/ 332 h 350"/>
                <a:gd name="T54" fmla="*/ 16 w 178"/>
                <a:gd name="T55" fmla="*/ 348 h 350"/>
                <a:gd name="T56" fmla="*/ 122 w 178"/>
                <a:gd name="T57" fmla="*/ 350 h 350"/>
                <a:gd name="T58" fmla="*/ 66 w 178"/>
                <a:gd name="T59" fmla="*/ 20 h 350"/>
                <a:gd name="T60" fmla="*/ 112 w 178"/>
                <a:gd name="T61" fmla="*/ 20 h 350"/>
                <a:gd name="T62" fmla="*/ 114 w 178"/>
                <a:gd name="T63" fmla="*/ 22 h 350"/>
                <a:gd name="T64" fmla="*/ 114 w 178"/>
                <a:gd name="T65" fmla="*/ 26 h 350"/>
                <a:gd name="T66" fmla="*/ 66 w 178"/>
                <a:gd name="T67" fmla="*/ 26 h 350"/>
                <a:gd name="T68" fmla="*/ 64 w 178"/>
                <a:gd name="T69" fmla="*/ 26 h 350"/>
                <a:gd name="T70" fmla="*/ 64 w 178"/>
                <a:gd name="T71" fmla="*/ 22 h 350"/>
                <a:gd name="T72" fmla="*/ 66 w 178"/>
                <a:gd name="T73" fmla="*/ 2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8" h="350">
                  <a:moveTo>
                    <a:pt x="122" y="326"/>
                  </a:moveTo>
                  <a:lnTo>
                    <a:pt x="106" y="310"/>
                  </a:lnTo>
                  <a:lnTo>
                    <a:pt x="106" y="310"/>
                  </a:lnTo>
                  <a:lnTo>
                    <a:pt x="102" y="306"/>
                  </a:lnTo>
                  <a:lnTo>
                    <a:pt x="102" y="306"/>
                  </a:lnTo>
                  <a:lnTo>
                    <a:pt x="104" y="314"/>
                  </a:lnTo>
                  <a:lnTo>
                    <a:pt x="104" y="314"/>
                  </a:lnTo>
                  <a:lnTo>
                    <a:pt x="104" y="320"/>
                  </a:lnTo>
                  <a:lnTo>
                    <a:pt x="100" y="324"/>
                  </a:lnTo>
                  <a:lnTo>
                    <a:pt x="96" y="328"/>
                  </a:lnTo>
                  <a:lnTo>
                    <a:pt x="88" y="330"/>
                  </a:lnTo>
                  <a:lnTo>
                    <a:pt x="88" y="330"/>
                  </a:lnTo>
                  <a:lnTo>
                    <a:pt x="82" y="328"/>
                  </a:lnTo>
                  <a:lnTo>
                    <a:pt x="78" y="324"/>
                  </a:lnTo>
                  <a:lnTo>
                    <a:pt x="74" y="320"/>
                  </a:lnTo>
                  <a:lnTo>
                    <a:pt x="74" y="314"/>
                  </a:lnTo>
                  <a:lnTo>
                    <a:pt x="74" y="314"/>
                  </a:lnTo>
                  <a:lnTo>
                    <a:pt x="74" y="308"/>
                  </a:lnTo>
                  <a:lnTo>
                    <a:pt x="78" y="302"/>
                  </a:lnTo>
                  <a:lnTo>
                    <a:pt x="82" y="300"/>
                  </a:lnTo>
                  <a:lnTo>
                    <a:pt x="88" y="298"/>
                  </a:lnTo>
                  <a:lnTo>
                    <a:pt x="88" y="298"/>
                  </a:lnTo>
                  <a:lnTo>
                    <a:pt x="96" y="300"/>
                  </a:lnTo>
                  <a:lnTo>
                    <a:pt x="102" y="304"/>
                  </a:lnTo>
                  <a:lnTo>
                    <a:pt x="102" y="304"/>
                  </a:lnTo>
                  <a:lnTo>
                    <a:pt x="100" y="302"/>
                  </a:lnTo>
                  <a:lnTo>
                    <a:pt x="100" y="302"/>
                  </a:lnTo>
                  <a:lnTo>
                    <a:pt x="86" y="280"/>
                  </a:lnTo>
                  <a:lnTo>
                    <a:pt x="12" y="280"/>
                  </a:lnTo>
                  <a:lnTo>
                    <a:pt x="12" y="52"/>
                  </a:lnTo>
                  <a:lnTo>
                    <a:pt x="166" y="52"/>
                  </a:lnTo>
                  <a:lnTo>
                    <a:pt x="166" y="104"/>
                  </a:lnTo>
                  <a:lnTo>
                    <a:pt x="166" y="104"/>
                  </a:lnTo>
                  <a:lnTo>
                    <a:pt x="166" y="110"/>
                  </a:lnTo>
                  <a:lnTo>
                    <a:pt x="166" y="128"/>
                  </a:lnTo>
                  <a:lnTo>
                    <a:pt x="166" y="128"/>
                  </a:lnTo>
                  <a:lnTo>
                    <a:pt x="170" y="128"/>
                  </a:lnTo>
                  <a:lnTo>
                    <a:pt x="170" y="128"/>
                  </a:lnTo>
                  <a:lnTo>
                    <a:pt x="178" y="130"/>
                  </a:lnTo>
                  <a:lnTo>
                    <a:pt x="178" y="26"/>
                  </a:lnTo>
                  <a:lnTo>
                    <a:pt x="178" y="26"/>
                  </a:lnTo>
                  <a:lnTo>
                    <a:pt x="176" y="16"/>
                  </a:lnTo>
                  <a:lnTo>
                    <a:pt x="170" y="8"/>
                  </a:lnTo>
                  <a:lnTo>
                    <a:pt x="162" y="2"/>
                  </a:lnTo>
                  <a:lnTo>
                    <a:pt x="150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0" y="322"/>
                  </a:lnTo>
                  <a:lnTo>
                    <a:pt x="0" y="322"/>
                  </a:lnTo>
                  <a:lnTo>
                    <a:pt x="2" y="332"/>
                  </a:lnTo>
                  <a:lnTo>
                    <a:pt x="8" y="342"/>
                  </a:lnTo>
                  <a:lnTo>
                    <a:pt x="16" y="348"/>
                  </a:lnTo>
                  <a:lnTo>
                    <a:pt x="28" y="350"/>
                  </a:lnTo>
                  <a:lnTo>
                    <a:pt x="122" y="350"/>
                  </a:lnTo>
                  <a:lnTo>
                    <a:pt x="122" y="326"/>
                  </a:lnTo>
                  <a:close/>
                  <a:moveTo>
                    <a:pt x="66" y="20"/>
                  </a:moveTo>
                  <a:lnTo>
                    <a:pt x="112" y="20"/>
                  </a:lnTo>
                  <a:lnTo>
                    <a:pt x="112" y="20"/>
                  </a:lnTo>
                  <a:lnTo>
                    <a:pt x="114" y="20"/>
                  </a:lnTo>
                  <a:lnTo>
                    <a:pt x="114" y="22"/>
                  </a:lnTo>
                  <a:lnTo>
                    <a:pt x="114" y="22"/>
                  </a:lnTo>
                  <a:lnTo>
                    <a:pt x="114" y="26"/>
                  </a:lnTo>
                  <a:lnTo>
                    <a:pt x="112" y="26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64" y="26"/>
                  </a:lnTo>
                  <a:lnTo>
                    <a:pt x="64" y="22"/>
                  </a:lnTo>
                  <a:lnTo>
                    <a:pt x="64" y="22"/>
                  </a:lnTo>
                  <a:lnTo>
                    <a:pt x="64" y="20"/>
                  </a:lnTo>
                  <a:lnTo>
                    <a:pt x="66" y="20"/>
                  </a:lnTo>
                  <a:lnTo>
                    <a:pt x="66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  <p:sp>
          <p:nvSpPr>
            <p:cNvPr id="61" name="Freeform 168"/>
            <p:cNvSpPr/>
            <p:nvPr/>
          </p:nvSpPr>
          <p:spPr bwMode="auto">
            <a:xfrm>
              <a:off x="542925" y="4935538"/>
              <a:ext cx="276225" cy="431800"/>
            </a:xfrm>
            <a:custGeom>
              <a:avLst/>
              <a:gdLst>
                <a:gd name="T0" fmla="*/ 174 w 174"/>
                <a:gd name="T1" fmla="*/ 144 h 272"/>
                <a:gd name="T2" fmla="*/ 174 w 174"/>
                <a:gd name="T3" fmla="*/ 96 h 272"/>
                <a:gd name="T4" fmla="*/ 172 w 174"/>
                <a:gd name="T5" fmla="*/ 90 h 272"/>
                <a:gd name="T6" fmla="*/ 164 w 174"/>
                <a:gd name="T7" fmla="*/ 82 h 272"/>
                <a:gd name="T8" fmla="*/ 160 w 174"/>
                <a:gd name="T9" fmla="*/ 80 h 272"/>
                <a:gd name="T10" fmla="*/ 148 w 174"/>
                <a:gd name="T11" fmla="*/ 84 h 272"/>
                <a:gd name="T12" fmla="*/ 144 w 174"/>
                <a:gd name="T13" fmla="*/ 96 h 272"/>
                <a:gd name="T14" fmla="*/ 144 w 174"/>
                <a:gd name="T15" fmla="*/ 98 h 272"/>
                <a:gd name="T16" fmla="*/ 140 w 174"/>
                <a:gd name="T17" fmla="*/ 76 h 272"/>
                <a:gd name="T18" fmla="*/ 140 w 174"/>
                <a:gd name="T19" fmla="*/ 70 h 272"/>
                <a:gd name="T20" fmla="*/ 132 w 174"/>
                <a:gd name="T21" fmla="*/ 62 h 272"/>
                <a:gd name="T22" fmla="*/ 126 w 174"/>
                <a:gd name="T23" fmla="*/ 60 h 272"/>
                <a:gd name="T24" fmla="*/ 116 w 174"/>
                <a:gd name="T25" fmla="*/ 64 h 272"/>
                <a:gd name="T26" fmla="*/ 112 w 174"/>
                <a:gd name="T27" fmla="*/ 76 h 272"/>
                <a:gd name="T28" fmla="*/ 112 w 174"/>
                <a:gd name="T29" fmla="*/ 88 h 272"/>
                <a:gd name="T30" fmla="*/ 108 w 174"/>
                <a:gd name="T31" fmla="*/ 62 h 272"/>
                <a:gd name="T32" fmla="*/ 106 w 174"/>
                <a:gd name="T33" fmla="*/ 56 h 272"/>
                <a:gd name="T34" fmla="*/ 98 w 174"/>
                <a:gd name="T35" fmla="*/ 50 h 272"/>
                <a:gd name="T36" fmla="*/ 94 w 174"/>
                <a:gd name="T37" fmla="*/ 48 h 272"/>
                <a:gd name="T38" fmla="*/ 82 w 174"/>
                <a:gd name="T39" fmla="*/ 52 h 272"/>
                <a:gd name="T40" fmla="*/ 78 w 174"/>
                <a:gd name="T41" fmla="*/ 62 h 272"/>
                <a:gd name="T42" fmla="*/ 78 w 174"/>
                <a:gd name="T43" fmla="*/ 82 h 272"/>
                <a:gd name="T44" fmla="*/ 74 w 174"/>
                <a:gd name="T45" fmla="*/ 14 h 272"/>
                <a:gd name="T46" fmla="*/ 74 w 174"/>
                <a:gd name="T47" fmla="*/ 8 h 272"/>
                <a:gd name="T48" fmla="*/ 66 w 174"/>
                <a:gd name="T49" fmla="*/ 2 h 272"/>
                <a:gd name="T50" fmla="*/ 60 w 174"/>
                <a:gd name="T51" fmla="*/ 0 h 272"/>
                <a:gd name="T52" fmla="*/ 50 w 174"/>
                <a:gd name="T53" fmla="*/ 4 h 272"/>
                <a:gd name="T54" fmla="*/ 46 w 174"/>
                <a:gd name="T55" fmla="*/ 14 h 272"/>
                <a:gd name="T56" fmla="*/ 46 w 174"/>
                <a:gd name="T57" fmla="*/ 134 h 272"/>
                <a:gd name="T58" fmla="*/ 40 w 174"/>
                <a:gd name="T59" fmla="*/ 112 h 272"/>
                <a:gd name="T60" fmla="*/ 36 w 174"/>
                <a:gd name="T61" fmla="*/ 96 h 272"/>
                <a:gd name="T62" fmla="*/ 20 w 174"/>
                <a:gd name="T63" fmla="*/ 82 h 272"/>
                <a:gd name="T64" fmla="*/ 14 w 174"/>
                <a:gd name="T65" fmla="*/ 80 h 272"/>
                <a:gd name="T66" fmla="*/ 0 w 174"/>
                <a:gd name="T67" fmla="*/ 88 h 272"/>
                <a:gd name="T68" fmla="*/ 0 w 174"/>
                <a:gd name="T69" fmla="*/ 94 h 272"/>
                <a:gd name="T70" fmla="*/ 6 w 174"/>
                <a:gd name="T71" fmla="*/ 112 h 272"/>
                <a:gd name="T72" fmla="*/ 14 w 174"/>
                <a:gd name="T73" fmla="*/ 146 h 272"/>
                <a:gd name="T74" fmla="*/ 16 w 174"/>
                <a:gd name="T75" fmla="*/ 160 h 272"/>
                <a:gd name="T76" fmla="*/ 28 w 174"/>
                <a:gd name="T77" fmla="*/ 186 h 272"/>
                <a:gd name="T78" fmla="*/ 36 w 174"/>
                <a:gd name="T79" fmla="*/ 196 h 272"/>
                <a:gd name="T80" fmla="*/ 62 w 174"/>
                <a:gd name="T81" fmla="*/ 222 h 272"/>
                <a:gd name="T82" fmla="*/ 160 w 174"/>
                <a:gd name="T83" fmla="*/ 272 h 272"/>
                <a:gd name="T84" fmla="*/ 160 w 174"/>
                <a:gd name="T85" fmla="*/ 222 h 272"/>
                <a:gd name="T86" fmla="*/ 168 w 174"/>
                <a:gd name="T87" fmla="*/ 202 h 272"/>
                <a:gd name="T88" fmla="*/ 172 w 174"/>
                <a:gd name="T89" fmla="*/ 182 h 272"/>
                <a:gd name="T90" fmla="*/ 174 w 174"/>
                <a:gd name="T91" fmla="*/ 144 h 272"/>
                <a:gd name="T92" fmla="*/ 174 w 174"/>
                <a:gd name="T93" fmla="*/ 144 h 272"/>
                <a:gd name="T94" fmla="*/ 174 w 174"/>
                <a:gd name="T95" fmla="*/ 144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4" h="272">
                  <a:moveTo>
                    <a:pt x="174" y="144"/>
                  </a:moveTo>
                  <a:lnTo>
                    <a:pt x="174" y="144"/>
                  </a:lnTo>
                  <a:lnTo>
                    <a:pt x="174" y="138"/>
                  </a:lnTo>
                  <a:lnTo>
                    <a:pt x="174" y="96"/>
                  </a:lnTo>
                  <a:lnTo>
                    <a:pt x="174" y="96"/>
                  </a:lnTo>
                  <a:lnTo>
                    <a:pt x="172" y="90"/>
                  </a:lnTo>
                  <a:lnTo>
                    <a:pt x="170" y="84"/>
                  </a:lnTo>
                  <a:lnTo>
                    <a:pt x="164" y="82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54" y="82"/>
                  </a:lnTo>
                  <a:lnTo>
                    <a:pt x="148" y="84"/>
                  </a:lnTo>
                  <a:lnTo>
                    <a:pt x="146" y="90"/>
                  </a:lnTo>
                  <a:lnTo>
                    <a:pt x="144" y="96"/>
                  </a:lnTo>
                  <a:lnTo>
                    <a:pt x="144" y="98"/>
                  </a:lnTo>
                  <a:lnTo>
                    <a:pt x="144" y="98"/>
                  </a:lnTo>
                  <a:lnTo>
                    <a:pt x="140" y="98"/>
                  </a:lnTo>
                  <a:lnTo>
                    <a:pt x="140" y="76"/>
                  </a:lnTo>
                  <a:lnTo>
                    <a:pt x="140" y="76"/>
                  </a:lnTo>
                  <a:lnTo>
                    <a:pt x="140" y="70"/>
                  </a:lnTo>
                  <a:lnTo>
                    <a:pt x="136" y="64"/>
                  </a:lnTo>
                  <a:lnTo>
                    <a:pt x="132" y="62"/>
                  </a:lnTo>
                  <a:lnTo>
                    <a:pt x="126" y="60"/>
                  </a:lnTo>
                  <a:lnTo>
                    <a:pt x="126" y="60"/>
                  </a:lnTo>
                  <a:lnTo>
                    <a:pt x="120" y="62"/>
                  </a:lnTo>
                  <a:lnTo>
                    <a:pt x="116" y="64"/>
                  </a:lnTo>
                  <a:lnTo>
                    <a:pt x="112" y="70"/>
                  </a:lnTo>
                  <a:lnTo>
                    <a:pt x="112" y="76"/>
                  </a:lnTo>
                  <a:lnTo>
                    <a:pt x="112" y="88"/>
                  </a:lnTo>
                  <a:lnTo>
                    <a:pt x="112" y="88"/>
                  </a:lnTo>
                  <a:lnTo>
                    <a:pt x="108" y="86"/>
                  </a:lnTo>
                  <a:lnTo>
                    <a:pt x="108" y="62"/>
                  </a:lnTo>
                  <a:lnTo>
                    <a:pt x="108" y="62"/>
                  </a:lnTo>
                  <a:lnTo>
                    <a:pt x="106" y="56"/>
                  </a:lnTo>
                  <a:lnTo>
                    <a:pt x="104" y="52"/>
                  </a:lnTo>
                  <a:lnTo>
                    <a:pt x="98" y="50"/>
                  </a:lnTo>
                  <a:lnTo>
                    <a:pt x="94" y="48"/>
                  </a:lnTo>
                  <a:lnTo>
                    <a:pt x="94" y="48"/>
                  </a:lnTo>
                  <a:lnTo>
                    <a:pt x="88" y="50"/>
                  </a:lnTo>
                  <a:lnTo>
                    <a:pt x="82" y="52"/>
                  </a:lnTo>
                  <a:lnTo>
                    <a:pt x="80" y="56"/>
                  </a:lnTo>
                  <a:lnTo>
                    <a:pt x="78" y="62"/>
                  </a:lnTo>
                  <a:lnTo>
                    <a:pt x="78" y="82"/>
                  </a:lnTo>
                  <a:lnTo>
                    <a:pt x="78" y="82"/>
                  </a:lnTo>
                  <a:lnTo>
                    <a:pt x="74" y="82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66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54" y="2"/>
                  </a:lnTo>
                  <a:lnTo>
                    <a:pt x="50" y="4"/>
                  </a:lnTo>
                  <a:lnTo>
                    <a:pt x="46" y="8"/>
                  </a:lnTo>
                  <a:lnTo>
                    <a:pt x="46" y="14"/>
                  </a:lnTo>
                  <a:lnTo>
                    <a:pt x="46" y="134"/>
                  </a:lnTo>
                  <a:lnTo>
                    <a:pt x="46" y="134"/>
                  </a:lnTo>
                  <a:lnTo>
                    <a:pt x="42" y="124"/>
                  </a:lnTo>
                  <a:lnTo>
                    <a:pt x="40" y="112"/>
                  </a:lnTo>
                  <a:lnTo>
                    <a:pt x="40" y="112"/>
                  </a:lnTo>
                  <a:lnTo>
                    <a:pt x="36" y="96"/>
                  </a:lnTo>
                  <a:lnTo>
                    <a:pt x="28" y="86"/>
                  </a:lnTo>
                  <a:lnTo>
                    <a:pt x="20" y="82"/>
                  </a:lnTo>
                  <a:lnTo>
                    <a:pt x="14" y="80"/>
                  </a:lnTo>
                  <a:lnTo>
                    <a:pt x="14" y="80"/>
                  </a:lnTo>
                  <a:lnTo>
                    <a:pt x="4" y="84"/>
                  </a:lnTo>
                  <a:lnTo>
                    <a:pt x="0" y="88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6" y="112"/>
                  </a:lnTo>
                  <a:lnTo>
                    <a:pt x="10" y="128"/>
                  </a:lnTo>
                  <a:lnTo>
                    <a:pt x="14" y="146"/>
                  </a:lnTo>
                  <a:lnTo>
                    <a:pt x="14" y="146"/>
                  </a:lnTo>
                  <a:lnTo>
                    <a:pt x="16" y="160"/>
                  </a:lnTo>
                  <a:lnTo>
                    <a:pt x="20" y="174"/>
                  </a:lnTo>
                  <a:lnTo>
                    <a:pt x="28" y="186"/>
                  </a:lnTo>
                  <a:lnTo>
                    <a:pt x="36" y="196"/>
                  </a:lnTo>
                  <a:lnTo>
                    <a:pt x="36" y="196"/>
                  </a:lnTo>
                  <a:lnTo>
                    <a:pt x="40" y="202"/>
                  </a:lnTo>
                  <a:lnTo>
                    <a:pt x="62" y="222"/>
                  </a:lnTo>
                  <a:lnTo>
                    <a:pt x="62" y="272"/>
                  </a:lnTo>
                  <a:lnTo>
                    <a:pt x="160" y="272"/>
                  </a:lnTo>
                  <a:lnTo>
                    <a:pt x="160" y="222"/>
                  </a:lnTo>
                  <a:lnTo>
                    <a:pt x="160" y="222"/>
                  </a:lnTo>
                  <a:lnTo>
                    <a:pt x="164" y="212"/>
                  </a:lnTo>
                  <a:lnTo>
                    <a:pt x="168" y="202"/>
                  </a:lnTo>
                  <a:lnTo>
                    <a:pt x="172" y="192"/>
                  </a:lnTo>
                  <a:lnTo>
                    <a:pt x="172" y="182"/>
                  </a:lnTo>
                  <a:lnTo>
                    <a:pt x="172" y="182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lnTo>
                    <a:pt x="174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6" tIns="45708" rIns="91416" bIns="45708" numCol="1" anchor="t" anchorCtr="0" compatLnSpc="1"/>
            <a:lstStyle/>
            <a:p>
              <a:endParaRPr lang="zh-CN" altLang="en-US" sz="1800"/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5813401" y="2644425"/>
            <a:ext cx="1642632" cy="400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MOMODA  Here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MOMODA  Here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5902301" y="3150565"/>
            <a:ext cx="1332000" cy="7198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4" name="矩形 63"/>
          <p:cNvSpPr/>
          <p:nvPr/>
        </p:nvSpPr>
        <p:spPr>
          <a:xfrm>
            <a:off x="6766301" y="3266084"/>
            <a:ext cx="468000" cy="46787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/>
              <a:t>03</a:t>
            </a:r>
            <a:endParaRPr lang="zh-CN" altLang="en-US" sz="1800" dirty="0"/>
          </a:p>
        </p:txBody>
      </p:sp>
      <p:sp>
        <p:nvSpPr>
          <p:cNvPr id="65" name="矩形 64"/>
          <p:cNvSpPr/>
          <p:nvPr/>
        </p:nvSpPr>
        <p:spPr>
          <a:xfrm>
            <a:off x="7316692" y="3150565"/>
            <a:ext cx="1332000" cy="719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6" name="矩形 65"/>
          <p:cNvSpPr/>
          <p:nvPr/>
        </p:nvSpPr>
        <p:spPr>
          <a:xfrm>
            <a:off x="7316691" y="2618180"/>
            <a:ext cx="468000" cy="4678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67" name="文本框 66"/>
          <p:cNvSpPr txBox="1"/>
          <p:nvPr/>
        </p:nvSpPr>
        <p:spPr>
          <a:xfrm>
            <a:off x="7231732" y="4666890"/>
            <a:ext cx="1642632" cy="400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MOMODA  Here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MOMODA  Here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320633" y="5192472"/>
            <a:ext cx="1332000" cy="7198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9" name="矩形 68"/>
          <p:cNvSpPr/>
          <p:nvPr/>
        </p:nvSpPr>
        <p:spPr>
          <a:xfrm>
            <a:off x="8184632" y="5307510"/>
            <a:ext cx="468000" cy="46787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/>
              <a:t>04</a:t>
            </a:r>
            <a:endParaRPr lang="zh-CN" altLang="en-US" sz="1800" dirty="0"/>
          </a:p>
        </p:txBody>
      </p:sp>
      <p:sp>
        <p:nvSpPr>
          <p:cNvPr id="70" name="矩形 69"/>
          <p:cNvSpPr/>
          <p:nvPr/>
        </p:nvSpPr>
        <p:spPr>
          <a:xfrm>
            <a:off x="8735024" y="5192472"/>
            <a:ext cx="1332000" cy="7198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1" name="矩形 70"/>
          <p:cNvSpPr/>
          <p:nvPr/>
        </p:nvSpPr>
        <p:spPr>
          <a:xfrm>
            <a:off x="8735024" y="4640646"/>
            <a:ext cx="468000" cy="4678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72" name="椭圆 71"/>
          <p:cNvSpPr/>
          <p:nvPr/>
        </p:nvSpPr>
        <p:spPr>
          <a:xfrm>
            <a:off x="590446" y="427376"/>
            <a:ext cx="322613" cy="322529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3" name="椭圆 72"/>
          <p:cNvSpPr/>
          <p:nvPr/>
        </p:nvSpPr>
        <p:spPr>
          <a:xfrm>
            <a:off x="917423" y="476910"/>
            <a:ext cx="619828" cy="61966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4" name="椭圆 73"/>
          <p:cNvSpPr/>
          <p:nvPr/>
        </p:nvSpPr>
        <p:spPr>
          <a:xfrm>
            <a:off x="1099370" y="1127864"/>
            <a:ext cx="308242" cy="308162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5" name="椭圆 74"/>
          <p:cNvSpPr/>
          <p:nvPr/>
        </p:nvSpPr>
        <p:spPr>
          <a:xfrm>
            <a:off x="1003720" y="1343555"/>
            <a:ext cx="92495" cy="92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6" name="椭圆 75"/>
          <p:cNvSpPr/>
          <p:nvPr/>
        </p:nvSpPr>
        <p:spPr>
          <a:xfrm>
            <a:off x="1534138" y="1053641"/>
            <a:ext cx="92495" cy="92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7" name="椭圆 76"/>
          <p:cNvSpPr/>
          <p:nvPr/>
        </p:nvSpPr>
        <p:spPr>
          <a:xfrm>
            <a:off x="1441643" y="1573410"/>
            <a:ext cx="184990" cy="1849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8" name="椭圆 77"/>
          <p:cNvSpPr/>
          <p:nvPr/>
        </p:nvSpPr>
        <p:spPr>
          <a:xfrm>
            <a:off x="1378031" y="367321"/>
            <a:ext cx="312214" cy="312133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9" name="矩形 78"/>
          <p:cNvSpPr/>
          <p:nvPr/>
        </p:nvSpPr>
        <p:spPr>
          <a:xfrm>
            <a:off x="2003176" y="635614"/>
            <a:ext cx="26939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项 目 标 题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07" b="8307"/>
          <a:stretch>
            <a:fillRect/>
          </a:stretch>
        </p:blipFill>
        <p:spPr>
          <a:xfrm>
            <a:off x="4004717" y="1824418"/>
            <a:ext cx="4284648" cy="2903125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086" y="1785778"/>
            <a:ext cx="6768302" cy="378753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148784" y="5233075"/>
            <a:ext cx="5912906" cy="898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180" dirty="0">
                <a:solidFill>
                  <a:schemeClr val="tx2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添加标题</a:t>
            </a:r>
            <a:endParaRPr lang="en-US" sz="2180" dirty="0">
              <a:solidFill>
                <a:schemeClr val="tx2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  <a:p>
            <a:pPr algn="ctr">
              <a:lnSpc>
                <a:spcPct val="120000"/>
              </a:lnSpc>
            </a:pPr>
            <a:r>
              <a:rPr lang="en-US" sz="1090" dirty="0">
                <a:solidFill>
                  <a:schemeClr val="tx2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Seamlessly deliver client-centered methods of empowerment via market-driven metrics. Enthusiastically enhance front-end web-readiness via standards compliant paradigms. Professionally orchestrate sustainable.</a:t>
            </a:r>
            <a:endParaRPr lang="en-US" sz="1090" dirty="0">
              <a:solidFill>
                <a:schemeClr val="tx2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946037" y="1618461"/>
            <a:ext cx="1198892" cy="1199160"/>
          </a:xfrm>
          <a:prstGeom prst="ellipse">
            <a:avLst/>
          </a:prstGeom>
          <a:solidFill>
            <a:schemeClr val="accent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70">
                <a:solidFill>
                  <a:schemeClr val="bg2"/>
                </a:solidFill>
                <a:latin typeface="Bebas Neue Bold" panose="020B0606020202050201" pitchFamily="34" charset="0"/>
              </a:rPr>
              <a:t>85</a:t>
            </a:r>
            <a:r>
              <a:rPr lang="en-US" sz="1455">
                <a:solidFill>
                  <a:schemeClr val="bg2"/>
                </a:solidFill>
                <a:latin typeface="Bebas Neue Bold" panose="020B0606020202050201" pitchFamily="34" charset="0"/>
              </a:rPr>
              <a:t>%</a:t>
            </a:r>
            <a:endParaRPr lang="en-US" sz="1455">
              <a:solidFill>
                <a:schemeClr val="bg2"/>
              </a:solidFill>
              <a:latin typeface="Bebas Neue Bold" panose="020B0606020202050201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713722" y="3321802"/>
            <a:ext cx="1827206" cy="1827614"/>
          </a:xfrm>
          <a:prstGeom prst="ellipse">
            <a:avLst/>
          </a:prstGeom>
          <a:solidFill>
            <a:schemeClr val="accent4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35">
                <a:solidFill>
                  <a:schemeClr val="bg2"/>
                </a:solidFill>
                <a:latin typeface="Bebas Neue Bold" panose="020B0606020202050201" pitchFamily="34" charset="0"/>
              </a:rPr>
              <a:t>98</a:t>
            </a:r>
            <a:r>
              <a:rPr lang="en-US" sz="1695">
                <a:solidFill>
                  <a:schemeClr val="bg2"/>
                </a:solidFill>
                <a:latin typeface="Bebas Neue Bold" panose="020B0606020202050201" pitchFamily="34" charset="0"/>
              </a:rPr>
              <a:t>%</a:t>
            </a:r>
            <a:endParaRPr lang="en-US" sz="1695">
              <a:solidFill>
                <a:schemeClr val="bg2"/>
              </a:solidFill>
              <a:latin typeface="Bebas Neue Bold" panose="020B0606020202050201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814969" y="1579970"/>
            <a:ext cx="862788" cy="862981"/>
          </a:xfrm>
          <a:prstGeom prst="ellipse">
            <a:avLst/>
          </a:prstGeom>
          <a:solidFill>
            <a:schemeClr val="accent3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25">
                <a:solidFill>
                  <a:schemeClr val="bg2"/>
                </a:solidFill>
                <a:latin typeface="Bebas Neue Bold" panose="020B0606020202050201" pitchFamily="34" charset="0"/>
              </a:rPr>
              <a:t>10</a:t>
            </a:r>
            <a:r>
              <a:rPr lang="en-US" sz="1695">
                <a:solidFill>
                  <a:schemeClr val="bg2"/>
                </a:solidFill>
                <a:latin typeface="Bebas Neue Bold" panose="020B0606020202050201" pitchFamily="34" charset="0"/>
              </a:rPr>
              <a:t>%</a:t>
            </a:r>
            <a:endParaRPr lang="en-US" sz="1695">
              <a:solidFill>
                <a:schemeClr val="bg2"/>
              </a:solidFill>
              <a:latin typeface="Bebas Neue Bold" panose="020B0606020202050201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338748" y="2973007"/>
            <a:ext cx="1032864" cy="1033095"/>
          </a:xfrm>
          <a:prstGeom prst="ellipse">
            <a:avLst/>
          </a:prstGeom>
          <a:solidFill>
            <a:schemeClr val="accent5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10">
                <a:solidFill>
                  <a:schemeClr val="bg2"/>
                </a:solidFill>
                <a:latin typeface="Bebas Neue Bold" panose="020B0606020202050201" pitchFamily="34" charset="0"/>
              </a:rPr>
              <a:t>45</a:t>
            </a:r>
            <a:r>
              <a:rPr lang="en-US" sz="1210">
                <a:solidFill>
                  <a:schemeClr val="bg2"/>
                </a:solidFill>
                <a:latin typeface="Bebas Neue Bold" panose="020B0606020202050201" pitchFamily="34" charset="0"/>
              </a:rPr>
              <a:t>%</a:t>
            </a:r>
            <a:endParaRPr lang="en-US" sz="1210">
              <a:solidFill>
                <a:schemeClr val="bg2"/>
              </a:solidFill>
              <a:latin typeface="Bebas Neue Bold" panose="020B0606020202050201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868394" y="3963418"/>
            <a:ext cx="1354176" cy="1354478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70">
                <a:solidFill>
                  <a:schemeClr val="bg2"/>
                </a:solidFill>
                <a:latin typeface="Bebas Neue Bold" panose="020B0606020202050201" pitchFamily="34" charset="0"/>
              </a:rPr>
              <a:t>65</a:t>
            </a:r>
            <a:r>
              <a:rPr lang="en-US" sz="1695">
                <a:solidFill>
                  <a:schemeClr val="bg2"/>
                </a:solidFill>
                <a:latin typeface="Bebas Neue Bold" panose="020B0606020202050201" pitchFamily="34" charset="0"/>
              </a:rPr>
              <a:t>%</a:t>
            </a:r>
            <a:endParaRPr lang="en-US" sz="1695">
              <a:solidFill>
                <a:schemeClr val="bg2"/>
              </a:solidFill>
              <a:latin typeface="Bebas Neue Bold" panose="020B0606020202050201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90446" y="427376"/>
            <a:ext cx="322613" cy="322529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" name="椭圆 14"/>
          <p:cNvSpPr/>
          <p:nvPr/>
        </p:nvSpPr>
        <p:spPr>
          <a:xfrm>
            <a:off x="917423" y="476910"/>
            <a:ext cx="619828" cy="61966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" name="椭圆 15"/>
          <p:cNvSpPr/>
          <p:nvPr/>
        </p:nvSpPr>
        <p:spPr>
          <a:xfrm>
            <a:off x="1099370" y="1127864"/>
            <a:ext cx="308242" cy="308162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" name="椭圆 16"/>
          <p:cNvSpPr/>
          <p:nvPr/>
        </p:nvSpPr>
        <p:spPr>
          <a:xfrm>
            <a:off x="1003720" y="1343555"/>
            <a:ext cx="92495" cy="92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" name="椭圆 17"/>
          <p:cNvSpPr/>
          <p:nvPr/>
        </p:nvSpPr>
        <p:spPr>
          <a:xfrm>
            <a:off x="1534138" y="1053641"/>
            <a:ext cx="92495" cy="92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" name="椭圆 18"/>
          <p:cNvSpPr/>
          <p:nvPr/>
        </p:nvSpPr>
        <p:spPr>
          <a:xfrm>
            <a:off x="1441643" y="1573410"/>
            <a:ext cx="184990" cy="1849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" name="椭圆 19"/>
          <p:cNvSpPr/>
          <p:nvPr/>
        </p:nvSpPr>
        <p:spPr>
          <a:xfrm>
            <a:off x="1378031" y="367321"/>
            <a:ext cx="312214" cy="312133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" name="矩形 20"/>
          <p:cNvSpPr/>
          <p:nvPr/>
        </p:nvSpPr>
        <p:spPr>
          <a:xfrm>
            <a:off x="2003176" y="635614"/>
            <a:ext cx="26939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项 目 标 题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8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8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3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3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3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410869" y="1899255"/>
            <a:ext cx="1536406" cy="153600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椭圆 2"/>
          <p:cNvSpPr/>
          <p:nvPr/>
        </p:nvSpPr>
        <p:spPr>
          <a:xfrm>
            <a:off x="5192062" y="814018"/>
            <a:ext cx="1075467" cy="1075187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椭圆 4"/>
          <p:cNvSpPr/>
          <p:nvPr/>
        </p:nvSpPr>
        <p:spPr>
          <a:xfrm>
            <a:off x="5900818" y="1328184"/>
            <a:ext cx="1691644" cy="16912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" name="椭圆 5"/>
          <p:cNvSpPr/>
          <p:nvPr/>
        </p:nvSpPr>
        <p:spPr>
          <a:xfrm>
            <a:off x="2318452" y="1497054"/>
            <a:ext cx="1310075" cy="1309734"/>
          </a:xfrm>
          <a:prstGeom prst="ellipse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" name="椭圆 6"/>
          <p:cNvSpPr/>
          <p:nvPr/>
        </p:nvSpPr>
        <p:spPr>
          <a:xfrm>
            <a:off x="10449298" y="3143836"/>
            <a:ext cx="511928" cy="51179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椭圆 8"/>
          <p:cNvSpPr/>
          <p:nvPr/>
        </p:nvSpPr>
        <p:spPr>
          <a:xfrm>
            <a:off x="7973371" y="4043969"/>
            <a:ext cx="569903" cy="569755"/>
          </a:xfrm>
          <a:prstGeom prst="ellipse">
            <a:avLst/>
          </a:prstGeom>
          <a:solidFill>
            <a:schemeClr val="accent4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椭圆 9"/>
          <p:cNvSpPr/>
          <p:nvPr/>
        </p:nvSpPr>
        <p:spPr>
          <a:xfrm>
            <a:off x="8151735" y="3885158"/>
            <a:ext cx="213177" cy="2131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1" name="椭圆 10"/>
          <p:cNvSpPr/>
          <p:nvPr/>
        </p:nvSpPr>
        <p:spPr>
          <a:xfrm>
            <a:off x="7562709" y="4684428"/>
            <a:ext cx="213177" cy="2131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" name="椭圆 11"/>
          <p:cNvSpPr/>
          <p:nvPr/>
        </p:nvSpPr>
        <p:spPr>
          <a:xfrm>
            <a:off x="9498730" y="4130031"/>
            <a:ext cx="213177" cy="2131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" name="椭圆 12"/>
          <p:cNvSpPr/>
          <p:nvPr/>
        </p:nvSpPr>
        <p:spPr>
          <a:xfrm>
            <a:off x="1160127" y="5503090"/>
            <a:ext cx="426352" cy="426241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" name="椭圆 13"/>
          <p:cNvSpPr/>
          <p:nvPr/>
        </p:nvSpPr>
        <p:spPr>
          <a:xfrm>
            <a:off x="10342549" y="788818"/>
            <a:ext cx="1238912" cy="1238590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" name="椭圆 14"/>
          <p:cNvSpPr/>
          <p:nvPr/>
        </p:nvSpPr>
        <p:spPr>
          <a:xfrm>
            <a:off x="3478671" y="1912589"/>
            <a:ext cx="710415" cy="710230"/>
          </a:xfrm>
          <a:prstGeom prst="ellipse">
            <a:avLst/>
          </a:prstGeom>
          <a:solidFill>
            <a:schemeClr val="accent2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" name="椭圆 15"/>
          <p:cNvSpPr/>
          <p:nvPr/>
        </p:nvSpPr>
        <p:spPr>
          <a:xfrm>
            <a:off x="2803852" y="2664362"/>
            <a:ext cx="388154" cy="38805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" name="椭圆 16"/>
          <p:cNvSpPr/>
          <p:nvPr/>
        </p:nvSpPr>
        <p:spPr>
          <a:xfrm>
            <a:off x="2564470" y="2018365"/>
            <a:ext cx="213177" cy="2131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" name="椭圆 17"/>
          <p:cNvSpPr/>
          <p:nvPr/>
        </p:nvSpPr>
        <p:spPr>
          <a:xfrm>
            <a:off x="1997287" y="2423461"/>
            <a:ext cx="213177" cy="2131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" name="椭圆 18"/>
          <p:cNvSpPr/>
          <p:nvPr/>
        </p:nvSpPr>
        <p:spPr>
          <a:xfrm>
            <a:off x="4386833" y="3094766"/>
            <a:ext cx="426352" cy="42624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" name="椭圆 19"/>
          <p:cNvSpPr/>
          <p:nvPr/>
        </p:nvSpPr>
        <p:spPr>
          <a:xfrm>
            <a:off x="7775886" y="637772"/>
            <a:ext cx="213177" cy="2131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" name="椭圆 20"/>
          <p:cNvSpPr/>
          <p:nvPr/>
        </p:nvSpPr>
        <p:spPr>
          <a:xfrm>
            <a:off x="9625605" y="3077280"/>
            <a:ext cx="213177" cy="2131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" name="椭圆 21"/>
          <p:cNvSpPr/>
          <p:nvPr/>
        </p:nvSpPr>
        <p:spPr>
          <a:xfrm>
            <a:off x="8766571" y="-131464"/>
            <a:ext cx="213177" cy="21312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3" name="椭圆 22"/>
          <p:cNvSpPr/>
          <p:nvPr/>
        </p:nvSpPr>
        <p:spPr>
          <a:xfrm>
            <a:off x="8521151" y="1247651"/>
            <a:ext cx="426352" cy="42624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" name="椭圆 3"/>
          <p:cNvSpPr/>
          <p:nvPr/>
        </p:nvSpPr>
        <p:spPr>
          <a:xfrm>
            <a:off x="5192062" y="1657307"/>
            <a:ext cx="2314359" cy="2313756"/>
          </a:xfrm>
          <a:prstGeom prst="ellipse">
            <a:avLst/>
          </a:prstGeom>
          <a:gradFill flip="none" rotWithShape="1">
            <a:gsLst>
              <a:gs pos="6383">
                <a:srgbClr val="FFC90D"/>
              </a:gs>
              <a:gs pos="35000">
                <a:srgbClr val="FECC13"/>
              </a:gs>
              <a:gs pos="89000">
                <a:srgbClr val="FFEE8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4815340" y="4290559"/>
            <a:ext cx="28189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项目标题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" name="TextBox 6"/>
          <p:cNvSpPr txBox="1"/>
          <p:nvPr/>
        </p:nvSpPr>
        <p:spPr>
          <a:xfrm>
            <a:off x="2702713" y="5006001"/>
            <a:ext cx="81537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Lorem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Ipsum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 is simply dummy text of the printing and typesetting industry. Lorem Ipsum has been the industry's standard dummy text ever since </a:t>
            </a:r>
            <a:r>
              <a:rPr lang="en-US" dirty="0" smtClean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the</a:t>
            </a:r>
            <a:endParaRPr lang="en-US" dirty="0">
              <a:solidFill>
                <a:schemeClr val="tx1">
                  <a:alpha val="70000"/>
                </a:schemeClr>
              </a:solidFill>
              <a:latin typeface="Roboto Light" panose="02000000000000000000" charset="0"/>
              <a:ea typeface="Roboto Light" panose="02000000000000000000" charset="0"/>
              <a:cs typeface="Roboto Light" panose="02000000000000000000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532595" y="1349030"/>
            <a:ext cx="1579279" cy="31085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9600" b="1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3</a:t>
            </a:r>
            <a:endParaRPr lang="zh-CN" altLang="en-US" sz="196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5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56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5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6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6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71" presetID="2" presetClass="entr" presetSubtype="4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7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76" presetID="2" presetClass="entr" presetSubtype="4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7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fill="hold" grpId="0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8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 animBg="1"/>
          <p:bldP spid="6" grpId="0" animBg="1"/>
          <p:bldP spid="7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4" grpId="0" animBg="1"/>
          <p:bldP spid="24" grpId="0"/>
          <p:bldP spid="25" grpId="0"/>
          <p:bldP spid="2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5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56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5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6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6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7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7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 animBg="1"/>
          <p:bldP spid="6" grpId="0" animBg="1"/>
          <p:bldP spid="7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4" grpId="0" animBg="1"/>
          <p:bldP spid="24" grpId="0"/>
          <p:bldP spid="25" grpId="0"/>
          <p:bldP spid="26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96215" y="2909700"/>
            <a:ext cx="4476298" cy="696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90">
                <a:solidFill>
                  <a:schemeClr val="tx2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Seamlessly deliver client-centered methods of empowerment via market-driven metrics. Enthusiastically enhance front-end web-readiness via standards compliant paradigms. </a:t>
            </a:r>
            <a:endParaRPr lang="en-US" sz="1090">
              <a:solidFill>
                <a:schemeClr val="tx2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107099" y="3988598"/>
            <a:ext cx="816053" cy="816236"/>
            <a:chOff x="13740934" y="1828799"/>
            <a:chExt cx="1346663" cy="1346663"/>
          </a:xfrm>
        </p:grpSpPr>
        <p:sp>
          <p:nvSpPr>
            <p:cNvPr id="11" name="Oval 10"/>
            <p:cNvSpPr/>
            <p:nvPr/>
          </p:nvSpPr>
          <p:spPr>
            <a:xfrm>
              <a:off x="13740934" y="1828799"/>
              <a:ext cx="1346663" cy="13466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0">
                <a:solidFill>
                  <a:schemeClr val="bg2"/>
                </a:solidFill>
              </a:endParaRPr>
            </a:p>
          </p:txBody>
        </p:sp>
        <p:sp>
          <p:nvSpPr>
            <p:cNvPr id="12" name="Freeform 33"/>
            <p:cNvSpPr>
              <a:spLocks noEditPoints="1"/>
            </p:cNvSpPr>
            <p:nvPr/>
          </p:nvSpPr>
          <p:spPr bwMode="auto">
            <a:xfrm>
              <a:off x="14216028" y="2309781"/>
              <a:ext cx="396474" cy="384697"/>
            </a:xfrm>
            <a:custGeom>
              <a:avLst/>
              <a:gdLst>
                <a:gd name="T0" fmla="*/ 336 w 347"/>
                <a:gd name="T1" fmla="*/ 41 h 336"/>
                <a:gd name="T2" fmla="*/ 292 w 347"/>
                <a:gd name="T3" fmla="*/ 7 h 336"/>
                <a:gd name="T4" fmla="*/ 270 w 347"/>
                <a:gd name="T5" fmla="*/ 0 h 336"/>
                <a:gd name="T6" fmla="*/ 78 w 347"/>
                <a:gd name="T7" fmla="*/ 0 h 336"/>
                <a:gd name="T8" fmla="*/ 55 w 347"/>
                <a:gd name="T9" fmla="*/ 7 h 336"/>
                <a:gd name="T10" fmla="*/ 11 w 347"/>
                <a:gd name="T11" fmla="*/ 41 h 336"/>
                <a:gd name="T12" fmla="*/ 2 w 347"/>
                <a:gd name="T13" fmla="*/ 65 h 336"/>
                <a:gd name="T14" fmla="*/ 41 w 347"/>
                <a:gd name="T15" fmla="*/ 325 h 336"/>
                <a:gd name="T16" fmla="*/ 57 w 347"/>
                <a:gd name="T17" fmla="*/ 336 h 336"/>
                <a:gd name="T18" fmla="*/ 291 w 347"/>
                <a:gd name="T19" fmla="*/ 336 h 336"/>
                <a:gd name="T20" fmla="*/ 307 w 347"/>
                <a:gd name="T21" fmla="*/ 325 h 336"/>
                <a:gd name="T22" fmla="*/ 345 w 347"/>
                <a:gd name="T23" fmla="*/ 65 h 336"/>
                <a:gd name="T24" fmla="*/ 336 w 347"/>
                <a:gd name="T25" fmla="*/ 41 h 336"/>
                <a:gd name="T26" fmla="*/ 174 w 347"/>
                <a:gd name="T27" fmla="*/ 215 h 336"/>
                <a:gd name="T28" fmla="*/ 92 w 347"/>
                <a:gd name="T29" fmla="*/ 104 h 336"/>
                <a:gd name="T30" fmla="*/ 129 w 347"/>
                <a:gd name="T31" fmla="*/ 104 h 336"/>
                <a:gd name="T32" fmla="*/ 174 w 347"/>
                <a:gd name="T33" fmla="*/ 179 h 336"/>
                <a:gd name="T34" fmla="*/ 219 w 347"/>
                <a:gd name="T35" fmla="*/ 104 h 336"/>
                <a:gd name="T36" fmla="*/ 256 w 347"/>
                <a:gd name="T37" fmla="*/ 104 h 336"/>
                <a:gd name="T38" fmla="*/ 174 w 347"/>
                <a:gd name="T39" fmla="*/ 215 h 336"/>
                <a:gd name="T40" fmla="*/ 33 w 347"/>
                <a:gd name="T41" fmla="*/ 68 h 336"/>
                <a:gd name="T42" fmla="*/ 77 w 347"/>
                <a:gd name="T43" fmla="*/ 22 h 336"/>
                <a:gd name="T44" fmla="*/ 270 w 347"/>
                <a:gd name="T45" fmla="*/ 22 h 336"/>
                <a:gd name="T46" fmla="*/ 315 w 347"/>
                <a:gd name="T47" fmla="*/ 68 h 336"/>
                <a:gd name="T48" fmla="*/ 33 w 347"/>
                <a:gd name="T49" fmla="*/ 6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7" h="336">
                  <a:moveTo>
                    <a:pt x="336" y="41"/>
                  </a:moveTo>
                  <a:cubicBezTo>
                    <a:pt x="330" y="36"/>
                    <a:pt x="298" y="12"/>
                    <a:pt x="292" y="7"/>
                  </a:cubicBezTo>
                  <a:cubicBezTo>
                    <a:pt x="286" y="1"/>
                    <a:pt x="277" y="0"/>
                    <a:pt x="270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1" y="0"/>
                    <a:pt x="61" y="1"/>
                    <a:pt x="55" y="7"/>
                  </a:cubicBezTo>
                  <a:cubicBezTo>
                    <a:pt x="49" y="12"/>
                    <a:pt x="17" y="36"/>
                    <a:pt x="11" y="41"/>
                  </a:cubicBezTo>
                  <a:cubicBezTo>
                    <a:pt x="5" y="46"/>
                    <a:pt x="0" y="54"/>
                    <a:pt x="2" y="65"/>
                  </a:cubicBezTo>
                  <a:cubicBezTo>
                    <a:pt x="4" y="76"/>
                    <a:pt x="41" y="325"/>
                    <a:pt x="41" y="325"/>
                  </a:cubicBezTo>
                  <a:cubicBezTo>
                    <a:pt x="43" y="331"/>
                    <a:pt x="50" y="336"/>
                    <a:pt x="57" y="336"/>
                  </a:cubicBezTo>
                  <a:cubicBezTo>
                    <a:pt x="291" y="336"/>
                    <a:pt x="291" y="336"/>
                    <a:pt x="291" y="336"/>
                  </a:cubicBezTo>
                  <a:cubicBezTo>
                    <a:pt x="298" y="336"/>
                    <a:pt x="305" y="331"/>
                    <a:pt x="307" y="325"/>
                  </a:cubicBezTo>
                  <a:cubicBezTo>
                    <a:pt x="307" y="325"/>
                    <a:pt x="344" y="76"/>
                    <a:pt x="345" y="65"/>
                  </a:cubicBezTo>
                  <a:cubicBezTo>
                    <a:pt x="347" y="54"/>
                    <a:pt x="342" y="46"/>
                    <a:pt x="336" y="41"/>
                  </a:cubicBezTo>
                  <a:close/>
                  <a:moveTo>
                    <a:pt x="174" y="215"/>
                  </a:moveTo>
                  <a:cubicBezTo>
                    <a:pt x="109" y="215"/>
                    <a:pt x="95" y="123"/>
                    <a:pt x="92" y="104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34" y="132"/>
                    <a:pt x="147" y="179"/>
                    <a:pt x="174" y="179"/>
                  </a:cubicBezTo>
                  <a:cubicBezTo>
                    <a:pt x="201" y="179"/>
                    <a:pt x="213" y="132"/>
                    <a:pt x="219" y="104"/>
                  </a:cubicBezTo>
                  <a:cubicBezTo>
                    <a:pt x="256" y="104"/>
                    <a:pt x="256" y="104"/>
                    <a:pt x="256" y="104"/>
                  </a:cubicBezTo>
                  <a:cubicBezTo>
                    <a:pt x="253" y="123"/>
                    <a:pt x="239" y="215"/>
                    <a:pt x="174" y="215"/>
                  </a:cubicBezTo>
                  <a:close/>
                  <a:moveTo>
                    <a:pt x="33" y="68"/>
                  </a:moveTo>
                  <a:cubicBezTo>
                    <a:pt x="77" y="22"/>
                    <a:pt x="77" y="22"/>
                    <a:pt x="77" y="22"/>
                  </a:cubicBezTo>
                  <a:cubicBezTo>
                    <a:pt x="270" y="22"/>
                    <a:pt x="270" y="22"/>
                    <a:pt x="270" y="22"/>
                  </a:cubicBezTo>
                  <a:cubicBezTo>
                    <a:pt x="315" y="68"/>
                    <a:pt x="315" y="68"/>
                    <a:pt x="315" y="68"/>
                  </a:cubicBezTo>
                  <a:lnTo>
                    <a:pt x="33" y="6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5415" tIns="27708" rIns="55415" bIns="27708" numCol="1" anchor="t" anchorCtr="0" compatLnSpc="1"/>
            <a:lstStyle/>
            <a:p>
              <a:endParaRPr lang="en-AU" sz="109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769427" y="3988598"/>
            <a:ext cx="816053" cy="816236"/>
            <a:chOff x="13740934" y="3818312"/>
            <a:chExt cx="1346663" cy="1346663"/>
          </a:xfrm>
        </p:grpSpPr>
        <p:sp>
          <p:nvSpPr>
            <p:cNvPr id="14" name="Oval 13"/>
            <p:cNvSpPr/>
            <p:nvPr/>
          </p:nvSpPr>
          <p:spPr>
            <a:xfrm>
              <a:off x="13740934" y="3818312"/>
              <a:ext cx="1346663" cy="13466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0"/>
            </a:p>
          </p:txBody>
        </p:sp>
        <p:sp>
          <p:nvSpPr>
            <p:cNvPr id="15" name="Freeform 255"/>
            <p:cNvSpPr>
              <a:spLocks noEditPoints="1"/>
            </p:cNvSpPr>
            <p:nvPr/>
          </p:nvSpPr>
          <p:spPr bwMode="auto">
            <a:xfrm>
              <a:off x="14216028" y="4321077"/>
              <a:ext cx="384697" cy="384697"/>
            </a:xfrm>
            <a:custGeom>
              <a:avLst/>
              <a:gdLst>
                <a:gd name="T0" fmla="*/ 60 w 360"/>
                <a:gd name="T1" fmla="*/ 320 h 360"/>
                <a:gd name="T2" fmla="*/ 100 w 360"/>
                <a:gd name="T3" fmla="*/ 360 h 360"/>
                <a:gd name="T4" fmla="*/ 140 w 360"/>
                <a:gd name="T5" fmla="*/ 320 h 360"/>
                <a:gd name="T6" fmla="*/ 100 w 360"/>
                <a:gd name="T7" fmla="*/ 280 h 360"/>
                <a:gd name="T8" fmla="*/ 60 w 360"/>
                <a:gd name="T9" fmla="*/ 320 h 360"/>
                <a:gd name="T10" fmla="*/ 260 w 360"/>
                <a:gd name="T11" fmla="*/ 320 h 360"/>
                <a:gd name="T12" fmla="*/ 300 w 360"/>
                <a:gd name="T13" fmla="*/ 360 h 360"/>
                <a:gd name="T14" fmla="*/ 340 w 360"/>
                <a:gd name="T15" fmla="*/ 320 h 360"/>
                <a:gd name="T16" fmla="*/ 300 w 360"/>
                <a:gd name="T17" fmla="*/ 280 h 360"/>
                <a:gd name="T18" fmla="*/ 260 w 360"/>
                <a:gd name="T19" fmla="*/ 320 h 360"/>
                <a:gd name="T20" fmla="*/ 131 w 360"/>
                <a:gd name="T21" fmla="*/ 225 h 360"/>
                <a:gd name="T22" fmla="*/ 352 w 360"/>
                <a:gd name="T23" fmla="*/ 162 h 360"/>
                <a:gd name="T24" fmla="*/ 360 w 360"/>
                <a:gd name="T25" fmla="*/ 152 h 360"/>
                <a:gd name="T26" fmla="*/ 360 w 360"/>
                <a:gd name="T27" fmla="*/ 42 h 360"/>
                <a:gd name="T28" fmla="*/ 78 w 360"/>
                <a:gd name="T29" fmla="*/ 42 h 360"/>
                <a:gd name="T30" fmla="*/ 78 w 360"/>
                <a:gd name="T31" fmla="*/ 8 h 360"/>
                <a:gd name="T32" fmla="*/ 70 w 360"/>
                <a:gd name="T33" fmla="*/ 0 h 360"/>
                <a:gd name="T34" fmla="*/ 8 w 360"/>
                <a:gd name="T35" fmla="*/ 0 h 360"/>
                <a:gd name="T36" fmla="*/ 0 w 360"/>
                <a:gd name="T37" fmla="*/ 8 h 360"/>
                <a:gd name="T38" fmla="*/ 0 w 360"/>
                <a:gd name="T39" fmla="*/ 40 h 360"/>
                <a:gd name="T40" fmla="*/ 39 w 360"/>
                <a:gd name="T41" fmla="*/ 40 h 360"/>
                <a:gd name="T42" fmla="*/ 78 w 360"/>
                <a:gd name="T43" fmla="*/ 221 h 360"/>
                <a:gd name="T44" fmla="*/ 82 w 360"/>
                <a:gd name="T45" fmla="*/ 240 h 360"/>
                <a:gd name="T46" fmla="*/ 82 w 360"/>
                <a:gd name="T47" fmla="*/ 270 h 360"/>
                <a:gd name="T48" fmla="*/ 90 w 360"/>
                <a:gd name="T49" fmla="*/ 278 h 360"/>
                <a:gd name="T50" fmla="*/ 100 w 360"/>
                <a:gd name="T51" fmla="*/ 278 h 360"/>
                <a:gd name="T52" fmla="*/ 300 w 360"/>
                <a:gd name="T53" fmla="*/ 278 h 360"/>
                <a:gd name="T54" fmla="*/ 352 w 360"/>
                <a:gd name="T55" fmla="*/ 278 h 360"/>
                <a:gd name="T56" fmla="*/ 360 w 360"/>
                <a:gd name="T57" fmla="*/ 270 h 360"/>
                <a:gd name="T58" fmla="*/ 360 w 360"/>
                <a:gd name="T59" fmla="*/ 240 h 360"/>
                <a:gd name="T60" fmla="*/ 135 w 360"/>
                <a:gd name="T61" fmla="*/ 240 h 360"/>
                <a:gd name="T62" fmla="*/ 131 w 360"/>
                <a:gd name="T63" fmla="*/ 225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0" h="360">
                  <a:moveTo>
                    <a:pt x="60" y="320"/>
                  </a:moveTo>
                  <a:cubicBezTo>
                    <a:pt x="60" y="342"/>
                    <a:pt x="78" y="360"/>
                    <a:pt x="100" y="360"/>
                  </a:cubicBezTo>
                  <a:cubicBezTo>
                    <a:pt x="122" y="360"/>
                    <a:pt x="140" y="342"/>
                    <a:pt x="140" y="320"/>
                  </a:cubicBezTo>
                  <a:cubicBezTo>
                    <a:pt x="140" y="298"/>
                    <a:pt x="122" y="280"/>
                    <a:pt x="100" y="280"/>
                  </a:cubicBezTo>
                  <a:cubicBezTo>
                    <a:pt x="78" y="280"/>
                    <a:pt x="60" y="298"/>
                    <a:pt x="60" y="320"/>
                  </a:cubicBezTo>
                  <a:close/>
                  <a:moveTo>
                    <a:pt x="260" y="320"/>
                  </a:moveTo>
                  <a:cubicBezTo>
                    <a:pt x="260" y="342"/>
                    <a:pt x="278" y="360"/>
                    <a:pt x="300" y="360"/>
                  </a:cubicBezTo>
                  <a:cubicBezTo>
                    <a:pt x="322" y="360"/>
                    <a:pt x="340" y="342"/>
                    <a:pt x="340" y="320"/>
                  </a:cubicBezTo>
                  <a:cubicBezTo>
                    <a:pt x="340" y="298"/>
                    <a:pt x="322" y="280"/>
                    <a:pt x="300" y="280"/>
                  </a:cubicBezTo>
                  <a:cubicBezTo>
                    <a:pt x="278" y="280"/>
                    <a:pt x="260" y="298"/>
                    <a:pt x="260" y="320"/>
                  </a:cubicBezTo>
                  <a:close/>
                  <a:moveTo>
                    <a:pt x="131" y="225"/>
                  </a:moveTo>
                  <a:cubicBezTo>
                    <a:pt x="352" y="162"/>
                    <a:pt x="352" y="162"/>
                    <a:pt x="352" y="162"/>
                  </a:cubicBezTo>
                  <a:cubicBezTo>
                    <a:pt x="356" y="161"/>
                    <a:pt x="360" y="156"/>
                    <a:pt x="360" y="152"/>
                  </a:cubicBezTo>
                  <a:cubicBezTo>
                    <a:pt x="360" y="42"/>
                    <a:pt x="360" y="42"/>
                    <a:pt x="360" y="42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3"/>
                    <a:pt x="74" y="0"/>
                    <a:pt x="7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82" y="240"/>
                    <a:pt x="82" y="240"/>
                    <a:pt x="82" y="240"/>
                  </a:cubicBezTo>
                  <a:cubicBezTo>
                    <a:pt x="82" y="270"/>
                    <a:pt x="82" y="270"/>
                    <a:pt x="82" y="270"/>
                  </a:cubicBezTo>
                  <a:cubicBezTo>
                    <a:pt x="82" y="274"/>
                    <a:pt x="85" y="278"/>
                    <a:pt x="90" y="278"/>
                  </a:cubicBezTo>
                  <a:cubicBezTo>
                    <a:pt x="100" y="278"/>
                    <a:pt x="100" y="278"/>
                    <a:pt x="100" y="278"/>
                  </a:cubicBezTo>
                  <a:cubicBezTo>
                    <a:pt x="300" y="278"/>
                    <a:pt x="300" y="278"/>
                    <a:pt x="300" y="278"/>
                  </a:cubicBezTo>
                  <a:cubicBezTo>
                    <a:pt x="352" y="278"/>
                    <a:pt x="352" y="278"/>
                    <a:pt x="352" y="278"/>
                  </a:cubicBezTo>
                  <a:cubicBezTo>
                    <a:pt x="356" y="278"/>
                    <a:pt x="360" y="274"/>
                    <a:pt x="360" y="270"/>
                  </a:cubicBezTo>
                  <a:cubicBezTo>
                    <a:pt x="360" y="240"/>
                    <a:pt x="360" y="240"/>
                    <a:pt x="360" y="240"/>
                  </a:cubicBezTo>
                  <a:cubicBezTo>
                    <a:pt x="135" y="240"/>
                    <a:pt x="135" y="240"/>
                    <a:pt x="135" y="240"/>
                  </a:cubicBezTo>
                  <a:cubicBezTo>
                    <a:pt x="112" y="240"/>
                    <a:pt x="111" y="231"/>
                    <a:pt x="131" y="22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5415" tIns="27708" rIns="55415" bIns="27708" numCol="1" anchor="t" anchorCtr="0" compatLnSpc="1"/>
            <a:lstStyle/>
            <a:p>
              <a:endParaRPr lang="en-AU" sz="109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431755" y="3988597"/>
            <a:ext cx="816053" cy="816236"/>
            <a:chOff x="13740934" y="5807825"/>
            <a:chExt cx="1346663" cy="1346663"/>
          </a:xfrm>
        </p:grpSpPr>
        <p:sp>
          <p:nvSpPr>
            <p:cNvPr id="17" name="Oval 16"/>
            <p:cNvSpPr/>
            <p:nvPr/>
          </p:nvSpPr>
          <p:spPr>
            <a:xfrm>
              <a:off x="13740934" y="5807825"/>
              <a:ext cx="1346663" cy="13466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0"/>
            </a:p>
          </p:txBody>
        </p:sp>
        <p:sp>
          <p:nvSpPr>
            <p:cNvPr id="18" name="Freeform 228"/>
            <p:cNvSpPr>
              <a:spLocks noEditPoints="1"/>
            </p:cNvSpPr>
            <p:nvPr/>
          </p:nvSpPr>
          <p:spPr bwMode="auto">
            <a:xfrm>
              <a:off x="14216028" y="6302354"/>
              <a:ext cx="380358" cy="357603"/>
            </a:xfrm>
            <a:custGeom>
              <a:avLst/>
              <a:gdLst>
                <a:gd name="T0" fmla="*/ 344 w 402"/>
                <a:gd name="T1" fmla="*/ 125 h 382"/>
                <a:gd name="T2" fmla="*/ 303 w 402"/>
                <a:gd name="T3" fmla="*/ 13 h 382"/>
                <a:gd name="T4" fmla="*/ 284 w 402"/>
                <a:gd name="T5" fmla="*/ 3 h 382"/>
                <a:gd name="T6" fmla="*/ 12 w 402"/>
                <a:gd name="T7" fmla="*/ 102 h 382"/>
                <a:gd name="T8" fmla="*/ 3 w 402"/>
                <a:gd name="T9" fmla="*/ 122 h 382"/>
                <a:gd name="T10" fmla="*/ 46 w 402"/>
                <a:gd name="T11" fmla="*/ 241 h 382"/>
                <a:gd name="T12" fmla="*/ 46 w 402"/>
                <a:gd name="T13" fmla="*/ 177 h 382"/>
                <a:gd name="T14" fmla="*/ 97 w 402"/>
                <a:gd name="T15" fmla="*/ 125 h 382"/>
                <a:gd name="T16" fmla="*/ 169 w 402"/>
                <a:gd name="T17" fmla="*/ 125 h 382"/>
                <a:gd name="T18" fmla="*/ 255 w 402"/>
                <a:gd name="T19" fmla="*/ 65 h 382"/>
                <a:gd name="T20" fmla="*/ 304 w 402"/>
                <a:gd name="T21" fmla="*/ 125 h 382"/>
                <a:gd name="T22" fmla="*/ 344 w 402"/>
                <a:gd name="T23" fmla="*/ 125 h 382"/>
                <a:gd name="T24" fmla="*/ 387 w 402"/>
                <a:gd name="T25" fmla="*/ 161 h 382"/>
                <a:gd name="T26" fmla="*/ 97 w 402"/>
                <a:gd name="T27" fmla="*/ 161 h 382"/>
                <a:gd name="T28" fmla="*/ 82 w 402"/>
                <a:gd name="T29" fmla="*/ 177 h 382"/>
                <a:gd name="T30" fmla="*/ 82 w 402"/>
                <a:gd name="T31" fmla="*/ 366 h 382"/>
                <a:gd name="T32" fmla="*/ 97 w 402"/>
                <a:gd name="T33" fmla="*/ 382 h 382"/>
                <a:gd name="T34" fmla="*/ 387 w 402"/>
                <a:gd name="T35" fmla="*/ 382 h 382"/>
                <a:gd name="T36" fmla="*/ 402 w 402"/>
                <a:gd name="T37" fmla="*/ 366 h 382"/>
                <a:gd name="T38" fmla="*/ 402 w 402"/>
                <a:gd name="T39" fmla="*/ 177 h 382"/>
                <a:gd name="T40" fmla="*/ 387 w 402"/>
                <a:gd name="T41" fmla="*/ 161 h 382"/>
                <a:gd name="T42" fmla="*/ 364 w 402"/>
                <a:gd name="T43" fmla="*/ 342 h 382"/>
                <a:gd name="T44" fmla="*/ 125 w 402"/>
                <a:gd name="T45" fmla="*/ 342 h 382"/>
                <a:gd name="T46" fmla="*/ 125 w 402"/>
                <a:gd name="T47" fmla="*/ 307 h 382"/>
                <a:gd name="T48" fmla="*/ 161 w 402"/>
                <a:gd name="T49" fmla="*/ 222 h 382"/>
                <a:gd name="T50" fmla="*/ 217 w 402"/>
                <a:gd name="T51" fmla="*/ 290 h 382"/>
                <a:gd name="T52" fmla="*/ 269 w 402"/>
                <a:gd name="T53" fmla="*/ 237 h 382"/>
                <a:gd name="T54" fmla="*/ 336 w 402"/>
                <a:gd name="T55" fmla="*/ 213 h 382"/>
                <a:gd name="T56" fmla="*/ 364 w 402"/>
                <a:gd name="T57" fmla="*/ 277 h 382"/>
                <a:gd name="T58" fmla="*/ 364 w 402"/>
                <a:gd name="T59" fmla="*/ 34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2" h="382">
                  <a:moveTo>
                    <a:pt x="344" y="125"/>
                  </a:moveTo>
                  <a:cubicBezTo>
                    <a:pt x="303" y="13"/>
                    <a:pt x="303" y="13"/>
                    <a:pt x="303" y="13"/>
                  </a:cubicBezTo>
                  <a:cubicBezTo>
                    <a:pt x="300" y="4"/>
                    <a:pt x="291" y="0"/>
                    <a:pt x="284" y="3"/>
                  </a:cubicBezTo>
                  <a:cubicBezTo>
                    <a:pt x="12" y="102"/>
                    <a:pt x="12" y="102"/>
                    <a:pt x="12" y="102"/>
                  </a:cubicBezTo>
                  <a:cubicBezTo>
                    <a:pt x="4" y="105"/>
                    <a:pt x="0" y="114"/>
                    <a:pt x="3" y="122"/>
                  </a:cubicBezTo>
                  <a:cubicBezTo>
                    <a:pt x="46" y="241"/>
                    <a:pt x="46" y="241"/>
                    <a:pt x="46" y="241"/>
                  </a:cubicBezTo>
                  <a:cubicBezTo>
                    <a:pt x="46" y="177"/>
                    <a:pt x="46" y="177"/>
                    <a:pt x="46" y="177"/>
                  </a:cubicBezTo>
                  <a:cubicBezTo>
                    <a:pt x="46" y="149"/>
                    <a:pt x="69" y="125"/>
                    <a:pt x="97" y="125"/>
                  </a:cubicBezTo>
                  <a:cubicBezTo>
                    <a:pt x="169" y="125"/>
                    <a:pt x="169" y="125"/>
                    <a:pt x="169" y="125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304" y="125"/>
                    <a:pt x="304" y="125"/>
                    <a:pt x="304" y="125"/>
                  </a:cubicBezTo>
                  <a:lnTo>
                    <a:pt x="344" y="125"/>
                  </a:lnTo>
                  <a:close/>
                  <a:moveTo>
                    <a:pt x="387" y="161"/>
                  </a:moveTo>
                  <a:cubicBezTo>
                    <a:pt x="97" y="161"/>
                    <a:pt x="97" y="161"/>
                    <a:pt x="97" y="161"/>
                  </a:cubicBezTo>
                  <a:cubicBezTo>
                    <a:pt x="89" y="161"/>
                    <a:pt x="82" y="169"/>
                    <a:pt x="82" y="177"/>
                  </a:cubicBezTo>
                  <a:cubicBezTo>
                    <a:pt x="82" y="366"/>
                    <a:pt x="82" y="366"/>
                    <a:pt x="82" y="366"/>
                  </a:cubicBezTo>
                  <a:cubicBezTo>
                    <a:pt x="82" y="375"/>
                    <a:pt x="89" y="382"/>
                    <a:pt x="97" y="382"/>
                  </a:cubicBezTo>
                  <a:cubicBezTo>
                    <a:pt x="387" y="382"/>
                    <a:pt x="387" y="382"/>
                    <a:pt x="387" y="382"/>
                  </a:cubicBezTo>
                  <a:cubicBezTo>
                    <a:pt x="395" y="382"/>
                    <a:pt x="402" y="375"/>
                    <a:pt x="402" y="366"/>
                  </a:cubicBezTo>
                  <a:cubicBezTo>
                    <a:pt x="402" y="177"/>
                    <a:pt x="402" y="177"/>
                    <a:pt x="402" y="177"/>
                  </a:cubicBezTo>
                  <a:cubicBezTo>
                    <a:pt x="402" y="169"/>
                    <a:pt x="395" y="161"/>
                    <a:pt x="387" y="161"/>
                  </a:cubicBezTo>
                  <a:close/>
                  <a:moveTo>
                    <a:pt x="364" y="342"/>
                  </a:moveTo>
                  <a:cubicBezTo>
                    <a:pt x="125" y="342"/>
                    <a:pt x="125" y="342"/>
                    <a:pt x="125" y="342"/>
                  </a:cubicBezTo>
                  <a:cubicBezTo>
                    <a:pt x="125" y="307"/>
                    <a:pt x="125" y="307"/>
                    <a:pt x="125" y="307"/>
                  </a:cubicBezTo>
                  <a:cubicBezTo>
                    <a:pt x="161" y="222"/>
                    <a:pt x="161" y="222"/>
                    <a:pt x="161" y="222"/>
                  </a:cubicBezTo>
                  <a:cubicBezTo>
                    <a:pt x="217" y="290"/>
                    <a:pt x="217" y="290"/>
                    <a:pt x="217" y="290"/>
                  </a:cubicBezTo>
                  <a:cubicBezTo>
                    <a:pt x="269" y="237"/>
                    <a:pt x="269" y="237"/>
                    <a:pt x="269" y="237"/>
                  </a:cubicBezTo>
                  <a:cubicBezTo>
                    <a:pt x="336" y="213"/>
                    <a:pt x="336" y="213"/>
                    <a:pt x="336" y="213"/>
                  </a:cubicBezTo>
                  <a:cubicBezTo>
                    <a:pt x="364" y="277"/>
                    <a:pt x="364" y="277"/>
                    <a:pt x="364" y="277"/>
                  </a:cubicBezTo>
                  <a:lnTo>
                    <a:pt x="364" y="34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5415" tIns="27708" rIns="55415" bIns="27708" numCol="1" anchor="t" anchorCtr="0" compatLnSpc="1"/>
            <a:lstStyle/>
            <a:p>
              <a:endParaRPr lang="en-AU" sz="109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058641" y="5096366"/>
            <a:ext cx="1350050" cy="595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80">
                <a:solidFill>
                  <a:schemeClr val="tx2">
                    <a:lumMod val="75000"/>
                    <a:lumOff val="25000"/>
                  </a:schemeClr>
                </a:solidFill>
                <a:latin typeface="Bebas Neue Bold" panose="020B0606020202050201" pitchFamily="34" charset="0"/>
              </a:rPr>
              <a:t>55%</a:t>
            </a:r>
            <a:endParaRPr lang="en-US" sz="2180">
              <a:solidFill>
                <a:schemeClr val="tx2">
                  <a:lumMod val="75000"/>
                  <a:lumOff val="25000"/>
                </a:schemeClr>
              </a:solidFill>
              <a:latin typeface="Bebas Neue Bold" panose="020B0606020202050201" pitchFamily="34" charset="0"/>
            </a:endParaRPr>
          </a:p>
          <a:p>
            <a:r>
              <a:rPr lang="en-US" sz="1090">
                <a:solidFill>
                  <a:schemeClr val="tx2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Conveniently architect</a:t>
            </a:r>
            <a:endParaRPr lang="en-US" sz="1090">
              <a:solidFill>
                <a:schemeClr val="tx2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29893" y="5096366"/>
            <a:ext cx="1350050" cy="595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80">
                <a:solidFill>
                  <a:schemeClr val="tx2">
                    <a:lumMod val="75000"/>
                    <a:lumOff val="25000"/>
                  </a:schemeClr>
                </a:solidFill>
                <a:latin typeface="Bebas Neue Bold" panose="020B0606020202050201" pitchFamily="34" charset="0"/>
              </a:rPr>
              <a:t>60%</a:t>
            </a:r>
            <a:endParaRPr lang="en-US" sz="2180">
              <a:solidFill>
                <a:schemeClr val="tx2">
                  <a:lumMod val="75000"/>
                  <a:lumOff val="25000"/>
                </a:schemeClr>
              </a:solidFill>
              <a:latin typeface="Bebas Neue Bold" panose="020B0606020202050201" pitchFamily="34" charset="0"/>
            </a:endParaRPr>
          </a:p>
          <a:p>
            <a:r>
              <a:rPr lang="en-US" sz="1090">
                <a:solidFill>
                  <a:schemeClr val="tx2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Conveniently architect</a:t>
            </a:r>
            <a:endParaRPr lang="en-US" sz="1090">
              <a:solidFill>
                <a:schemeClr val="tx2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01146" y="5096366"/>
            <a:ext cx="1350050" cy="595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80">
                <a:solidFill>
                  <a:schemeClr val="tx2">
                    <a:lumMod val="75000"/>
                    <a:lumOff val="25000"/>
                  </a:schemeClr>
                </a:solidFill>
                <a:latin typeface="Bebas Neue Bold" panose="020B0606020202050201" pitchFamily="34" charset="0"/>
              </a:rPr>
              <a:t>95%</a:t>
            </a:r>
            <a:endParaRPr lang="en-US" sz="2180">
              <a:solidFill>
                <a:schemeClr val="tx2">
                  <a:lumMod val="75000"/>
                  <a:lumOff val="25000"/>
                </a:schemeClr>
              </a:solidFill>
              <a:latin typeface="Bebas Neue Bold" panose="020B0606020202050201" pitchFamily="34" charset="0"/>
            </a:endParaRPr>
          </a:p>
          <a:p>
            <a:r>
              <a:rPr lang="en-US" sz="1090">
                <a:solidFill>
                  <a:schemeClr val="tx2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Conveniently architect</a:t>
            </a:r>
            <a:endParaRPr lang="en-US" sz="1090">
              <a:solidFill>
                <a:schemeClr val="tx2">
                  <a:lumMod val="75000"/>
                  <a:lumOff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93249" y="2095536"/>
            <a:ext cx="930965" cy="921837"/>
          </a:xfrm>
          <a:prstGeom prst="roundRect">
            <a:avLst>
              <a:gd name="adj" fmla="val 2124"/>
            </a:avLst>
          </a:prstGeom>
          <a:noFill/>
        </p:spPr>
        <p:txBody>
          <a:bodyPr wrap="none" rtlCol="0">
            <a:spAutoFit/>
          </a:bodyPr>
          <a:lstStyle/>
          <a:p>
            <a:r>
              <a:rPr lang="en-US" sz="5335" dirty="0">
                <a:solidFill>
                  <a:schemeClr val="tx2">
                    <a:lumMod val="75000"/>
                    <a:lumOff val="25000"/>
                  </a:schemeClr>
                </a:solidFill>
                <a:latin typeface="Bebas Neue Bold" panose="020B0606020202050201" pitchFamily="34" charset="0"/>
              </a:rPr>
              <a:t>85</a:t>
            </a:r>
            <a:r>
              <a:rPr lang="en-US" sz="2425" dirty="0">
                <a:solidFill>
                  <a:schemeClr val="tx2">
                    <a:lumMod val="75000"/>
                    <a:lumOff val="25000"/>
                  </a:schemeClr>
                </a:solidFill>
                <a:latin typeface="Bebas Neue Bold" panose="020B0606020202050201" pitchFamily="34" charset="0"/>
              </a:rPr>
              <a:t>%</a:t>
            </a:r>
            <a:endParaRPr lang="en-US" sz="2425" dirty="0">
              <a:solidFill>
                <a:schemeClr val="tx2">
                  <a:lumMod val="75000"/>
                  <a:lumOff val="25000"/>
                </a:schemeClr>
              </a:solidFill>
              <a:latin typeface="Bebas Neue Bold" panose="020B0606020202050201" pitchFamily="34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290" y="103600"/>
            <a:ext cx="4661495" cy="6650803"/>
          </a:xfrm>
          <a:prstGeom prst="rect">
            <a:avLst/>
          </a:prstGeom>
        </p:spPr>
      </p:pic>
      <p:sp>
        <p:nvSpPr>
          <p:cNvPr id="35" name="椭圆 34"/>
          <p:cNvSpPr/>
          <p:nvPr/>
        </p:nvSpPr>
        <p:spPr>
          <a:xfrm>
            <a:off x="590446" y="427376"/>
            <a:ext cx="322613" cy="322529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6" name="椭圆 35"/>
          <p:cNvSpPr/>
          <p:nvPr/>
        </p:nvSpPr>
        <p:spPr>
          <a:xfrm>
            <a:off x="917423" y="476910"/>
            <a:ext cx="619828" cy="61966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7" name="椭圆 36"/>
          <p:cNvSpPr/>
          <p:nvPr/>
        </p:nvSpPr>
        <p:spPr>
          <a:xfrm>
            <a:off x="1099370" y="1127864"/>
            <a:ext cx="308242" cy="308162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8" name="椭圆 37"/>
          <p:cNvSpPr/>
          <p:nvPr/>
        </p:nvSpPr>
        <p:spPr>
          <a:xfrm>
            <a:off x="1003720" y="1343555"/>
            <a:ext cx="92495" cy="92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椭圆 38"/>
          <p:cNvSpPr/>
          <p:nvPr/>
        </p:nvSpPr>
        <p:spPr>
          <a:xfrm>
            <a:off x="1534138" y="1053641"/>
            <a:ext cx="92495" cy="92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0" name="椭圆 39"/>
          <p:cNvSpPr/>
          <p:nvPr/>
        </p:nvSpPr>
        <p:spPr>
          <a:xfrm>
            <a:off x="1441643" y="1573410"/>
            <a:ext cx="184990" cy="1849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1" name="椭圆 40"/>
          <p:cNvSpPr/>
          <p:nvPr/>
        </p:nvSpPr>
        <p:spPr>
          <a:xfrm>
            <a:off x="1378031" y="367321"/>
            <a:ext cx="312214" cy="312133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2" name="矩形 41"/>
          <p:cNvSpPr/>
          <p:nvPr/>
        </p:nvSpPr>
        <p:spPr>
          <a:xfrm>
            <a:off x="2003176" y="635614"/>
            <a:ext cx="26939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项 目 标 题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 p14:presetBounceEnd="24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2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2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 p14:presetBounceEnd="24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2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2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 p14:presetBounceEnd="24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3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9" presetID="41" presetClass="entr" presetSubtype="0" fill="hold" grpId="0" nodeType="after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 tmFilter="0,0; .5, 1; 1, 1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9" grpId="0"/>
          <p:bldP spid="20" grpId="0"/>
          <p:bldP spid="21" grpId="0"/>
          <p:bldP spid="22" grpId="0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9" presetID="41" presetClass="entr" presetSubtype="0" fill="hold" grpId="0" nodeType="after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 tmFilter="0,0; .5, 1; 1, 1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9" grpId="0"/>
          <p:bldP spid="20" grpId="0"/>
          <p:bldP spid="21" grpId="0"/>
          <p:bldP spid="22" grpId="0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991544" y="3588316"/>
            <a:ext cx="1872208" cy="719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" name="矩形 20"/>
          <p:cNvSpPr/>
          <p:nvPr/>
        </p:nvSpPr>
        <p:spPr>
          <a:xfrm>
            <a:off x="3215680" y="3283054"/>
            <a:ext cx="1872208" cy="719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" name="矩形 21"/>
          <p:cNvSpPr/>
          <p:nvPr/>
        </p:nvSpPr>
        <p:spPr>
          <a:xfrm>
            <a:off x="4367808" y="2977793"/>
            <a:ext cx="2880000" cy="719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3" name="矩形 22"/>
          <p:cNvSpPr/>
          <p:nvPr/>
        </p:nvSpPr>
        <p:spPr>
          <a:xfrm>
            <a:off x="6075041" y="2672529"/>
            <a:ext cx="1872208" cy="7198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4" name="矩形 23"/>
          <p:cNvSpPr/>
          <p:nvPr/>
        </p:nvSpPr>
        <p:spPr>
          <a:xfrm>
            <a:off x="7641361" y="2367268"/>
            <a:ext cx="1872208" cy="7198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5" name="矩形 24"/>
          <p:cNvSpPr/>
          <p:nvPr/>
        </p:nvSpPr>
        <p:spPr>
          <a:xfrm>
            <a:off x="8784705" y="2062004"/>
            <a:ext cx="1620000" cy="7198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26" name="直接连接符 25"/>
          <p:cNvCxnSpPr/>
          <p:nvPr/>
        </p:nvCxnSpPr>
        <p:spPr>
          <a:xfrm>
            <a:off x="1956001" y="4064110"/>
            <a:ext cx="8280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>
            <a:spLocks noChangeAspect="1"/>
          </p:cNvSpPr>
          <p:nvPr/>
        </p:nvSpPr>
        <p:spPr>
          <a:xfrm>
            <a:off x="1847529" y="3992128"/>
            <a:ext cx="144000" cy="1439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8" name="椭圆 27"/>
          <p:cNvSpPr>
            <a:spLocks noChangeAspect="1"/>
          </p:cNvSpPr>
          <p:nvPr/>
        </p:nvSpPr>
        <p:spPr>
          <a:xfrm>
            <a:off x="3402902" y="3992128"/>
            <a:ext cx="144000" cy="1439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9" name="椭圆 28"/>
          <p:cNvSpPr>
            <a:spLocks noChangeAspect="1"/>
          </p:cNvSpPr>
          <p:nvPr/>
        </p:nvSpPr>
        <p:spPr>
          <a:xfrm>
            <a:off x="4958276" y="3992128"/>
            <a:ext cx="144000" cy="1439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0" name="椭圆 29"/>
          <p:cNvSpPr>
            <a:spLocks noChangeAspect="1"/>
          </p:cNvSpPr>
          <p:nvPr/>
        </p:nvSpPr>
        <p:spPr>
          <a:xfrm>
            <a:off x="6513647" y="3992128"/>
            <a:ext cx="144000" cy="1439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1" name="椭圆 30"/>
          <p:cNvSpPr>
            <a:spLocks noChangeAspect="1"/>
          </p:cNvSpPr>
          <p:nvPr/>
        </p:nvSpPr>
        <p:spPr>
          <a:xfrm>
            <a:off x="8069020" y="3992128"/>
            <a:ext cx="144000" cy="1439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2" name="文本框 31"/>
          <p:cNvSpPr txBox="1"/>
          <p:nvPr/>
        </p:nvSpPr>
        <p:spPr>
          <a:xfrm>
            <a:off x="3130138" y="4251990"/>
            <a:ext cx="652743" cy="3692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2010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696258" y="4251990"/>
            <a:ext cx="652743" cy="3692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2011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240023" y="4251990"/>
            <a:ext cx="652743" cy="3692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2012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349910" y="4251990"/>
            <a:ext cx="652743" cy="3692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2014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椭圆 35"/>
          <p:cNvSpPr>
            <a:spLocks noChangeAspect="1"/>
          </p:cNvSpPr>
          <p:nvPr/>
        </p:nvSpPr>
        <p:spPr>
          <a:xfrm>
            <a:off x="9624392" y="3992128"/>
            <a:ext cx="144000" cy="14396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7" name="文本框 36"/>
          <p:cNvSpPr txBox="1"/>
          <p:nvPr/>
        </p:nvSpPr>
        <p:spPr>
          <a:xfrm>
            <a:off x="7789027" y="4251990"/>
            <a:ext cx="652743" cy="3692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2013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593456" y="4994541"/>
            <a:ext cx="1224152" cy="761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Click Here to Add MOMODA 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145574" y="4994541"/>
            <a:ext cx="1224152" cy="761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Click Here to Add MOMODA 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697692" y="4994541"/>
            <a:ext cx="1224152" cy="761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Click Here to Add MOMODA 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249810" y="4994541"/>
            <a:ext cx="1224152" cy="761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Click Here to Add MOMODA 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801928" y="4994541"/>
            <a:ext cx="1224152" cy="761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Click Here to Add MOMODA 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354046" y="4994541"/>
            <a:ext cx="1224152" cy="761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MOMODA </a:t>
            </a:r>
            <a:endParaRPr lang="en-US" altLang="zh-CN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Click Here to Add MOMODA 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4" name="Freeform 371"/>
          <p:cNvSpPr/>
          <p:nvPr/>
        </p:nvSpPr>
        <p:spPr bwMode="auto">
          <a:xfrm>
            <a:off x="1991530" y="3339448"/>
            <a:ext cx="204788" cy="204735"/>
          </a:xfrm>
          <a:custGeom>
            <a:avLst/>
            <a:gdLst>
              <a:gd name="T0" fmla="*/ 13 w 129"/>
              <a:gd name="T1" fmla="*/ 0 h 129"/>
              <a:gd name="T2" fmla="*/ 116 w 129"/>
              <a:gd name="T3" fmla="*/ 0 h 129"/>
              <a:gd name="T4" fmla="*/ 120 w 129"/>
              <a:gd name="T5" fmla="*/ 0 h 129"/>
              <a:gd name="T6" fmla="*/ 124 w 129"/>
              <a:gd name="T7" fmla="*/ 3 h 129"/>
              <a:gd name="T8" fmla="*/ 127 w 129"/>
              <a:gd name="T9" fmla="*/ 5 h 129"/>
              <a:gd name="T10" fmla="*/ 129 w 129"/>
              <a:gd name="T11" fmla="*/ 8 h 129"/>
              <a:gd name="T12" fmla="*/ 129 w 129"/>
              <a:gd name="T13" fmla="*/ 13 h 129"/>
              <a:gd name="T14" fmla="*/ 129 w 129"/>
              <a:gd name="T15" fmla="*/ 116 h 129"/>
              <a:gd name="T16" fmla="*/ 129 w 129"/>
              <a:gd name="T17" fmla="*/ 120 h 129"/>
              <a:gd name="T18" fmla="*/ 127 w 129"/>
              <a:gd name="T19" fmla="*/ 124 h 129"/>
              <a:gd name="T20" fmla="*/ 124 w 129"/>
              <a:gd name="T21" fmla="*/ 127 h 129"/>
              <a:gd name="T22" fmla="*/ 120 w 129"/>
              <a:gd name="T23" fmla="*/ 128 h 129"/>
              <a:gd name="T24" fmla="*/ 116 w 129"/>
              <a:gd name="T25" fmla="*/ 129 h 129"/>
              <a:gd name="T26" fmla="*/ 77 w 129"/>
              <a:gd name="T27" fmla="*/ 129 h 129"/>
              <a:gd name="T28" fmla="*/ 77 w 129"/>
              <a:gd name="T29" fmla="*/ 82 h 129"/>
              <a:gd name="T30" fmla="*/ 93 w 129"/>
              <a:gd name="T31" fmla="*/ 82 h 129"/>
              <a:gd name="T32" fmla="*/ 93 w 129"/>
              <a:gd name="T33" fmla="*/ 64 h 129"/>
              <a:gd name="T34" fmla="*/ 78 w 129"/>
              <a:gd name="T35" fmla="*/ 64 h 129"/>
              <a:gd name="T36" fmla="*/ 78 w 129"/>
              <a:gd name="T37" fmla="*/ 54 h 129"/>
              <a:gd name="T38" fmla="*/ 78 w 129"/>
              <a:gd name="T39" fmla="*/ 54 h 129"/>
              <a:gd name="T40" fmla="*/ 78 w 129"/>
              <a:gd name="T41" fmla="*/ 52 h 129"/>
              <a:gd name="T42" fmla="*/ 80 w 129"/>
              <a:gd name="T43" fmla="*/ 51 h 129"/>
              <a:gd name="T44" fmla="*/ 81 w 129"/>
              <a:gd name="T45" fmla="*/ 50 h 129"/>
              <a:gd name="T46" fmla="*/ 84 w 129"/>
              <a:gd name="T47" fmla="*/ 48 h 129"/>
              <a:gd name="T48" fmla="*/ 87 w 129"/>
              <a:gd name="T49" fmla="*/ 48 h 129"/>
              <a:gd name="T50" fmla="*/ 91 w 129"/>
              <a:gd name="T51" fmla="*/ 48 h 129"/>
              <a:gd name="T52" fmla="*/ 95 w 129"/>
              <a:gd name="T53" fmla="*/ 48 h 129"/>
              <a:gd name="T54" fmla="*/ 98 w 129"/>
              <a:gd name="T55" fmla="*/ 48 h 129"/>
              <a:gd name="T56" fmla="*/ 98 w 129"/>
              <a:gd name="T57" fmla="*/ 48 h 129"/>
              <a:gd name="T58" fmla="*/ 98 w 129"/>
              <a:gd name="T59" fmla="*/ 31 h 129"/>
              <a:gd name="T60" fmla="*/ 94 w 129"/>
              <a:gd name="T61" fmla="*/ 31 h 129"/>
              <a:gd name="T62" fmla="*/ 86 w 129"/>
              <a:gd name="T63" fmla="*/ 31 h 129"/>
              <a:gd name="T64" fmla="*/ 74 w 129"/>
              <a:gd name="T65" fmla="*/ 31 h 129"/>
              <a:gd name="T66" fmla="*/ 69 w 129"/>
              <a:gd name="T67" fmla="*/ 31 h 129"/>
              <a:gd name="T68" fmla="*/ 65 w 129"/>
              <a:gd name="T69" fmla="*/ 33 h 129"/>
              <a:gd name="T70" fmla="*/ 63 w 129"/>
              <a:gd name="T71" fmla="*/ 35 h 129"/>
              <a:gd name="T72" fmla="*/ 60 w 129"/>
              <a:gd name="T73" fmla="*/ 39 h 129"/>
              <a:gd name="T74" fmla="*/ 59 w 129"/>
              <a:gd name="T75" fmla="*/ 42 h 129"/>
              <a:gd name="T76" fmla="*/ 57 w 129"/>
              <a:gd name="T77" fmla="*/ 46 h 129"/>
              <a:gd name="T78" fmla="*/ 57 w 129"/>
              <a:gd name="T79" fmla="*/ 48 h 129"/>
              <a:gd name="T80" fmla="*/ 57 w 129"/>
              <a:gd name="T81" fmla="*/ 50 h 129"/>
              <a:gd name="T82" fmla="*/ 57 w 129"/>
              <a:gd name="T83" fmla="*/ 50 h 129"/>
              <a:gd name="T84" fmla="*/ 57 w 129"/>
              <a:gd name="T85" fmla="*/ 64 h 129"/>
              <a:gd name="T86" fmla="*/ 44 w 129"/>
              <a:gd name="T87" fmla="*/ 64 h 129"/>
              <a:gd name="T88" fmla="*/ 44 w 129"/>
              <a:gd name="T89" fmla="*/ 82 h 129"/>
              <a:gd name="T90" fmla="*/ 57 w 129"/>
              <a:gd name="T91" fmla="*/ 82 h 129"/>
              <a:gd name="T92" fmla="*/ 57 w 129"/>
              <a:gd name="T93" fmla="*/ 129 h 129"/>
              <a:gd name="T94" fmla="*/ 13 w 129"/>
              <a:gd name="T95" fmla="*/ 129 h 129"/>
              <a:gd name="T96" fmla="*/ 9 w 129"/>
              <a:gd name="T97" fmla="*/ 128 h 129"/>
              <a:gd name="T98" fmla="*/ 5 w 129"/>
              <a:gd name="T99" fmla="*/ 127 h 129"/>
              <a:gd name="T100" fmla="*/ 2 w 129"/>
              <a:gd name="T101" fmla="*/ 124 h 129"/>
              <a:gd name="T102" fmla="*/ 1 w 129"/>
              <a:gd name="T103" fmla="*/ 120 h 129"/>
              <a:gd name="T104" fmla="*/ 0 w 129"/>
              <a:gd name="T105" fmla="*/ 116 h 129"/>
              <a:gd name="T106" fmla="*/ 0 w 129"/>
              <a:gd name="T107" fmla="*/ 13 h 129"/>
              <a:gd name="T108" fmla="*/ 1 w 129"/>
              <a:gd name="T109" fmla="*/ 8 h 129"/>
              <a:gd name="T110" fmla="*/ 2 w 129"/>
              <a:gd name="T111" fmla="*/ 5 h 129"/>
              <a:gd name="T112" fmla="*/ 5 w 129"/>
              <a:gd name="T113" fmla="*/ 3 h 129"/>
              <a:gd name="T114" fmla="*/ 9 w 129"/>
              <a:gd name="T115" fmla="*/ 0 h 129"/>
              <a:gd name="T116" fmla="*/ 13 w 129"/>
              <a:gd name="T117" fmla="*/ 0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9" h="129">
                <a:moveTo>
                  <a:pt x="13" y="0"/>
                </a:moveTo>
                <a:lnTo>
                  <a:pt x="116" y="0"/>
                </a:lnTo>
                <a:lnTo>
                  <a:pt x="120" y="0"/>
                </a:lnTo>
                <a:lnTo>
                  <a:pt x="124" y="3"/>
                </a:lnTo>
                <a:lnTo>
                  <a:pt x="127" y="5"/>
                </a:lnTo>
                <a:lnTo>
                  <a:pt x="129" y="8"/>
                </a:lnTo>
                <a:lnTo>
                  <a:pt x="129" y="13"/>
                </a:lnTo>
                <a:lnTo>
                  <a:pt x="129" y="116"/>
                </a:lnTo>
                <a:lnTo>
                  <a:pt x="129" y="120"/>
                </a:lnTo>
                <a:lnTo>
                  <a:pt x="127" y="124"/>
                </a:lnTo>
                <a:lnTo>
                  <a:pt x="124" y="127"/>
                </a:lnTo>
                <a:lnTo>
                  <a:pt x="120" y="128"/>
                </a:lnTo>
                <a:lnTo>
                  <a:pt x="116" y="129"/>
                </a:lnTo>
                <a:lnTo>
                  <a:pt x="77" y="129"/>
                </a:lnTo>
                <a:lnTo>
                  <a:pt x="77" y="82"/>
                </a:lnTo>
                <a:lnTo>
                  <a:pt x="93" y="82"/>
                </a:lnTo>
                <a:lnTo>
                  <a:pt x="93" y="64"/>
                </a:lnTo>
                <a:lnTo>
                  <a:pt x="78" y="64"/>
                </a:lnTo>
                <a:lnTo>
                  <a:pt x="78" y="54"/>
                </a:lnTo>
                <a:lnTo>
                  <a:pt x="78" y="54"/>
                </a:lnTo>
                <a:lnTo>
                  <a:pt x="78" y="52"/>
                </a:lnTo>
                <a:lnTo>
                  <a:pt x="80" y="51"/>
                </a:lnTo>
                <a:lnTo>
                  <a:pt x="81" y="50"/>
                </a:lnTo>
                <a:lnTo>
                  <a:pt x="84" y="48"/>
                </a:lnTo>
                <a:lnTo>
                  <a:pt x="87" y="48"/>
                </a:lnTo>
                <a:lnTo>
                  <a:pt x="91" y="48"/>
                </a:lnTo>
                <a:lnTo>
                  <a:pt x="95" y="48"/>
                </a:lnTo>
                <a:lnTo>
                  <a:pt x="98" y="48"/>
                </a:lnTo>
                <a:lnTo>
                  <a:pt x="98" y="48"/>
                </a:lnTo>
                <a:lnTo>
                  <a:pt x="98" y="31"/>
                </a:lnTo>
                <a:lnTo>
                  <a:pt x="94" y="31"/>
                </a:lnTo>
                <a:lnTo>
                  <a:pt x="86" y="31"/>
                </a:lnTo>
                <a:lnTo>
                  <a:pt x="74" y="31"/>
                </a:lnTo>
                <a:lnTo>
                  <a:pt x="69" y="31"/>
                </a:lnTo>
                <a:lnTo>
                  <a:pt x="65" y="33"/>
                </a:lnTo>
                <a:lnTo>
                  <a:pt x="63" y="35"/>
                </a:lnTo>
                <a:lnTo>
                  <a:pt x="60" y="39"/>
                </a:lnTo>
                <a:lnTo>
                  <a:pt x="59" y="42"/>
                </a:lnTo>
                <a:lnTo>
                  <a:pt x="57" y="46"/>
                </a:lnTo>
                <a:lnTo>
                  <a:pt x="57" y="48"/>
                </a:lnTo>
                <a:lnTo>
                  <a:pt x="57" y="50"/>
                </a:lnTo>
                <a:lnTo>
                  <a:pt x="57" y="50"/>
                </a:lnTo>
                <a:lnTo>
                  <a:pt x="57" y="64"/>
                </a:lnTo>
                <a:lnTo>
                  <a:pt x="44" y="64"/>
                </a:lnTo>
                <a:lnTo>
                  <a:pt x="44" y="82"/>
                </a:lnTo>
                <a:lnTo>
                  <a:pt x="57" y="82"/>
                </a:lnTo>
                <a:lnTo>
                  <a:pt x="57" y="129"/>
                </a:lnTo>
                <a:lnTo>
                  <a:pt x="13" y="129"/>
                </a:lnTo>
                <a:lnTo>
                  <a:pt x="9" y="128"/>
                </a:lnTo>
                <a:lnTo>
                  <a:pt x="5" y="127"/>
                </a:lnTo>
                <a:lnTo>
                  <a:pt x="2" y="124"/>
                </a:lnTo>
                <a:lnTo>
                  <a:pt x="1" y="120"/>
                </a:lnTo>
                <a:lnTo>
                  <a:pt x="0" y="116"/>
                </a:lnTo>
                <a:lnTo>
                  <a:pt x="0" y="13"/>
                </a:lnTo>
                <a:lnTo>
                  <a:pt x="1" y="8"/>
                </a:lnTo>
                <a:lnTo>
                  <a:pt x="2" y="5"/>
                </a:lnTo>
                <a:lnTo>
                  <a:pt x="5" y="3"/>
                </a:lnTo>
                <a:lnTo>
                  <a:pt x="9" y="0"/>
                </a:lnTo>
                <a:lnTo>
                  <a:pt x="1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800"/>
          </a:p>
        </p:txBody>
      </p:sp>
      <p:sp>
        <p:nvSpPr>
          <p:cNvPr id="45" name="Freeform 372"/>
          <p:cNvSpPr>
            <a:spLocks noEditPoints="1"/>
          </p:cNvSpPr>
          <p:nvPr/>
        </p:nvSpPr>
        <p:spPr bwMode="auto">
          <a:xfrm>
            <a:off x="3215682" y="3027637"/>
            <a:ext cx="204788" cy="204735"/>
          </a:xfrm>
          <a:custGeom>
            <a:avLst/>
            <a:gdLst>
              <a:gd name="T0" fmla="*/ 78 w 129"/>
              <a:gd name="T1" fmla="*/ 26 h 129"/>
              <a:gd name="T2" fmla="*/ 67 w 129"/>
              <a:gd name="T3" fmla="*/ 38 h 129"/>
              <a:gd name="T4" fmla="*/ 52 w 129"/>
              <a:gd name="T5" fmla="*/ 45 h 129"/>
              <a:gd name="T6" fmla="*/ 33 w 129"/>
              <a:gd name="T7" fmla="*/ 35 h 129"/>
              <a:gd name="T8" fmla="*/ 25 w 129"/>
              <a:gd name="T9" fmla="*/ 28 h 129"/>
              <a:gd name="T10" fmla="*/ 22 w 129"/>
              <a:gd name="T11" fmla="*/ 36 h 129"/>
              <a:gd name="T12" fmla="*/ 31 w 129"/>
              <a:gd name="T13" fmla="*/ 55 h 129"/>
              <a:gd name="T14" fmla="*/ 27 w 129"/>
              <a:gd name="T15" fmla="*/ 53 h 129"/>
              <a:gd name="T16" fmla="*/ 23 w 129"/>
              <a:gd name="T17" fmla="*/ 53 h 129"/>
              <a:gd name="T18" fmla="*/ 22 w 129"/>
              <a:gd name="T19" fmla="*/ 53 h 129"/>
              <a:gd name="T20" fmla="*/ 23 w 129"/>
              <a:gd name="T21" fmla="*/ 57 h 129"/>
              <a:gd name="T22" fmla="*/ 26 w 129"/>
              <a:gd name="T23" fmla="*/ 62 h 129"/>
              <a:gd name="T24" fmla="*/ 33 w 129"/>
              <a:gd name="T25" fmla="*/ 69 h 129"/>
              <a:gd name="T26" fmla="*/ 36 w 129"/>
              <a:gd name="T27" fmla="*/ 72 h 129"/>
              <a:gd name="T28" fmla="*/ 31 w 129"/>
              <a:gd name="T29" fmla="*/ 72 h 129"/>
              <a:gd name="T30" fmla="*/ 29 w 129"/>
              <a:gd name="T31" fmla="*/ 72 h 129"/>
              <a:gd name="T32" fmla="*/ 30 w 129"/>
              <a:gd name="T33" fmla="*/ 74 h 129"/>
              <a:gd name="T34" fmla="*/ 33 w 129"/>
              <a:gd name="T35" fmla="*/ 78 h 129"/>
              <a:gd name="T36" fmla="*/ 38 w 129"/>
              <a:gd name="T37" fmla="*/ 82 h 129"/>
              <a:gd name="T38" fmla="*/ 47 w 129"/>
              <a:gd name="T39" fmla="*/ 86 h 129"/>
              <a:gd name="T40" fmla="*/ 29 w 129"/>
              <a:gd name="T41" fmla="*/ 93 h 129"/>
              <a:gd name="T42" fmla="*/ 18 w 129"/>
              <a:gd name="T43" fmla="*/ 94 h 129"/>
              <a:gd name="T44" fmla="*/ 35 w 129"/>
              <a:gd name="T45" fmla="*/ 100 h 129"/>
              <a:gd name="T46" fmla="*/ 61 w 129"/>
              <a:gd name="T47" fmla="*/ 102 h 129"/>
              <a:gd name="T48" fmla="*/ 85 w 129"/>
              <a:gd name="T49" fmla="*/ 90 h 129"/>
              <a:gd name="T50" fmla="*/ 102 w 129"/>
              <a:gd name="T51" fmla="*/ 64 h 129"/>
              <a:gd name="T52" fmla="*/ 106 w 129"/>
              <a:gd name="T53" fmla="*/ 44 h 129"/>
              <a:gd name="T54" fmla="*/ 110 w 129"/>
              <a:gd name="T55" fmla="*/ 40 h 129"/>
              <a:gd name="T56" fmla="*/ 114 w 129"/>
              <a:gd name="T57" fmla="*/ 35 h 129"/>
              <a:gd name="T58" fmla="*/ 115 w 129"/>
              <a:gd name="T59" fmla="*/ 34 h 129"/>
              <a:gd name="T60" fmla="*/ 112 w 129"/>
              <a:gd name="T61" fmla="*/ 34 h 129"/>
              <a:gd name="T62" fmla="*/ 107 w 129"/>
              <a:gd name="T63" fmla="*/ 35 h 129"/>
              <a:gd name="T64" fmla="*/ 105 w 129"/>
              <a:gd name="T65" fmla="*/ 36 h 129"/>
              <a:gd name="T66" fmla="*/ 110 w 129"/>
              <a:gd name="T67" fmla="*/ 31 h 129"/>
              <a:gd name="T68" fmla="*/ 112 w 129"/>
              <a:gd name="T69" fmla="*/ 26 h 129"/>
              <a:gd name="T70" fmla="*/ 111 w 129"/>
              <a:gd name="T71" fmla="*/ 26 h 129"/>
              <a:gd name="T72" fmla="*/ 107 w 129"/>
              <a:gd name="T73" fmla="*/ 28 h 129"/>
              <a:gd name="T74" fmla="*/ 102 w 129"/>
              <a:gd name="T75" fmla="*/ 30 h 129"/>
              <a:gd name="T76" fmla="*/ 94 w 129"/>
              <a:gd name="T77" fmla="*/ 26 h 129"/>
              <a:gd name="T78" fmla="*/ 13 w 129"/>
              <a:gd name="T79" fmla="*/ 0 h 129"/>
              <a:gd name="T80" fmla="*/ 122 w 129"/>
              <a:gd name="T81" fmla="*/ 0 h 129"/>
              <a:gd name="T82" fmla="*/ 127 w 129"/>
              <a:gd name="T83" fmla="*/ 5 h 129"/>
              <a:gd name="T84" fmla="*/ 129 w 129"/>
              <a:gd name="T85" fmla="*/ 13 h 129"/>
              <a:gd name="T86" fmla="*/ 129 w 129"/>
              <a:gd name="T87" fmla="*/ 120 h 129"/>
              <a:gd name="T88" fmla="*/ 124 w 129"/>
              <a:gd name="T89" fmla="*/ 127 h 129"/>
              <a:gd name="T90" fmla="*/ 116 w 129"/>
              <a:gd name="T91" fmla="*/ 129 h 129"/>
              <a:gd name="T92" fmla="*/ 9 w 129"/>
              <a:gd name="T93" fmla="*/ 129 h 129"/>
              <a:gd name="T94" fmla="*/ 2 w 129"/>
              <a:gd name="T95" fmla="*/ 124 h 129"/>
              <a:gd name="T96" fmla="*/ 0 w 129"/>
              <a:gd name="T97" fmla="*/ 116 h 129"/>
              <a:gd name="T98" fmla="*/ 1 w 129"/>
              <a:gd name="T99" fmla="*/ 9 h 129"/>
              <a:gd name="T100" fmla="*/ 5 w 129"/>
              <a:gd name="T101" fmla="*/ 2 h 129"/>
              <a:gd name="T102" fmla="*/ 13 w 129"/>
              <a:gd name="T103" fmla="*/ 0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9" h="129">
                <a:moveTo>
                  <a:pt x="86" y="24"/>
                </a:moveTo>
                <a:lnTo>
                  <a:pt x="78" y="26"/>
                </a:lnTo>
                <a:lnTo>
                  <a:pt x="70" y="30"/>
                </a:lnTo>
                <a:lnTo>
                  <a:pt x="67" y="38"/>
                </a:lnTo>
                <a:lnTo>
                  <a:pt x="67" y="48"/>
                </a:lnTo>
                <a:lnTo>
                  <a:pt x="52" y="45"/>
                </a:lnTo>
                <a:lnTo>
                  <a:pt x="40" y="41"/>
                </a:lnTo>
                <a:lnTo>
                  <a:pt x="33" y="35"/>
                </a:lnTo>
                <a:lnTo>
                  <a:pt x="27" y="30"/>
                </a:lnTo>
                <a:lnTo>
                  <a:pt x="25" y="28"/>
                </a:lnTo>
                <a:lnTo>
                  <a:pt x="25" y="31"/>
                </a:lnTo>
                <a:lnTo>
                  <a:pt x="22" y="36"/>
                </a:lnTo>
                <a:lnTo>
                  <a:pt x="23" y="45"/>
                </a:lnTo>
                <a:lnTo>
                  <a:pt x="31" y="55"/>
                </a:lnTo>
                <a:lnTo>
                  <a:pt x="29" y="55"/>
                </a:lnTo>
                <a:lnTo>
                  <a:pt x="27" y="53"/>
                </a:lnTo>
                <a:lnTo>
                  <a:pt x="25" y="53"/>
                </a:lnTo>
                <a:lnTo>
                  <a:pt x="23" y="53"/>
                </a:lnTo>
                <a:lnTo>
                  <a:pt x="22" y="52"/>
                </a:lnTo>
                <a:lnTo>
                  <a:pt x="22" y="53"/>
                </a:lnTo>
                <a:lnTo>
                  <a:pt x="22" y="55"/>
                </a:lnTo>
                <a:lnTo>
                  <a:pt x="23" y="57"/>
                </a:lnTo>
                <a:lnTo>
                  <a:pt x="23" y="60"/>
                </a:lnTo>
                <a:lnTo>
                  <a:pt x="26" y="62"/>
                </a:lnTo>
                <a:lnTo>
                  <a:pt x="29" y="65"/>
                </a:lnTo>
                <a:lnTo>
                  <a:pt x="33" y="69"/>
                </a:lnTo>
                <a:lnTo>
                  <a:pt x="38" y="72"/>
                </a:lnTo>
                <a:lnTo>
                  <a:pt x="36" y="72"/>
                </a:lnTo>
                <a:lnTo>
                  <a:pt x="34" y="73"/>
                </a:lnTo>
                <a:lnTo>
                  <a:pt x="31" y="72"/>
                </a:lnTo>
                <a:lnTo>
                  <a:pt x="30" y="72"/>
                </a:lnTo>
                <a:lnTo>
                  <a:pt x="29" y="72"/>
                </a:lnTo>
                <a:lnTo>
                  <a:pt x="30" y="73"/>
                </a:lnTo>
                <a:lnTo>
                  <a:pt x="30" y="74"/>
                </a:lnTo>
                <a:lnTo>
                  <a:pt x="31" y="76"/>
                </a:lnTo>
                <a:lnTo>
                  <a:pt x="33" y="78"/>
                </a:lnTo>
                <a:lnTo>
                  <a:pt x="34" y="79"/>
                </a:lnTo>
                <a:lnTo>
                  <a:pt x="38" y="82"/>
                </a:lnTo>
                <a:lnTo>
                  <a:pt x="42" y="85"/>
                </a:lnTo>
                <a:lnTo>
                  <a:pt x="47" y="86"/>
                </a:lnTo>
                <a:lnTo>
                  <a:pt x="38" y="91"/>
                </a:lnTo>
                <a:lnTo>
                  <a:pt x="29" y="93"/>
                </a:lnTo>
                <a:lnTo>
                  <a:pt x="21" y="94"/>
                </a:lnTo>
                <a:lnTo>
                  <a:pt x="18" y="94"/>
                </a:lnTo>
                <a:lnTo>
                  <a:pt x="26" y="98"/>
                </a:lnTo>
                <a:lnTo>
                  <a:pt x="35" y="100"/>
                </a:lnTo>
                <a:lnTo>
                  <a:pt x="48" y="102"/>
                </a:lnTo>
                <a:lnTo>
                  <a:pt x="61" y="102"/>
                </a:lnTo>
                <a:lnTo>
                  <a:pt x="73" y="98"/>
                </a:lnTo>
                <a:lnTo>
                  <a:pt x="85" y="90"/>
                </a:lnTo>
                <a:lnTo>
                  <a:pt x="95" y="79"/>
                </a:lnTo>
                <a:lnTo>
                  <a:pt x="102" y="64"/>
                </a:lnTo>
                <a:lnTo>
                  <a:pt x="105" y="44"/>
                </a:lnTo>
                <a:lnTo>
                  <a:pt x="106" y="44"/>
                </a:lnTo>
                <a:lnTo>
                  <a:pt x="108" y="41"/>
                </a:lnTo>
                <a:lnTo>
                  <a:pt x="110" y="40"/>
                </a:lnTo>
                <a:lnTo>
                  <a:pt x="112" y="38"/>
                </a:lnTo>
                <a:lnTo>
                  <a:pt x="114" y="35"/>
                </a:lnTo>
                <a:lnTo>
                  <a:pt x="115" y="34"/>
                </a:lnTo>
                <a:lnTo>
                  <a:pt x="115" y="34"/>
                </a:lnTo>
                <a:lnTo>
                  <a:pt x="114" y="34"/>
                </a:lnTo>
                <a:lnTo>
                  <a:pt x="112" y="34"/>
                </a:lnTo>
                <a:lnTo>
                  <a:pt x="110" y="35"/>
                </a:lnTo>
                <a:lnTo>
                  <a:pt x="107" y="35"/>
                </a:lnTo>
                <a:lnTo>
                  <a:pt x="106" y="36"/>
                </a:lnTo>
                <a:lnTo>
                  <a:pt x="105" y="36"/>
                </a:lnTo>
                <a:lnTo>
                  <a:pt x="108" y="34"/>
                </a:lnTo>
                <a:lnTo>
                  <a:pt x="110" y="31"/>
                </a:lnTo>
                <a:lnTo>
                  <a:pt x="111" y="28"/>
                </a:lnTo>
                <a:lnTo>
                  <a:pt x="112" y="26"/>
                </a:lnTo>
                <a:lnTo>
                  <a:pt x="112" y="26"/>
                </a:lnTo>
                <a:lnTo>
                  <a:pt x="111" y="26"/>
                </a:lnTo>
                <a:lnTo>
                  <a:pt x="110" y="27"/>
                </a:lnTo>
                <a:lnTo>
                  <a:pt x="107" y="28"/>
                </a:lnTo>
                <a:lnTo>
                  <a:pt x="105" y="30"/>
                </a:lnTo>
                <a:lnTo>
                  <a:pt x="102" y="30"/>
                </a:lnTo>
                <a:lnTo>
                  <a:pt x="99" y="31"/>
                </a:lnTo>
                <a:lnTo>
                  <a:pt x="94" y="26"/>
                </a:lnTo>
                <a:lnTo>
                  <a:pt x="86" y="24"/>
                </a:lnTo>
                <a:close/>
                <a:moveTo>
                  <a:pt x="13" y="0"/>
                </a:moveTo>
                <a:lnTo>
                  <a:pt x="116" y="0"/>
                </a:lnTo>
                <a:lnTo>
                  <a:pt x="122" y="0"/>
                </a:lnTo>
                <a:lnTo>
                  <a:pt x="124" y="2"/>
                </a:lnTo>
                <a:lnTo>
                  <a:pt x="127" y="5"/>
                </a:lnTo>
                <a:lnTo>
                  <a:pt x="129" y="9"/>
                </a:lnTo>
                <a:lnTo>
                  <a:pt x="129" y="13"/>
                </a:lnTo>
                <a:lnTo>
                  <a:pt x="129" y="116"/>
                </a:lnTo>
                <a:lnTo>
                  <a:pt x="129" y="120"/>
                </a:lnTo>
                <a:lnTo>
                  <a:pt x="127" y="124"/>
                </a:lnTo>
                <a:lnTo>
                  <a:pt x="124" y="127"/>
                </a:lnTo>
                <a:lnTo>
                  <a:pt x="122" y="129"/>
                </a:lnTo>
                <a:lnTo>
                  <a:pt x="116" y="129"/>
                </a:lnTo>
                <a:lnTo>
                  <a:pt x="13" y="129"/>
                </a:lnTo>
                <a:lnTo>
                  <a:pt x="9" y="129"/>
                </a:lnTo>
                <a:lnTo>
                  <a:pt x="5" y="127"/>
                </a:lnTo>
                <a:lnTo>
                  <a:pt x="2" y="124"/>
                </a:lnTo>
                <a:lnTo>
                  <a:pt x="1" y="120"/>
                </a:lnTo>
                <a:lnTo>
                  <a:pt x="0" y="116"/>
                </a:lnTo>
                <a:lnTo>
                  <a:pt x="0" y="13"/>
                </a:lnTo>
                <a:lnTo>
                  <a:pt x="1" y="9"/>
                </a:lnTo>
                <a:lnTo>
                  <a:pt x="2" y="5"/>
                </a:lnTo>
                <a:lnTo>
                  <a:pt x="5" y="2"/>
                </a:lnTo>
                <a:lnTo>
                  <a:pt x="9" y="0"/>
                </a:lnTo>
                <a:lnTo>
                  <a:pt x="1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800"/>
          </a:p>
        </p:txBody>
      </p:sp>
      <p:sp>
        <p:nvSpPr>
          <p:cNvPr id="46" name="Freeform 373"/>
          <p:cNvSpPr>
            <a:spLocks noEditPoints="1"/>
          </p:cNvSpPr>
          <p:nvPr/>
        </p:nvSpPr>
        <p:spPr bwMode="auto">
          <a:xfrm>
            <a:off x="4401282" y="2715829"/>
            <a:ext cx="206375" cy="204735"/>
          </a:xfrm>
          <a:custGeom>
            <a:avLst/>
            <a:gdLst>
              <a:gd name="T0" fmla="*/ 58 w 130"/>
              <a:gd name="T1" fmla="*/ 17 h 129"/>
              <a:gd name="T2" fmla="*/ 34 w 130"/>
              <a:gd name="T3" fmla="*/ 32 h 129"/>
              <a:gd name="T4" fmla="*/ 28 w 130"/>
              <a:gd name="T5" fmla="*/ 52 h 129"/>
              <a:gd name="T6" fmla="*/ 33 w 130"/>
              <a:gd name="T7" fmla="*/ 66 h 129"/>
              <a:gd name="T8" fmla="*/ 38 w 130"/>
              <a:gd name="T9" fmla="*/ 72 h 129"/>
              <a:gd name="T10" fmla="*/ 42 w 130"/>
              <a:gd name="T11" fmla="*/ 72 h 129"/>
              <a:gd name="T12" fmla="*/ 43 w 130"/>
              <a:gd name="T13" fmla="*/ 68 h 129"/>
              <a:gd name="T14" fmla="*/ 43 w 130"/>
              <a:gd name="T15" fmla="*/ 65 h 129"/>
              <a:gd name="T16" fmla="*/ 43 w 130"/>
              <a:gd name="T17" fmla="*/ 62 h 129"/>
              <a:gd name="T18" fmla="*/ 39 w 130"/>
              <a:gd name="T19" fmla="*/ 51 h 129"/>
              <a:gd name="T20" fmla="*/ 49 w 130"/>
              <a:gd name="T21" fmla="*/ 31 h 129"/>
              <a:gd name="T22" fmla="*/ 73 w 130"/>
              <a:gd name="T23" fmla="*/ 26 h 129"/>
              <a:gd name="T24" fmla="*/ 87 w 130"/>
              <a:gd name="T25" fmla="*/ 38 h 129"/>
              <a:gd name="T26" fmla="*/ 89 w 130"/>
              <a:gd name="T27" fmla="*/ 55 h 129"/>
              <a:gd name="T28" fmla="*/ 79 w 130"/>
              <a:gd name="T29" fmla="*/ 74 h 129"/>
              <a:gd name="T30" fmla="*/ 67 w 130"/>
              <a:gd name="T31" fmla="*/ 76 h 129"/>
              <a:gd name="T32" fmla="*/ 63 w 130"/>
              <a:gd name="T33" fmla="*/ 70 h 129"/>
              <a:gd name="T34" fmla="*/ 64 w 130"/>
              <a:gd name="T35" fmla="*/ 62 h 129"/>
              <a:gd name="T36" fmla="*/ 68 w 130"/>
              <a:gd name="T37" fmla="*/ 49 h 129"/>
              <a:gd name="T38" fmla="*/ 68 w 130"/>
              <a:gd name="T39" fmla="*/ 43 h 129"/>
              <a:gd name="T40" fmla="*/ 64 w 130"/>
              <a:gd name="T41" fmla="*/ 39 h 129"/>
              <a:gd name="T42" fmla="*/ 60 w 130"/>
              <a:gd name="T43" fmla="*/ 38 h 129"/>
              <a:gd name="T44" fmla="*/ 55 w 130"/>
              <a:gd name="T45" fmla="*/ 39 h 129"/>
              <a:gd name="T46" fmla="*/ 51 w 130"/>
              <a:gd name="T47" fmla="*/ 44 h 129"/>
              <a:gd name="T48" fmla="*/ 51 w 130"/>
              <a:gd name="T49" fmla="*/ 53 h 129"/>
              <a:gd name="T50" fmla="*/ 51 w 130"/>
              <a:gd name="T51" fmla="*/ 65 h 129"/>
              <a:gd name="T52" fmla="*/ 47 w 130"/>
              <a:gd name="T53" fmla="*/ 82 h 129"/>
              <a:gd name="T54" fmla="*/ 45 w 130"/>
              <a:gd name="T55" fmla="*/ 93 h 129"/>
              <a:gd name="T56" fmla="*/ 43 w 130"/>
              <a:gd name="T57" fmla="*/ 95 h 129"/>
              <a:gd name="T58" fmla="*/ 43 w 130"/>
              <a:gd name="T59" fmla="*/ 103 h 129"/>
              <a:gd name="T60" fmla="*/ 45 w 130"/>
              <a:gd name="T61" fmla="*/ 111 h 129"/>
              <a:gd name="T62" fmla="*/ 46 w 130"/>
              <a:gd name="T63" fmla="*/ 112 h 129"/>
              <a:gd name="T64" fmla="*/ 47 w 130"/>
              <a:gd name="T65" fmla="*/ 111 h 129"/>
              <a:gd name="T66" fmla="*/ 55 w 130"/>
              <a:gd name="T67" fmla="*/ 95 h 129"/>
              <a:gd name="T68" fmla="*/ 62 w 130"/>
              <a:gd name="T69" fmla="*/ 82 h 129"/>
              <a:gd name="T70" fmla="*/ 73 w 130"/>
              <a:gd name="T71" fmla="*/ 86 h 129"/>
              <a:gd name="T72" fmla="*/ 91 w 130"/>
              <a:gd name="T73" fmla="*/ 79 h 129"/>
              <a:gd name="T74" fmla="*/ 102 w 130"/>
              <a:gd name="T75" fmla="*/ 56 h 129"/>
              <a:gd name="T76" fmla="*/ 100 w 130"/>
              <a:gd name="T77" fmla="*/ 32 h 129"/>
              <a:gd name="T78" fmla="*/ 81 w 130"/>
              <a:gd name="T79" fmla="*/ 18 h 129"/>
              <a:gd name="T80" fmla="*/ 13 w 130"/>
              <a:gd name="T81" fmla="*/ 0 h 129"/>
              <a:gd name="T82" fmla="*/ 121 w 130"/>
              <a:gd name="T83" fmla="*/ 0 h 129"/>
              <a:gd name="T84" fmla="*/ 127 w 130"/>
              <a:gd name="T85" fmla="*/ 5 h 129"/>
              <a:gd name="T86" fmla="*/ 130 w 130"/>
              <a:gd name="T87" fmla="*/ 13 h 129"/>
              <a:gd name="T88" fmla="*/ 128 w 130"/>
              <a:gd name="T89" fmla="*/ 120 h 129"/>
              <a:gd name="T90" fmla="*/ 125 w 130"/>
              <a:gd name="T91" fmla="*/ 127 h 129"/>
              <a:gd name="T92" fmla="*/ 117 w 130"/>
              <a:gd name="T93" fmla="*/ 129 h 129"/>
              <a:gd name="T94" fmla="*/ 8 w 130"/>
              <a:gd name="T95" fmla="*/ 129 h 129"/>
              <a:gd name="T96" fmla="*/ 3 w 130"/>
              <a:gd name="T97" fmla="*/ 124 h 129"/>
              <a:gd name="T98" fmla="*/ 0 w 130"/>
              <a:gd name="T99" fmla="*/ 116 h 129"/>
              <a:gd name="T100" fmla="*/ 0 w 130"/>
              <a:gd name="T101" fmla="*/ 9 h 129"/>
              <a:gd name="T102" fmla="*/ 5 w 130"/>
              <a:gd name="T103" fmla="*/ 2 h 129"/>
              <a:gd name="T104" fmla="*/ 13 w 130"/>
              <a:gd name="T105" fmla="*/ 0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0" h="129">
                <a:moveTo>
                  <a:pt x="71" y="15"/>
                </a:moveTo>
                <a:lnTo>
                  <a:pt x="58" y="17"/>
                </a:lnTo>
                <a:lnTo>
                  <a:pt x="46" y="22"/>
                </a:lnTo>
                <a:lnTo>
                  <a:pt x="34" y="32"/>
                </a:lnTo>
                <a:lnTo>
                  <a:pt x="29" y="43"/>
                </a:lnTo>
                <a:lnTo>
                  <a:pt x="28" y="52"/>
                </a:lnTo>
                <a:lnTo>
                  <a:pt x="30" y="60"/>
                </a:lnTo>
                <a:lnTo>
                  <a:pt x="33" y="66"/>
                </a:lnTo>
                <a:lnTo>
                  <a:pt x="37" y="70"/>
                </a:lnTo>
                <a:lnTo>
                  <a:pt x="38" y="72"/>
                </a:lnTo>
                <a:lnTo>
                  <a:pt x="41" y="72"/>
                </a:lnTo>
                <a:lnTo>
                  <a:pt x="42" y="72"/>
                </a:lnTo>
                <a:lnTo>
                  <a:pt x="43" y="70"/>
                </a:lnTo>
                <a:lnTo>
                  <a:pt x="43" y="68"/>
                </a:lnTo>
                <a:lnTo>
                  <a:pt x="45" y="66"/>
                </a:lnTo>
                <a:lnTo>
                  <a:pt x="43" y="65"/>
                </a:lnTo>
                <a:lnTo>
                  <a:pt x="43" y="64"/>
                </a:lnTo>
                <a:lnTo>
                  <a:pt x="43" y="62"/>
                </a:lnTo>
                <a:lnTo>
                  <a:pt x="41" y="57"/>
                </a:lnTo>
                <a:lnTo>
                  <a:pt x="39" y="51"/>
                </a:lnTo>
                <a:lnTo>
                  <a:pt x="42" y="41"/>
                </a:lnTo>
                <a:lnTo>
                  <a:pt x="49" y="31"/>
                </a:lnTo>
                <a:lnTo>
                  <a:pt x="63" y="26"/>
                </a:lnTo>
                <a:lnTo>
                  <a:pt x="73" y="26"/>
                </a:lnTo>
                <a:lnTo>
                  <a:pt x="83" y="30"/>
                </a:lnTo>
                <a:lnTo>
                  <a:pt x="87" y="38"/>
                </a:lnTo>
                <a:lnTo>
                  <a:pt x="89" y="45"/>
                </a:lnTo>
                <a:lnTo>
                  <a:pt x="89" y="55"/>
                </a:lnTo>
                <a:lnTo>
                  <a:pt x="84" y="68"/>
                </a:lnTo>
                <a:lnTo>
                  <a:pt x="79" y="74"/>
                </a:lnTo>
                <a:lnTo>
                  <a:pt x="72" y="76"/>
                </a:lnTo>
                <a:lnTo>
                  <a:pt x="67" y="76"/>
                </a:lnTo>
                <a:lnTo>
                  <a:pt x="64" y="73"/>
                </a:lnTo>
                <a:lnTo>
                  <a:pt x="63" y="70"/>
                </a:lnTo>
                <a:lnTo>
                  <a:pt x="63" y="68"/>
                </a:lnTo>
                <a:lnTo>
                  <a:pt x="64" y="62"/>
                </a:lnTo>
                <a:lnTo>
                  <a:pt x="67" y="55"/>
                </a:lnTo>
                <a:lnTo>
                  <a:pt x="68" y="49"/>
                </a:lnTo>
                <a:lnTo>
                  <a:pt x="68" y="45"/>
                </a:lnTo>
                <a:lnTo>
                  <a:pt x="68" y="43"/>
                </a:lnTo>
                <a:lnTo>
                  <a:pt x="67" y="40"/>
                </a:lnTo>
                <a:lnTo>
                  <a:pt x="64" y="39"/>
                </a:lnTo>
                <a:lnTo>
                  <a:pt x="63" y="38"/>
                </a:lnTo>
                <a:lnTo>
                  <a:pt x="60" y="38"/>
                </a:lnTo>
                <a:lnTo>
                  <a:pt x="58" y="38"/>
                </a:lnTo>
                <a:lnTo>
                  <a:pt x="55" y="39"/>
                </a:lnTo>
                <a:lnTo>
                  <a:pt x="53" y="41"/>
                </a:lnTo>
                <a:lnTo>
                  <a:pt x="51" y="44"/>
                </a:lnTo>
                <a:lnTo>
                  <a:pt x="51" y="48"/>
                </a:lnTo>
                <a:lnTo>
                  <a:pt x="51" y="53"/>
                </a:lnTo>
                <a:lnTo>
                  <a:pt x="53" y="60"/>
                </a:lnTo>
                <a:lnTo>
                  <a:pt x="51" y="65"/>
                </a:lnTo>
                <a:lnTo>
                  <a:pt x="49" y="73"/>
                </a:lnTo>
                <a:lnTo>
                  <a:pt x="47" y="82"/>
                </a:lnTo>
                <a:lnTo>
                  <a:pt x="45" y="89"/>
                </a:lnTo>
                <a:lnTo>
                  <a:pt x="45" y="93"/>
                </a:lnTo>
                <a:lnTo>
                  <a:pt x="45" y="93"/>
                </a:lnTo>
                <a:lnTo>
                  <a:pt x="43" y="95"/>
                </a:lnTo>
                <a:lnTo>
                  <a:pt x="43" y="99"/>
                </a:lnTo>
                <a:lnTo>
                  <a:pt x="43" y="103"/>
                </a:lnTo>
                <a:lnTo>
                  <a:pt x="43" y="107"/>
                </a:lnTo>
                <a:lnTo>
                  <a:pt x="45" y="111"/>
                </a:lnTo>
                <a:lnTo>
                  <a:pt x="45" y="112"/>
                </a:lnTo>
                <a:lnTo>
                  <a:pt x="46" y="112"/>
                </a:lnTo>
                <a:lnTo>
                  <a:pt x="46" y="112"/>
                </a:lnTo>
                <a:lnTo>
                  <a:pt x="47" y="111"/>
                </a:lnTo>
                <a:lnTo>
                  <a:pt x="51" y="106"/>
                </a:lnTo>
                <a:lnTo>
                  <a:pt x="55" y="95"/>
                </a:lnTo>
                <a:lnTo>
                  <a:pt x="59" y="79"/>
                </a:lnTo>
                <a:lnTo>
                  <a:pt x="62" y="82"/>
                </a:lnTo>
                <a:lnTo>
                  <a:pt x="67" y="85"/>
                </a:lnTo>
                <a:lnTo>
                  <a:pt x="73" y="86"/>
                </a:lnTo>
                <a:lnTo>
                  <a:pt x="81" y="85"/>
                </a:lnTo>
                <a:lnTo>
                  <a:pt x="91" y="79"/>
                </a:lnTo>
                <a:lnTo>
                  <a:pt x="97" y="70"/>
                </a:lnTo>
                <a:lnTo>
                  <a:pt x="102" y="56"/>
                </a:lnTo>
                <a:lnTo>
                  <a:pt x="102" y="44"/>
                </a:lnTo>
                <a:lnTo>
                  <a:pt x="100" y="32"/>
                </a:lnTo>
                <a:lnTo>
                  <a:pt x="92" y="24"/>
                </a:lnTo>
                <a:lnTo>
                  <a:pt x="81" y="18"/>
                </a:lnTo>
                <a:lnTo>
                  <a:pt x="71" y="15"/>
                </a:lnTo>
                <a:close/>
                <a:moveTo>
                  <a:pt x="13" y="0"/>
                </a:moveTo>
                <a:lnTo>
                  <a:pt x="117" y="0"/>
                </a:lnTo>
                <a:lnTo>
                  <a:pt x="121" y="0"/>
                </a:lnTo>
                <a:lnTo>
                  <a:pt x="125" y="2"/>
                </a:lnTo>
                <a:lnTo>
                  <a:pt x="127" y="5"/>
                </a:lnTo>
                <a:lnTo>
                  <a:pt x="128" y="9"/>
                </a:lnTo>
                <a:lnTo>
                  <a:pt x="130" y="13"/>
                </a:lnTo>
                <a:lnTo>
                  <a:pt x="130" y="116"/>
                </a:lnTo>
                <a:lnTo>
                  <a:pt x="128" y="120"/>
                </a:lnTo>
                <a:lnTo>
                  <a:pt x="127" y="124"/>
                </a:lnTo>
                <a:lnTo>
                  <a:pt x="125" y="127"/>
                </a:lnTo>
                <a:lnTo>
                  <a:pt x="121" y="129"/>
                </a:lnTo>
                <a:lnTo>
                  <a:pt x="117" y="129"/>
                </a:lnTo>
                <a:lnTo>
                  <a:pt x="13" y="129"/>
                </a:lnTo>
                <a:lnTo>
                  <a:pt x="8" y="129"/>
                </a:lnTo>
                <a:lnTo>
                  <a:pt x="5" y="127"/>
                </a:lnTo>
                <a:lnTo>
                  <a:pt x="3" y="124"/>
                </a:lnTo>
                <a:lnTo>
                  <a:pt x="0" y="120"/>
                </a:lnTo>
                <a:lnTo>
                  <a:pt x="0" y="116"/>
                </a:lnTo>
                <a:lnTo>
                  <a:pt x="0" y="13"/>
                </a:lnTo>
                <a:lnTo>
                  <a:pt x="0" y="9"/>
                </a:lnTo>
                <a:lnTo>
                  <a:pt x="3" y="5"/>
                </a:lnTo>
                <a:lnTo>
                  <a:pt x="5" y="2"/>
                </a:lnTo>
                <a:lnTo>
                  <a:pt x="8" y="0"/>
                </a:lnTo>
                <a:lnTo>
                  <a:pt x="13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800"/>
          </a:p>
        </p:txBody>
      </p:sp>
      <p:sp>
        <p:nvSpPr>
          <p:cNvPr id="47" name="Freeform 374"/>
          <p:cNvSpPr>
            <a:spLocks noEditPoints="1"/>
          </p:cNvSpPr>
          <p:nvPr/>
        </p:nvSpPr>
        <p:spPr bwMode="auto">
          <a:xfrm>
            <a:off x="6075048" y="2404020"/>
            <a:ext cx="207963" cy="204735"/>
          </a:xfrm>
          <a:custGeom>
            <a:avLst/>
            <a:gdLst>
              <a:gd name="T0" fmla="*/ 112 w 131"/>
              <a:gd name="T1" fmla="*/ 57 h 129"/>
              <a:gd name="T2" fmla="*/ 105 w 131"/>
              <a:gd name="T3" fmla="*/ 74 h 129"/>
              <a:gd name="T4" fmla="*/ 71 w 131"/>
              <a:gd name="T5" fmla="*/ 57 h 129"/>
              <a:gd name="T6" fmla="*/ 79 w 131"/>
              <a:gd name="T7" fmla="*/ 74 h 129"/>
              <a:gd name="T8" fmla="*/ 71 w 131"/>
              <a:gd name="T9" fmla="*/ 57 h 129"/>
              <a:gd name="T10" fmla="*/ 29 w 131"/>
              <a:gd name="T11" fmla="*/ 57 h 129"/>
              <a:gd name="T12" fmla="*/ 19 w 131"/>
              <a:gd name="T13" fmla="*/ 74 h 129"/>
              <a:gd name="T14" fmla="*/ 95 w 131"/>
              <a:gd name="T15" fmla="*/ 48 h 129"/>
              <a:gd name="T16" fmla="*/ 112 w 131"/>
              <a:gd name="T17" fmla="*/ 79 h 129"/>
              <a:gd name="T18" fmla="*/ 95 w 131"/>
              <a:gd name="T19" fmla="*/ 87 h 129"/>
              <a:gd name="T20" fmla="*/ 122 w 131"/>
              <a:gd name="T21" fmla="*/ 98 h 129"/>
              <a:gd name="T22" fmla="*/ 95 w 131"/>
              <a:gd name="T23" fmla="*/ 48 h 129"/>
              <a:gd name="T24" fmla="*/ 61 w 131"/>
              <a:gd name="T25" fmla="*/ 79 h 129"/>
              <a:gd name="T26" fmla="*/ 79 w 131"/>
              <a:gd name="T27" fmla="*/ 87 h 129"/>
              <a:gd name="T28" fmla="*/ 61 w 131"/>
              <a:gd name="T29" fmla="*/ 98 h 129"/>
              <a:gd name="T30" fmla="*/ 89 w 131"/>
              <a:gd name="T31" fmla="*/ 48 h 129"/>
              <a:gd name="T32" fmla="*/ 45 w 131"/>
              <a:gd name="T33" fmla="*/ 48 h 129"/>
              <a:gd name="T34" fmla="*/ 55 w 131"/>
              <a:gd name="T35" fmla="*/ 85 h 129"/>
              <a:gd name="T36" fmla="*/ 45 w 131"/>
              <a:gd name="T37" fmla="*/ 48 h 129"/>
              <a:gd name="T38" fmla="*/ 45 w 131"/>
              <a:gd name="T39" fmla="*/ 41 h 129"/>
              <a:gd name="T40" fmla="*/ 55 w 131"/>
              <a:gd name="T41" fmla="*/ 31 h 129"/>
              <a:gd name="T42" fmla="*/ 29 w 131"/>
              <a:gd name="T43" fmla="*/ 31 h 129"/>
              <a:gd name="T44" fmla="*/ 8 w 131"/>
              <a:gd name="T45" fmla="*/ 48 h 129"/>
              <a:gd name="T46" fmla="*/ 40 w 131"/>
              <a:gd name="T47" fmla="*/ 85 h 129"/>
              <a:gd name="T48" fmla="*/ 29 w 131"/>
              <a:gd name="T49" fmla="*/ 31 h 129"/>
              <a:gd name="T50" fmla="*/ 118 w 131"/>
              <a:gd name="T51" fmla="*/ 0 h 129"/>
              <a:gd name="T52" fmla="*/ 126 w 131"/>
              <a:gd name="T53" fmla="*/ 2 h 129"/>
              <a:gd name="T54" fmla="*/ 130 w 131"/>
              <a:gd name="T55" fmla="*/ 9 h 129"/>
              <a:gd name="T56" fmla="*/ 131 w 131"/>
              <a:gd name="T57" fmla="*/ 116 h 129"/>
              <a:gd name="T58" fmla="*/ 129 w 131"/>
              <a:gd name="T59" fmla="*/ 124 h 129"/>
              <a:gd name="T60" fmla="*/ 122 w 131"/>
              <a:gd name="T61" fmla="*/ 129 h 129"/>
              <a:gd name="T62" fmla="*/ 13 w 131"/>
              <a:gd name="T63" fmla="*/ 129 h 129"/>
              <a:gd name="T64" fmla="*/ 6 w 131"/>
              <a:gd name="T65" fmla="*/ 127 h 129"/>
              <a:gd name="T66" fmla="*/ 2 w 131"/>
              <a:gd name="T67" fmla="*/ 120 h 129"/>
              <a:gd name="T68" fmla="*/ 0 w 131"/>
              <a:gd name="T69" fmla="*/ 13 h 129"/>
              <a:gd name="T70" fmla="*/ 3 w 131"/>
              <a:gd name="T71" fmla="*/ 5 h 129"/>
              <a:gd name="T72" fmla="*/ 9 w 131"/>
              <a:gd name="T73" fmla="*/ 0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1" h="129">
                <a:moveTo>
                  <a:pt x="105" y="57"/>
                </a:moveTo>
                <a:lnTo>
                  <a:pt x="112" y="57"/>
                </a:lnTo>
                <a:lnTo>
                  <a:pt x="112" y="74"/>
                </a:lnTo>
                <a:lnTo>
                  <a:pt x="105" y="74"/>
                </a:lnTo>
                <a:lnTo>
                  <a:pt x="105" y="57"/>
                </a:lnTo>
                <a:close/>
                <a:moveTo>
                  <a:pt x="71" y="57"/>
                </a:moveTo>
                <a:lnTo>
                  <a:pt x="79" y="57"/>
                </a:lnTo>
                <a:lnTo>
                  <a:pt x="79" y="74"/>
                </a:lnTo>
                <a:lnTo>
                  <a:pt x="71" y="74"/>
                </a:lnTo>
                <a:lnTo>
                  <a:pt x="71" y="57"/>
                </a:lnTo>
                <a:close/>
                <a:moveTo>
                  <a:pt x="19" y="57"/>
                </a:moveTo>
                <a:lnTo>
                  <a:pt x="29" y="57"/>
                </a:lnTo>
                <a:lnTo>
                  <a:pt x="29" y="74"/>
                </a:lnTo>
                <a:lnTo>
                  <a:pt x="19" y="74"/>
                </a:lnTo>
                <a:lnTo>
                  <a:pt x="19" y="57"/>
                </a:lnTo>
                <a:close/>
                <a:moveTo>
                  <a:pt x="95" y="48"/>
                </a:moveTo>
                <a:lnTo>
                  <a:pt x="95" y="79"/>
                </a:lnTo>
                <a:lnTo>
                  <a:pt x="112" y="79"/>
                </a:lnTo>
                <a:lnTo>
                  <a:pt x="112" y="87"/>
                </a:lnTo>
                <a:lnTo>
                  <a:pt x="95" y="87"/>
                </a:lnTo>
                <a:lnTo>
                  <a:pt x="95" y="98"/>
                </a:lnTo>
                <a:lnTo>
                  <a:pt x="122" y="98"/>
                </a:lnTo>
                <a:lnTo>
                  <a:pt x="122" y="48"/>
                </a:lnTo>
                <a:lnTo>
                  <a:pt x="95" y="48"/>
                </a:lnTo>
                <a:close/>
                <a:moveTo>
                  <a:pt x="61" y="48"/>
                </a:moveTo>
                <a:lnTo>
                  <a:pt x="61" y="79"/>
                </a:lnTo>
                <a:lnTo>
                  <a:pt x="79" y="79"/>
                </a:lnTo>
                <a:lnTo>
                  <a:pt x="79" y="87"/>
                </a:lnTo>
                <a:lnTo>
                  <a:pt x="61" y="87"/>
                </a:lnTo>
                <a:lnTo>
                  <a:pt x="61" y="98"/>
                </a:lnTo>
                <a:lnTo>
                  <a:pt x="89" y="98"/>
                </a:lnTo>
                <a:lnTo>
                  <a:pt x="89" y="48"/>
                </a:lnTo>
                <a:lnTo>
                  <a:pt x="61" y="48"/>
                </a:lnTo>
                <a:close/>
                <a:moveTo>
                  <a:pt x="45" y="48"/>
                </a:moveTo>
                <a:lnTo>
                  <a:pt x="45" y="85"/>
                </a:lnTo>
                <a:lnTo>
                  <a:pt x="55" y="85"/>
                </a:lnTo>
                <a:lnTo>
                  <a:pt x="55" y="48"/>
                </a:lnTo>
                <a:lnTo>
                  <a:pt x="45" y="48"/>
                </a:lnTo>
                <a:close/>
                <a:moveTo>
                  <a:pt x="45" y="31"/>
                </a:moveTo>
                <a:lnTo>
                  <a:pt x="45" y="41"/>
                </a:lnTo>
                <a:lnTo>
                  <a:pt x="55" y="41"/>
                </a:lnTo>
                <a:lnTo>
                  <a:pt x="55" y="31"/>
                </a:lnTo>
                <a:lnTo>
                  <a:pt x="45" y="31"/>
                </a:lnTo>
                <a:close/>
                <a:moveTo>
                  <a:pt x="29" y="31"/>
                </a:moveTo>
                <a:lnTo>
                  <a:pt x="29" y="48"/>
                </a:lnTo>
                <a:lnTo>
                  <a:pt x="8" y="48"/>
                </a:lnTo>
                <a:lnTo>
                  <a:pt x="8" y="85"/>
                </a:lnTo>
                <a:lnTo>
                  <a:pt x="40" y="85"/>
                </a:lnTo>
                <a:lnTo>
                  <a:pt x="40" y="31"/>
                </a:lnTo>
                <a:lnTo>
                  <a:pt x="29" y="31"/>
                </a:lnTo>
                <a:close/>
                <a:moveTo>
                  <a:pt x="13" y="0"/>
                </a:moveTo>
                <a:lnTo>
                  <a:pt x="118" y="0"/>
                </a:lnTo>
                <a:lnTo>
                  <a:pt x="122" y="0"/>
                </a:lnTo>
                <a:lnTo>
                  <a:pt x="126" y="2"/>
                </a:lnTo>
                <a:lnTo>
                  <a:pt x="129" y="5"/>
                </a:lnTo>
                <a:lnTo>
                  <a:pt x="130" y="9"/>
                </a:lnTo>
                <a:lnTo>
                  <a:pt x="131" y="13"/>
                </a:lnTo>
                <a:lnTo>
                  <a:pt x="131" y="116"/>
                </a:lnTo>
                <a:lnTo>
                  <a:pt x="130" y="120"/>
                </a:lnTo>
                <a:lnTo>
                  <a:pt x="129" y="124"/>
                </a:lnTo>
                <a:lnTo>
                  <a:pt x="126" y="127"/>
                </a:lnTo>
                <a:lnTo>
                  <a:pt x="122" y="129"/>
                </a:lnTo>
                <a:lnTo>
                  <a:pt x="118" y="129"/>
                </a:lnTo>
                <a:lnTo>
                  <a:pt x="13" y="129"/>
                </a:lnTo>
                <a:lnTo>
                  <a:pt x="9" y="129"/>
                </a:lnTo>
                <a:lnTo>
                  <a:pt x="6" y="127"/>
                </a:lnTo>
                <a:lnTo>
                  <a:pt x="3" y="124"/>
                </a:lnTo>
                <a:lnTo>
                  <a:pt x="2" y="120"/>
                </a:lnTo>
                <a:lnTo>
                  <a:pt x="0" y="116"/>
                </a:lnTo>
                <a:lnTo>
                  <a:pt x="0" y="13"/>
                </a:lnTo>
                <a:lnTo>
                  <a:pt x="2" y="9"/>
                </a:lnTo>
                <a:lnTo>
                  <a:pt x="3" y="5"/>
                </a:lnTo>
                <a:lnTo>
                  <a:pt x="6" y="2"/>
                </a:lnTo>
                <a:lnTo>
                  <a:pt x="9" y="0"/>
                </a:lnTo>
                <a:lnTo>
                  <a:pt x="13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800"/>
          </a:p>
        </p:txBody>
      </p:sp>
      <p:sp>
        <p:nvSpPr>
          <p:cNvPr id="48" name="Freeform 375"/>
          <p:cNvSpPr>
            <a:spLocks noEditPoints="1"/>
          </p:cNvSpPr>
          <p:nvPr/>
        </p:nvSpPr>
        <p:spPr bwMode="auto">
          <a:xfrm>
            <a:off x="7647215" y="2092211"/>
            <a:ext cx="206375" cy="204735"/>
          </a:xfrm>
          <a:custGeom>
            <a:avLst/>
            <a:gdLst>
              <a:gd name="T0" fmla="*/ 18 w 130"/>
              <a:gd name="T1" fmla="*/ 113 h 129"/>
              <a:gd name="T2" fmla="*/ 38 w 130"/>
              <a:gd name="T3" fmla="*/ 47 h 129"/>
              <a:gd name="T4" fmla="*/ 93 w 130"/>
              <a:gd name="T5" fmla="*/ 45 h 129"/>
              <a:gd name="T6" fmla="*/ 84 w 130"/>
              <a:gd name="T7" fmla="*/ 47 h 129"/>
              <a:gd name="T8" fmla="*/ 77 w 130"/>
              <a:gd name="T9" fmla="*/ 52 h 129"/>
              <a:gd name="T10" fmla="*/ 73 w 130"/>
              <a:gd name="T11" fmla="*/ 57 h 129"/>
              <a:gd name="T12" fmla="*/ 72 w 130"/>
              <a:gd name="T13" fmla="*/ 47 h 129"/>
              <a:gd name="T14" fmla="*/ 54 w 130"/>
              <a:gd name="T15" fmla="*/ 69 h 129"/>
              <a:gd name="T16" fmla="*/ 75 w 130"/>
              <a:gd name="T17" fmla="*/ 113 h 129"/>
              <a:gd name="T18" fmla="*/ 75 w 130"/>
              <a:gd name="T19" fmla="*/ 73 h 129"/>
              <a:gd name="T20" fmla="*/ 77 w 130"/>
              <a:gd name="T21" fmla="*/ 69 h 129"/>
              <a:gd name="T22" fmla="*/ 80 w 130"/>
              <a:gd name="T23" fmla="*/ 64 h 129"/>
              <a:gd name="T24" fmla="*/ 85 w 130"/>
              <a:gd name="T25" fmla="*/ 62 h 129"/>
              <a:gd name="T26" fmla="*/ 92 w 130"/>
              <a:gd name="T27" fmla="*/ 65 h 129"/>
              <a:gd name="T28" fmla="*/ 94 w 130"/>
              <a:gd name="T29" fmla="*/ 70 h 129"/>
              <a:gd name="T30" fmla="*/ 96 w 130"/>
              <a:gd name="T31" fmla="*/ 78 h 129"/>
              <a:gd name="T32" fmla="*/ 114 w 130"/>
              <a:gd name="T33" fmla="*/ 113 h 129"/>
              <a:gd name="T34" fmla="*/ 113 w 130"/>
              <a:gd name="T35" fmla="*/ 61 h 129"/>
              <a:gd name="T36" fmla="*/ 102 w 130"/>
              <a:gd name="T37" fmla="*/ 47 h 129"/>
              <a:gd name="T38" fmla="*/ 29 w 130"/>
              <a:gd name="T39" fmla="*/ 17 h 129"/>
              <a:gd name="T40" fmla="*/ 22 w 130"/>
              <a:gd name="T41" fmla="*/ 18 h 129"/>
              <a:gd name="T42" fmla="*/ 18 w 130"/>
              <a:gd name="T43" fmla="*/ 23 h 129"/>
              <a:gd name="T44" fmla="*/ 18 w 130"/>
              <a:gd name="T45" fmla="*/ 31 h 129"/>
              <a:gd name="T46" fmla="*/ 25 w 130"/>
              <a:gd name="T47" fmla="*/ 36 h 129"/>
              <a:gd name="T48" fmla="*/ 34 w 130"/>
              <a:gd name="T49" fmla="*/ 36 h 129"/>
              <a:gd name="T50" fmla="*/ 41 w 130"/>
              <a:gd name="T51" fmla="*/ 31 h 129"/>
              <a:gd name="T52" fmla="*/ 41 w 130"/>
              <a:gd name="T53" fmla="*/ 23 h 129"/>
              <a:gd name="T54" fmla="*/ 37 w 130"/>
              <a:gd name="T55" fmla="*/ 18 h 129"/>
              <a:gd name="T56" fmla="*/ 29 w 130"/>
              <a:gd name="T57" fmla="*/ 17 h 129"/>
              <a:gd name="T58" fmla="*/ 117 w 130"/>
              <a:gd name="T59" fmla="*/ 0 h 129"/>
              <a:gd name="T60" fmla="*/ 125 w 130"/>
              <a:gd name="T61" fmla="*/ 2 h 129"/>
              <a:gd name="T62" fmla="*/ 128 w 130"/>
              <a:gd name="T63" fmla="*/ 9 h 129"/>
              <a:gd name="T64" fmla="*/ 130 w 130"/>
              <a:gd name="T65" fmla="*/ 116 h 129"/>
              <a:gd name="T66" fmla="*/ 127 w 130"/>
              <a:gd name="T67" fmla="*/ 124 h 129"/>
              <a:gd name="T68" fmla="*/ 121 w 130"/>
              <a:gd name="T69" fmla="*/ 129 h 129"/>
              <a:gd name="T70" fmla="*/ 13 w 130"/>
              <a:gd name="T71" fmla="*/ 129 h 129"/>
              <a:gd name="T72" fmla="*/ 5 w 130"/>
              <a:gd name="T73" fmla="*/ 127 h 129"/>
              <a:gd name="T74" fmla="*/ 0 w 130"/>
              <a:gd name="T75" fmla="*/ 120 h 129"/>
              <a:gd name="T76" fmla="*/ 0 w 130"/>
              <a:gd name="T77" fmla="*/ 13 h 129"/>
              <a:gd name="T78" fmla="*/ 3 w 130"/>
              <a:gd name="T79" fmla="*/ 5 h 129"/>
              <a:gd name="T80" fmla="*/ 8 w 130"/>
              <a:gd name="T81" fmla="*/ 0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0" h="129">
                <a:moveTo>
                  <a:pt x="18" y="47"/>
                </a:moveTo>
                <a:lnTo>
                  <a:pt x="18" y="113"/>
                </a:lnTo>
                <a:lnTo>
                  <a:pt x="38" y="113"/>
                </a:lnTo>
                <a:lnTo>
                  <a:pt x="38" y="47"/>
                </a:lnTo>
                <a:lnTo>
                  <a:pt x="18" y="47"/>
                </a:lnTo>
                <a:close/>
                <a:moveTo>
                  <a:pt x="93" y="45"/>
                </a:moveTo>
                <a:lnTo>
                  <a:pt x="88" y="45"/>
                </a:lnTo>
                <a:lnTo>
                  <a:pt x="84" y="47"/>
                </a:lnTo>
                <a:lnTo>
                  <a:pt x="80" y="49"/>
                </a:lnTo>
                <a:lnTo>
                  <a:pt x="77" y="52"/>
                </a:lnTo>
                <a:lnTo>
                  <a:pt x="75" y="55"/>
                </a:lnTo>
                <a:lnTo>
                  <a:pt x="73" y="57"/>
                </a:lnTo>
                <a:lnTo>
                  <a:pt x="72" y="57"/>
                </a:lnTo>
                <a:lnTo>
                  <a:pt x="72" y="47"/>
                </a:lnTo>
                <a:lnTo>
                  <a:pt x="54" y="47"/>
                </a:lnTo>
                <a:lnTo>
                  <a:pt x="54" y="69"/>
                </a:lnTo>
                <a:lnTo>
                  <a:pt x="54" y="113"/>
                </a:lnTo>
                <a:lnTo>
                  <a:pt x="75" y="113"/>
                </a:lnTo>
                <a:lnTo>
                  <a:pt x="75" y="77"/>
                </a:lnTo>
                <a:lnTo>
                  <a:pt x="75" y="73"/>
                </a:lnTo>
                <a:lnTo>
                  <a:pt x="76" y="70"/>
                </a:lnTo>
                <a:lnTo>
                  <a:pt x="77" y="69"/>
                </a:lnTo>
                <a:lnTo>
                  <a:pt x="79" y="66"/>
                </a:lnTo>
                <a:lnTo>
                  <a:pt x="80" y="64"/>
                </a:lnTo>
                <a:lnTo>
                  <a:pt x="83" y="62"/>
                </a:lnTo>
                <a:lnTo>
                  <a:pt x="85" y="62"/>
                </a:lnTo>
                <a:lnTo>
                  <a:pt x="89" y="64"/>
                </a:lnTo>
                <a:lnTo>
                  <a:pt x="92" y="65"/>
                </a:lnTo>
                <a:lnTo>
                  <a:pt x="93" y="66"/>
                </a:lnTo>
                <a:lnTo>
                  <a:pt x="94" y="70"/>
                </a:lnTo>
                <a:lnTo>
                  <a:pt x="96" y="73"/>
                </a:lnTo>
                <a:lnTo>
                  <a:pt x="96" y="78"/>
                </a:lnTo>
                <a:lnTo>
                  <a:pt x="96" y="113"/>
                </a:lnTo>
                <a:lnTo>
                  <a:pt x="114" y="113"/>
                </a:lnTo>
                <a:lnTo>
                  <a:pt x="114" y="76"/>
                </a:lnTo>
                <a:lnTo>
                  <a:pt x="113" y="61"/>
                </a:lnTo>
                <a:lnTo>
                  <a:pt x="109" y="52"/>
                </a:lnTo>
                <a:lnTo>
                  <a:pt x="102" y="47"/>
                </a:lnTo>
                <a:lnTo>
                  <a:pt x="93" y="45"/>
                </a:lnTo>
                <a:close/>
                <a:moveTo>
                  <a:pt x="29" y="17"/>
                </a:moveTo>
                <a:lnTo>
                  <a:pt x="25" y="17"/>
                </a:lnTo>
                <a:lnTo>
                  <a:pt x="22" y="18"/>
                </a:lnTo>
                <a:lnTo>
                  <a:pt x="20" y="21"/>
                </a:lnTo>
                <a:lnTo>
                  <a:pt x="18" y="23"/>
                </a:lnTo>
                <a:lnTo>
                  <a:pt x="18" y="27"/>
                </a:lnTo>
                <a:lnTo>
                  <a:pt x="18" y="31"/>
                </a:lnTo>
                <a:lnTo>
                  <a:pt x="21" y="34"/>
                </a:lnTo>
                <a:lnTo>
                  <a:pt x="25" y="36"/>
                </a:lnTo>
                <a:lnTo>
                  <a:pt x="29" y="38"/>
                </a:lnTo>
                <a:lnTo>
                  <a:pt x="34" y="36"/>
                </a:lnTo>
                <a:lnTo>
                  <a:pt x="38" y="34"/>
                </a:lnTo>
                <a:lnTo>
                  <a:pt x="41" y="31"/>
                </a:lnTo>
                <a:lnTo>
                  <a:pt x="41" y="27"/>
                </a:lnTo>
                <a:lnTo>
                  <a:pt x="41" y="23"/>
                </a:lnTo>
                <a:lnTo>
                  <a:pt x="39" y="21"/>
                </a:lnTo>
                <a:lnTo>
                  <a:pt x="37" y="18"/>
                </a:lnTo>
                <a:lnTo>
                  <a:pt x="33" y="17"/>
                </a:lnTo>
                <a:lnTo>
                  <a:pt x="29" y="17"/>
                </a:lnTo>
                <a:close/>
                <a:moveTo>
                  <a:pt x="13" y="0"/>
                </a:moveTo>
                <a:lnTo>
                  <a:pt x="117" y="0"/>
                </a:lnTo>
                <a:lnTo>
                  <a:pt x="121" y="0"/>
                </a:lnTo>
                <a:lnTo>
                  <a:pt x="125" y="2"/>
                </a:lnTo>
                <a:lnTo>
                  <a:pt x="127" y="5"/>
                </a:lnTo>
                <a:lnTo>
                  <a:pt x="128" y="9"/>
                </a:lnTo>
                <a:lnTo>
                  <a:pt x="130" y="13"/>
                </a:lnTo>
                <a:lnTo>
                  <a:pt x="130" y="116"/>
                </a:lnTo>
                <a:lnTo>
                  <a:pt x="128" y="120"/>
                </a:lnTo>
                <a:lnTo>
                  <a:pt x="127" y="124"/>
                </a:lnTo>
                <a:lnTo>
                  <a:pt x="125" y="127"/>
                </a:lnTo>
                <a:lnTo>
                  <a:pt x="121" y="129"/>
                </a:lnTo>
                <a:lnTo>
                  <a:pt x="117" y="129"/>
                </a:lnTo>
                <a:lnTo>
                  <a:pt x="13" y="129"/>
                </a:lnTo>
                <a:lnTo>
                  <a:pt x="8" y="129"/>
                </a:lnTo>
                <a:lnTo>
                  <a:pt x="5" y="127"/>
                </a:lnTo>
                <a:lnTo>
                  <a:pt x="3" y="124"/>
                </a:lnTo>
                <a:lnTo>
                  <a:pt x="0" y="120"/>
                </a:lnTo>
                <a:lnTo>
                  <a:pt x="0" y="116"/>
                </a:lnTo>
                <a:lnTo>
                  <a:pt x="0" y="13"/>
                </a:lnTo>
                <a:lnTo>
                  <a:pt x="0" y="9"/>
                </a:lnTo>
                <a:lnTo>
                  <a:pt x="3" y="5"/>
                </a:lnTo>
                <a:lnTo>
                  <a:pt x="5" y="2"/>
                </a:lnTo>
                <a:lnTo>
                  <a:pt x="8" y="0"/>
                </a:lnTo>
                <a:lnTo>
                  <a:pt x="13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800"/>
          </a:p>
        </p:txBody>
      </p:sp>
      <p:sp>
        <p:nvSpPr>
          <p:cNvPr id="49" name="Freeform 376"/>
          <p:cNvSpPr>
            <a:spLocks noEditPoints="1"/>
          </p:cNvSpPr>
          <p:nvPr/>
        </p:nvSpPr>
        <p:spPr bwMode="auto">
          <a:xfrm>
            <a:off x="8784706" y="1780402"/>
            <a:ext cx="204788" cy="204735"/>
          </a:xfrm>
          <a:custGeom>
            <a:avLst/>
            <a:gdLst>
              <a:gd name="T0" fmla="*/ 78 w 129"/>
              <a:gd name="T1" fmla="*/ 85 h 129"/>
              <a:gd name="T2" fmla="*/ 82 w 129"/>
              <a:gd name="T3" fmla="*/ 103 h 129"/>
              <a:gd name="T4" fmla="*/ 66 w 129"/>
              <a:gd name="T5" fmla="*/ 106 h 129"/>
              <a:gd name="T6" fmla="*/ 40 w 129"/>
              <a:gd name="T7" fmla="*/ 97 h 129"/>
              <a:gd name="T8" fmla="*/ 48 w 129"/>
              <a:gd name="T9" fmla="*/ 86 h 129"/>
              <a:gd name="T10" fmla="*/ 73 w 129"/>
              <a:gd name="T11" fmla="*/ 71 h 129"/>
              <a:gd name="T12" fmla="*/ 94 w 129"/>
              <a:gd name="T13" fmla="*/ 68 h 129"/>
              <a:gd name="T14" fmla="*/ 107 w 129"/>
              <a:gd name="T15" fmla="*/ 71 h 129"/>
              <a:gd name="T16" fmla="*/ 89 w 129"/>
              <a:gd name="T17" fmla="*/ 99 h 129"/>
              <a:gd name="T18" fmla="*/ 86 w 129"/>
              <a:gd name="T19" fmla="*/ 82 h 129"/>
              <a:gd name="T20" fmla="*/ 94 w 129"/>
              <a:gd name="T21" fmla="*/ 68 h 129"/>
              <a:gd name="T22" fmla="*/ 70 w 129"/>
              <a:gd name="T23" fmla="*/ 64 h 129"/>
              <a:gd name="T24" fmla="*/ 57 w 129"/>
              <a:gd name="T25" fmla="*/ 69 h 129"/>
              <a:gd name="T26" fmla="*/ 41 w 129"/>
              <a:gd name="T27" fmla="*/ 84 h 129"/>
              <a:gd name="T28" fmla="*/ 35 w 129"/>
              <a:gd name="T29" fmla="*/ 92 h 129"/>
              <a:gd name="T30" fmla="*/ 24 w 129"/>
              <a:gd name="T31" fmla="*/ 64 h 129"/>
              <a:gd name="T32" fmla="*/ 28 w 129"/>
              <a:gd name="T33" fmla="*/ 63 h 129"/>
              <a:gd name="T34" fmla="*/ 52 w 129"/>
              <a:gd name="T35" fmla="*/ 60 h 129"/>
              <a:gd name="T36" fmla="*/ 98 w 129"/>
              <a:gd name="T37" fmla="*/ 38 h 129"/>
              <a:gd name="T38" fmla="*/ 108 w 129"/>
              <a:gd name="T39" fmla="*/ 64 h 129"/>
              <a:gd name="T40" fmla="*/ 93 w 129"/>
              <a:gd name="T41" fmla="*/ 61 h 129"/>
              <a:gd name="T42" fmla="*/ 78 w 129"/>
              <a:gd name="T43" fmla="*/ 60 h 129"/>
              <a:gd name="T44" fmla="*/ 87 w 129"/>
              <a:gd name="T45" fmla="*/ 47 h 129"/>
              <a:gd name="T46" fmla="*/ 98 w 129"/>
              <a:gd name="T47" fmla="*/ 38 h 129"/>
              <a:gd name="T48" fmla="*/ 51 w 129"/>
              <a:gd name="T49" fmla="*/ 30 h 129"/>
              <a:gd name="T50" fmla="*/ 64 w 129"/>
              <a:gd name="T51" fmla="*/ 51 h 129"/>
              <a:gd name="T52" fmla="*/ 31 w 129"/>
              <a:gd name="T53" fmla="*/ 55 h 129"/>
              <a:gd name="T54" fmla="*/ 30 w 129"/>
              <a:gd name="T55" fmla="*/ 43 h 129"/>
              <a:gd name="T56" fmla="*/ 48 w 129"/>
              <a:gd name="T57" fmla="*/ 26 h 129"/>
              <a:gd name="T58" fmla="*/ 81 w 129"/>
              <a:gd name="T59" fmla="*/ 25 h 129"/>
              <a:gd name="T60" fmla="*/ 91 w 129"/>
              <a:gd name="T61" fmla="*/ 37 h 129"/>
              <a:gd name="T62" fmla="*/ 72 w 129"/>
              <a:gd name="T63" fmla="*/ 48 h 129"/>
              <a:gd name="T64" fmla="*/ 58 w 129"/>
              <a:gd name="T65" fmla="*/ 27 h 129"/>
              <a:gd name="T66" fmla="*/ 61 w 129"/>
              <a:gd name="T67" fmla="*/ 22 h 129"/>
              <a:gd name="T68" fmla="*/ 66 w 129"/>
              <a:gd name="T69" fmla="*/ 16 h 129"/>
              <a:gd name="T70" fmla="*/ 31 w 129"/>
              <a:gd name="T71" fmla="*/ 30 h 129"/>
              <a:gd name="T72" fmla="*/ 17 w 129"/>
              <a:gd name="T73" fmla="*/ 64 h 129"/>
              <a:gd name="T74" fmla="*/ 31 w 129"/>
              <a:gd name="T75" fmla="*/ 98 h 129"/>
              <a:gd name="T76" fmla="*/ 66 w 129"/>
              <a:gd name="T77" fmla="*/ 112 h 129"/>
              <a:gd name="T78" fmla="*/ 100 w 129"/>
              <a:gd name="T79" fmla="*/ 98 h 129"/>
              <a:gd name="T80" fmla="*/ 115 w 129"/>
              <a:gd name="T81" fmla="*/ 64 h 129"/>
              <a:gd name="T82" fmla="*/ 100 w 129"/>
              <a:gd name="T83" fmla="*/ 30 h 129"/>
              <a:gd name="T84" fmla="*/ 66 w 129"/>
              <a:gd name="T85" fmla="*/ 16 h 129"/>
              <a:gd name="T86" fmla="*/ 117 w 129"/>
              <a:gd name="T87" fmla="*/ 0 h 129"/>
              <a:gd name="T88" fmla="*/ 124 w 129"/>
              <a:gd name="T89" fmla="*/ 3 h 129"/>
              <a:gd name="T90" fmla="*/ 129 w 129"/>
              <a:gd name="T91" fmla="*/ 8 h 129"/>
              <a:gd name="T92" fmla="*/ 129 w 129"/>
              <a:gd name="T93" fmla="*/ 116 h 129"/>
              <a:gd name="T94" fmla="*/ 128 w 129"/>
              <a:gd name="T95" fmla="*/ 124 h 129"/>
              <a:gd name="T96" fmla="*/ 121 w 129"/>
              <a:gd name="T97" fmla="*/ 128 h 129"/>
              <a:gd name="T98" fmla="*/ 13 w 129"/>
              <a:gd name="T99" fmla="*/ 129 h 129"/>
              <a:gd name="T100" fmla="*/ 5 w 129"/>
              <a:gd name="T101" fmla="*/ 127 h 129"/>
              <a:gd name="T102" fmla="*/ 1 w 129"/>
              <a:gd name="T103" fmla="*/ 120 h 129"/>
              <a:gd name="T104" fmla="*/ 0 w 129"/>
              <a:gd name="T105" fmla="*/ 13 h 129"/>
              <a:gd name="T106" fmla="*/ 2 w 129"/>
              <a:gd name="T107" fmla="*/ 5 h 129"/>
              <a:gd name="T108" fmla="*/ 9 w 129"/>
              <a:gd name="T109" fmla="*/ 0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9" h="129">
                <a:moveTo>
                  <a:pt x="73" y="71"/>
                </a:moveTo>
                <a:lnTo>
                  <a:pt x="78" y="85"/>
                </a:lnTo>
                <a:lnTo>
                  <a:pt x="81" y="97"/>
                </a:lnTo>
                <a:lnTo>
                  <a:pt x="82" y="103"/>
                </a:lnTo>
                <a:lnTo>
                  <a:pt x="74" y="105"/>
                </a:lnTo>
                <a:lnTo>
                  <a:pt x="66" y="106"/>
                </a:lnTo>
                <a:lnTo>
                  <a:pt x="52" y="103"/>
                </a:lnTo>
                <a:lnTo>
                  <a:pt x="40" y="97"/>
                </a:lnTo>
                <a:lnTo>
                  <a:pt x="43" y="94"/>
                </a:lnTo>
                <a:lnTo>
                  <a:pt x="48" y="86"/>
                </a:lnTo>
                <a:lnTo>
                  <a:pt x="58" y="78"/>
                </a:lnTo>
                <a:lnTo>
                  <a:pt x="73" y="71"/>
                </a:lnTo>
                <a:lnTo>
                  <a:pt x="73" y="71"/>
                </a:lnTo>
                <a:close/>
                <a:moveTo>
                  <a:pt x="94" y="68"/>
                </a:moveTo>
                <a:lnTo>
                  <a:pt x="103" y="69"/>
                </a:lnTo>
                <a:lnTo>
                  <a:pt x="107" y="71"/>
                </a:lnTo>
                <a:lnTo>
                  <a:pt x="100" y="86"/>
                </a:lnTo>
                <a:lnTo>
                  <a:pt x="89" y="99"/>
                </a:lnTo>
                <a:lnTo>
                  <a:pt x="89" y="93"/>
                </a:lnTo>
                <a:lnTo>
                  <a:pt x="86" y="82"/>
                </a:lnTo>
                <a:lnTo>
                  <a:pt x="81" y="69"/>
                </a:lnTo>
                <a:lnTo>
                  <a:pt x="94" y="68"/>
                </a:lnTo>
                <a:close/>
                <a:moveTo>
                  <a:pt x="66" y="57"/>
                </a:moveTo>
                <a:lnTo>
                  <a:pt x="70" y="64"/>
                </a:lnTo>
                <a:lnTo>
                  <a:pt x="69" y="64"/>
                </a:lnTo>
                <a:lnTo>
                  <a:pt x="57" y="69"/>
                </a:lnTo>
                <a:lnTo>
                  <a:pt x="48" y="77"/>
                </a:lnTo>
                <a:lnTo>
                  <a:pt x="41" y="84"/>
                </a:lnTo>
                <a:lnTo>
                  <a:pt x="36" y="89"/>
                </a:lnTo>
                <a:lnTo>
                  <a:pt x="35" y="92"/>
                </a:lnTo>
                <a:lnTo>
                  <a:pt x="27" y="80"/>
                </a:lnTo>
                <a:lnTo>
                  <a:pt x="24" y="64"/>
                </a:lnTo>
                <a:lnTo>
                  <a:pt x="24" y="63"/>
                </a:lnTo>
                <a:lnTo>
                  <a:pt x="28" y="63"/>
                </a:lnTo>
                <a:lnTo>
                  <a:pt x="39" y="63"/>
                </a:lnTo>
                <a:lnTo>
                  <a:pt x="52" y="60"/>
                </a:lnTo>
                <a:lnTo>
                  <a:pt x="66" y="57"/>
                </a:lnTo>
                <a:close/>
                <a:moveTo>
                  <a:pt x="98" y="38"/>
                </a:moveTo>
                <a:lnTo>
                  <a:pt x="106" y="50"/>
                </a:lnTo>
                <a:lnTo>
                  <a:pt x="108" y="64"/>
                </a:lnTo>
                <a:lnTo>
                  <a:pt x="103" y="63"/>
                </a:lnTo>
                <a:lnTo>
                  <a:pt x="93" y="61"/>
                </a:lnTo>
                <a:lnTo>
                  <a:pt x="78" y="63"/>
                </a:lnTo>
                <a:lnTo>
                  <a:pt x="78" y="60"/>
                </a:lnTo>
                <a:lnTo>
                  <a:pt x="74" y="54"/>
                </a:lnTo>
                <a:lnTo>
                  <a:pt x="87" y="47"/>
                </a:lnTo>
                <a:lnTo>
                  <a:pt x="95" y="40"/>
                </a:lnTo>
                <a:lnTo>
                  <a:pt x="98" y="38"/>
                </a:lnTo>
                <a:close/>
                <a:moveTo>
                  <a:pt x="48" y="26"/>
                </a:moveTo>
                <a:lnTo>
                  <a:pt x="51" y="30"/>
                </a:lnTo>
                <a:lnTo>
                  <a:pt x="57" y="39"/>
                </a:lnTo>
                <a:lnTo>
                  <a:pt x="64" y="51"/>
                </a:lnTo>
                <a:lnTo>
                  <a:pt x="45" y="54"/>
                </a:lnTo>
                <a:lnTo>
                  <a:pt x="31" y="55"/>
                </a:lnTo>
                <a:lnTo>
                  <a:pt x="24" y="56"/>
                </a:lnTo>
                <a:lnTo>
                  <a:pt x="30" y="43"/>
                </a:lnTo>
                <a:lnTo>
                  <a:pt x="38" y="34"/>
                </a:lnTo>
                <a:lnTo>
                  <a:pt x="48" y="26"/>
                </a:lnTo>
                <a:close/>
                <a:moveTo>
                  <a:pt x="66" y="22"/>
                </a:moveTo>
                <a:lnTo>
                  <a:pt x="81" y="25"/>
                </a:lnTo>
                <a:lnTo>
                  <a:pt x="94" y="33"/>
                </a:lnTo>
                <a:lnTo>
                  <a:pt x="91" y="37"/>
                </a:lnTo>
                <a:lnTo>
                  <a:pt x="83" y="42"/>
                </a:lnTo>
                <a:lnTo>
                  <a:pt x="72" y="48"/>
                </a:lnTo>
                <a:lnTo>
                  <a:pt x="65" y="37"/>
                </a:lnTo>
                <a:lnTo>
                  <a:pt x="58" y="27"/>
                </a:lnTo>
                <a:lnTo>
                  <a:pt x="56" y="23"/>
                </a:lnTo>
                <a:lnTo>
                  <a:pt x="61" y="22"/>
                </a:lnTo>
                <a:lnTo>
                  <a:pt x="66" y="22"/>
                </a:lnTo>
                <a:close/>
                <a:moveTo>
                  <a:pt x="66" y="16"/>
                </a:moveTo>
                <a:lnTo>
                  <a:pt x="47" y="20"/>
                </a:lnTo>
                <a:lnTo>
                  <a:pt x="31" y="30"/>
                </a:lnTo>
                <a:lnTo>
                  <a:pt x="20" y="44"/>
                </a:lnTo>
                <a:lnTo>
                  <a:pt x="17" y="64"/>
                </a:lnTo>
                <a:lnTo>
                  <a:pt x="20" y="84"/>
                </a:lnTo>
                <a:lnTo>
                  <a:pt x="31" y="98"/>
                </a:lnTo>
                <a:lnTo>
                  <a:pt x="47" y="110"/>
                </a:lnTo>
                <a:lnTo>
                  <a:pt x="66" y="112"/>
                </a:lnTo>
                <a:lnTo>
                  <a:pt x="85" y="110"/>
                </a:lnTo>
                <a:lnTo>
                  <a:pt x="100" y="98"/>
                </a:lnTo>
                <a:lnTo>
                  <a:pt x="111" y="84"/>
                </a:lnTo>
                <a:lnTo>
                  <a:pt x="115" y="64"/>
                </a:lnTo>
                <a:lnTo>
                  <a:pt x="111" y="44"/>
                </a:lnTo>
                <a:lnTo>
                  <a:pt x="100" y="30"/>
                </a:lnTo>
                <a:lnTo>
                  <a:pt x="85" y="20"/>
                </a:lnTo>
                <a:lnTo>
                  <a:pt x="66" y="16"/>
                </a:lnTo>
                <a:close/>
                <a:moveTo>
                  <a:pt x="13" y="0"/>
                </a:moveTo>
                <a:lnTo>
                  <a:pt x="117" y="0"/>
                </a:lnTo>
                <a:lnTo>
                  <a:pt x="121" y="0"/>
                </a:lnTo>
                <a:lnTo>
                  <a:pt x="124" y="3"/>
                </a:lnTo>
                <a:lnTo>
                  <a:pt x="128" y="5"/>
                </a:lnTo>
                <a:lnTo>
                  <a:pt x="129" y="8"/>
                </a:lnTo>
                <a:lnTo>
                  <a:pt x="129" y="13"/>
                </a:lnTo>
                <a:lnTo>
                  <a:pt x="129" y="116"/>
                </a:lnTo>
                <a:lnTo>
                  <a:pt x="129" y="120"/>
                </a:lnTo>
                <a:lnTo>
                  <a:pt x="128" y="124"/>
                </a:lnTo>
                <a:lnTo>
                  <a:pt x="124" y="127"/>
                </a:lnTo>
                <a:lnTo>
                  <a:pt x="121" y="128"/>
                </a:lnTo>
                <a:lnTo>
                  <a:pt x="117" y="129"/>
                </a:lnTo>
                <a:lnTo>
                  <a:pt x="13" y="129"/>
                </a:lnTo>
                <a:lnTo>
                  <a:pt x="9" y="128"/>
                </a:lnTo>
                <a:lnTo>
                  <a:pt x="5" y="127"/>
                </a:lnTo>
                <a:lnTo>
                  <a:pt x="2" y="124"/>
                </a:lnTo>
                <a:lnTo>
                  <a:pt x="1" y="120"/>
                </a:lnTo>
                <a:lnTo>
                  <a:pt x="0" y="116"/>
                </a:lnTo>
                <a:lnTo>
                  <a:pt x="0" y="13"/>
                </a:lnTo>
                <a:lnTo>
                  <a:pt x="1" y="8"/>
                </a:lnTo>
                <a:lnTo>
                  <a:pt x="2" y="5"/>
                </a:lnTo>
                <a:lnTo>
                  <a:pt x="5" y="3"/>
                </a:lnTo>
                <a:lnTo>
                  <a:pt x="9" y="0"/>
                </a:lnTo>
                <a:lnTo>
                  <a:pt x="13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1800"/>
          </a:p>
        </p:txBody>
      </p:sp>
      <p:sp>
        <p:nvSpPr>
          <p:cNvPr id="50" name="文本框 49"/>
          <p:cNvSpPr txBox="1"/>
          <p:nvPr/>
        </p:nvSpPr>
        <p:spPr>
          <a:xfrm>
            <a:off x="1593462" y="4251990"/>
            <a:ext cx="632289" cy="3692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Start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等腰三角形 50"/>
          <p:cNvSpPr/>
          <p:nvPr/>
        </p:nvSpPr>
        <p:spPr>
          <a:xfrm flipV="1">
            <a:off x="1821432" y="4656021"/>
            <a:ext cx="216024" cy="184619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2" name="等腰三角形 51"/>
          <p:cNvSpPr/>
          <p:nvPr/>
        </p:nvSpPr>
        <p:spPr>
          <a:xfrm flipV="1">
            <a:off x="3366890" y="4656021"/>
            <a:ext cx="216024" cy="184619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3" name="等腰三角形 52"/>
          <p:cNvSpPr/>
          <p:nvPr/>
        </p:nvSpPr>
        <p:spPr>
          <a:xfrm flipV="1">
            <a:off x="4922264" y="4656021"/>
            <a:ext cx="216024" cy="184619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4" name="等腰三角形 53"/>
          <p:cNvSpPr/>
          <p:nvPr/>
        </p:nvSpPr>
        <p:spPr>
          <a:xfrm flipV="1">
            <a:off x="6477635" y="4656021"/>
            <a:ext cx="216024" cy="184619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5" name="等腰三角形 54"/>
          <p:cNvSpPr/>
          <p:nvPr/>
        </p:nvSpPr>
        <p:spPr>
          <a:xfrm flipV="1">
            <a:off x="8033008" y="4656021"/>
            <a:ext cx="216024" cy="184619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6" name="等腰三角形 55"/>
          <p:cNvSpPr/>
          <p:nvPr/>
        </p:nvSpPr>
        <p:spPr>
          <a:xfrm flipV="1">
            <a:off x="9588381" y="4656021"/>
            <a:ext cx="216024" cy="184619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7" name="椭圆 56"/>
          <p:cNvSpPr/>
          <p:nvPr/>
        </p:nvSpPr>
        <p:spPr>
          <a:xfrm>
            <a:off x="590446" y="427376"/>
            <a:ext cx="322613" cy="322529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8" name="椭圆 57"/>
          <p:cNvSpPr/>
          <p:nvPr/>
        </p:nvSpPr>
        <p:spPr>
          <a:xfrm>
            <a:off x="917423" y="476910"/>
            <a:ext cx="619828" cy="61966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9" name="椭圆 58"/>
          <p:cNvSpPr/>
          <p:nvPr/>
        </p:nvSpPr>
        <p:spPr>
          <a:xfrm>
            <a:off x="1099370" y="1127864"/>
            <a:ext cx="308242" cy="308162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0" name="椭圆 59"/>
          <p:cNvSpPr/>
          <p:nvPr/>
        </p:nvSpPr>
        <p:spPr>
          <a:xfrm>
            <a:off x="1003720" y="1343555"/>
            <a:ext cx="92495" cy="92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1" name="椭圆 60"/>
          <p:cNvSpPr/>
          <p:nvPr/>
        </p:nvSpPr>
        <p:spPr>
          <a:xfrm>
            <a:off x="1534138" y="1053641"/>
            <a:ext cx="92495" cy="92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2" name="椭圆 61"/>
          <p:cNvSpPr/>
          <p:nvPr/>
        </p:nvSpPr>
        <p:spPr>
          <a:xfrm>
            <a:off x="1441643" y="1573410"/>
            <a:ext cx="184990" cy="1849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3" name="椭圆 62"/>
          <p:cNvSpPr/>
          <p:nvPr/>
        </p:nvSpPr>
        <p:spPr>
          <a:xfrm>
            <a:off x="1378031" y="367321"/>
            <a:ext cx="312214" cy="312133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4" name="矩形 63"/>
          <p:cNvSpPr/>
          <p:nvPr/>
        </p:nvSpPr>
        <p:spPr>
          <a:xfrm>
            <a:off x="2003176" y="635614"/>
            <a:ext cx="26939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项 目 标 题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471055" y="2205163"/>
            <a:ext cx="2136906" cy="23781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5108063" y="2205163"/>
            <a:ext cx="2136906" cy="23781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8745071" y="2205163"/>
            <a:ext cx="2136906" cy="2378103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250589" y="4999485"/>
            <a:ext cx="2671220" cy="1111702"/>
            <a:chOff x="8097779" y="2297894"/>
            <a:chExt cx="2671568" cy="1111702"/>
          </a:xfrm>
        </p:grpSpPr>
        <p:sp>
          <p:nvSpPr>
            <p:cNvPr id="8" name="Title 3"/>
            <p:cNvSpPr txBox="1"/>
            <p:nvPr/>
          </p:nvSpPr>
          <p:spPr>
            <a:xfrm>
              <a:off x="8097779" y="2297894"/>
              <a:ext cx="2671568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zh-CN" altLang="en-US" sz="1200" b="0" dirty="0">
                  <a:latin typeface="Roboto Medium" panose="02000000000000000000" charset="0"/>
                  <a:ea typeface="Roboto Medium" panose="02000000000000000000" charset="0"/>
                  <a:cs typeface="Roboto Medium" panose="02000000000000000000" charset="0"/>
                </a:rPr>
                <a:t>添加标题</a:t>
              </a:r>
              <a:endParaRPr lang="en-US" sz="600" b="0" dirty="0">
                <a:latin typeface="Roboto Medium" panose="02000000000000000000" charset="0"/>
                <a:ea typeface="Roboto Medium" panose="02000000000000000000" charset="0"/>
                <a:cs typeface="Roboto Medium" panose="02000000000000000000" charset="0"/>
              </a:endParaRPr>
            </a:p>
          </p:txBody>
        </p:sp>
        <p:sp>
          <p:nvSpPr>
            <p:cNvPr id="9" name="Title 3"/>
            <p:cNvSpPr txBox="1"/>
            <p:nvPr/>
          </p:nvSpPr>
          <p:spPr>
            <a:xfrm>
              <a:off x="8097779" y="2555211"/>
              <a:ext cx="2671568" cy="854385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200" b="0" dirty="0">
                  <a:solidFill>
                    <a:schemeClr val="tx1">
                      <a:alpha val="70000"/>
                    </a:schemeClr>
                  </a:solidFill>
                  <a:latin typeface="Roboto Light" panose="02000000000000000000" charset="0"/>
                  <a:ea typeface="Roboto Light" panose="02000000000000000000" charset="0"/>
                  <a:cs typeface="Roboto Light" panose="02000000000000000000" charset="0"/>
                </a:rPr>
                <a:t>How L’Oreal Built a UV-Measuring</a:t>
              </a:r>
              <a:endParaRPr lang="en-US" sz="1200" b="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200" b="0" dirty="0">
                  <a:solidFill>
                    <a:schemeClr val="tx1">
                      <a:alpha val="70000"/>
                    </a:schemeClr>
                  </a:solidFill>
                  <a:latin typeface="Roboto Light" panose="02000000000000000000" charset="0"/>
                  <a:ea typeface="Roboto Light" panose="02000000000000000000" charset="0"/>
                  <a:cs typeface="Roboto Light" panose="02000000000000000000" charset="0"/>
                </a:rPr>
                <a:t>Temporary Tattoo user </a:t>
              </a:r>
              <a:r>
                <a:rPr lang="en-US" sz="1200" b="0" dirty="0" err="1">
                  <a:solidFill>
                    <a:schemeClr val="tx1">
                      <a:alpha val="70000"/>
                    </a:schemeClr>
                  </a:solidFill>
                  <a:latin typeface="Roboto Light" panose="02000000000000000000" charset="0"/>
                  <a:ea typeface="Roboto Light" panose="02000000000000000000" charset="0"/>
                  <a:cs typeface="Roboto Light" panose="02000000000000000000" charset="0"/>
                </a:rPr>
                <a:t>experince</a:t>
              </a:r>
              <a:endParaRPr lang="en-US" sz="1200" b="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200" b="0" dirty="0">
                  <a:solidFill>
                    <a:schemeClr val="tx1">
                      <a:alpha val="70000"/>
                    </a:schemeClr>
                  </a:solidFill>
                  <a:latin typeface="Roboto Light" panose="02000000000000000000" charset="0"/>
                  <a:ea typeface="Roboto Light" panose="02000000000000000000" charset="0"/>
                  <a:cs typeface="Roboto Light" panose="02000000000000000000" charset="0"/>
                </a:rPr>
                <a:t>UI &amp; UX design</a:t>
              </a:r>
              <a:endParaRPr lang="en-US" sz="600" b="0" dirty="0">
                <a:solidFill>
                  <a:schemeClr val="tx1">
                    <a:alpha val="5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endParaRPr>
            </a:p>
          </p:txBody>
        </p:sp>
      </p:grpSp>
      <p:sp>
        <p:nvSpPr>
          <p:cNvPr id="10" name="Oval 9"/>
          <p:cNvSpPr/>
          <p:nvPr/>
        </p:nvSpPr>
        <p:spPr>
          <a:xfrm>
            <a:off x="2228248" y="4332047"/>
            <a:ext cx="416955" cy="41701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27000" dist="101600" dir="5400000" algn="t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Roboto Medium" panose="02000000000000000000" charset="0"/>
                <a:ea typeface="Roboto Medium" panose="02000000000000000000" charset="0"/>
                <a:cs typeface="Roboto Medium" panose="02000000000000000000" charset="0"/>
              </a:rPr>
              <a:t>1</a:t>
            </a:r>
            <a:endParaRPr lang="en-US" sz="1200" dirty="0">
              <a:solidFill>
                <a:schemeClr val="tx1"/>
              </a:solidFill>
              <a:latin typeface="Roboto Medium" panose="02000000000000000000" charset="0"/>
              <a:ea typeface="Roboto Medium" panose="02000000000000000000" charset="0"/>
              <a:cs typeface="Roboto Medium" panose="02000000000000000000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840906" y="4999485"/>
            <a:ext cx="2671220" cy="1111702"/>
            <a:chOff x="8097779" y="2297894"/>
            <a:chExt cx="2671568" cy="1111702"/>
          </a:xfrm>
        </p:grpSpPr>
        <p:sp>
          <p:nvSpPr>
            <p:cNvPr id="12" name="Title 3"/>
            <p:cNvSpPr txBox="1"/>
            <p:nvPr/>
          </p:nvSpPr>
          <p:spPr>
            <a:xfrm>
              <a:off x="8097779" y="2297894"/>
              <a:ext cx="2671568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zh-CN" altLang="en-US" sz="1200" b="0" dirty="0">
                  <a:latin typeface="Roboto Medium" panose="02000000000000000000" charset="0"/>
                  <a:ea typeface="Roboto Medium" panose="02000000000000000000" charset="0"/>
                  <a:cs typeface="Roboto Medium" panose="02000000000000000000" charset="0"/>
                </a:rPr>
                <a:t>添加标题</a:t>
              </a:r>
              <a:endParaRPr lang="en-US" sz="600" b="0" dirty="0">
                <a:latin typeface="Roboto Medium" panose="02000000000000000000" charset="0"/>
                <a:ea typeface="Roboto Medium" panose="02000000000000000000" charset="0"/>
                <a:cs typeface="Roboto Medium" panose="02000000000000000000" charset="0"/>
              </a:endParaRPr>
            </a:p>
          </p:txBody>
        </p:sp>
        <p:sp>
          <p:nvSpPr>
            <p:cNvPr id="13" name="Title 3"/>
            <p:cNvSpPr txBox="1"/>
            <p:nvPr/>
          </p:nvSpPr>
          <p:spPr>
            <a:xfrm>
              <a:off x="8097779" y="2555211"/>
              <a:ext cx="2671568" cy="854385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200" b="0" dirty="0">
                  <a:solidFill>
                    <a:schemeClr val="tx1">
                      <a:alpha val="70000"/>
                    </a:schemeClr>
                  </a:solidFill>
                  <a:latin typeface="Roboto Light" panose="02000000000000000000" charset="0"/>
                  <a:ea typeface="Roboto Light" panose="02000000000000000000" charset="0"/>
                  <a:cs typeface="Roboto Light" panose="02000000000000000000" charset="0"/>
                </a:rPr>
                <a:t>How L’Oreal Built a UV-Measuring</a:t>
              </a:r>
              <a:endParaRPr lang="en-US" sz="1200" b="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200" b="0" dirty="0">
                  <a:solidFill>
                    <a:schemeClr val="tx1">
                      <a:alpha val="70000"/>
                    </a:schemeClr>
                  </a:solidFill>
                  <a:latin typeface="Roboto Light" panose="02000000000000000000" charset="0"/>
                  <a:ea typeface="Roboto Light" panose="02000000000000000000" charset="0"/>
                  <a:cs typeface="Roboto Light" panose="02000000000000000000" charset="0"/>
                </a:rPr>
                <a:t>Temporary Tattoo user </a:t>
              </a:r>
              <a:r>
                <a:rPr lang="en-US" sz="1200" b="0" dirty="0" err="1">
                  <a:solidFill>
                    <a:schemeClr val="tx1">
                      <a:alpha val="70000"/>
                    </a:schemeClr>
                  </a:solidFill>
                  <a:latin typeface="Roboto Light" panose="02000000000000000000" charset="0"/>
                  <a:ea typeface="Roboto Light" panose="02000000000000000000" charset="0"/>
                  <a:cs typeface="Roboto Light" panose="02000000000000000000" charset="0"/>
                </a:rPr>
                <a:t>experince</a:t>
              </a:r>
              <a:endParaRPr lang="en-US" sz="1200" b="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200" b="0" dirty="0">
                  <a:solidFill>
                    <a:schemeClr val="tx1">
                      <a:alpha val="70000"/>
                    </a:schemeClr>
                  </a:solidFill>
                  <a:latin typeface="Roboto Light" panose="02000000000000000000" charset="0"/>
                  <a:ea typeface="Roboto Light" panose="02000000000000000000" charset="0"/>
                  <a:cs typeface="Roboto Light" panose="02000000000000000000" charset="0"/>
                </a:rPr>
                <a:t>UI &amp; UX design</a:t>
              </a:r>
              <a:endParaRPr lang="en-US" sz="600" b="0" dirty="0">
                <a:solidFill>
                  <a:schemeClr val="tx1">
                    <a:alpha val="5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endParaRPr>
            </a:p>
          </p:txBody>
        </p:sp>
      </p:grpSp>
      <p:sp>
        <p:nvSpPr>
          <p:cNvPr id="14" name="Oval 13"/>
          <p:cNvSpPr/>
          <p:nvPr/>
        </p:nvSpPr>
        <p:spPr>
          <a:xfrm>
            <a:off x="5922487" y="4380150"/>
            <a:ext cx="416955" cy="41701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27000" dist="101600" dir="5400000" algn="t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Roboto Medium" panose="02000000000000000000" charset="0"/>
                <a:ea typeface="Roboto Medium" panose="02000000000000000000" charset="0"/>
                <a:cs typeface="Roboto Medium" panose="02000000000000000000" charset="0"/>
              </a:rPr>
              <a:t>2</a:t>
            </a:r>
            <a:endParaRPr lang="en-US" sz="1200" dirty="0">
              <a:solidFill>
                <a:schemeClr val="tx1"/>
              </a:solidFill>
              <a:latin typeface="Roboto Medium" panose="02000000000000000000" charset="0"/>
              <a:ea typeface="Roboto Medium" panose="02000000000000000000" charset="0"/>
              <a:cs typeface="Roboto Medium" panose="02000000000000000000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8431223" y="5016082"/>
            <a:ext cx="2671220" cy="1111702"/>
            <a:chOff x="8097779" y="2297894"/>
            <a:chExt cx="2671568" cy="1111702"/>
          </a:xfrm>
        </p:grpSpPr>
        <p:sp>
          <p:nvSpPr>
            <p:cNvPr id="16" name="Title 3"/>
            <p:cNvSpPr txBox="1"/>
            <p:nvPr/>
          </p:nvSpPr>
          <p:spPr>
            <a:xfrm>
              <a:off x="8097779" y="2297894"/>
              <a:ext cx="2671568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zh-CN" altLang="en-US" sz="1200" b="0" dirty="0">
                  <a:latin typeface="Roboto Medium" panose="02000000000000000000" charset="0"/>
                  <a:ea typeface="Roboto Medium" panose="02000000000000000000" charset="0"/>
                  <a:cs typeface="Roboto Medium" panose="02000000000000000000" charset="0"/>
                </a:rPr>
                <a:t>添加标题</a:t>
              </a:r>
              <a:endParaRPr lang="en-US" sz="600" b="0" dirty="0">
                <a:latin typeface="Roboto Medium" panose="02000000000000000000" charset="0"/>
                <a:ea typeface="Roboto Medium" panose="02000000000000000000" charset="0"/>
                <a:cs typeface="Roboto Medium" panose="02000000000000000000" charset="0"/>
              </a:endParaRPr>
            </a:p>
          </p:txBody>
        </p:sp>
        <p:sp>
          <p:nvSpPr>
            <p:cNvPr id="17" name="Title 3"/>
            <p:cNvSpPr txBox="1"/>
            <p:nvPr/>
          </p:nvSpPr>
          <p:spPr>
            <a:xfrm>
              <a:off x="8097779" y="2555211"/>
              <a:ext cx="2671568" cy="854385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200" b="0" dirty="0">
                  <a:solidFill>
                    <a:schemeClr val="tx1">
                      <a:alpha val="70000"/>
                    </a:schemeClr>
                  </a:solidFill>
                  <a:latin typeface="Roboto Light" panose="02000000000000000000" charset="0"/>
                  <a:ea typeface="Roboto Light" panose="02000000000000000000" charset="0"/>
                  <a:cs typeface="Roboto Light" panose="02000000000000000000" charset="0"/>
                </a:rPr>
                <a:t>How L’Oreal Built a UV-Measuring</a:t>
              </a:r>
              <a:endParaRPr lang="en-US" sz="1200" b="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200" b="0" dirty="0">
                  <a:solidFill>
                    <a:schemeClr val="tx1">
                      <a:alpha val="70000"/>
                    </a:schemeClr>
                  </a:solidFill>
                  <a:latin typeface="Roboto Light" panose="02000000000000000000" charset="0"/>
                  <a:ea typeface="Roboto Light" panose="02000000000000000000" charset="0"/>
                  <a:cs typeface="Roboto Light" panose="02000000000000000000" charset="0"/>
                </a:rPr>
                <a:t>Temporary Tattoo user </a:t>
              </a:r>
              <a:r>
                <a:rPr lang="en-US" sz="1200" b="0" dirty="0" err="1">
                  <a:solidFill>
                    <a:schemeClr val="tx1">
                      <a:alpha val="70000"/>
                    </a:schemeClr>
                  </a:solidFill>
                  <a:latin typeface="Roboto Light" panose="02000000000000000000" charset="0"/>
                  <a:ea typeface="Roboto Light" panose="02000000000000000000" charset="0"/>
                  <a:cs typeface="Roboto Light" panose="02000000000000000000" charset="0"/>
                </a:rPr>
                <a:t>experince</a:t>
              </a:r>
              <a:endParaRPr lang="en-US" sz="1200" b="0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200" b="0" dirty="0">
                  <a:solidFill>
                    <a:schemeClr val="tx1">
                      <a:alpha val="70000"/>
                    </a:schemeClr>
                  </a:solidFill>
                  <a:latin typeface="Roboto Light" panose="02000000000000000000" charset="0"/>
                  <a:ea typeface="Roboto Light" panose="02000000000000000000" charset="0"/>
                  <a:cs typeface="Roboto Light" panose="02000000000000000000" charset="0"/>
                </a:rPr>
                <a:t>UI &amp; UX design</a:t>
              </a:r>
              <a:endParaRPr lang="en-US" sz="600" b="0" dirty="0">
                <a:solidFill>
                  <a:schemeClr val="tx1">
                    <a:alpha val="5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endParaRPr>
            </a:p>
          </p:txBody>
        </p:sp>
      </p:grpSp>
      <p:sp>
        <p:nvSpPr>
          <p:cNvPr id="18" name="Oval 17"/>
          <p:cNvSpPr/>
          <p:nvPr/>
        </p:nvSpPr>
        <p:spPr>
          <a:xfrm>
            <a:off x="9559495" y="4374761"/>
            <a:ext cx="416955" cy="41701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127000" dist="101600" dir="5400000" algn="t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Roboto Medium" panose="02000000000000000000" charset="0"/>
                <a:ea typeface="Roboto Medium" panose="02000000000000000000" charset="0"/>
                <a:cs typeface="Roboto Medium" panose="02000000000000000000" charset="0"/>
              </a:rPr>
              <a:t>3</a:t>
            </a:r>
            <a:endParaRPr lang="en-US" sz="1200" dirty="0">
              <a:solidFill>
                <a:schemeClr val="tx1"/>
              </a:solidFill>
              <a:latin typeface="Roboto Medium" panose="02000000000000000000" charset="0"/>
              <a:ea typeface="Roboto Medium" panose="02000000000000000000" charset="0"/>
              <a:cs typeface="Roboto Medium" panose="02000000000000000000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170" y="2615966"/>
            <a:ext cx="1303113" cy="1556496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449" y="2698015"/>
            <a:ext cx="1053074" cy="139239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8336" y="2698015"/>
            <a:ext cx="1130376" cy="1187466"/>
          </a:xfrm>
          <a:prstGeom prst="rect">
            <a:avLst/>
          </a:prstGeom>
        </p:spPr>
      </p:pic>
      <p:sp>
        <p:nvSpPr>
          <p:cNvPr id="32" name="椭圆 31"/>
          <p:cNvSpPr/>
          <p:nvPr/>
        </p:nvSpPr>
        <p:spPr>
          <a:xfrm>
            <a:off x="590446" y="427376"/>
            <a:ext cx="322613" cy="322529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3" name="椭圆 32"/>
          <p:cNvSpPr/>
          <p:nvPr/>
        </p:nvSpPr>
        <p:spPr>
          <a:xfrm>
            <a:off x="917423" y="476910"/>
            <a:ext cx="619828" cy="61966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4" name="椭圆 33"/>
          <p:cNvSpPr/>
          <p:nvPr/>
        </p:nvSpPr>
        <p:spPr>
          <a:xfrm>
            <a:off x="1099370" y="1127864"/>
            <a:ext cx="308242" cy="308162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5" name="椭圆 34"/>
          <p:cNvSpPr/>
          <p:nvPr/>
        </p:nvSpPr>
        <p:spPr>
          <a:xfrm>
            <a:off x="1003720" y="1343555"/>
            <a:ext cx="92495" cy="92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6" name="椭圆 35"/>
          <p:cNvSpPr/>
          <p:nvPr/>
        </p:nvSpPr>
        <p:spPr>
          <a:xfrm>
            <a:off x="1534138" y="1053641"/>
            <a:ext cx="92495" cy="92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7" name="椭圆 36"/>
          <p:cNvSpPr/>
          <p:nvPr/>
        </p:nvSpPr>
        <p:spPr>
          <a:xfrm>
            <a:off x="1441643" y="1573410"/>
            <a:ext cx="184990" cy="1849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8" name="椭圆 37"/>
          <p:cNvSpPr/>
          <p:nvPr/>
        </p:nvSpPr>
        <p:spPr>
          <a:xfrm>
            <a:off x="1378031" y="367321"/>
            <a:ext cx="312214" cy="312133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矩形 38"/>
          <p:cNvSpPr/>
          <p:nvPr/>
        </p:nvSpPr>
        <p:spPr>
          <a:xfrm>
            <a:off x="2003176" y="635614"/>
            <a:ext cx="26939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项 目 标 题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8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951662" y="883129"/>
            <a:ext cx="1536406" cy="1536006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椭圆 2"/>
          <p:cNvSpPr/>
          <p:nvPr/>
        </p:nvSpPr>
        <p:spPr>
          <a:xfrm>
            <a:off x="5192062" y="814018"/>
            <a:ext cx="1075467" cy="1075187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椭圆 4"/>
          <p:cNvSpPr/>
          <p:nvPr/>
        </p:nvSpPr>
        <p:spPr>
          <a:xfrm>
            <a:off x="6297419" y="2588136"/>
            <a:ext cx="1691644" cy="16912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" name="椭圆 5"/>
          <p:cNvSpPr/>
          <p:nvPr/>
        </p:nvSpPr>
        <p:spPr>
          <a:xfrm>
            <a:off x="901484" y="921752"/>
            <a:ext cx="846293" cy="846073"/>
          </a:xfrm>
          <a:prstGeom prst="ellipse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" name="椭圆 6"/>
          <p:cNvSpPr/>
          <p:nvPr/>
        </p:nvSpPr>
        <p:spPr>
          <a:xfrm>
            <a:off x="10387171" y="2359993"/>
            <a:ext cx="954691" cy="95444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椭圆 8"/>
          <p:cNvSpPr/>
          <p:nvPr/>
        </p:nvSpPr>
        <p:spPr>
          <a:xfrm>
            <a:off x="7973371" y="4043969"/>
            <a:ext cx="569903" cy="569755"/>
          </a:xfrm>
          <a:prstGeom prst="ellipse">
            <a:avLst/>
          </a:prstGeom>
          <a:solidFill>
            <a:schemeClr val="accent4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椭圆 9"/>
          <p:cNvSpPr/>
          <p:nvPr/>
        </p:nvSpPr>
        <p:spPr>
          <a:xfrm>
            <a:off x="8151735" y="3885158"/>
            <a:ext cx="213177" cy="2131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1" name="椭圆 10"/>
          <p:cNvSpPr/>
          <p:nvPr/>
        </p:nvSpPr>
        <p:spPr>
          <a:xfrm>
            <a:off x="7562709" y="4684428"/>
            <a:ext cx="213177" cy="2131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" name="椭圆 11"/>
          <p:cNvSpPr/>
          <p:nvPr/>
        </p:nvSpPr>
        <p:spPr>
          <a:xfrm>
            <a:off x="9498730" y="4130031"/>
            <a:ext cx="213177" cy="2131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" name="椭圆 12"/>
          <p:cNvSpPr/>
          <p:nvPr/>
        </p:nvSpPr>
        <p:spPr>
          <a:xfrm>
            <a:off x="3192006" y="6037783"/>
            <a:ext cx="346831" cy="346741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" name="椭圆 13"/>
          <p:cNvSpPr/>
          <p:nvPr/>
        </p:nvSpPr>
        <p:spPr>
          <a:xfrm>
            <a:off x="9560047" y="2217920"/>
            <a:ext cx="1238912" cy="1238590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" name="椭圆 14"/>
          <p:cNvSpPr/>
          <p:nvPr/>
        </p:nvSpPr>
        <p:spPr>
          <a:xfrm>
            <a:off x="3478671" y="1912589"/>
            <a:ext cx="710415" cy="71023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" name="椭圆 15"/>
          <p:cNvSpPr/>
          <p:nvPr/>
        </p:nvSpPr>
        <p:spPr>
          <a:xfrm>
            <a:off x="2803852" y="2664362"/>
            <a:ext cx="388154" cy="38805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" name="椭圆 16"/>
          <p:cNvSpPr/>
          <p:nvPr/>
        </p:nvSpPr>
        <p:spPr>
          <a:xfrm>
            <a:off x="2564470" y="2018365"/>
            <a:ext cx="213177" cy="2131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" name="椭圆 17"/>
          <p:cNvSpPr/>
          <p:nvPr/>
        </p:nvSpPr>
        <p:spPr>
          <a:xfrm>
            <a:off x="1997287" y="2423461"/>
            <a:ext cx="213177" cy="2131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" name="椭圆 18"/>
          <p:cNvSpPr/>
          <p:nvPr/>
        </p:nvSpPr>
        <p:spPr>
          <a:xfrm>
            <a:off x="4386833" y="3094766"/>
            <a:ext cx="426352" cy="42624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" name="椭圆 19"/>
          <p:cNvSpPr/>
          <p:nvPr/>
        </p:nvSpPr>
        <p:spPr>
          <a:xfrm>
            <a:off x="7775886" y="637772"/>
            <a:ext cx="213177" cy="21312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" name="椭圆 20"/>
          <p:cNvSpPr/>
          <p:nvPr/>
        </p:nvSpPr>
        <p:spPr>
          <a:xfrm>
            <a:off x="9625605" y="3077280"/>
            <a:ext cx="213177" cy="2131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" name="椭圆 21"/>
          <p:cNvSpPr/>
          <p:nvPr/>
        </p:nvSpPr>
        <p:spPr>
          <a:xfrm>
            <a:off x="8766571" y="-131464"/>
            <a:ext cx="213177" cy="21312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3" name="椭圆 22"/>
          <p:cNvSpPr/>
          <p:nvPr/>
        </p:nvSpPr>
        <p:spPr>
          <a:xfrm>
            <a:off x="8521151" y="1247651"/>
            <a:ext cx="426352" cy="42624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" name="椭圆 3"/>
          <p:cNvSpPr/>
          <p:nvPr/>
        </p:nvSpPr>
        <p:spPr>
          <a:xfrm>
            <a:off x="5192062" y="1657307"/>
            <a:ext cx="2314359" cy="2313756"/>
          </a:xfrm>
          <a:prstGeom prst="ellipse">
            <a:avLst/>
          </a:prstGeom>
          <a:gradFill flip="none" rotWithShape="1">
            <a:gsLst>
              <a:gs pos="0">
                <a:srgbClr val="FE6A7F"/>
              </a:gs>
              <a:gs pos="28000">
                <a:srgbClr val="FE6A7F"/>
              </a:gs>
              <a:gs pos="69000">
                <a:srgbClr val="FF91B6"/>
              </a:gs>
              <a:gs pos="100000">
                <a:srgbClr val="FF81B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4815340" y="4290559"/>
            <a:ext cx="28189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项目标题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" name="TextBox 6"/>
          <p:cNvSpPr txBox="1"/>
          <p:nvPr/>
        </p:nvSpPr>
        <p:spPr>
          <a:xfrm>
            <a:off x="2702713" y="5006001"/>
            <a:ext cx="81537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Lorem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 </a:t>
            </a:r>
            <a:r>
              <a:rPr lang="en-US" dirty="0" err="1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Ipsum</a:t>
            </a:r>
            <a:r>
              <a:rPr lang="en-US" dirty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 is simply dummy text of the printing and typesetting industry. Lorem Ipsum has been the industry's standard dummy text ever since </a:t>
            </a:r>
            <a:r>
              <a:rPr lang="en-US" dirty="0" smtClean="0">
                <a:solidFill>
                  <a:schemeClr val="tx1">
                    <a:alpha val="70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rPr>
              <a:t>the</a:t>
            </a:r>
            <a:endParaRPr lang="en-US" dirty="0">
              <a:solidFill>
                <a:schemeClr val="tx1">
                  <a:alpha val="70000"/>
                </a:schemeClr>
              </a:solidFill>
              <a:latin typeface="Roboto Light" panose="02000000000000000000" charset="0"/>
              <a:ea typeface="Roboto Light" panose="02000000000000000000" charset="0"/>
              <a:cs typeface="Roboto Light" panose="02000000000000000000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305089" y="1305203"/>
            <a:ext cx="1579279" cy="31085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9600" b="1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4</a:t>
            </a:r>
            <a:endParaRPr lang="zh-CN" altLang="en-US" sz="196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5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56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5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6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6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71" presetID="2" presetClass="entr" presetSubtype="4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7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76" presetID="2" presetClass="entr" presetSubtype="4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7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fill="hold" grpId="0" nodeType="with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8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 animBg="1"/>
          <p:bldP spid="6" grpId="0" animBg="1"/>
          <p:bldP spid="7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4" grpId="0" animBg="1"/>
          <p:bldP spid="24" grpId="0"/>
          <p:bldP spid="25" grpId="0"/>
          <p:bldP spid="2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44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5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56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5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6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6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7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7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 animBg="1"/>
          <p:bldP spid="6" grpId="0" animBg="1"/>
          <p:bldP spid="7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4" grpId="0" animBg="1"/>
          <p:bldP spid="24" grpId="0"/>
          <p:bldP spid="25" grpId="0"/>
          <p:bldP spid="26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>
            <a:spLocks noChangeAspect="1"/>
          </p:cNvSpPr>
          <p:nvPr/>
        </p:nvSpPr>
        <p:spPr>
          <a:xfrm>
            <a:off x="3006358" y="3998511"/>
            <a:ext cx="1800000" cy="1799531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80%</a:t>
            </a:r>
            <a:endParaRPr lang="zh-CN" altLang="en-US" sz="3200" dirty="0"/>
          </a:p>
        </p:txBody>
      </p:sp>
      <p:sp>
        <p:nvSpPr>
          <p:cNvPr id="21" name="椭圆 20"/>
          <p:cNvSpPr>
            <a:spLocks noChangeAspect="1"/>
          </p:cNvSpPr>
          <p:nvPr/>
        </p:nvSpPr>
        <p:spPr>
          <a:xfrm>
            <a:off x="1929963" y="4126753"/>
            <a:ext cx="1440000" cy="1439625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40%</a:t>
            </a:r>
            <a:endParaRPr lang="zh-CN" altLang="en-US" sz="3200" dirty="0"/>
          </a:p>
        </p:txBody>
      </p:sp>
      <p:sp>
        <p:nvSpPr>
          <p:cNvPr id="22" name="矩形 21"/>
          <p:cNvSpPr/>
          <p:nvPr/>
        </p:nvSpPr>
        <p:spPr>
          <a:xfrm>
            <a:off x="5288389" y="4431458"/>
            <a:ext cx="186243" cy="1295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3" name="矩形 22"/>
          <p:cNvSpPr/>
          <p:nvPr/>
        </p:nvSpPr>
        <p:spPr>
          <a:xfrm>
            <a:off x="5541561" y="3711605"/>
            <a:ext cx="186243" cy="20156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4" name="矩形 23"/>
          <p:cNvSpPr/>
          <p:nvPr/>
        </p:nvSpPr>
        <p:spPr>
          <a:xfrm>
            <a:off x="5794735" y="4071552"/>
            <a:ext cx="186243" cy="16557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5" name="矩形 24"/>
          <p:cNvSpPr/>
          <p:nvPr/>
        </p:nvSpPr>
        <p:spPr>
          <a:xfrm>
            <a:off x="6047908" y="4719455"/>
            <a:ext cx="186243" cy="10078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6" name="矩形 25"/>
          <p:cNvSpPr/>
          <p:nvPr/>
        </p:nvSpPr>
        <p:spPr>
          <a:xfrm>
            <a:off x="6732455" y="3711605"/>
            <a:ext cx="186243" cy="20156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7" name="矩形 26"/>
          <p:cNvSpPr/>
          <p:nvPr/>
        </p:nvSpPr>
        <p:spPr>
          <a:xfrm>
            <a:off x="6985627" y="4359509"/>
            <a:ext cx="186243" cy="13677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8" name="矩形 27"/>
          <p:cNvSpPr/>
          <p:nvPr/>
        </p:nvSpPr>
        <p:spPr>
          <a:xfrm>
            <a:off x="7242353" y="4719455"/>
            <a:ext cx="186243" cy="10078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9" name="矩形 28"/>
          <p:cNvSpPr/>
          <p:nvPr/>
        </p:nvSpPr>
        <p:spPr>
          <a:xfrm>
            <a:off x="7496401" y="5007412"/>
            <a:ext cx="186243" cy="7198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0" name="矩形 29"/>
          <p:cNvSpPr/>
          <p:nvPr/>
        </p:nvSpPr>
        <p:spPr>
          <a:xfrm>
            <a:off x="8147897" y="4935423"/>
            <a:ext cx="186243" cy="7918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1" name="矩形 30"/>
          <p:cNvSpPr/>
          <p:nvPr/>
        </p:nvSpPr>
        <p:spPr>
          <a:xfrm>
            <a:off x="8401070" y="5007412"/>
            <a:ext cx="186243" cy="7198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2" name="矩形 31"/>
          <p:cNvSpPr/>
          <p:nvPr/>
        </p:nvSpPr>
        <p:spPr>
          <a:xfrm>
            <a:off x="8654242" y="5223380"/>
            <a:ext cx="186243" cy="5039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3" name="矩形 32"/>
          <p:cNvSpPr/>
          <p:nvPr/>
        </p:nvSpPr>
        <p:spPr>
          <a:xfrm>
            <a:off x="8906916" y="3567627"/>
            <a:ext cx="186243" cy="21596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4" name="矩形 33"/>
          <p:cNvSpPr/>
          <p:nvPr/>
        </p:nvSpPr>
        <p:spPr>
          <a:xfrm>
            <a:off x="9492308" y="3965827"/>
            <a:ext cx="186243" cy="17614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5" name="矩形 34"/>
          <p:cNvSpPr/>
          <p:nvPr/>
        </p:nvSpPr>
        <p:spPr>
          <a:xfrm>
            <a:off x="9743150" y="3567627"/>
            <a:ext cx="186243" cy="21596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6" name="矩形 35"/>
          <p:cNvSpPr/>
          <p:nvPr/>
        </p:nvSpPr>
        <p:spPr>
          <a:xfrm>
            <a:off x="9993992" y="3783595"/>
            <a:ext cx="186243" cy="19437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7" name="矩形 36"/>
          <p:cNvSpPr/>
          <p:nvPr/>
        </p:nvSpPr>
        <p:spPr>
          <a:xfrm>
            <a:off x="10251326" y="4575476"/>
            <a:ext cx="186243" cy="11518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8" name="文本框 37"/>
          <p:cNvSpPr txBox="1"/>
          <p:nvPr/>
        </p:nvSpPr>
        <p:spPr>
          <a:xfrm>
            <a:off x="5422388" y="5833379"/>
            <a:ext cx="720069" cy="461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80%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866454" y="5833379"/>
            <a:ext cx="720069" cy="461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60%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257584" y="5833379"/>
            <a:ext cx="720069" cy="461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40%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583503" y="5833379"/>
            <a:ext cx="720069" cy="461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90%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999037" y="2185657"/>
            <a:ext cx="5027161" cy="953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Add MOMODA 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Lorem ipsum dolor sit amet, consectetuer adipiscing elit. Maecenas porttitor congue massa. 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590446" y="427376"/>
            <a:ext cx="322613" cy="322529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4" name="椭圆 43"/>
          <p:cNvSpPr/>
          <p:nvPr/>
        </p:nvSpPr>
        <p:spPr>
          <a:xfrm>
            <a:off x="917423" y="476910"/>
            <a:ext cx="619828" cy="61966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5" name="椭圆 44"/>
          <p:cNvSpPr/>
          <p:nvPr/>
        </p:nvSpPr>
        <p:spPr>
          <a:xfrm>
            <a:off x="1099370" y="1127864"/>
            <a:ext cx="308242" cy="308162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6" name="椭圆 45"/>
          <p:cNvSpPr/>
          <p:nvPr/>
        </p:nvSpPr>
        <p:spPr>
          <a:xfrm>
            <a:off x="1003720" y="1343555"/>
            <a:ext cx="92495" cy="92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7" name="椭圆 46"/>
          <p:cNvSpPr/>
          <p:nvPr/>
        </p:nvSpPr>
        <p:spPr>
          <a:xfrm>
            <a:off x="1534138" y="1053641"/>
            <a:ext cx="92495" cy="92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8" name="椭圆 47"/>
          <p:cNvSpPr/>
          <p:nvPr/>
        </p:nvSpPr>
        <p:spPr>
          <a:xfrm>
            <a:off x="1441643" y="1573410"/>
            <a:ext cx="184990" cy="1849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9" name="椭圆 48"/>
          <p:cNvSpPr/>
          <p:nvPr/>
        </p:nvSpPr>
        <p:spPr>
          <a:xfrm>
            <a:off x="1378031" y="367321"/>
            <a:ext cx="312214" cy="312133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0" name="矩形 49"/>
          <p:cNvSpPr/>
          <p:nvPr/>
        </p:nvSpPr>
        <p:spPr>
          <a:xfrm>
            <a:off x="2003176" y="635614"/>
            <a:ext cx="26939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项 目 标 题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3"/>
          </p:nvPr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07" b="7807"/>
          <a:stretch>
            <a:fillRect/>
          </a:stretch>
        </p:blipFill>
        <p:spPr/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63FFC-3F4A-4B71-B5C8-7ED7B6CBE892}" type="slidenum">
              <a:rPr lang="en-US" smtClean="0"/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5" y="3429000"/>
            <a:ext cx="12190413" cy="2216934"/>
          </a:xfrm>
          <a:prstGeom prst="rect">
            <a:avLst/>
          </a:prstGeom>
          <a:solidFill>
            <a:schemeClr val="accent5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26" name="Rectangle 25"/>
          <p:cNvSpPr/>
          <p:nvPr/>
        </p:nvSpPr>
        <p:spPr>
          <a:xfrm>
            <a:off x="3416067" y="3964947"/>
            <a:ext cx="6227545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600" dirty="0">
                <a:solidFill>
                  <a:schemeClr val="bg2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Seamlessly deliver client-centered methods of empowerment via market-driven metrics. Enthusiastically enhance front-end web-readiness via standards compliant paradigms. </a:t>
            </a:r>
            <a:r>
              <a:rPr lang="en-US" sz="1600" dirty="0" err="1">
                <a:solidFill>
                  <a:schemeClr val="bg2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orchestr</a:t>
            </a:r>
            <a:r>
              <a:rPr lang="en-US" sz="1600" dirty="0">
                <a:solidFill>
                  <a:schemeClr val="bg2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 sustainable synergy rather than cooperative functionalities. </a:t>
            </a:r>
            <a:endParaRPr lang="en-US" sz="1600" dirty="0">
              <a:solidFill>
                <a:schemeClr val="bg2"/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7" name="椭圆 6"/>
          <p:cNvSpPr/>
          <p:nvPr/>
        </p:nvSpPr>
        <p:spPr>
          <a:xfrm flipH="1">
            <a:off x="7490634" y="2771045"/>
            <a:ext cx="826578" cy="826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椭圆 8"/>
          <p:cNvSpPr/>
          <p:nvPr/>
        </p:nvSpPr>
        <p:spPr>
          <a:xfrm flipH="1">
            <a:off x="5040140" y="3055981"/>
            <a:ext cx="768919" cy="768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椭圆 9"/>
          <p:cNvSpPr/>
          <p:nvPr/>
        </p:nvSpPr>
        <p:spPr>
          <a:xfrm flipH="1">
            <a:off x="7064970" y="3107994"/>
            <a:ext cx="716893" cy="71670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1" name="椭圆 10"/>
          <p:cNvSpPr/>
          <p:nvPr/>
        </p:nvSpPr>
        <p:spPr>
          <a:xfrm flipH="1">
            <a:off x="1523852" y="5006922"/>
            <a:ext cx="959607" cy="95935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" name="椭圆 11"/>
          <p:cNvSpPr/>
          <p:nvPr/>
        </p:nvSpPr>
        <p:spPr>
          <a:xfrm flipH="1">
            <a:off x="9614030" y="5361707"/>
            <a:ext cx="605391" cy="60523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" name="椭圆 12"/>
          <p:cNvSpPr/>
          <p:nvPr/>
        </p:nvSpPr>
        <p:spPr>
          <a:xfrm flipH="1">
            <a:off x="2956472" y="3577310"/>
            <a:ext cx="416048" cy="4159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" name="椭圆 16"/>
          <p:cNvSpPr/>
          <p:nvPr/>
        </p:nvSpPr>
        <p:spPr>
          <a:xfrm flipH="1">
            <a:off x="9396814" y="4724908"/>
            <a:ext cx="90341" cy="9031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" name="椭圆 17"/>
          <p:cNvSpPr/>
          <p:nvPr/>
        </p:nvSpPr>
        <p:spPr>
          <a:xfrm flipH="1">
            <a:off x="9010259" y="2941223"/>
            <a:ext cx="609884" cy="6097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" name="椭圆 18"/>
          <p:cNvSpPr/>
          <p:nvPr/>
        </p:nvSpPr>
        <p:spPr>
          <a:xfrm flipH="1">
            <a:off x="2749345" y="2869098"/>
            <a:ext cx="301062" cy="30098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" name="椭圆 19"/>
          <p:cNvSpPr/>
          <p:nvPr/>
        </p:nvSpPr>
        <p:spPr>
          <a:xfrm flipH="1">
            <a:off x="2211094" y="3386497"/>
            <a:ext cx="164494" cy="1644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" name="椭圆 20"/>
          <p:cNvSpPr/>
          <p:nvPr/>
        </p:nvSpPr>
        <p:spPr>
          <a:xfrm flipH="1">
            <a:off x="2045865" y="2613242"/>
            <a:ext cx="90341" cy="903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" name="椭圆 21"/>
          <p:cNvSpPr/>
          <p:nvPr/>
        </p:nvSpPr>
        <p:spPr>
          <a:xfrm flipH="1">
            <a:off x="1478682" y="3018338"/>
            <a:ext cx="90341" cy="9031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4" name="椭圆 23"/>
          <p:cNvSpPr/>
          <p:nvPr/>
        </p:nvSpPr>
        <p:spPr>
          <a:xfrm flipH="1">
            <a:off x="7257281" y="1232649"/>
            <a:ext cx="90341" cy="9031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7" name="椭圆 26"/>
          <p:cNvSpPr/>
          <p:nvPr/>
        </p:nvSpPr>
        <p:spPr>
          <a:xfrm flipH="1">
            <a:off x="9523689" y="3672157"/>
            <a:ext cx="90341" cy="903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8" name="椭圆 27"/>
          <p:cNvSpPr/>
          <p:nvPr/>
        </p:nvSpPr>
        <p:spPr>
          <a:xfrm flipH="1">
            <a:off x="8664655" y="463413"/>
            <a:ext cx="90341" cy="9031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9" name="椭圆 28"/>
          <p:cNvSpPr/>
          <p:nvPr/>
        </p:nvSpPr>
        <p:spPr>
          <a:xfrm flipH="1">
            <a:off x="8328895" y="1997568"/>
            <a:ext cx="180681" cy="1806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8835646" y="991222"/>
            <a:ext cx="1436546" cy="1436546"/>
          </a:xfrm>
          <a:prstGeom prst="ellipse">
            <a:avLst/>
          </a:prstGeom>
          <a:gradFill flip="none" rotWithShape="1">
            <a:gsLst>
              <a:gs pos="0">
                <a:srgbClr val="60FDF4"/>
              </a:gs>
              <a:gs pos="100000">
                <a:srgbClr val="0CEAE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7323978" y="-439248"/>
            <a:ext cx="1942561" cy="1942561"/>
          </a:xfrm>
          <a:prstGeom prst="ellipse">
            <a:avLst/>
          </a:prstGeom>
          <a:gradFill flip="none" rotWithShape="1">
            <a:gsLst>
              <a:gs pos="0">
                <a:srgbClr val="FE6A7F"/>
              </a:gs>
              <a:gs pos="28000">
                <a:srgbClr val="FE6A7F"/>
              </a:gs>
              <a:gs pos="69000">
                <a:srgbClr val="FF91B6"/>
              </a:gs>
              <a:gs pos="100000">
                <a:srgbClr val="FF81B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532274" y="-1271176"/>
            <a:ext cx="3079992" cy="3079992"/>
          </a:xfrm>
          <a:prstGeom prst="ellipse">
            <a:avLst/>
          </a:prstGeom>
          <a:gradFill flip="none" rotWithShape="1">
            <a:gsLst>
              <a:gs pos="0">
                <a:srgbClr val="60FDF4"/>
              </a:gs>
              <a:gs pos="100000">
                <a:srgbClr val="0CEAE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0796316" y="-1019006"/>
            <a:ext cx="1689493" cy="1689493"/>
          </a:xfrm>
          <a:prstGeom prst="ellipse">
            <a:avLst/>
          </a:prstGeom>
          <a:gradFill flip="none" rotWithShape="1">
            <a:gsLst>
              <a:gs pos="22000">
                <a:srgbClr val="DF61EA"/>
              </a:gs>
              <a:gs pos="89000">
                <a:srgbClr val="FE54E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48504" y="4748565"/>
            <a:ext cx="1108623" cy="1108623"/>
          </a:xfrm>
          <a:prstGeom prst="ellipse">
            <a:avLst/>
          </a:prstGeom>
          <a:gradFill flip="none" rotWithShape="1">
            <a:gsLst>
              <a:gs pos="0">
                <a:srgbClr val="60FDF4"/>
              </a:gs>
              <a:gs pos="100000">
                <a:srgbClr val="0CEAE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781398" y="-884544"/>
            <a:ext cx="2607811" cy="2607811"/>
          </a:xfrm>
          <a:prstGeom prst="ellipse">
            <a:avLst/>
          </a:prstGeom>
          <a:gradFill flip="none" rotWithShape="1">
            <a:gsLst>
              <a:gs pos="6383">
                <a:srgbClr val="FFC90D"/>
              </a:gs>
              <a:gs pos="35000">
                <a:srgbClr val="FECC13"/>
              </a:gs>
              <a:gs pos="89000">
                <a:srgbClr val="FFEE8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930883" y="785212"/>
            <a:ext cx="1219877" cy="1219877"/>
          </a:xfrm>
          <a:prstGeom prst="ellipse">
            <a:avLst/>
          </a:prstGeom>
          <a:gradFill flip="none" rotWithShape="1">
            <a:gsLst>
              <a:gs pos="6383">
                <a:srgbClr val="FFC90D"/>
              </a:gs>
              <a:gs pos="35000">
                <a:srgbClr val="FECC13"/>
              </a:gs>
              <a:gs pos="89000">
                <a:srgbClr val="FFEE8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82346" y="5602323"/>
            <a:ext cx="2123048" cy="2123048"/>
          </a:xfrm>
          <a:prstGeom prst="ellipse">
            <a:avLst/>
          </a:prstGeom>
          <a:gradFill flip="none" rotWithShape="1">
            <a:gsLst>
              <a:gs pos="0">
                <a:srgbClr val="FE6A7F"/>
              </a:gs>
              <a:gs pos="28000">
                <a:srgbClr val="FE6A7F"/>
              </a:gs>
              <a:gs pos="69000">
                <a:srgbClr val="FF91B6"/>
              </a:gs>
              <a:gs pos="100000">
                <a:srgbClr val="FF81B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-700311" y="5220717"/>
            <a:ext cx="2032501" cy="2032501"/>
          </a:xfrm>
          <a:prstGeom prst="ellipse">
            <a:avLst/>
          </a:prstGeom>
          <a:gradFill flip="none" rotWithShape="1">
            <a:gsLst>
              <a:gs pos="22000">
                <a:srgbClr val="DF61EA"/>
              </a:gs>
              <a:gs pos="89000">
                <a:srgbClr val="FE54E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347504" y="5976081"/>
            <a:ext cx="1449533" cy="1449533"/>
          </a:xfrm>
          <a:prstGeom prst="ellipse">
            <a:avLst/>
          </a:prstGeom>
          <a:gradFill flip="none" rotWithShape="1">
            <a:gsLst>
              <a:gs pos="6383">
                <a:srgbClr val="FFC90D"/>
              </a:gs>
              <a:gs pos="35000">
                <a:srgbClr val="FECC13"/>
              </a:gs>
              <a:gs pos="89000">
                <a:srgbClr val="FFEE8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1050243" y="5396498"/>
            <a:ext cx="921379" cy="921379"/>
          </a:xfrm>
          <a:prstGeom prst="ellipse">
            <a:avLst/>
          </a:prstGeom>
          <a:gradFill flip="none" rotWithShape="1">
            <a:gsLst>
              <a:gs pos="0">
                <a:srgbClr val="60FDF4"/>
              </a:gs>
              <a:gs pos="100000">
                <a:srgbClr val="0CEAE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2364956" y="2820954"/>
            <a:ext cx="596509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 smtClean="0">
                <a:solidFill>
                  <a:srgbClr val="FE6A7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THANKS</a:t>
            </a:r>
            <a:endParaRPr lang="en-US" altLang="zh-CN" sz="9600" b="1" dirty="0" smtClean="0">
              <a:solidFill>
                <a:srgbClr val="FE6A7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主题1">
  <a:themeElements>
    <a:clrScheme name="情感色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16FEE2"/>
      </a:accent1>
      <a:accent2>
        <a:srgbClr val="EC62DC"/>
      </a:accent2>
      <a:accent3>
        <a:srgbClr val="EFEA11"/>
      </a:accent3>
      <a:accent4>
        <a:srgbClr val="FF7D9C"/>
      </a:accent4>
      <a:accent5>
        <a:srgbClr val="EC62DC"/>
      </a:accent5>
      <a:accent6>
        <a:srgbClr val="EFEA11"/>
      </a:accent6>
      <a:hlink>
        <a:srgbClr val="0066FF"/>
      </a:hlink>
      <a:folHlink>
        <a:srgbClr val="666699"/>
      </a:folHlink>
    </a:clrScheme>
    <a:fontScheme name="中国风">
      <a:majorFont>
        <a:latin typeface="华文细黑"/>
        <a:ea typeface="方正清刻本悦宋简体"/>
        <a:cs typeface=""/>
      </a:majorFont>
      <a:minorFont>
        <a:latin typeface="华文细黑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4286</Words>
  <Application>WPS 演示</Application>
  <PresentationFormat>自定义</PresentationFormat>
  <Paragraphs>268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46" baseType="lpstr">
      <vt:lpstr>Arial</vt:lpstr>
      <vt:lpstr>宋体</vt:lpstr>
      <vt:lpstr>Wingdings</vt:lpstr>
      <vt:lpstr>Source Sans Pro</vt:lpstr>
      <vt:lpstr>方正兰亭超细黑简体</vt:lpstr>
      <vt:lpstr>造字工房悦黑体验版纤细体</vt:lpstr>
      <vt:lpstr>黑体</vt:lpstr>
      <vt:lpstr>Roboto Thin</vt:lpstr>
      <vt:lpstr>Roboto Light</vt:lpstr>
      <vt:lpstr>linea-basic-10</vt:lpstr>
      <vt:lpstr>Segoe Print</vt:lpstr>
      <vt:lpstr>Times New Roman</vt:lpstr>
      <vt:lpstr>华文细黑</vt:lpstr>
      <vt:lpstr>Bebas Neue Bold</vt:lpstr>
      <vt:lpstr>Roboto Condensed Light</vt:lpstr>
      <vt:lpstr>Gill Sans</vt:lpstr>
      <vt:lpstr>Arial</vt:lpstr>
      <vt:lpstr>Roboto</vt:lpstr>
      <vt:lpstr>Simple-Line-Icons</vt:lpstr>
      <vt:lpstr>Roboto Medium</vt:lpstr>
      <vt:lpstr>微软雅黑</vt:lpstr>
      <vt:lpstr>Arial Unicode MS</vt:lpstr>
      <vt:lpstr>Calibri</vt:lpstr>
      <vt:lpstr>方正清刻本悦宋简体</vt:lpstr>
      <vt:lpstr>幼圆</vt:lpstr>
      <vt:lpstr>Gill Sans MT</vt:lpstr>
      <vt:lpstr>NumberOnly</vt:lpstr>
      <vt:lpstr>主题1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130</cp:revision>
  <dcterms:created xsi:type="dcterms:W3CDTF">2015-01-07T12:23:00Z</dcterms:created>
  <dcterms:modified xsi:type="dcterms:W3CDTF">2020-08-25T07:20:43Z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