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tags/tag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tags/tag7.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7"/>
  </p:notesMasterIdLst>
  <p:handoutMasterIdLst>
    <p:handoutMasterId r:id="rId28"/>
  </p:handoutMasterIdLst>
  <p:sldIdLst>
    <p:sldId id="3170" r:id="rId2"/>
    <p:sldId id="3172" r:id="rId3"/>
    <p:sldId id="3174" r:id="rId4"/>
    <p:sldId id="3186" r:id="rId5"/>
    <p:sldId id="3188" r:id="rId6"/>
    <p:sldId id="3193" r:id="rId7"/>
    <p:sldId id="3175" r:id="rId8"/>
    <p:sldId id="3183" r:id="rId9"/>
    <p:sldId id="3196" r:id="rId10"/>
    <p:sldId id="3182" r:id="rId11"/>
    <p:sldId id="3192" r:id="rId12"/>
    <p:sldId id="3176" r:id="rId13"/>
    <p:sldId id="3179" r:id="rId14"/>
    <p:sldId id="3190" r:id="rId15"/>
    <p:sldId id="3184" r:id="rId16"/>
    <p:sldId id="3197" r:id="rId17"/>
    <p:sldId id="3191" r:id="rId18"/>
    <p:sldId id="3177" r:id="rId19"/>
    <p:sldId id="3185" r:id="rId20"/>
    <p:sldId id="3189" r:id="rId21"/>
    <p:sldId id="3198" r:id="rId22"/>
    <p:sldId id="3178" r:id="rId23"/>
    <p:sldId id="3195" r:id="rId24"/>
    <p:sldId id="3194" r:id="rId25"/>
    <p:sldId id="3213" r:id="rId26"/>
  </p:sldIdLst>
  <p:sldSz cx="9001125" cy="5040313"/>
  <p:notesSz cx="6858000" cy="9144000"/>
  <p:custDataLst>
    <p:tags r:id="rId29"/>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47040" indent="-127635"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896620" indent="-257175"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45565" indent="-38735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795145" indent="-51689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597660" algn="l" defTabSz="63881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17065" algn="l" defTabSz="63881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36470" algn="l" defTabSz="63881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555875" algn="l" defTabSz="63881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48">
          <p15:clr>
            <a:srgbClr val="A4A3A4"/>
          </p15:clr>
        </p15:guide>
        <p15:guide id="2" orient="horz" pos="2915">
          <p15:clr>
            <a:srgbClr val="A4A3A4"/>
          </p15:clr>
        </p15:guide>
        <p15:guide id="3" pos="2821">
          <p15:clr>
            <a:srgbClr val="A4A3A4"/>
          </p15:clr>
        </p15:guide>
        <p15:guide id="4" pos="390">
          <p15:clr>
            <a:srgbClr val="A4A3A4"/>
          </p15:clr>
        </p15:guide>
        <p15:guide id="5" pos="5248">
          <p15:clr>
            <a:srgbClr val="A4A3A4"/>
          </p15:clr>
        </p15:guide>
        <p15:guide id="6" pos="48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1404F"/>
    <a:srgbClr val="888888"/>
    <a:srgbClr val="D9D9D9"/>
    <a:srgbClr val="D0E66C"/>
    <a:srgbClr val="5D7D41"/>
    <a:srgbClr val="B3D787"/>
    <a:srgbClr val="DC5F54"/>
    <a:srgbClr val="EBB867"/>
    <a:srgbClr val="E4B842"/>
    <a:srgbClr val="D249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19" autoAdjust="0"/>
    <p:restoredTop sz="95317" autoAdjust="0"/>
  </p:normalViewPr>
  <p:slideViewPr>
    <p:cSldViewPr>
      <p:cViewPr varScale="1">
        <p:scale>
          <a:sx n="118" d="100"/>
          <a:sy n="118" d="100"/>
        </p:scale>
        <p:origin x="924" y="108"/>
      </p:cViewPr>
      <p:guideLst>
        <p:guide orient="horz" pos="248"/>
        <p:guide orient="horz" pos="2915"/>
        <p:guide pos="2821"/>
        <p:guide pos="390"/>
        <p:guide pos="5248"/>
        <p:guide pos="4836"/>
      </p:guideLst>
    </p:cSldViewPr>
  </p:slideViewPr>
  <p:outlineViewPr>
    <p:cViewPr>
      <p:scale>
        <a:sx n="100" d="100"/>
        <a:sy n="100" d="100"/>
      </p:scale>
      <p:origin x="0" y="-9972"/>
    </p:cViewPr>
  </p:outlineViewPr>
  <p:notesTextViewPr>
    <p:cViewPr>
      <p:scale>
        <a:sx n="1" d="1"/>
        <a:sy n="1" d="1"/>
      </p:scale>
      <p:origin x="0" y="0"/>
    </p:cViewPr>
  </p:notesTextViewPr>
  <p:sorterViewPr showFormatting="0">
    <p:cViewPr>
      <p:scale>
        <a:sx n="50" d="100"/>
        <a:sy n="50" d="100"/>
      </p:scale>
      <p:origin x="0" y="0"/>
    </p:cViewPr>
  </p:sorter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spPr>
            <a:solidFill>
              <a:srgbClr val="888888"/>
            </a:solidFill>
            <a:ln>
              <a:noFill/>
            </a:ln>
            <a:effectLst/>
          </c:spPr>
          <c:val>
            <c:numRef>
              <c:f>Sheet1!$B$2:$B$6</c:f>
              <c:numCache>
                <c:formatCode>General</c:formatCode>
                <c:ptCount val="5"/>
                <c:pt idx="0">
                  <c:v>32</c:v>
                </c:pt>
                <c:pt idx="1">
                  <c:v>32</c:v>
                </c:pt>
                <c:pt idx="2">
                  <c:v>28</c:v>
                </c:pt>
                <c:pt idx="3">
                  <c:v>12</c:v>
                </c:pt>
                <c:pt idx="4">
                  <c:v>15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numRef>
                    <c:extLst>
                      <c:ext uri="{02D57815-91ED-43cb-92C2-25804820EDAC}">
                        <c15:formulaRef>
                          <c15:sqref>Sheet1!$A$2:$A$6</c15:sqref>
                        </c15:formulaRef>
                      </c:ext>
                    </c:extLst>
                    <c:numCache>
                      <c:formatCode>General</c:formatCode>
                      <c:ptCount val="5"/>
                    </c:numCache>
                  </c:numRef>
                </c15:cat>
              </c15:filteredCategoryTitle>
            </c:ext>
          </c:extLst>
        </c:ser>
        <c:dLbls>
          <c:showLegendKey val="0"/>
          <c:showVal val="0"/>
          <c:showCatName val="0"/>
          <c:showSerName val="0"/>
          <c:showPercent val="0"/>
          <c:showBubbleSize val="0"/>
        </c:dLbls>
        <c:axId val="-596967888"/>
        <c:axId val="-596973328"/>
      </c:areaChart>
      <c:areaChart>
        <c:grouping val="stacked"/>
        <c:varyColors val="0"/>
        <c:ser>
          <c:idx val="1"/>
          <c:order val="1"/>
          <c:spPr>
            <a:solidFill>
              <a:srgbClr val="E1404F"/>
            </a:solidFill>
            <a:ln>
              <a:noFill/>
            </a:ln>
            <a:effectLst/>
          </c:spPr>
          <c:val>
            <c:numRef>
              <c:f>Sheet1!$C$2:$C$6</c:f>
              <c:numCache>
                <c:formatCode>General</c:formatCode>
                <c:ptCount val="5"/>
                <c:pt idx="0">
                  <c:v>12</c:v>
                </c:pt>
                <c:pt idx="1">
                  <c:v>12</c:v>
                </c:pt>
                <c:pt idx="2">
                  <c:v>12</c:v>
                </c:pt>
                <c:pt idx="3">
                  <c:v>21</c:v>
                </c:pt>
                <c:pt idx="4">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系列 2</c:v>
                      </c:pt>
                    </c:strCache>
                  </c:strRef>
                </c15:tx>
              </c15:filteredSeriesTitle>
            </c:ext>
            <c:ext xmlns:c15="http://schemas.microsoft.com/office/drawing/2012/chart" uri="{02D57815-91ED-43cb-92C2-25804820EDAC}">
              <c15:filteredCategoryTitle>
                <c15:cat>
                  <c:numRef>
                    <c:extLst>
                      <c:ext uri="{02D57815-91ED-43cb-92C2-25804820EDAC}">
                        <c15:formulaRef>
                          <c15:sqref>Sheet1!$A$2:$A$6</c15:sqref>
                        </c15:formulaRef>
                      </c:ext>
                    </c:extLst>
                    <c:numCache>
                      <c:formatCode>General</c:formatCode>
                      <c:ptCount val="5"/>
                    </c:numCache>
                  </c:numRef>
                </c15:cat>
              </c15:filteredCategoryTitle>
            </c:ext>
          </c:extLst>
        </c:ser>
        <c:dLbls>
          <c:showLegendKey val="0"/>
          <c:showVal val="0"/>
          <c:showCatName val="0"/>
          <c:showSerName val="0"/>
          <c:showPercent val="0"/>
          <c:showBubbleSize val="0"/>
        </c:dLbls>
        <c:axId val="-596971696"/>
        <c:axId val="-596939600"/>
      </c:areaChart>
      <c:catAx>
        <c:axId val="-596967888"/>
        <c:scaling>
          <c:orientation val="minMax"/>
        </c:scaling>
        <c:delete val="1"/>
        <c:axPos val="b"/>
        <c:numFmt formatCode="General" sourceLinked="1"/>
        <c:majorTickMark val="out"/>
        <c:minorTickMark val="none"/>
        <c:tickLblPos val="nextTo"/>
        <c:crossAx val="-596973328"/>
        <c:crosses val="autoZero"/>
        <c:auto val="1"/>
        <c:lblAlgn val="ctr"/>
        <c:lblOffset val="100"/>
        <c:noMultiLvlLbl val="0"/>
      </c:catAx>
      <c:valAx>
        <c:axId val="-596973328"/>
        <c:scaling>
          <c:orientation val="minMax"/>
        </c:scaling>
        <c:delete val="0"/>
        <c:axPos val="l"/>
        <c:numFmt formatCode="General" sourceLinked="1"/>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96967888"/>
        <c:crosses val="autoZero"/>
        <c:crossBetween val="midCat"/>
      </c:valAx>
      <c:catAx>
        <c:axId val="-596971696"/>
        <c:scaling>
          <c:orientation val="minMax"/>
        </c:scaling>
        <c:delete val="1"/>
        <c:axPos val="b"/>
        <c:numFmt formatCode="General" sourceLinked="1"/>
        <c:majorTickMark val="out"/>
        <c:minorTickMark val="none"/>
        <c:tickLblPos val="nextTo"/>
        <c:crossAx val="-596939600"/>
        <c:crosses val="autoZero"/>
        <c:auto val="1"/>
        <c:lblAlgn val="ctr"/>
        <c:lblOffset val="100"/>
        <c:noMultiLvlLbl val="0"/>
      </c:catAx>
      <c:valAx>
        <c:axId val="-596939600"/>
        <c:scaling>
          <c:orientation val="minMax"/>
        </c:scaling>
        <c:delete val="0"/>
        <c:axPos val="r"/>
        <c:numFmt formatCode="General" sourceLinked="1"/>
        <c:majorTickMark val="out"/>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596971696"/>
        <c:crosses val="max"/>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方正清刻本悦宋简体" panose="02000000000000000000" pitchFamily="2" charset="-122"/>
              <a:ea typeface="方正清刻本悦宋简体" panose="02000000000000000000" pitchFamily="2" charset="-122"/>
              <a:cs typeface="+mn-cs"/>
            </a:defRPr>
          </a:pPr>
          <a:endParaRPr lang="zh-CN"/>
        </a:p>
      </c:txPr>
    </c:legend>
    <c:plotVisOnly val="1"/>
    <c:dispBlanksAs val="zero"/>
    <c:showDLblsOverMax val="0"/>
  </c:chart>
  <c:spPr>
    <a:noFill/>
    <a:ln>
      <a:noFill/>
    </a:ln>
    <a:effectLst/>
  </c:spPr>
  <c:txPr>
    <a:bodyPr/>
    <a:lstStyle/>
    <a:p>
      <a:pPr>
        <a:defRPr lang="zh-CN">
          <a:solidFill>
            <a:schemeClr val="tx1">
              <a:lumMod val="65000"/>
              <a:lumOff val="35000"/>
            </a:schemeClr>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 Id="rId4"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image" Target="../media/image4.wmf"/><Relationship Id="rId4"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4.wmf"/><Relationship Id="rId1" Type="http://schemas.openxmlformats.org/officeDocument/2006/relationships/image" Target="../media/image5.wmf"/><Relationship Id="rId4"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noProof="1" smtClean="0"/>
            </a:lvl1pPr>
          </a:lstStyle>
          <a:p>
            <a:pPr>
              <a:defRPr/>
            </a:pPr>
            <a:fld id="{843730D4-DAA0-4961-8D66-8018B71D47DD}" type="datetimeFigureOut">
              <a:rPr lang="zh-CN" altLang="en-US"/>
              <a:t>2020/6/20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noProof="1"/>
            </a:lvl1pPr>
          </a:lstStyle>
          <a:p>
            <a:fld id="{53CB15B2-6539-414E-885F-134AB7BAEF7A}" type="slidenum">
              <a:rPr altLang="en-US"/>
              <a:t>‹#›</a:t>
            </a:fld>
            <a:endParaRPr lang="zh-CN" altLang="en-US"/>
          </a:p>
        </p:txBody>
      </p:sp>
    </p:spTree>
    <p:extLst>
      <p:ext uri="{BB962C8B-B14F-4D97-AF65-F5344CB8AC3E}">
        <p14:creationId xmlns:p14="http://schemas.microsoft.com/office/powerpoint/2010/main" val="3322604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noProof="1"/>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noProof="1"/>
            </a:lvl1pPr>
          </a:lstStyle>
          <a:p>
            <a:pPr>
              <a:defRPr/>
            </a:pPr>
            <a:fld id="{F20F0E08-FCD4-40FB-9946-C51233C97953}" type="datetimeFigureOut">
              <a:rPr lang="zh-CN" altLang="en-US"/>
              <a:t>2020/6/20</a:t>
            </a:fld>
            <a:endParaRPr lang="zh-CN" altLang="en-US"/>
          </a:p>
        </p:txBody>
      </p:sp>
      <p:sp>
        <p:nvSpPr>
          <p:cNvPr id="2052" name="幻灯片图像占位符 3"/>
          <p:cNvSpPr>
            <a:spLocks noGrp="1" noRot="1" noChangeAspect="1" noChangeArrowheads="1"/>
          </p:cNvSpPr>
          <p:nvPr>
            <p:ph type="sldImg" idx="4294967295"/>
          </p:nvPr>
        </p:nvSpPr>
        <p:spPr bwMode="auto">
          <a:xfrm>
            <a:off x="368300" y="685800"/>
            <a:ext cx="6121400" cy="3429000"/>
          </a:xfrm>
          <a:prstGeom prst="rect">
            <a:avLst/>
          </a:prstGeom>
          <a:noFill/>
          <a:ln w="12700">
            <a:solidFill>
              <a:srgbClr val="000000"/>
            </a:solidFill>
            <a:rou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9"/>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eaLnBrk="1" hangingPunct="1">
              <a:defRPr sz="1200" noProof="1"/>
            </a:lvl1pPr>
          </a:lstStyle>
          <a:p>
            <a:fld id="{70CA4341-F6FF-475E-A543-0194832CB00B}" type="slidenum">
              <a:rPr altLang="en-US"/>
              <a:t>‹#›</a:t>
            </a:fld>
            <a:endParaRPr lang="zh-CN" altLang="en-US"/>
          </a:p>
        </p:txBody>
      </p:sp>
    </p:spTree>
    <p:extLst>
      <p:ext uri="{BB962C8B-B14F-4D97-AF65-F5344CB8AC3E}">
        <p14:creationId xmlns:p14="http://schemas.microsoft.com/office/powerpoint/2010/main" val="246732510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18135" algn="l" rtl="0" eaLnBrk="0" fontAlgn="base" hangingPunct="0">
      <a:spcBef>
        <a:spcPct val="30000"/>
      </a:spcBef>
      <a:spcAft>
        <a:spcPct val="0"/>
      </a:spcAft>
      <a:defRPr sz="900" kern="1200">
        <a:solidFill>
          <a:schemeClr val="tx1"/>
        </a:solidFill>
        <a:latin typeface="+mn-lt"/>
        <a:ea typeface="+mn-ea"/>
        <a:cs typeface="+mn-cs"/>
      </a:defRPr>
    </a:lvl2pPr>
    <a:lvl3pPr marL="638175" algn="l" rtl="0" eaLnBrk="0" fontAlgn="base" hangingPunct="0">
      <a:spcBef>
        <a:spcPct val="30000"/>
      </a:spcBef>
      <a:spcAft>
        <a:spcPct val="0"/>
      </a:spcAft>
      <a:defRPr sz="900" kern="1200">
        <a:solidFill>
          <a:schemeClr val="tx1"/>
        </a:solidFill>
        <a:latin typeface="+mn-lt"/>
        <a:ea typeface="+mn-ea"/>
        <a:cs typeface="+mn-cs"/>
      </a:defRPr>
    </a:lvl3pPr>
    <a:lvl4pPr marL="957580" algn="l" rtl="0" eaLnBrk="0" fontAlgn="base" hangingPunct="0">
      <a:spcBef>
        <a:spcPct val="30000"/>
      </a:spcBef>
      <a:spcAft>
        <a:spcPct val="0"/>
      </a:spcAft>
      <a:defRPr sz="900" kern="1200">
        <a:solidFill>
          <a:schemeClr val="tx1"/>
        </a:solidFill>
        <a:latin typeface="+mn-lt"/>
        <a:ea typeface="+mn-ea"/>
        <a:cs typeface="+mn-cs"/>
      </a:defRPr>
    </a:lvl4pPr>
    <a:lvl5pPr marL="1276985" algn="l" rtl="0" eaLnBrk="0" fontAlgn="base" hangingPunct="0">
      <a:spcBef>
        <a:spcPct val="30000"/>
      </a:spcBef>
      <a:spcAft>
        <a:spcPct val="0"/>
      </a:spcAft>
      <a:defRPr sz="900" kern="1200">
        <a:solidFill>
          <a:schemeClr val="tx1"/>
        </a:solidFill>
        <a:latin typeface="+mn-lt"/>
        <a:ea typeface="+mn-ea"/>
        <a:cs typeface="+mn-cs"/>
      </a:defRPr>
    </a:lvl5pPr>
    <a:lvl6pPr marL="1597025" algn="l" defTabSz="638810" rtl="0" eaLnBrk="1" latinLnBrk="0" hangingPunct="1">
      <a:defRPr sz="900" kern="1200">
        <a:solidFill>
          <a:schemeClr val="tx1"/>
        </a:solidFill>
        <a:latin typeface="+mn-lt"/>
        <a:ea typeface="+mn-ea"/>
        <a:cs typeface="+mn-cs"/>
      </a:defRPr>
    </a:lvl6pPr>
    <a:lvl7pPr marL="1916430" algn="l" defTabSz="638810" rtl="0" eaLnBrk="1" latinLnBrk="0" hangingPunct="1">
      <a:defRPr sz="900" kern="1200">
        <a:solidFill>
          <a:schemeClr val="tx1"/>
        </a:solidFill>
        <a:latin typeface="+mn-lt"/>
        <a:ea typeface="+mn-ea"/>
        <a:cs typeface="+mn-cs"/>
      </a:defRPr>
    </a:lvl7pPr>
    <a:lvl8pPr marL="2235835" algn="l" defTabSz="638810" rtl="0" eaLnBrk="1" latinLnBrk="0" hangingPunct="1">
      <a:defRPr sz="900" kern="1200">
        <a:solidFill>
          <a:schemeClr val="tx1"/>
        </a:solidFill>
        <a:latin typeface="+mn-lt"/>
        <a:ea typeface="+mn-ea"/>
        <a:cs typeface="+mn-cs"/>
      </a:defRPr>
    </a:lvl8pPr>
    <a:lvl9pPr marL="2555240" algn="l" defTabSz="63881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5123" name="备注占位符 2"/>
          <p:cNvSpPr>
            <a:spLocks noGrp="1" noChangeArrowheads="1"/>
          </p:cNvSpPr>
          <p:nvPr>
            <p:ph type="body" idx="4294967295"/>
          </p:nvPr>
        </p:nvSpPr>
        <p:spPr/>
        <p:txBody>
          <a:bodyPr/>
          <a:lstStyle/>
          <a:p>
            <a:endParaRPr lang="zh-CN" altLang="en-US"/>
          </a:p>
        </p:txBody>
      </p:sp>
      <p:sp>
        <p:nvSpPr>
          <p:cNvPr id="51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A10EB9B-026B-4DBF-B0DF-F17B4B439C9D}" type="slidenum">
              <a:rPr altLang="en-US"/>
              <a:t>1</a:t>
            </a:fld>
            <a:endParaRPr lang="zh-CN" altLang="en-US"/>
          </a:p>
        </p:txBody>
      </p:sp>
    </p:spTree>
    <p:extLst>
      <p:ext uri="{BB962C8B-B14F-4D97-AF65-F5344CB8AC3E}">
        <p14:creationId xmlns:p14="http://schemas.microsoft.com/office/powerpoint/2010/main" val="723499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t>2</a:t>
            </a:fld>
            <a:endParaRPr lang="zh-CN" altLang="en-US"/>
          </a:p>
        </p:txBody>
      </p:sp>
    </p:spTree>
    <p:extLst>
      <p:ext uri="{BB962C8B-B14F-4D97-AF65-F5344CB8AC3E}">
        <p14:creationId xmlns:p14="http://schemas.microsoft.com/office/powerpoint/2010/main" val="3175600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9219" name="备注占位符 2"/>
          <p:cNvSpPr>
            <a:spLocks noGrp="1" noChangeArrowheads="1"/>
          </p:cNvSpPr>
          <p:nvPr>
            <p:ph type="body" idx="4294967295"/>
          </p:nvPr>
        </p:nvSpPr>
        <p:spPr/>
        <p:txBody>
          <a:bodyPr/>
          <a:lstStyle/>
          <a:p>
            <a:endParaRPr lang="zh-CN" altLang="en-US"/>
          </a:p>
        </p:txBody>
      </p:sp>
      <p:sp>
        <p:nvSpPr>
          <p:cNvPr id="922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0A1F82C-B601-4AB2-AEE9-68535FDD5228}" type="slidenum">
              <a:rPr altLang="en-US"/>
              <a:t>3</a:t>
            </a:fld>
            <a:endParaRPr lang="zh-CN" altLang="en-US"/>
          </a:p>
        </p:txBody>
      </p:sp>
    </p:spTree>
    <p:extLst>
      <p:ext uri="{BB962C8B-B14F-4D97-AF65-F5344CB8AC3E}">
        <p14:creationId xmlns:p14="http://schemas.microsoft.com/office/powerpoint/2010/main" val="24917320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1267" name="备注占位符 2"/>
          <p:cNvSpPr>
            <a:spLocks noGrp="1" noChangeArrowheads="1"/>
          </p:cNvSpPr>
          <p:nvPr>
            <p:ph type="body" idx="4294967295"/>
          </p:nvPr>
        </p:nvSpPr>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3D0C2F-9BBC-4DC0-9E16-428744801FD4}" type="slidenum">
              <a:rPr altLang="en-US"/>
              <a:t>4</a:t>
            </a:fld>
            <a:endParaRPr lang="zh-CN" altLang="en-US"/>
          </a:p>
        </p:txBody>
      </p:sp>
    </p:spTree>
    <p:extLst>
      <p:ext uri="{BB962C8B-B14F-4D97-AF65-F5344CB8AC3E}">
        <p14:creationId xmlns:p14="http://schemas.microsoft.com/office/powerpoint/2010/main" val="3712556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3315" name="备注占位符 2"/>
          <p:cNvSpPr>
            <a:spLocks noGrp="1" noChangeArrowheads="1"/>
          </p:cNvSpPr>
          <p:nvPr>
            <p:ph type="body" idx="4294967295"/>
          </p:nvPr>
        </p:nvSpPr>
        <p:spPr/>
        <p:txBody>
          <a:bodyPr/>
          <a:lstStyle/>
          <a:p>
            <a:endParaRPr lang="zh-CN" altLang="en-US"/>
          </a:p>
        </p:txBody>
      </p:sp>
      <p:sp>
        <p:nvSpPr>
          <p:cNvPr id="133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76A9045-8EEF-42EC-B306-3451D5A561AC}" type="slidenum">
              <a:rPr altLang="en-US"/>
              <a:t>5</a:t>
            </a:fld>
            <a:endParaRPr lang="zh-CN" altLang="en-US"/>
          </a:p>
        </p:txBody>
      </p:sp>
    </p:spTree>
    <p:extLst>
      <p:ext uri="{BB962C8B-B14F-4D97-AF65-F5344CB8AC3E}">
        <p14:creationId xmlns:p14="http://schemas.microsoft.com/office/powerpoint/2010/main" val="2584158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5363" name="备注占位符 2"/>
          <p:cNvSpPr>
            <a:spLocks noGrp="1" noChangeArrowheads="1"/>
          </p:cNvSpPr>
          <p:nvPr>
            <p:ph type="body" idx="4294967295"/>
          </p:nvPr>
        </p:nvSpPr>
        <p:spPr/>
        <p:txBody>
          <a:bodyPr/>
          <a:lstStyle/>
          <a:p>
            <a:endParaRPr lang="zh-CN" altLang="en-US"/>
          </a:p>
        </p:txBody>
      </p:sp>
      <p:sp>
        <p:nvSpPr>
          <p:cNvPr id="153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FA487FC-BDBF-4955-A2AE-666F60F4684B}" type="slidenum">
              <a:rPr altLang="en-US"/>
              <a:t>6</a:t>
            </a:fld>
            <a:endParaRPr lang="zh-CN" altLang="en-US"/>
          </a:p>
        </p:txBody>
      </p:sp>
    </p:spTree>
    <p:extLst>
      <p:ext uri="{BB962C8B-B14F-4D97-AF65-F5344CB8AC3E}">
        <p14:creationId xmlns:p14="http://schemas.microsoft.com/office/powerpoint/2010/main" val="2554376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7411" name="备注占位符 2"/>
          <p:cNvSpPr>
            <a:spLocks noGrp="1" noChangeArrowheads="1"/>
          </p:cNvSpPr>
          <p:nvPr>
            <p:ph type="body" idx="4294967295"/>
          </p:nvPr>
        </p:nvSpPr>
        <p:spPr/>
        <p:txBody>
          <a:bodyPr/>
          <a:lstStyle/>
          <a:p>
            <a:endParaRPr lang="zh-CN" altLang="en-US"/>
          </a:p>
        </p:txBody>
      </p:sp>
      <p:sp>
        <p:nvSpPr>
          <p:cNvPr id="174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BBB32EE-EBE1-42F1-AAFD-C69185DD8BFA}" type="slidenum">
              <a:rPr altLang="en-US"/>
              <a:t>7</a:t>
            </a:fld>
            <a:endParaRPr lang="zh-CN" altLang="en-US"/>
          </a:p>
        </p:txBody>
      </p:sp>
    </p:spTree>
    <p:extLst>
      <p:ext uri="{BB962C8B-B14F-4D97-AF65-F5344CB8AC3E}">
        <p14:creationId xmlns:p14="http://schemas.microsoft.com/office/powerpoint/2010/main" val="3676441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9459" name="备注占位符 2"/>
          <p:cNvSpPr>
            <a:spLocks noGrp="1" noChangeArrowheads="1"/>
          </p:cNvSpPr>
          <p:nvPr>
            <p:ph type="body" idx="4294967295"/>
          </p:nvPr>
        </p:nvSpPr>
        <p:spPr/>
        <p:txBody>
          <a:bodyPr/>
          <a:lstStyle/>
          <a:p>
            <a:endParaRPr lang="zh-CN" altLang="en-US"/>
          </a:p>
        </p:txBody>
      </p:sp>
      <p:sp>
        <p:nvSpPr>
          <p:cNvPr id="194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4682E7B-842F-4305-9FA6-D4A70FEFB1CB}" type="slidenum">
              <a:rPr altLang="en-US"/>
              <a:t>8</a:t>
            </a:fld>
            <a:endParaRPr lang="zh-CN" altLang="en-US"/>
          </a:p>
        </p:txBody>
      </p:sp>
    </p:spTree>
    <p:extLst>
      <p:ext uri="{BB962C8B-B14F-4D97-AF65-F5344CB8AC3E}">
        <p14:creationId xmlns:p14="http://schemas.microsoft.com/office/powerpoint/2010/main" val="915389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9219" name="备注占位符 2"/>
          <p:cNvSpPr>
            <a:spLocks noGrp="1" noChangeArrowheads="1"/>
          </p:cNvSpPr>
          <p:nvPr>
            <p:ph type="body" idx="4294967295"/>
          </p:nvPr>
        </p:nvSpPr>
        <p:spPr/>
        <p:txBody>
          <a:bodyPr/>
          <a:lstStyle/>
          <a:p>
            <a:endParaRPr lang="zh-CN" altLang="en-US"/>
          </a:p>
        </p:txBody>
      </p:sp>
      <p:sp>
        <p:nvSpPr>
          <p:cNvPr id="922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0A1F82C-B601-4AB2-AEE9-68535FDD5228}" type="slidenum">
              <a:rPr altLang="en-US"/>
              <a:t>9</a:t>
            </a:fld>
            <a:endParaRPr lang="zh-CN" altLang="en-US"/>
          </a:p>
        </p:txBody>
      </p:sp>
    </p:spTree>
    <p:extLst>
      <p:ext uri="{BB962C8B-B14F-4D97-AF65-F5344CB8AC3E}">
        <p14:creationId xmlns:p14="http://schemas.microsoft.com/office/powerpoint/2010/main" val="96953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3555" name="备注占位符 2"/>
          <p:cNvSpPr>
            <a:spLocks noGrp="1" noChangeArrowheads="1"/>
          </p:cNvSpPr>
          <p:nvPr>
            <p:ph type="body" idx="4294967295"/>
          </p:nvPr>
        </p:nvSpPr>
        <p:spPr/>
        <p:txBody>
          <a:bodyPr/>
          <a:lstStyle/>
          <a:p>
            <a:endParaRPr lang="zh-CN" altLang="en-US"/>
          </a:p>
        </p:txBody>
      </p:sp>
      <p:sp>
        <p:nvSpPr>
          <p:cNvPr id="235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3601C1-F537-43E9-A2B0-06B5AF4C4BE0}" type="slidenum">
              <a:rPr altLang="en-US"/>
              <a:t>10</a:t>
            </a:fld>
            <a:endParaRPr lang="zh-CN" altLang="en-US"/>
          </a:p>
        </p:txBody>
      </p:sp>
    </p:spTree>
    <p:extLst>
      <p:ext uri="{BB962C8B-B14F-4D97-AF65-F5344CB8AC3E}">
        <p14:creationId xmlns:p14="http://schemas.microsoft.com/office/powerpoint/2010/main" val="39565652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5603" name="备注占位符 2"/>
          <p:cNvSpPr>
            <a:spLocks noGrp="1" noChangeArrowheads="1"/>
          </p:cNvSpPr>
          <p:nvPr>
            <p:ph type="body" idx="4294967295"/>
          </p:nvPr>
        </p:nvSpPr>
        <p:spPr/>
        <p:txBody>
          <a:bodyPr/>
          <a:lstStyle/>
          <a:p>
            <a:endParaRPr lang="zh-CN" altLang="en-US"/>
          </a:p>
        </p:txBody>
      </p:sp>
      <p:sp>
        <p:nvSpPr>
          <p:cNvPr id="256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7829C7-A71E-4408-BC14-D8CAF07AD45B}" type="slidenum">
              <a:rPr altLang="en-US"/>
              <a:t>11</a:t>
            </a:fld>
            <a:endParaRPr lang="zh-CN" altLang="en-US"/>
          </a:p>
        </p:txBody>
      </p:sp>
    </p:spTree>
    <p:extLst>
      <p:ext uri="{BB962C8B-B14F-4D97-AF65-F5344CB8AC3E}">
        <p14:creationId xmlns:p14="http://schemas.microsoft.com/office/powerpoint/2010/main" val="218065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7651" name="备注占位符 2"/>
          <p:cNvSpPr>
            <a:spLocks noGrp="1" noChangeArrowheads="1"/>
          </p:cNvSpPr>
          <p:nvPr>
            <p:ph type="body" idx="4294967295"/>
          </p:nvPr>
        </p:nvSpPr>
        <p:spPr/>
        <p:txBody>
          <a:bodyPr/>
          <a:lstStyle/>
          <a:p>
            <a:endParaRPr lang="zh-CN" altLang="en-US"/>
          </a:p>
        </p:txBody>
      </p:sp>
      <p:sp>
        <p:nvSpPr>
          <p:cNvPr id="2765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47F58C-7459-4DEE-840F-2EBC2D08B0DD}" type="slidenum">
              <a:rPr altLang="en-US"/>
              <a:t>12</a:t>
            </a:fld>
            <a:endParaRPr lang="zh-CN" altLang="en-US"/>
          </a:p>
        </p:txBody>
      </p:sp>
    </p:spTree>
    <p:extLst>
      <p:ext uri="{BB962C8B-B14F-4D97-AF65-F5344CB8AC3E}">
        <p14:creationId xmlns:p14="http://schemas.microsoft.com/office/powerpoint/2010/main" val="3694878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9699" name="备注占位符 2"/>
          <p:cNvSpPr>
            <a:spLocks noGrp="1" noChangeArrowheads="1"/>
          </p:cNvSpPr>
          <p:nvPr>
            <p:ph type="body" idx="4294967295"/>
          </p:nvPr>
        </p:nvSpPr>
        <p:spPr/>
        <p:txBody>
          <a:bodyPr/>
          <a:lstStyle/>
          <a:p>
            <a:endParaRPr lang="zh-CN" altLang="en-US"/>
          </a:p>
        </p:txBody>
      </p:sp>
      <p:sp>
        <p:nvSpPr>
          <p:cNvPr id="297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BD9F74D-7FA8-488F-9913-4BD0933A4EC5}" type="slidenum">
              <a:rPr altLang="en-US"/>
              <a:t>13</a:t>
            </a:fld>
            <a:endParaRPr lang="zh-CN" altLang="en-US"/>
          </a:p>
        </p:txBody>
      </p:sp>
    </p:spTree>
    <p:extLst>
      <p:ext uri="{BB962C8B-B14F-4D97-AF65-F5344CB8AC3E}">
        <p14:creationId xmlns:p14="http://schemas.microsoft.com/office/powerpoint/2010/main" val="3223168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1747" name="备注占位符 2"/>
          <p:cNvSpPr>
            <a:spLocks noGrp="1" noChangeArrowheads="1"/>
          </p:cNvSpPr>
          <p:nvPr>
            <p:ph type="body" idx="4294967295"/>
          </p:nvPr>
        </p:nvSpPr>
        <p:spPr/>
        <p:txBody>
          <a:bodyPr/>
          <a:lstStyle/>
          <a:p>
            <a:endParaRPr lang="zh-CN" altLang="en-US"/>
          </a:p>
        </p:txBody>
      </p:sp>
      <p:sp>
        <p:nvSpPr>
          <p:cNvPr id="317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6CCB4E9-9D0A-45DF-9453-F94144BC618C}" type="slidenum">
              <a:rPr altLang="en-US"/>
              <a:t>14</a:t>
            </a:fld>
            <a:endParaRPr lang="zh-CN" altLang="en-US"/>
          </a:p>
        </p:txBody>
      </p:sp>
    </p:spTree>
    <p:extLst>
      <p:ext uri="{BB962C8B-B14F-4D97-AF65-F5344CB8AC3E}">
        <p14:creationId xmlns:p14="http://schemas.microsoft.com/office/powerpoint/2010/main" val="1596442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3795" name="备注占位符 2"/>
          <p:cNvSpPr>
            <a:spLocks noGrp="1" noChangeArrowheads="1"/>
          </p:cNvSpPr>
          <p:nvPr>
            <p:ph type="body" idx="4294967295"/>
          </p:nvPr>
        </p:nvSpPr>
        <p:spPr/>
        <p:txBody>
          <a:bodyPr/>
          <a:lstStyle/>
          <a:p>
            <a:endParaRPr lang="zh-CN" altLang="en-US"/>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42B898C-C619-43F1-BB3A-D7D7FE7EC80F}" type="slidenum">
              <a:rPr altLang="en-US"/>
              <a:t>15</a:t>
            </a:fld>
            <a:endParaRPr lang="zh-CN" altLang="en-US"/>
          </a:p>
        </p:txBody>
      </p:sp>
    </p:spTree>
    <p:extLst>
      <p:ext uri="{BB962C8B-B14F-4D97-AF65-F5344CB8AC3E}">
        <p14:creationId xmlns:p14="http://schemas.microsoft.com/office/powerpoint/2010/main" val="39266924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9219" name="备注占位符 2"/>
          <p:cNvSpPr>
            <a:spLocks noGrp="1" noChangeArrowheads="1"/>
          </p:cNvSpPr>
          <p:nvPr>
            <p:ph type="body" idx="4294967295"/>
          </p:nvPr>
        </p:nvSpPr>
        <p:spPr/>
        <p:txBody>
          <a:bodyPr/>
          <a:lstStyle/>
          <a:p>
            <a:endParaRPr lang="zh-CN" altLang="en-US"/>
          </a:p>
        </p:txBody>
      </p:sp>
      <p:sp>
        <p:nvSpPr>
          <p:cNvPr id="922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0A1F82C-B601-4AB2-AEE9-68535FDD5228}" type="slidenum">
              <a:rPr altLang="en-US"/>
              <a:t>16</a:t>
            </a:fld>
            <a:endParaRPr lang="zh-CN" altLang="en-US"/>
          </a:p>
        </p:txBody>
      </p:sp>
    </p:spTree>
    <p:extLst>
      <p:ext uri="{BB962C8B-B14F-4D97-AF65-F5344CB8AC3E}">
        <p14:creationId xmlns:p14="http://schemas.microsoft.com/office/powerpoint/2010/main" val="2898155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5843" name="备注占位符 2"/>
          <p:cNvSpPr>
            <a:spLocks noGrp="1" noChangeArrowheads="1"/>
          </p:cNvSpPr>
          <p:nvPr>
            <p:ph type="body" idx="4294967295"/>
          </p:nvPr>
        </p:nvSpPr>
        <p:spPr/>
        <p:txBody>
          <a:bodyPr/>
          <a:lstStyle/>
          <a:p>
            <a:endParaRPr lang="zh-CN" altLang="en-US"/>
          </a:p>
        </p:txBody>
      </p:sp>
      <p:sp>
        <p:nvSpPr>
          <p:cNvPr id="35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912F663-DB0F-4E3C-9FC8-1AC94C39FE5A}" type="slidenum">
              <a:rPr altLang="en-US"/>
              <a:t>17</a:t>
            </a:fld>
            <a:endParaRPr lang="zh-CN" altLang="en-US"/>
          </a:p>
        </p:txBody>
      </p:sp>
    </p:spTree>
    <p:extLst>
      <p:ext uri="{BB962C8B-B14F-4D97-AF65-F5344CB8AC3E}">
        <p14:creationId xmlns:p14="http://schemas.microsoft.com/office/powerpoint/2010/main" val="28898019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7891" name="备注占位符 2"/>
          <p:cNvSpPr>
            <a:spLocks noGrp="1" noChangeArrowheads="1"/>
          </p:cNvSpPr>
          <p:nvPr>
            <p:ph type="body" idx="4294967295"/>
          </p:nvPr>
        </p:nvSpPr>
        <p:spPr/>
        <p:txBody>
          <a:bodyPr/>
          <a:lstStyle/>
          <a:p>
            <a:endParaRPr lang="zh-CN" altLang="en-US"/>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3A60DE-3294-4AF8-B174-28228D1CAE8A}" type="slidenum">
              <a:rPr altLang="en-US"/>
              <a:t>18</a:t>
            </a:fld>
            <a:endParaRPr lang="zh-CN" altLang="en-US"/>
          </a:p>
        </p:txBody>
      </p:sp>
    </p:spTree>
    <p:extLst>
      <p:ext uri="{BB962C8B-B14F-4D97-AF65-F5344CB8AC3E}">
        <p14:creationId xmlns:p14="http://schemas.microsoft.com/office/powerpoint/2010/main" val="4151867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ChangeArrowheads="1" noTextEdit="1"/>
          </p:cNvSpPr>
          <p:nvPr>
            <p:ph type="sldImg" idx="4294967295"/>
          </p:nvPr>
        </p:nvSpPr>
        <p:spPr>
          <a:xfrm>
            <a:off x="2276475" y="514350"/>
            <a:ext cx="4591050" cy="2571750"/>
          </a:xfrm>
          <a:ln>
            <a:miter lim="800000"/>
          </a:ln>
        </p:spPr>
      </p:sp>
      <p:sp>
        <p:nvSpPr>
          <p:cNvPr id="41987" name="Notes Placeholder 2"/>
          <p:cNvSpPr>
            <a:spLocks noGrp="1" noChangeArrowheads="1"/>
          </p:cNvSpPr>
          <p:nvPr>
            <p:ph type="body" idx="4294967295"/>
          </p:nvPr>
        </p:nvSpPr>
        <p:spPr/>
        <p:txBody>
          <a:bodyPr/>
          <a:lstStyle/>
          <a:p>
            <a:endParaRPr lang="en-US" altLang="en-US"/>
          </a:p>
        </p:txBody>
      </p:sp>
      <p:sp>
        <p:nvSpPr>
          <p:cNvPr id="41988" name="Header Placeholder 3"/>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r>
              <a:rPr lang="en-US" altLang="en-US"/>
              <a:t>My First Template</a:t>
            </a:r>
          </a:p>
        </p:txBody>
      </p:sp>
    </p:spTree>
    <p:extLst>
      <p:ext uri="{BB962C8B-B14F-4D97-AF65-F5344CB8AC3E}">
        <p14:creationId xmlns:p14="http://schemas.microsoft.com/office/powerpoint/2010/main" val="2414118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44035" name="备注占位符 2"/>
          <p:cNvSpPr>
            <a:spLocks noGrp="1" noChangeArrowheads="1"/>
          </p:cNvSpPr>
          <p:nvPr>
            <p:ph type="body" idx="4294967295"/>
          </p:nvPr>
        </p:nvSpPr>
        <p:spPr/>
        <p:txBody>
          <a:bodyPr/>
          <a:lstStyle/>
          <a:p>
            <a:endParaRPr lang="zh-CN" altLang="en-US"/>
          </a:p>
        </p:txBody>
      </p:sp>
      <p:sp>
        <p:nvSpPr>
          <p:cNvPr id="440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A338069-61B5-440D-ADF5-D23FC9F6D346}" type="slidenum">
              <a:rPr altLang="en-US"/>
              <a:t>20</a:t>
            </a:fld>
            <a:endParaRPr lang="zh-CN" altLang="en-US"/>
          </a:p>
        </p:txBody>
      </p:sp>
    </p:spTree>
    <p:extLst>
      <p:ext uri="{BB962C8B-B14F-4D97-AF65-F5344CB8AC3E}">
        <p14:creationId xmlns:p14="http://schemas.microsoft.com/office/powerpoint/2010/main" val="3433516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9219" name="备注占位符 2"/>
          <p:cNvSpPr>
            <a:spLocks noGrp="1" noChangeArrowheads="1"/>
          </p:cNvSpPr>
          <p:nvPr>
            <p:ph type="body" idx="4294967295"/>
          </p:nvPr>
        </p:nvSpPr>
        <p:spPr/>
        <p:txBody>
          <a:bodyPr/>
          <a:lstStyle/>
          <a:p>
            <a:endParaRPr lang="zh-CN" altLang="en-US"/>
          </a:p>
        </p:txBody>
      </p:sp>
      <p:sp>
        <p:nvSpPr>
          <p:cNvPr id="922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0A1F82C-B601-4AB2-AEE9-68535FDD5228}" type="slidenum">
              <a:rPr altLang="en-US"/>
              <a:t>21</a:t>
            </a:fld>
            <a:endParaRPr lang="zh-CN" altLang="en-US"/>
          </a:p>
        </p:txBody>
      </p:sp>
    </p:spTree>
    <p:extLst>
      <p:ext uri="{BB962C8B-B14F-4D97-AF65-F5344CB8AC3E}">
        <p14:creationId xmlns:p14="http://schemas.microsoft.com/office/powerpoint/2010/main" val="5310016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46083" name="备注占位符 2"/>
          <p:cNvSpPr>
            <a:spLocks noGrp="1" noChangeArrowheads="1"/>
          </p:cNvSpPr>
          <p:nvPr>
            <p:ph type="body" idx="4294967295"/>
          </p:nvPr>
        </p:nvSpPr>
        <p:spPr/>
        <p:txBody>
          <a:bodyPr/>
          <a:lstStyle/>
          <a:p>
            <a:endParaRPr lang="zh-CN" altLang="en-US"/>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AE591A0-3760-4EEB-8685-57D159029A34}" type="slidenum">
              <a:rPr altLang="en-US"/>
              <a:t>22</a:t>
            </a:fld>
            <a:endParaRPr lang="zh-CN" altLang="en-US"/>
          </a:p>
        </p:txBody>
      </p:sp>
    </p:spTree>
    <p:extLst>
      <p:ext uri="{BB962C8B-B14F-4D97-AF65-F5344CB8AC3E}">
        <p14:creationId xmlns:p14="http://schemas.microsoft.com/office/powerpoint/2010/main" val="1437619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46083" name="备注占位符 2"/>
          <p:cNvSpPr>
            <a:spLocks noGrp="1" noChangeArrowheads="1"/>
          </p:cNvSpPr>
          <p:nvPr>
            <p:ph type="body" idx="4294967295"/>
          </p:nvPr>
        </p:nvSpPr>
        <p:spPr/>
        <p:txBody>
          <a:bodyPr/>
          <a:lstStyle/>
          <a:p>
            <a:endParaRPr lang="zh-CN" altLang="en-US"/>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AE591A0-3760-4EEB-8685-57D159029A34}" type="slidenum">
              <a:rPr altLang="en-US"/>
              <a:t>23</a:t>
            </a:fld>
            <a:endParaRPr lang="zh-CN" altLang="en-US"/>
          </a:p>
        </p:txBody>
      </p:sp>
    </p:spTree>
    <p:extLst>
      <p:ext uri="{BB962C8B-B14F-4D97-AF65-F5344CB8AC3E}">
        <p14:creationId xmlns:p14="http://schemas.microsoft.com/office/powerpoint/2010/main" val="1886964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46083" name="备注占位符 2"/>
          <p:cNvSpPr>
            <a:spLocks noGrp="1" noChangeArrowheads="1"/>
          </p:cNvSpPr>
          <p:nvPr>
            <p:ph type="body" idx="4294967295"/>
          </p:nvPr>
        </p:nvSpPr>
        <p:spPr/>
        <p:txBody>
          <a:bodyPr/>
          <a:lstStyle/>
          <a:p>
            <a:endParaRPr lang="zh-CN" altLang="en-US"/>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AE591A0-3760-4EEB-8685-57D159029A34}" type="slidenum">
              <a:rPr altLang="en-US"/>
              <a:t>24</a:t>
            </a:fld>
            <a:endParaRPr lang="zh-CN" altLang="en-US"/>
          </a:p>
        </p:txBody>
      </p:sp>
    </p:spTree>
    <p:extLst>
      <p:ext uri="{BB962C8B-B14F-4D97-AF65-F5344CB8AC3E}">
        <p14:creationId xmlns:p14="http://schemas.microsoft.com/office/powerpoint/2010/main" val="10939294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5123" name="备注占位符 2"/>
          <p:cNvSpPr>
            <a:spLocks noGrp="1" noChangeArrowheads="1"/>
          </p:cNvSpPr>
          <p:nvPr>
            <p:ph type="body" idx="4294967295"/>
          </p:nvPr>
        </p:nvSpPr>
        <p:spPr/>
        <p:txBody>
          <a:bodyPr/>
          <a:lstStyle/>
          <a:p>
            <a:endParaRPr lang="zh-CN" altLang="en-US"/>
          </a:p>
        </p:txBody>
      </p:sp>
      <p:sp>
        <p:nvSpPr>
          <p:cNvPr id="51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A10EB9B-026B-4DBF-B0DF-F17B4B439C9D}" type="slidenum">
              <a:rPr altLang="en-US"/>
              <a:t>25</a:t>
            </a:fld>
            <a:endParaRPr lang="zh-CN" altLang="en-US"/>
          </a:p>
        </p:txBody>
      </p:sp>
    </p:spTree>
    <p:extLst>
      <p:ext uri="{BB962C8B-B14F-4D97-AF65-F5344CB8AC3E}">
        <p14:creationId xmlns:p14="http://schemas.microsoft.com/office/powerpoint/2010/main" val="29245849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E156C02-6AC0-4150-BF14-3C2902387D77}" type="datetimeFigureOut">
              <a:rPr lang="zh-CN" altLang="en-US"/>
              <a:t>2020/6/20</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fld id="{287B9ED6-FA7E-4333-AD61-EE26BDBEFB97}" type="slidenum">
              <a:rPr altLang="en-US"/>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EE00D82-2001-449E-AD90-3BB6FC1EF930}" type="datetimeFigureOut">
              <a:rPr lang="zh-CN" altLang="en-US"/>
              <a:t>2020/6/20</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fld id="{CB47F294-569F-46BE-9414-D1C28A8AC9F5}" type="slidenum">
              <a:rPr altLang="en-US"/>
              <a:t>‹#›</a:t>
            </a:fld>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D9D9D9"/>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18967" y="268832"/>
            <a:ext cx="7763193" cy="97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898" tIns="31949" rIns="63898" bIns="31949" numCol="1" anchor="ctr" anchorCtr="0" compatLnSpc="1"/>
          <a:lstStyle/>
          <a:p>
            <a:pPr lvl="0"/>
            <a:r>
              <a:rPr lang="zh-CN" altLang="en-US" noProof="1"/>
              <a:t>单击此处编辑母版标题样式</a:t>
            </a:r>
            <a:endParaRPr lang="zh-CN" noProof="1"/>
          </a:p>
        </p:txBody>
      </p:sp>
      <p:sp>
        <p:nvSpPr>
          <p:cNvPr id="1027" name="Text Placeholder 2"/>
          <p:cNvSpPr>
            <a:spLocks noGrp="1"/>
          </p:cNvSpPr>
          <p:nvPr>
            <p:ph type="body" idx="1"/>
          </p:nvPr>
        </p:nvSpPr>
        <p:spPr bwMode="auto">
          <a:xfrm>
            <a:off x="618967" y="1341945"/>
            <a:ext cx="7763193" cy="319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898" tIns="31949" rIns="63898" bIns="31949" numCol="1" anchor="t" anchorCtr="0" compatLnSpc="1"/>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zh-CN" noProof="1"/>
          </a:p>
        </p:txBody>
      </p:sp>
      <p:sp>
        <p:nvSpPr>
          <p:cNvPr id="4" name="Date Placeholder 3"/>
          <p:cNvSpPr>
            <a:spLocks noGrp="1"/>
          </p:cNvSpPr>
          <p:nvPr>
            <p:ph type="dt" sz="half" idx="2"/>
          </p:nvPr>
        </p:nvSpPr>
        <p:spPr>
          <a:xfrm>
            <a:off x="618967" y="4671915"/>
            <a:ext cx="2024698" cy="267725"/>
          </a:xfrm>
          <a:prstGeom prst="rect">
            <a:avLst/>
          </a:prstGeom>
        </p:spPr>
        <p:txBody>
          <a:bodyPr vert="horz" lIns="63898" tIns="31949" rIns="63898" bIns="31949" rtlCol="0" anchor="ctr"/>
          <a:lstStyle>
            <a:lvl1pPr algn="l" eaLnBrk="1" hangingPunct="1">
              <a:defRPr sz="900" noProof="1" smtClean="0">
                <a:solidFill>
                  <a:schemeClr val="tx1">
                    <a:tint val="75000"/>
                  </a:schemeClr>
                </a:solidFill>
              </a:defRPr>
            </a:lvl1pPr>
          </a:lstStyle>
          <a:p>
            <a:pPr>
              <a:defRPr/>
            </a:pPr>
            <a:fld id="{63A56D01-2764-4F3F-81D1-FEDBA43AD549}" type="datetimeFigureOut">
              <a:rPr lang="zh-CN" altLang="en-US"/>
              <a:t>2020/6/20</a:t>
            </a:fld>
            <a:endParaRPr lang="zh-CN" altLang="en-US"/>
          </a:p>
        </p:txBody>
      </p:sp>
      <p:sp>
        <p:nvSpPr>
          <p:cNvPr id="5" name="Footer Placeholder 4"/>
          <p:cNvSpPr>
            <a:spLocks noGrp="1"/>
          </p:cNvSpPr>
          <p:nvPr>
            <p:ph type="ftr" sz="quarter" idx="3"/>
          </p:nvPr>
        </p:nvSpPr>
        <p:spPr>
          <a:xfrm>
            <a:off x="2981484" y="4671915"/>
            <a:ext cx="3038158" cy="267725"/>
          </a:xfrm>
          <a:prstGeom prst="rect">
            <a:avLst/>
          </a:prstGeom>
        </p:spPr>
        <p:txBody>
          <a:bodyPr vert="horz" lIns="63898" tIns="31949" rIns="63898" bIns="31949" rtlCol="0" anchor="ctr"/>
          <a:lstStyle>
            <a:lvl1pPr algn="ctr" eaLnBrk="1" hangingPunct="1">
              <a:defRPr sz="900" noProof="1">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357462" y="4671915"/>
            <a:ext cx="2024698" cy="267725"/>
          </a:xfrm>
          <a:prstGeom prst="rect">
            <a:avLst/>
          </a:prstGeom>
        </p:spPr>
        <p:txBody>
          <a:bodyPr vert="horz" wrap="square" lIns="63898" tIns="31949" rIns="63898" bIns="31949" numCol="1" anchor="ctr" anchorCtr="0" compatLnSpc="1"/>
          <a:lstStyle>
            <a:lvl1pPr algn="r" eaLnBrk="1" hangingPunct="1">
              <a:defRPr sz="800" noProof="1">
                <a:solidFill>
                  <a:srgbClr val="898989"/>
                </a:solidFill>
              </a:defRPr>
            </a:lvl1pPr>
          </a:lstStyle>
          <a:p>
            <a:fld id="{481A012C-3782-4128-B36B-91F05AF1EE8F}" type="slidenum">
              <a:rPr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673100" rtl="0" eaLnBrk="0" fontAlgn="base" hangingPunct="0">
        <a:lnSpc>
          <a:spcPct val="90000"/>
        </a:lnSpc>
        <a:spcBef>
          <a:spcPct val="0"/>
        </a:spcBef>
        <a:spcAft>
          <a:spcPct val="0"/>
        </a:spcAft>
        <a:defRPr sz="3200" kern="1200">
          <a:solidFill>
            <a:schemeClr val="tx1"/>
          </a:solidFill>
          <a:latin typeface="+mj-lt"/>
          <a:ea typeface="+mj-ea"/>
          <a:cs typeface="+mj-cs"/>
        </a:defRPr>
      </a:lvl1pPr>
      <a:lvl2pPr algn="l" defTabSz="673100"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2pPr>
      <a:lvl3pPr algn="l" defTabSz="673100"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3pPr>
      <a:lvl4pPr algn="l" defTabSz="673100"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4pPr>
      <a:lvl5pPr algn="l" defTabSz="673100"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5pPr>
      <a:lvl6pPr marL="319405" algn="l" defTabSz="673100"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6pPr>
      <a:lvl7pPr marL="638810" algn="l" defTabSz="673100"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7pPr>
      <a:lvl8pPr marL="958215" algn="l" defTabSz="673100"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8pPr>
      <a:lvl9pPr marL="1278255" algn="l" defTabSz="673100"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9pPr>
    </p:titleStyle>
    <p:bodyStyle>
      <a:lvl1pPr marL="168910" indent="-168910" algn="l" defTabSz="673100" rtl="0" eaLnBrk="0" fontAlgn="base" hangingPunct="0">
        <a:lnSpc>
          <a:spcPct val="90000"/>
        </a:lnSpc>
        <a:spcBef>
          <a:spcPts val="735"/>
        </a:spcBef>
        <a:spcAft>
          <a:spcPct val="0"/>
        </a:spcAft>
        <a:buFont typeface="Arial" panose="020B0604020202020204" pitchFamily="34" charset="0"/>
        <a:buChar char="•"/>
        <a:defRPr sz="2000" kern="1200">
          <a:solidFill>
            <a:schemeClr val="tx1"/>
          </a:solidFill>
          <a:latin typeface="+mn-lt"/>
          <a:ea typeface="+mn-ea"/>
          <a:cs typeface="+mn-cs"/>
        </a:defRPr>
      </a:lvl1pPr>
      <a:lvl2pPr marL="506095" indent="-168910" algn="l" defTabSz="673100" rtl="0" eaLnBrk="0" fontAlgn="base" hangingPunct="0">
        <a:lnSpc>
          <a:spcPct val="90000"/>
        </a:lnSpc>
        <a:spcBef>
          <a:spcPts val="365"/>
        </a:spcBef>
        <a:spcAft>
          <a:spcPct val="0"/>
        </a:spcAft>
        <a:buFont typeface="Arial" panose="020B0604020202020204" pitchFamily="34" charset="0"/>
        <a:buChar char="•"/>
        <a:defRPr sz="1700" kern="1200">
          <a:solidFill>
            <a:schemeClr val="tx1"/>
          </a:solidFill>
          <a:latin typeface="+mn-lt"/>
          <a:ea typeface="+mn-ea"/>
          <a:cs typeface="+mn-cs"/>
        </a:defRPr>
      </a:lvl2pPr>
      <a:lvl3pPr marL="842010" indent="-168910" algn="l" defTabSz="673100" rtl="0" eaLnBrk="0" fontAlgn="base" hangingPunct="0">
        <a:lnSpc>
          <a:spcPct val="90000"/>
        </a:lnSpc>
        <a:spcBef>
          <a:spcPts val="365"/>
        </a:spcBef>
        <a:spcAft>
          <a:spcPct val="0"/>
        </a:spcAft>
        <a:buFont typeface="Arial" panose="020B0604020202020204" pitchFamily="34" charset="0"/>
        <a:buChar char="•"/>
        <a:defRPr sz="1500" kern="1200">
          <a:solidFill>
            <a:schemeClr val="tx1"/>
          </a:solidFill>
          <a:latin typeface="+mn-lt"/>
          <a:ea typeface="+mn-ea"/>
          <a:cs typeface="+mn-cs"/>
        </a:defRPr>
      </a:lvl3pPr>
      <a:lvl4pPr marL="1179195" indent="-168910" algn="l" defTabSz="673100" rtl="0" eaLnBrk="0" fontAlgn="base" hangingPunct="0">
        <a:lnSpc>
          <a:spcPct val="90000"/>
        </a:lnSpc>
        <a:spcBef>
          <a:spcPts val="365"/>
        </a:spcBef>
        <a:spcAft>
          <a:spcPct val="0"/>
        </a:spcAft>
        <a:buFont typeface="Arial" panose="020B0604020202020204" pitchFamily="34" charset="0"/>
        <a:buChar char="•"/>
        <a:defRPr sz="1300" kern="1200">
          <a:solidFill>
            <a:schemeClr val="tx1"/>
          </a:solidFill>
          <a:latin typeface="+mn-lt"/>
          <a:ea typeface="+mn-ea"/>
          <a:cs typeface="+mn-cs"/>
        </a:defRPr>
      </a:lvl4pPr>
      <a:lvl5pPr marL="1516380" indent="-168910" algn="l" defTabSz="673100" rtl="0" eaLnBrk="0" fontAlgn="base" hangingPunct="0">
        <a:lnSpc>
          <a:spcPct val="90000"/>
        </a:lnSpc>
        <a:spcBef>
          <a:spcPts val="365"/>
        </a:spcBef>
        <a:spcAft>
          <a:spcPct val="0"/>
        </a:spcAft>
        <a:buFont typeface="Arial" panose="020B0604020202020204" pitchFamily="34" charset="0"/>
        <a:buChar char="•"/>
        <a:defRPr sz="1300" kern="1200">
          <a:solidFill>
            <a:schemeClr val="tx1"/>
          </a:solidFill>
          <a:latin typeface="+mn-lt"/>
          <a:ea typeface="+mn-ea"/>
          <a:cs typeface="+mn-cs"/>
        </a:defRPr>
      </a:lvl5pPr>
      <a:lvl6pPr marL="1852930" indent="-168910" algn="l" defTabSz="673735" rtl="0" eaLnBrk="1" latinLnBrk="0" hangingPunct="1">
        <a:lnSpc>
          <a:spcPct val="90000"/>
        </a:lnSpc>
        <a:spcBef>
          <a:spcPts val="365"/>
        </a:spcBef>
        <a:buFont typeface="Arial" panose="020B0604020202020204" pitchFamily="34" charset="0"/>
        <a:buChar char="•"/>
        <a:defRPr sz="1300" kern="1200">
          <a:solidFill>
            <a:schemeClr val="tx1"/>
          </a:solidFill>
          <a:latin typeface="+mn-lt"/>
          <a:ea typeface="+mn-ea"/>
          <a:cs typeface="+mn-cs"/>
        </a:defRPr>
      </a:lvl6pPr>
      <a:lvl7pPr marL="2190115" indent="-168910" algn="l" defTabSz="673735" rtl="0" eaLnBrk="1" latinLnBrk="0" hangingPunct="1">
        <a:lnSpc>
          <a:spcPct val="90000"/>
        </a:lnSpc>
        <a:spcBef>
          <a:spcPts val="365"/>
        </a:spcBef>
        <a:buFont typeface="Arial" panose="020B0604020202020204" pitchFamily="34" charset="0"/>
        <a:buChar char="•"/>
        <a:defRPr sz="1300" kern="1200">
          <a:solidFill>
            <a:schemeClr val="tx1"/>
          </a:solidFill>
          <a:latin typeface="+mn-lt"/>
          <a:ea typeface="+mn-ea"/>
          <a:cs typeface="+mn-cs"/>
        </a:defRPr>
      </a:lvl7pPr>
      <a:lvl8pPr marL="2527300" indent="-168910" algn="l" defTabSz="673735" rtl="0" eaLnBrk="1" latinLnBrk="0" hangingPunct="1">
        <a:lnSpc>
          <a:spcPct val="90000"/>
        </a:lnSpc>
        <a:spcBef>
          <a:spcPts val="365"/>
        </a:spcBef>
        <a:buFont typeface="Arial" panose="020B0604020202020204" pitchFamily="34" charset="0"/>
        <a:buChar char="•"/>
        <a:defRPr sz="1300" kern="1200">
          <a:solidFill>
            <a:schemeClr val="tx1"/>
          </a:solidFill>
          <a:latin typeface="+mn-lt"/>
          <a:ea typeface="+mn-ea"/>
          <a:cs typeface="+mn-cs"/>
        </a:defRPr>
      </a:lvl8pPr>
      <a:lvl9pPr marL="2863850" indent="-168910" algn="l" defTabSz="673735" rtl="0" eaLnBrk="1" latinLnBrk="0" hangingPunct="1">
        <a:lnSpc>
          <a:spcPct val="90000"/>
        </a:lnSpc>
        <a:spcBef>
          <a:spcPts val="365"/>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73735" rtl="0" eaLnBrk="1" latinLnBrk="0" hangingPunct="1">
        <a:defRPr sz="1300" kern="1200">
          <a:solidFill>
            <a:schemeClr val="tx1"/>
          </a:solidFill>
          <a:latin typeface="+mn-lt"/>
          <a:ea typeface="+mn-ea"/>
          <a:cs typeface="+mn-cs"/>
        </a:defRPr>
      </a:lvl1pPr>
      <a:lvl2pPr marL="336550" algn="l" defTabSz="673735" rtl="0" eaLnBrk="1" latinLnBrk="0" hangingPunct="1">
        <a:defRPr sz="1300" kern="1200">
          <a:solidFill>
            <a:schemeClr val="tx1"/>
          </a:solidFill>
          <a:latin typeface="+mn-lt"/>
          <a:ea typeface="+mn-ea"/>
          <a:cs typeface="+mn-cs"/>
        </a:defRPr>
      </a:lvl2pPr>
      <a:lvl3pPr marL="673735" algn="l" defTabSz="673735" rtl="0" eaLnBrk="1" latinLnBrk="0" hangingPunct="1">
        <a:defRPr sz="1300" kern="1200">
          <a:solidFill>
            <a:schemeClr val="tx1"/>
          </a:solidFill>
          <a:latin typeface="+mn-lt"/>
          <a:ea typeface="+mn-ea"/>
          <a:cs typeface="+mn-cs"/>
        </a:defRPr>
      </a:lvl3pPr>
      <a:lvl4pPr marL="1010920" algn="l" defTabSz="673735" rtl="0" eaLnBrk="1" latinLnBrk="0" hangingPunct="1">
        <a:defRPr sz="1300" kern="1200">
          <a:solidFill>
            <a:schemeClr val="tx1"/>
          </a:solidFill>
          <a:latin typeface="+mn-lt"/>
          <a:ea typeface="+mn-ea"/>
          <a:cs typeface="+mn-cs"/>
        </a:defRPr>
      </a:lvl4pPr>
      <a:lvl5pPr marL="1347470" algn="l" defTabSz="673735" rtl="0" eaLnBrk="1" latinLnBrk="0" hangingPunct="1">
        <a:defRPr sz="1300" kern="1200">
          <a:solidFill>
            <a:schemeClr val="tx1"/>
          </a:solidFill>
          <a:latin typeface="+mn-lt"/>
          <a:ea typeface="+mn-ea"/>
          <a:cs typeface="+mn-cs"/>
        </a:defRPr>
      </a:lvl5pPr>
      <a:lvl6pPr marL="1684655" algn="l" defTabSz="673735" rtl="0" eaLnBrk="1" latinLnBrk="0" hangingPunct="1">
        <a:defRPr sz="1300" kern="1200">
          <a:solidFill>
            <a:schemeClr val="tx1"/>
          </a:solidFill>
          <a:latin typeface="+mn-lt"/>
          <a:ea typeface="+mn-ea"/>
          <a:cs typeface="+mn-cs"/>
        </a:defRPr>
      </a:lvl6pPr>
      <a:lvl7pPr marL="2021840" algn="l" defTabSz="673735" rtl="0" eaLnBrk="1" latinLnBrk="0" hangingPunct="1">
        <a:defRPr sz="1300" kern="1200">
          <a:solidFill>
            <a:schemeClr val="tx1"/>
          </a:solidFill>
          <a:latin typeface="+mn-lt"/>
          <a:ea typeface="+mn-ea"/>
          <a:cs typeface="+mn-cs"/>
        </a:defRPr>
      </a:lvl7pPr>
      <a:lvl8pPr marL="2358390" algn="l" defTabSz="673735" rtl="0" eaLnBrk="1" latinLnBrk="0" hangingPunct="1">
        <a:defRPr sz="1300" kern="1200">
          <a:solidFill>
            <a:schemeClr val="tx1"/>
          </a:solidFill>
          <a:latin typeface="+mn-lt"/>
          <a:ea typeface="+mn-ea"/>
          <a:cs typeface="+mn-cs"/>
        </a:defRPr>
      </a:lvl8pPr>
      <a:lvl9pPr marL="2695575" algn="l" defTabSz="673735"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slideLayout" Target="../slideLayouts/slideLayout1.xml"/><Relationship Id="rId7" Type="http://schemas.openxmlformats.org/officeDocument/2006/relationships/oleObject" Target="../embeddings/oleObject2.bin"/><Relationship Id="rId12" Type="http://schemas.openxmlformats.org/officeDocument/2006/relationships/image" Target="../media/image6.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wmf"/><Relationship Id="rId11" Type="http://schemas.openxmlformats.org/officeDocument/2006/relationships/oleObject" Target="../embeddings/oleObject4.bin"/><Relationship Id="rId5" Type="http://schemas.openxmlformats.org/officeDocument/2006/relationships/oleObject" Target="../embeddings/oleObject1.bin"/><Relationship Id="rId10" Type="http://schemas.openxmlformats.org/officeDocument/2006/relationships/image" Target="../media/image5.wmf"/><Relationship Id="rId4" Type="http://schemas.openxmlformats.org/officeDocument/2006/relationships/notesSlide" Target="../notesSlides/notesSlide10.xml"/><Relationship Id="rId9"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slideLayout" Target="../slideLayouts/slideLayout1.xml"/><Relationship Id="rId7" Type="http://schemas.openxmlformats.org/officeDocument/2006/relationships/oleObject" Target="../embeddings/oleObject6.bin"/><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11.emf"/><Relationship Id="rId5" Type="http://schemas.openxmlformats.org/officeDocument/2006/relationships/oleObject" Target="../embeddings/oleObject5.bin"/><Relationship Id="rId10" Type="http://schemas.openxmlformats.org/officeDocument/2006/relationships/image" Target="../media/image13.emf"/><Relationship Id="rId4" Type="http://schemas.openxmlformats.org/officeDocument/2006/relationships/notesSlide" Target="../notesSlides/notesSlide19.xml"/><Relationship Id="rId9" Type="http://schemas.openxmlformats.org/officeDocument/2006/relationships/oleObject" Target="../embeddings/oleObject7.bin"/></Relationships>
</file>

<file path=ppt/slides/_rels/slide20.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slideLayout" Target="../slideLayouts/slideLayout1.xml"/><Relationship Id="rId7" Type="http://schemas.openxmlformats.org/officeDocument/2006/relationships/oleObject" Target="../embeddings/oleObject9.bin"/><Relationship Id="rId12" Type="http://schemas.openxmlformats.org/officeDocument/2006/relationships/image" Target="../media/image13.emf"/><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4.wmf"/><Relationship Id="rId11" Type="http://schemas.openxmlformats.org/officeDocument/2006/relationships/oleObject" Target="../embeddings/oleObject11.bin"/><Relationship Id="rId5" Type="http://schemas.openxmlformats.org/officeDocument/2006/relationships/oleObject" Target="../embeddings/oleObject8.bin"/><Relationship Id="rId10" Type="http://schemas.openxmlformats.org/officeDocument/2006/relationships/image" Target="../media/image12.emf"/><Relationship Id="rId4" Type="http://schemas.openxmlformats.org/officeDocument/2006/relationships/notesSlide" Target="../notesSlides/notesSlide20.xml"/><Relationship Id="rId9" Type="http://schemas.openxmlformats.org/officeDocument/2006/relationships/oleObject" Target="../embeddings/oleObject10.bin"/></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slideLayout" Target="../slideLayouts/slideLayout1.xml"/><Relationship Id="rId7" Type="http://schemas.openxmlformats.org/officeDocument/2006/relationships/oleObject" Target="../embeddings/oleObject13.bin"/><Relationship Id="rId12" Type="http://schemas.openxmlformats.org/officeDocument/2006/relationships/image" Target="../media/image6.wmf"/><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5.wmf"/><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14.wmf"/><Relationship Id="rId4" Type="http://schemas.openxmlformats.org/officeDocument/2006/relationships/notesSlide" Target="../notesSlides/notesSlide22.xml"/><Relationship Id="rId9" Type="http://schemas.openxmlformats.org/officeDocument/2006/relationships/oleObject" Target="../embeddings/oleObject14.bin"/></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image" Target="../media/image15.wmf"/><Relationship Id="rId5" Type="http://schemas.openxmlformats.org/officeDocument/2006/relationships/oleObject" Target="../embeddings/oleObject16.bin"/><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50190" y="194945"/>
            <a:ext cx="8501380" cy="4650105"/>
          </a:xfrm>
          <a:prstGeom prst="rect">
            <a:avLst/>
          </a:prstGeom>
        </p:spPr>
      </p:pic>
      <p:sp>
        <p:nvSpPr>
          <p:cNvPr id="3" name="TextBox 11"/>
          <p:cNvSpPr txBox="1"/>
          <p:nvPr/>
        </p:nvSpPr>
        <p:spPr>
          <a:xfrm>
            <a:off x="517817" y="705262"/>
            <a:ext cx="2926080" cy="1568450"/>
          </a:xfrm>
          <a:prstGeom prst="rect">
            <a:avLst/>
          </a:prstGeom>
          <a:noFill/>
        </p:spPr>
        <p:txBody>
          <a:bodyPr wrap="none" rtlCol="0">
            <a:spAutoFit/>
          </a:bodyPr>
          <a:lstStyle/>
          <a:p>
            <a:r>
              <a:rPr lang="en-US" altLang="zh-CN" sz="9600" spc="600" dirty="0">
                <a:solidFill>
                  <a:schemeClr val="tx1">
                    <a:lumMod val="75000"/>
                    <a:lumOff val="25000"/>
                  </a:schemeClr>
                </a:solidFill>
                <a:latin typeface="黑体" panose="02010609060101010101" pitchFamily="2" charset="-122"/>
                <a:ea typeface="黑体" panose="02010609060101010101" pitchFamily="2" charset="-122"/>
              </a:rPr>
              <a:t>202X</a:t>
            </a:r>
          </a:p>
        </p:txBody>
      </p:sp>
      <p:sp>
        <p:nvSpPr>
          <p:cNvPr id="4" name="TextBox 12"/>
          <p:cNvSpPr txBox="1"/>
          <p:nvPr/>
        </p:nvSpPr>
        <p:spPr>
          <a:xfrm>
            <a:off x="517703" y="2135351"/>
            <a:ext cx="4762842" cy="769441"/>
          </a:xfrm>
          <a:prstGeom prst="rect">
            <a:avLst/>
          </a:prstGeom>
          <a:noFill/>
        </p:spPr>
        <p:txBody>
          <a:bodyPr wrap="none" rtlCol="0">
            <a:spAutoFit/>
          </a:bodyPr>
          <a:lstStyle/>
          <a:p>
            <a:r>
              <a:rPr lang="zh-CN" altLang="en-US" sz="4400" spc="300" dirty="0">
                <a:solidFill>
                  <a:schemeClr val="tx1">
                    <a:lumMod val="75000"/>
                    <a:lumOff val="25000"/>
                  </a:schemeClr>
                </a:solidFill>
                <a:latin typeface="黑体" panose="02010609060101010101" pitchFamily="2" charset="-122"/>
                <a:ea typeface="黑体" panose="02010609060101010101" pitchFamily="2" charset="-122"/>
              </a:rPr>
              <a:t>年中工作总结</a:t>
            </a:r>
            <a:r>
              <a:rPr lang="en-US" altLang="zh-CN" sz="4400" spc="300" dirty="0">
                <a:solidFill>
                  <a:schemeClr val="tx1">
                    <a:lumMod val="75000"/>
                    <a:lumOff val="25000"/>
                  </a:schemeClr>
                </a:solidFill>
                <a:latin typeface="黑体" panose="02010609060101010101" pitchFamily="2" charset="-122"/>
                <a:ea typeface="黑体" panose="02010609060101010101" pitchFamily="2" charset="-122"/>
              </a:rPr>
              <a:t>PPT</a:t>
            </a:r>
          </a:p>
        </p:txBody>
      </p:sp>
      <p:sp>
        <p:nvSpPr>
          <p:cNvPr id="5" name="TextBox 13"/>
          <p:cNvSpPr txBox="1"/>
          <p:nvPr/>
        </p:nvSpPr>
        <p:spPr>
          <a:xfrm>
            <a:off x="448372" y="3026463"/>
            <a:ext cx="4459041" cy="584775"/>
          </a:xfrm>
          <a:prstGeom prst="rect">
            <a:avLst/>
          </a:prstGeom>
          <a:noFill/>
        </p:spPr>
        <p:txBody>
          <a:bodyPr wrap="none" rtlCol="0">
            <a:spAutoFit/>
          </a:bodyPr>
          <a:lstStyle/>
          <a:p>
            <a:r>
              <a:rPr lang="en-US" altLang="zh-CN" dirty="0"/>
              <a:t>Annual work summary report, general dynamic PPT</a:t>
            </a:r>
          </a:p>
          <a:p>
            <a:r>
              <a:rPr lang="en-US" altLang="zh-CN" dirty="0"/>
              <a:t> template</a:t>
            </a:r>
            <a:endParaRPr lang="zh-CN" altLang="en-US" dirty="0"/>
          </a:p>
        </p:txBody>
      </p:sp>
      <p:sp>
        <p:nvSpPr>
          <p:cNvPr id="6" name="圆角矩形 3"/>
          <p:cNvSpPr/>
          <p:nvPr/>
        </p:nvSpPr>
        <p:spPr>
          <a:xfrm>
            <a:off x="448136" y="3764815"/>
            <a:ext cx="2088208" cy="432048"/>
          </a:xfrm>
          <a:prstGeom prst="roundRect">
            <a:avLst/>
          </a:prstGeom>
          <a:solidFill>
            <a:srgbClr val="E1404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方正兰亭准黑_GBK" panose="02000000000000000000" pitchFamily="2" charset="-122"/>
                <a:ea typeface="方正兰亭准黑_GBK" panose="02000000000000000000" pitchFamily="2" charset="-122"/>
              </a:rPr>
              <a:t>汇报人</a:t>
            </a:r>
            <a:r>
              <a:rPr lang="en-US" altLang="zh-CN" sz="1400" dirty="0" smtClean="0">
                <a:latin typeface="方正兰亭准黑_GBK" panose="02000000000000000000" pitchFamily="2" charset="-122"/>
                <a:ea typeface="方正兰亭准黑_GBK" panose="02000000000000000000" pitchFamily="2" charset="-122"/>
              </a:rPr>
              <a:t>:</a:t>
            </a:r>
            <a:r>
              <a:rPr lang="en-US" sz="1400" dirty="0">
                <a:cs typeface="+mn-ea"/>
                <a:sym typeface="+mn-lt"/>
              </a:rPr>
              <a:t>XXX</a:t>
            </a:r>
            <a:endParaRPr lang="en-US" sz="1400" dirty="0">
              <a:latin typeface="方正兰亭准黑_GBK" panose="02000000000000000000" pitchFamily="2" charset="-122"/>
              <a:ea typeface="方正兰亭准黑_GBK" panose="02000000000000000000" pitchFamily="2" charset="-122"/>
            </a:endParaRPr>
          </a:p>
        </p:txBody>
      </p:sp>
      <p:pic>
        <p:nvPicPr>
          <p:cNvPr id="7" name="583eea9dc623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5906" y="-274430"/>
            <a:ext cx="603710" cy="668499"/>
          </a:xfrm>
          <a:prstGeom prst="rect">
            <a:avLst/>
          </a:prstGeom>
        </p:spPr>
      </p:pic>
    </p:spTree>
  </p:cSld>
  <p:clrMapOvr>
    <a:masterClrMapping/>
  </p:clrMapOvr>
  <p:transition spd="slow" advTm="563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649"/>
                            </p:stCondLst>
                            <p:childTnLst>
                              <p:par>
                                <p:cTn id="13" presetID="34" presetClass="emph" presetSubtype="0" fill="hold" grpId="1" nodeType="after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3"/>
                                        </p:tgtEl>
                                        <p:attrNameLst>
                                          <p:attrName>ppt_x</p:attrName>
                                          <p:attrName>ppt_y</p:attrName>
                                        </p:attrNameLst>
                                      </p:cBhvr>
                                    </p:animMotion>
                                    <p:animRot by="1500000">
                                      <p:cBhvr>
                                        <p:cTn id="15" dur="125" fill="hold">
                                          <p:stCondLst>
                                            <p:cond delay="0"/>
                                          </p:stCondLst>
                                        </p:cTn>
                                        <p:tgtEl>
                                          <p:spTgt spid="3"/>
                                        </p:tgtEl>
                                        <p:attrNameLst>
                                          <p:attrName>r</p:attrName>
                                        </p:attrNameLst>
                                      </p:cBhvr>
                                    </p:animRot>
                                    <p:animRot by="-1500000">
                                      <p:cBhvr>
                                        <p:cTn id="16" dur="125" fill="hold">
                                          <p:stCondLst>
                                            <p:cond delay="125"/>
                                          </p:stCondLst>
                                        </p:cTn>
                                        <p:tgtEl>
                                          <p:spTgt spid="3"/>
                                        </p:tgtEl>
                                        <p:attrNameLst>
                                          <p:attrName>r</p:attrName>
                                        </p:attrNameLst>
                                      </p:cBhvr>
                                    </p:animRot>
                                    <p:animRot by="-1500000">
                                      <p:cBhvr>
                                        <p:cTn id="17" dur="125" fill="hold">
                                          <p:stCondLst>
                                            <p:cond delay="250"/>
                                          </p:stCondLst>
                                        </p:cTn>
                                        <p:tgtEl>
                                          <p:spTgt spid="3"/>
                                        </p:tgtEl>
                                        <p:attrNameLst>
                                          <p:attrName>r</p:attrName>
                                        </p:attrNameLst>
                                      </p:cBhvr>
                                    </p:animRot>
                                    <p:animRot by="1500000">
                                      <p:cBhvr>
                                        <p:cTn id="18" dur="125" fill="hold">
                                          <p:stCondLst>
                                            <p:cond delay="375"/>
                                          </p:stCondLst>
                                        </p:cTn>
                                        <p:tgtEl>
                                          <p:spTgt spid="3"/>
                                        </p:tgtEl>
                                        <p:attrNameLst>
                                          <p:attrName>r</p:attrName>
                                        </p:attrNameLst>
                                      </p:cBhvr>
                                    </p:animRot>
                                  </p:childTnLst>
                                </p:cTn>
                              </p:par>
                            </p:childTnLst>
                          </p:cTn>
                        </p:par>
                        <p:par>
                          <p:cTn id="19" fill="hold">
                            <p:stCondLst>
                              <p:cond delay="1299"/>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anim calcmode="lin" valueType="num">
                                      <p:cBhvr>
                                        <p:cTn id="2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
                                        </p:tgtEl>
                                      </p:cBhvr>
                                    </p:animEffect>
                                  </p:childTnLst>
                                </p:cTn>
                              </p:par>
                            </p:childTnLst>
                          </p:cTn>
                        </p:par>
                        <p:par>
                          <p:cTn id="27" fill="hold">
                            <p:stCondLst>
                              <p:cond delay="2199"/>
                            </p:stCondLst>
                            <p:childTnLst>
                              <p:par>
                                <p:cTn id="28" presetID="34" presetClass="emph" presetSubtype="0" fill="hold" grpId="1" nodeType="afterEffect">
                                  <p:stCondLst>
                                    <p:cond delay="0"/>
                                  </p:stCondLst>
                                  <p:iterate type="lt">
                                    <p:tmPct val="10000"/>
                                  </p:iterate>
                                  <p:childTnLst>
                                    <p:animMotion origin="layout" path="M 0.0 0.0 L 0.0 -0.07213" pathEditMode="relative" ptsTypes="">
                                      <p:cBhvr>
                                        <p:cTn id="29" dur="250" accel="50000" decel="50000" autoRev="1" fill="hold">
                                          <p:stCondLst>
                                            <p:cond delay="0"/>
                                          </p:stCondLst>
                                        </p:cTn>
                                        <p:tgtEl>
                                          <p:spTgt spid="4"/>
                                        </p:tgtEl>
                                        <p:attrNameLst>
                                          <p:attrName>ppt_x</p:attrName>
                                          <p:attrName>ppt_y</p:attrName>
                                        </p:attrNameLst>
                                      </p:cBhvr>
                                    </p:animMotion>
                                    <p:animRot by="1500000">
                                      <p:cBhvr>
                                        <p:cTn id="30" dur="125" fill="hold">
                                          <p:stCondLst>
                                            <p:cond delay="0"/>
                                          </p:stCondLst>
                                        </p:cTn>
                                        <p:tgtEl>
                                          <p:spTgt spid="4"/>
                                        </p:tgtEl>
                                        <p:attrNameLst>
                                          <p:attrName>r</p:attrName>
                                        </p:attrNameLst>
                                      </p:cBhvr>
                                    </p:animRot>
                                    <p:animRot by="-1500000">
                                      <p:cBhvr>
                                        <p:cTn id="31" dur="125" fill="hold">
                                          <p:stCondLst>
                                            <p:cond delay="125"/>
                                          </p:stCondLst>
                                        </p:cTn>
                                        <p:tgtEl>
                                          <p:spTgt spid="4"/>
                                        </p:tgtEl>
                                        <p:attrNameLst>
                                          <p:attrName>r</p:attrName>
                                        </p:attrNameLst>
                                      </p:cBhvr>
                                    </p:animRot>
                                    <p:animRot by="-1500000">
                                      <p:cBhvr>
                                        <p:cTn id="32" dur="125" fill="hold">
                                          <p:stCondLst>
                                            <p:cond delay="250"/>
                                          </p:stCondLst>
                                        </p:cTn>
                                        <p:tgtEl>
                                          <p:spTgt spid="4"/>
                                        </p:tgtEl>
                                        <p:attrNameLst>
                                          <p:attrName>r</p:attrName>
                                        </p:attrNameLst>
                                      </p:cBhvr>
                                    </p:animRot>
                                    <p:animRot by="1500000">
                                      <p:cBhvr>
                                        <p:cTn id="33" dur="125" fill="hold">
                                          <p:stCondLst>
                                            <p:cond delay="375"/>
                                          </p:stCondLst>
                                        </p:cTn>
                                        <p:tgtEl>
                                          <p:spTgt spid="4"/>
                                        </p:tgtEl>
                                        <p:attrNameLst>
                                          <p:attrName>r</p:attrName>
                                        </p:attrNameLst>
                                      </p:cBhvr>
                                    </p:animRot>
                                  </p:childTnLst>
                                </p:cTn>
                              </p:par>
                            </p:childTnLst>
                          </p:cTn>
                        </p:par>
                        <p:par>
                          <p:cTn id="34" fill="hold">
                            <p:stCondLst>
                              <p:cond delay="3099"/>
                            </p:stCondLst>
                            <p:childTnLst>
                              <p:par>
                                <p:cTn id="35" presetID="4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4099"/>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childTnLst>
                          </p:cTn>
                        </p:par>
                        <p:par>
                          <p:cTn id="44" fill="hold">
                            <p:stCondLst>
                              <p:cond delay="4599"/>
                            </p:stCondLst>
                            <p:childTnLst>
                              <p:par>
                                <p:cTn id="45" presetID="1" presetClass="mediacall" presetSubtype="0" fill="hold" nodeType="afterEffect">
                                  <p:stCondLst>
                                    <p:cond delay="0"/>
                                  </p:stCondLst>
                                  <p:childTnLst>
                                    <p:cmd type="call" cmd="playFrom(0.0)">
                                      <p:cBhvr>
                                        <p:cTn id="4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hold" display="0">
                  <p:stCondLst>
                    <p:cond delay="indefinite"/>
                  </p:stCondLst>
                  <p:endCondLst>
                    <p:cond evt="onStopAudio" delay="0">
                      <p:tgtEl>
                        <p:sldTgt/>
                      </p:tgtEl>
                    </p:cond>
                  </p:endCondLst>
                </p:cTn>
                <p:tgtEl>
                  <p:spTgt spid="7"/>
                </p:tgtEl>
              </p:cMediaNode>
            </p:audio>
          </p:childTnLst>
        </p:cTn>
      </p:par>
    </p:tnLst>
    <p:bldLst>
      <p:bldP spid="3" grpId="0"/>
      <p:bldP spid="3" grpId="1"/>
      <p:bldP spid="4" grpId="0"/>
      <p:bldP spid="4" grpId="1"/>
      <p:bldP spid="5" grpId="0"/>
      <p:bldP spid="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8154" y="936024"/>
            <a:ext cx="5616624" cy="3240360"/>
          </a:xfrm>
          <a:prstGeom prst="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620242" y="1231314"/>
            <a:ext cx="6624736" cy="2801054"/>
          </a:xfrm>
          <a:prstGeom prst="rect">
            <a:avLst/>
          </a:prstGeom>
          <a:solidFill>
            <a:schemeClr val="bg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9"/>
          <p:cNvSpPr txBox="1"/>
          <p:nvPr/>
        </p:nvSpPr>
        <p:spPr>
          <a:xfrm>
            <a:off x="768920" y="1440080"/>
            <a:ext cx="923330" cy="1477328"/>
          </a:xfrm>
          <a:prstGeom prst="rect">
            <a:avLst/>
          </a:prstGeom>
          <a:noFill/>
        </p:spPr>
        <p:txBody>
          <a:bodyPr vert="eaVert" wrap="none" rtlCol="0">
            <a:spAutoFit/>
          </a:bodyPr>
          <a:lstStyle/>
          <a:p>
            <a:r>
              <a:rPr lang="zh-CN" altLang="en-US" sz="4800" spc="600" dirty="0">
                <a:solidFill>
                  <a:schemeClr val="bg1"/>
                </a:solidFill>
                <a:latin typeface="黑体" panose="02010609060101010101" pitchFamily="2" charset="-122"/>
                <a:ea typeface="黑体" panose="02010609060101010101" pitchFamily="2" charset="-122"/>
              </a:rPr>
              <a:t>目录</a:t>
            </a:r>
          </a:p>
        </p:txBody>
      </p:sp>
      <p:sp>
        <p:nvSpPr>
          <p:cNvPr id="5" name="TextBox 10"/>
          <p:cNvSpPr txBox="1"/>
          <p:nvPr/>
        </p:nvSpPr>
        <p:spPr>
          <a:xfrm>
            <a:off x="1951439" y="1914519"/>
            <a:ext cx="748923" cy="769441"/>
          </a:xfrm>
          <a:prstGeom prst="rect">
            <a:avLst/>
          </a:prstGeom>
          <a:noFill/>
        </p:spPr>
        <p:txBody>
          <a:bodyPr vert="horz" wrap="none" rtlCol="0">
            <a:spAutoFit/>
          </a:bodyPr>
          <a:lstStyle/>
          <a:p>
            <a:r>
              <a:rPr lang="en-US" altLang="zh-CN" sz="4400" dirty="0">
                <a:solidFill>
                  <a:schemeClr val="bg1"/>
                </a:solidFill>
                <a:latin typeface="黑体" panose="02010609060101010101" pitchFamily="2" charset="-122"/>
                <a:ea typeface="黑体" panose="02010609060101010101" pitchFamily="2" charset="-122"/>
              </a:rPr>
              <a:t>01</a:t>
            </a:r>
            <a:endParaRPr lang="zh-CN" altLang="en-US" sz="4400" dirty="0">
              <a:solidFill>
                <a:schemeClr val="bg1"/>
              </a:solidFill>
              <a:latin typeface="黑体" panose="02010609060101010101" pitchFamily="2" charset="-122"/>
              <a:ea typeface="黑体" panose="02010609060101010101" pitchFamily="2" charset="-122"/>
            </a:endParaRPr>
          </a:p>
        </p:txBody>
      </p:sp>
      <p:sp>
        <p:nvSpPr>
          <p:cNvPr id="6" name="TextBox 14"/>
          <p:cNvSpPr txBox="1"/>
          <p:nvPr/>
        </p:nvSpPr>
        <p:spPr>
          <a:xfrm>
            <a:off x="1705798" y="2706607"/>
            <a:ext cx="1210588" cy="400110"/>
          </a:xfrm>
          <a:prstGeom prst="rect">
            <a:avLst/>
          </a:prstGeom>
          <a:noFill/>
        </p:spPr>
        <p:txBody>
          <a:bodyPr vert="horz" wrap="none" rtlCol="0">
            <a:spAutoFit/>
          </a:bodyPr>
          <a:lstStyle/>
          <a:p>
            <a:r>
              <a:rPr lang="zh-CN" altLang="en-US" sz="2000" dirty="0">
                <a:solidFill>
                  <a:schemeClr val="bg1"/>
                </a:solidFill>
                <a:latin typeface="黑体" panose="02010609060101010101" pitchFamily="2" charset="-122"/>
                <a:ea typeface="黑体" panose="02010609060101010101" pitchFamily="2" charset="-122"/>
              </a:rPr>
              <a:t>单击标题</a:t>
            </a:r>
          </a:p>
        </p:txBody>
      </p:sp>
      <p:sp>
        <p:nvSpPr>
          <p:cNvPr id="7" name="TextBox 15"/>
          <p:cNvSpPr txBox="1"/>
          <p:nvPr/>
        </p:nvSpPr>
        <p:spPr>
          <a:xfrm>
            <a:off x="1692250" y="3066647"/>
            <a:ext cx="1303562" cy="461665"/>
          </a:xfrm>
          <a:prstGeom prst="rect">
            <a:avLst/>
          </a:prstGeom>
          <a:noFill/>
        </p:spPr>
        <p:txBody>
          <a:bodyPr wrap="none" rtlCol="0">
            <a:spAutoFit/>
          </a:bodyPr>
          <a:lstStyle/>
          <a:p>
            <a:pPr algn="ctr"/>
            <a:r>
              <a:rPr lang="en-US" altLang="zh-CN" sz="1200" dirty="0">
                <a:solidFill>
                  <a:schemeClr val="bg1"/>
                </a:solidFill>
                <a:latin typeface="汉仪细等线" panose="01010104010101010101" pitchFamily="2" charset="-122"/>
                <a:ea typeface="汉仪细等线" panose="01010104010101010101" pitchFamily="2" charset="-122"/>
              </a:rPr>
              <a:t>Please click enter</a:t>
            </a:r>
          </a:p>
          <a:p>
            <a:pPr algn="ctr"/>
            <a:r>
              <a:rPr lang="en-US" altLang="zh-CN" sz="1200" dirty="0">
                <a:solidFill>
                  <a:schemeClr val="bg1"/>
                </a:solidFill>
                <a:latin typeface="汉仪细等线" panose="01010104010101010101" pitchFamily="2" charset="-122"/>
                <a:ea typeface="汉仪细等线" panose="01010104010101010101" pitchFamily="2" charset="-122"/>
              </a:rPr>
              <a:t>text content</a:t>
            </a:r>
            <a:endParaRPr lang="zh-CN" altLang="en-US" sz="1200" dirty="0">
              <a:solidFill>
                <a:schemeClr val="bg1"/>
              </a:solidFill>
              <a:latin typeface="汉仪细等线" panose="01010104010101010101" pitchFamily="2" charset="-122"/>
              <a:ea typeface="汉仪细等线" panose="01010104010101010101" pitchFamily="2" charset="-122"/>
            </a:endParaRPr>
          </a:p>
        </p:txBody>
      </p:sp>
      <p:sp>
        <p:nvSpPr>
          <p:cNvPr id="17" name="TextBox 10"/>
          <p:cNvSpPr txBox="1"/>
          <p:nvPr/>
        </p:nvSpPr>
        <p:spPr>
          <a:xfrm>
            <a:off x="3463643" y="1914519"/>
            <a:ext cx="748923" cy="769441"/>
          </a:xfrm>
          <a:prstGeom prst="rect">
            <a:avLst/>
          </a:prstGeom>
          <a:noFill/>
        </p:spPr>
        <p:txBody>
          <a:bodyPr vert="horz" wrap="none" rtlCol="0">
            <a:spAutoFit/>
          </a:bodyPr>
          <a:lstStyle/>
          <a:p>
            <a:r>
              <a:rPr lang="en-US" altLang="zh-CN" sz="4400" dirty="0">
                <a:solidFill>
                  <a:schemeClr val="bg1"/>
                </a:solidFill>
                <a:latin typeface="黑体" panose="02010609060101010101" pitchFamily="2" charset="-122"/>
                <a:ea typeface="黑体" panose="02010609060101010101" pitchFamily="2" charset="-122"/>
              </a:rPr>
              <a:t>02</a:t>
            </a:r>
            <a:endParaRPr lang="zh-CN" altLang="en-US" sz="4400" dirty="0">
              <a:solidFill>
                <a:schemeClr val="bg1"/>
              </a:solidFill>
              <a:latin typeface="黑体" panose="02010609060101010101" pitchFamily="2" charset="-122"/>
              <a:ea typeface="黑体" panose="02010609060101010101" pitchFamily="2" charset="-122"/>
            </a:endParaRPr>
          </a:p>
        </p:txBody>
      </p:sp>
      <p:sp>
        <p:nvSpPr>
          <p:cNvPr id="18" name="TextBox 14"/>
          <p:cNvSpPr txBox="1"/>
          <p:nvPr/>
        </p:nvSpPr>
        <p:spPr>
          <a:xfrm>
            <a:off x="3218002" y="2706607"/>
            <a:ext cx="1210588" cy="400110"/>
          </a:xfrm>
          <a:prstGeom prst="rect">
            <a:avLst/>
          </a:prstGeom>
          <a:noFill/>
        </p:spPr>
        <p:txBody>
          <a:bodyPr vert="horz" wrap="none" rtlCol="0">
            <a:spAutoFit/>
          </a:bodyPr>
          <a:lstStyle/>
          <a:p>
            <a:r>
              <a:rPr lang="zh-CN" altLang="en-US" sz="2000" dirty="0">
                <a:solidFill>
                  <a:schemeClr val="bg1"/>
                </a:solidFill>
                <a:latin typeface="黑体" panose="02010609060101010101" pitchFamily="2" charset="-122"/>
                <a:ea typeface="黑体" panose="02010609060101010101" pitchFamily="2" charset="-122"/>
              </a:rPr>
              <a:t>单击标题</a:t>
            </a:r>
          </a:p>
        </p:txBody>
      </p:sp>
      <p:sp>
        <p:nvSpPr>
          <p:cNvPr id="19" name="TextBox 15"/>
          <p:cNvSpPr txBox="1"/>
          <p:nvPr/>
        </p:nvSpPr>
        <p:spPr>
          <a:xfrm>
            <a:off x="3204454" y="3066647"/>
            <a:ext cx="1303562" cy="461665"/>
          </a:xfrm>
          <a:prstGeom prst="rect">
            <a:avLst/>
          </a:prstGeom>
          <a:noFill/>
        </p:spPr>
        <p:txBody>
          <a:bodyPr wrap="none" rtlCol="0">
            <a:spAutoFit/>
          </a:bodyPr>
          <a:lstStyle/>
          <a:p>
            <a:pPr algn="ctr"/>
            <a:r>
              <a:rPr lang="en-US" altLang="zh-CN" sz="1200" dirty="0">
                <a:solidFill>
                  <a:schemeClr val="bg1"/>
                </a:solidFill>
                <a:latin typeface="汉仪细等线" panose="01010104010101010101" pitchFamily="2" charset="-122"/>
                <a:ea typeface="汉仪细等线" panose="01010104010101010101" pitchFamily="2" charset="-122"/>
              </a:rPr>
              <a:t>Please click enter</a:t>
            </a:r>
          </a:p>
          <a:p>
            <a:pPr algn="ctr"/>
            <a:r>
              <a:rPr lang="en-US" altLang="zh-CN" sz="1200" dirty="0">
                <a:solidFill>
                  <a:schemeClr val="bg1"/>
                </a:solidFill>
                <a:latin typeface="汉仪细等线" panose="01010104010101010101" pitchFamily="2" charset="-122"/>
                <a:ea typeface="汉仪细等线" panose="01010104010101010101" pitchFamily="2" charset="-122"/>
              </a:rPr>
              <a:t>text content</a:t>
            </a:r>
            <a:endParaRPr lang="zh-CN" altLang="en-US" sz="1200" dirty="0">
              <a:solidFill>
                <a:schemeClr val="bg1"/>
              </a:solidFill>
              <a:latin typeface="汉仪细等线" panose="01010104010101010101" pitchFamily="2" charset="-122"/>
              <a:ea typeface="汉仪细等线" panose="01010104010101010101" pitchFamily="2" charset="-122"/>
            </a:endParaRPr>
          </a:p>
        </p:txBody>
      </p:sp>
      <p:sp>
        <p:nvSpPr>
          <p:cNvPr id="20" name="TextBox 10"/>
          <p:cNvSpPr txBox="1"/>
          <p:nvPr/>
        </p:nvSpPr>
        <p:spPr>
          <a:xfrm>
            <a:off x="5112327" y="1914519"/>
            <a:ext cx="748923" cy="769441"/>
          </a:xfrm>
          <a:prstGeom prst="rect">
            <a:avLst/>
          </a:prstGeom>
          <a:noFill/>
        </p:spPr>
        <p:txBody>
          <a:bodyPr vert="horz" wrap="none" rtlCol="0">
            <a:spAutoFit/>
          </a:bodyPr>
          <a:lstStyle/>
          <a:p>
            <a:r>
              <a:rPr lang="en-US" altLang="zh-CN" sz="4400" dirty="0">
                <a:solidFill>
                  <a:schemeClr val="bg1"/>
                </a:solidFill>
                <a:latin typeface="黑体" panose="02010609060101010101" pitchFamily="2" charset="-122"/>
                <a:ea typeface="黑体" panose="02010609060101010101" pitchFamily="2" charset="-122"/>
              </a:rPr>
              <a:t>03</a:t>
            </a:r>
            <a:endParaRPr lang="zh-CN" altLang="en-US" sz="4400" dirty="0">
              <a:solidFill>
                <a:schemeClr val="bg1"/>
              </a:solidFill>
              <a:latin typeface="黑体" panose="02010609060101010101" pitchFamily="2" charset="-122"/>
              <a:ea typeface="黑体" panose="02010609060101010101" pitchFamily="2" charset="-122"/>
            </a:endParaRPr>
          </a:p>
        </p:txBody>
      </p:sp>
      <p:sp>
        <p:nvSpPr>
          <p:cNvPr id="21" name="TextBox 14"/>
          <p:cNvSpPr txBox="1"/>
          <p:nvPr/>
        </p:nvSpPr>
        <p:spPr>
          <a:xfrm>
            <a:off x="4866686" y="2706607"/>
            <a:ext cx="1210588" cy="400110"/>
          </a:xfrm>
          <a:prstGeom prst="rect">
            <a:avLst/>
          </a:prstGeom>
          <a:noFill/>
        </p:spPr>
        <p:txBody>
          <a:bodyPr vert="horz" wrap="none" rtlCol="0">
            <a:spAutoFit/>
          </a:bodyPr>
          <a:lstStyle/>
          <a:p>
            <a:r>
              <a:rPr lang="zh-CN" altLang="en-US" sz="2000" dirty="0">
                <a:solidFill>
                  <a:schemeClr val="bg1"/>
                </a:solidFill>
                <a:latin typeface="黑体" panose="02010609060101010101" pitchFamily="2" charset="-122"/>
                <a:ea typeface="黑体" panose="02010609060101010101" pitchFamily="2" charset="-122"/>
              </a:rPr>
              <a:t>单击标题</a:t>
            </a:r>
          </a:p>
        </p:txBody>
      </p:sp>
      <p:sp>
        <p:nvSpPr>
          <p:cNvPr id="22" name="TextBox 15"/>
          <p:cNvSpPr txBox="1"/>
          <p:nvPr/>
        </p:nvSpPr>
        <p:spPr>
          <a:xfrm>
            <a:off x="4853138" y="3066647"/>
            <a:ext cx="1303562" cy="461665"/>
          </a:xfrm>
          <a:prstGeom prst="rect">
            <a:avLst/>
          </a:prstGeom>
          <a:noFill/>
        </p:spPr>
        <p:txBody>
          <a:bodyPr wrap="none" rtlCol="0">
            <a:spAutoFit/>
          </a:bodyPr>
          <a:lstStyle/>
          <a:p>
            <a:pPr algn="ctr"/>
            <a:r>
              <a:rPr lang="en-US" altLang="zh-CN" sz="1200" dirty="0">
                <a:solidFill>
                  <a:schemeClr val="bg1"/>
                </a:solidFill>
                <a:latin typeface="汉仪细等线" panose="01010104010101010101" pitchFamily="2" charset="-122"/>
                <a:ea typeface="汉仪细等线" panose="01010104010101010101" pitchFamily="2" charset="-122"/>
              </a:rPr>
              <a:t>Please click enter</a:t>
            </a:r>
          </a:p>
          <a:p>
            <a:pPr algn="ctr"/>
            <a:r>
              <a:rPr lang="en-US" altLang="zh-CN" sz="1200" dirty="0">
                <a:solidFill>
                  <a:schemeClr val="bg1"/>
                </a:solidFill>
                <a:latin typeface="汉仪细等线" panose="01010104010101010101" pitchFamily="2" charset="-122"/>
                <a:ea typeface="汉仪细等线" panose="01010104010101010101" pitchFamily="2" charset="-122"/>
              </a:rPr>
              <a:t>text content</a:t>
            </a:r>
            <a:endParaRPr lang="zh-CN" altLang="en-US" sz="1200" dirty="0">
              <a:solidFill>
                <a:schemeClr val="bg1"/>
              </a:solidFill>
              <a:latin typeface="汉仪细等线" panose="01010104010101010101" pitchFamily="2" charset="-122"/>
              <a:ea typeface="汉仪细等线" panose="01010104010101010101" pitchFamily="2" charset="-122"/>
            </a:endParaRPr>
          </a:p>
        </p:txBody>
      </p:sp>
      <p:sp>
        <p:nvSpPr>
          <p:cNvPr id="23" name="TextBox 10"/>
          <p:cNvSpPr txBox="1"/>
          <p:nvPr/>
        </p:nvSpPr>
        <p:spPr>
          <a:xfrm>
            <a:off x="6906383" y="1914519"/>
            <a:ext cx="748923" cy="769441"/>
          </a:xfrm>
          <a:prstGeom prst="rect">
            <a:avLst/>
          </a:prstGeom>
          <a:noFill/>
        </p:spPr>
        <p:txBody>
          <a:bodyPr vert="horz" wrap="none" rtlCol="0">
            <a:spAutoFit/>
          </a:bodyPr>
          <a:lstStyle/>
          <a:p>
            <a:r>
              <a:rPr lang="en-US" altLang="zh-CN" sz="4400" dirty="0">
                <a:solidFill>
                  <a:schemeClr val="bg1"/>
                </a:solidFill>
                <a:latin typeface="黑体" panose="02010609060101010101" pitchFamily="2" charset="-122"/>
                <a:ea typeface="黑体" panose="02010609060101010101" pitchFamily="2" charset="-122"/>
              </a:rPr>
              <a:t>04</a:t>
            </a:r>
            <a:endParaRPr lang="zh-CN" altLang="en-US" sz="4400" dirty="0">
              <a:solidFill>
                <a:schemeClr val="bg1"/>
              </a:solidFill>
              <a:latin typeface="黑体" panose="02010609060101010101" pitchFamily="2" charset="-122"/>
              <a:ea typeface="黑体" panose="02010609060101010101" pitchFamily="2" charset="-122"/>
            </a:endParaRPr>
          </a:p>
        </p:txBody>
      </p:sp>
      <p:sp>
        <p:nvSpPr>
          <p:cNvPr id="24" name="TextBox 14"/>
          <p:cNvSpPr txBox="1"/>
          <p:nvPr/>
        </p:nvSpPr>
        <p:spPr>
          <a:xfrm>
            <a:off x="6660742" y="2706607"/>
            <a:ext cx="1210588" cy="400110"/>
          </a:xfrm>
          <a:prstGeom prst="rect">
            <a:avLst/>
          </a:prstGeom>
          <a:noFill/>
        </p:spPr>
        <p:txBody>
          <a:bodyPr vert="horz" wrap="none" rtlCol="0">
            <a:spAutoFit/>
          </a:bodyPr>
          <a:lstStyle/>
          <a:p>
            <a:r>
              <a:rPr lang="zh-CN" altLang="en-US" sz="2000" dirty="0">
                <a:solidFill>
                  <a:schemeClr val="bg1"/>
                </a:solidFill>
                <a:latin typeface="黑体" panose="02010609060101010101" pitchFamily="2" charset="-122"/>
                <a:ea typeface="黑体" panose="02010609060101010101" pitchFamily="2" charset="-122"/>
              </a:rPr>
              <a:t>单击标题</a:t>
            </a:r>
          </a:p>
        </p:txBody>
      </p:sp>
      <p:sp>
        <p:nvSpPr>
          <p:cNvPr id="25" name="TextBox 15"/>
          <p:cNvSpPr txBox="1"/>
          <p:nvPr/>
        </p:nvSpPr>
        <p:spPr>
          <a:xfrm>
            <a:off x="6647194" y="3066647"/>
            <a:ext cx="1303562" cy="461665"/>
          </a:xfrm>
          <a:prstGeom prst="rect">
            <a:avLst/>
          </a:prstGeom>
          <a:noFill/>
        </p:spPr>
        <p:txBody>
          <a:bodyPr wrap="none" rtlCol="0">
            <a:spAutoFit/>
          </a:bodyPr>
          <a:lstStyle/>
          <a:p>
            <a:pPr algn="ctr"/>
            <a:r>
              <a:rPr lang="en-US" altLang="zh-CN" sz="1200" dirty="0">
                <a:solidFill>
                  <a:schemeClr val="bg1"/>
                </a:solidFill>
                <a:latin typeface="汉仪细等线" panose="01010104010101010101" pitchFamily="2" charset="-122"/>
                <a:ea typeface="汉仪细等线" panose="01010104010101010101" pitchFamily="2" charset="-122"/>
              </a:rPr>
              <a:t>Please click enter</a:t>
            </a:r>
          </a:p>
          <a:p>
            <a:pPr algn="ctr"/>
            <a:r>
              <a:rPr lang="en-US" altLang="zh-CN" sz="1200" dirty="0">
                <a:solidFill>
                  <a:schemeClr val="bg1"/>
                </a:solidFill>
                <a:latin typeface="汉仪细等线" panose="01010104010101010101" pitchFamily="2" charset="-122"/>
                <a:ea typeface="汉仪细等线" panose="01010104010101010101" pitchFamily="2" charset="-122"/>
              </a:rPr>
              <a:t>text content</a:t>
            </a:r>
            <a:endParaRPr lang="zh-CN" altLang="en-US" sz="1200" dirty="0">
              <a:solidFill>
                <a:schemeClr val="bg1"/>
              </a:solidFill>
              <a:latin typeface="汉仪细等线" panose="01010104010101010101" pitchFamily="2" charset="-122"/>
              <a:ea typeface="汉仪细等线" panose="01010104010101010101" pitchFamily="2" charset="-122"/>
            </a:endParaRPr>
          </a:p>
        </p:txBody>
      </p:sp>
    </p:spTree>
  </p:cSld>
  <p:clrMapOvr>
    <a:masterClrMapping/>
  </p:clrMapOvr>
  <p:transition spd="slow" advTm="1050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par>
                          <p:cTn id="52" fill="hold">
                            <p:stCondLst>
                              <p:cond delay="6500"/>
                            </p:stCondLst>
                            <p:childTnLst>
                              <p:par>
                                <p:cTn id="53" presetID="22" presetClass="entr" presetSubtype="8"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par>
                          <p:cTn id="56" fill="hold">
                            <p:stCondLst>
                              <p:cond delay="7000"/>
                            </p:stCondLst>
                            <p:childTnLst>
                              <p:par>
                                <p:cTn id="57" presetID="42"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childTnLst>
                          </p:cTn>
                        </p:par>
                        <p:par>
                          <p:cTn id="62" fill="hold">
                            <p:stCondLst>
                              <p:cond delay="8000"/>
                            </p:stCondLst>
                            <p:childTnLst>
                              <p:par>
                                <p:cTn id="63" presetID="10" presetClass="entr" presetSubtype="0"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500"/>
                                        <p:tgtEl>
                                          <p:spTgt spid="23"/>
                                        </p:tgtEl>
                                      </p:cBhvr>
                                    </p:animEffect>
                                  </p:childTnLst>
                                </p:cTn>
                              </p:par>
                            </p:childTnLst>
                          </p:cTn>
                        </p:par>
                        <p:par>
                          <p:cTn id="66" fill="hold">
                            <p:stCondLst>
                              <p:cond delay="8500"/>
                            </p:stCondLst>
                            <p:childTnLst>
                              <p:par>
                                <p:cTn id="67" presetID="22" presetClass="entr" presetSubtype="8"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left)">
                                      <p:cBhvr>
                                        <p:cTn id="69" dur="500"/>
                                        <p:tgtEl>
                                          <p:spTgt spid="24"/>
                                        </p:tgtEl>
                                      </p:cBhvr>
                                    </p:animEffect>
                                  </p:childTnLst>
                                </p:cTn>
                              </p:par>
                            </p:childTnLst>
                          </p:cTn>
                        </p:par>
                        <p:par>
                          <p:cTn id="70" fill="hold">
                            <p:stCondLst>
                              <p:cond delay="9000"/>
                            </p:stCondLst>
                            <p:childTnLst>
                              <p:par>
                                <p:cTn id="71" presetID="42"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1000"/>
                                        <p:tgtEl>
                                          <p:spTgt spid="25"/>
                                        </p:tgtEl>
                                      </p:cBhvr>
                                    </p:animEffect>
                                    <p:anim calcmode="lin" valueType="num">
                                      <p:cBhvr>
                                        <p:cTn id="74" dur="1000" fill="hold"/>
                                        <p:tgtEl>
                                          <p:spTgt spid="25"/>
                                        </p:tgtEl>
                                        <p:attrNameLst>
                                          <p:attrName>ppt_x</p:attrName>
                                        </p:attrNameLst>
                                      </p:cBhvr>
                                      <p:tavLst>
                                        <p:tav tm="0">
                                          <p:val>
                                            <p:strVal val="#ppt_x"/>
                                          </p:val>
                                        </p:tav>
                                        <p:tav tm="100000">
                                          <p:val>
                                            <p:strVal val="#ppt_x"/>
                                          </p:val>
                                        </p:tav>
                                      </p:tavLst>
                                    </p:anim>
                                    <p:anim calcmode="lin" valueType="num">
                                      <p:cBhvr>
                                        <p:cTn id="7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17" grpId="0"/>
      <p:bldP spid="18" grpId="0"/>
      <p:bldP spid="19" grpId="0"/>
      <p:bldP spid="20" grpId="0"/>
      <p:bldP spid="21" grpId="0"/>
      <p:bldP spid="22" grpId="0"/>
      <p:bldP spid="23" grpId="0"/>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998" y="1656060"/>
            <a:ext cx="9865096" cy="2224990"/>
          </a:xfrm>
          <a:prstGeom prst="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52490" y="1152004"/>
            <a:ext cx="1224136" cy="1152128"/>
          </a:xfrm>
          <a:prstGeom prst="rect">
            <a:avLst/>
          </a:prstGeom>
          <a:noFill/>
          <a:ln w="3175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26"/>
          <p:cNvSpPr txBox="1"/>
          <p:nvPr/>
        </p:nvSpPr>
        <p:spPr>
          <a:xfrm>
            <a:off x="4212530" y="588714"/>
            <a:ext cx="530915" cy="923330"/>
          </a:xfrm>
          <a:prstGeom prst="rect">
            <a:avLst/>
          </a:prstGeom>
          <a:solidFill>
            <a:schemeClr val="bg1">
              <a:lumMod val="85000"/>
            </a:schemeClr>
          </a:solidFill>
        </p:spPr>
        <p:txBody>
          <a:bodyPr vert="horz" wrap="none" rtlCol="0">
            <a:spAutoFit/>
          </a:bodyPr>
          <a:lstStyle/>
          <a:p>
            <a:pPr algn="ctr"/>
            <a:r>
              <a:rPr lang="en-US" altLang="zh-CN" sz="5400" dirty="0">
                <a:solidFill>
                  <a:srgbClr val="E1404F"/>
                </a:solidFill>
                <a:latin typeface="黑体" panose="02010609060101010101" pitchFamily="2" charset="-122"/>
                <a:ea typeface="黑体" panose="02010609060101010101" pitchFamily="2" charset="-122"/>
              </a:rPr>
              <a:t>1</a:t>
            </a:r>
            <a:endParaRPr lang="zh-CN" altLang="en-US" sz="5400" dirty="0">
              <a:solidFill>
                <a:srgbClr val="E1404F"/>
              </a:solidFill>
              <a:latin typeface="黑体" panose="02010609060101010101" pitchFamily="2" charset="-122"/>
              <a:ea typeface="黑体" panose="02010609060101010101" pitchFamily="2" charset="-122"/>
            </a:endParaRPr>
          </a:p>
        </p:txBody>
      </p:sp>
      <p:sp>
        <p:nvSpPr>
          <p:cNvPr id="5" name="等腰三角形 4"/>
          <p:cNvSpPr/>
          <p:nvPr/>
        </p:nvSpPr>
        <p:spPr>
          <a:xfrm rot="10800000">
            <a:off x="4310461" y="1800076"/>
            <a:ext cx="334117" cy="288032"/>
          </a:xfrm>
          <a:prstGeom prst="triangle">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8"/>
          <p:cNvSpPr txBox="1"/>
          <p:nvPr/>
        </p:nvSpPr>
        <p:spPr>
          <a:xfrm>
            <a:off x="2986067" y="2593905"/>
            <a:ext cx="2954655" cy="646331"/>
          </a:xfrm>
          <a:prstGeom prst="rect">
            <a:avLst/>
          </a:prstGeom>
          <a:noFill/>
        </p:spPr>
        <p:txBody>
          <a:bodyPr vert="horz" wrap="none" rtlCol="0">
            <a:spAutoFit/>
          </a:bodyPr>
          <a:lstStyle/>
          <a:p>
            <a:r>
              <a:rPr lang="zh-CN" altLang="en-US" sz="3600" dirty="0">
                <a:solidFill>
                  <a:schemeClr val="bg1"/>
                </a:solidFill>
                <a:latin typeface="黑体" panose="02010609060101010101" pitchFamily="2" charset="-122"/>
                <a:ea typeface="黑体" panose="02010609060101010101" pitchFamily="2" charset="-122"/>
              </a:rPr>
              <a:t>单击添加标题</a:t>
            </a:r>
          </a:p>
        </p:txBody>
      </p:sp>
    </p:spTree>
  </p:cSld>
  <p:clrMapOvr>
    <a:masterClrMapping/>
  </p:clrMapOvr>
  <p:transition spd="med" advTm="4255">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3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6"/>
                                        </p:tgtEl>
                                        <p:attrNameLst>
                                          <p:attrName>ppt_y</p:attrName>
                                        </p:attrNameLst>
                                      </p:cBhvr>
                                      <p:tavLst>
                                        <p:tav tm="0">
                                          <p:val>
                                            <p:strVal val="#ppt_y"/>
                                          </p:val>
                                        </p:tav>
                                        <p:tav tm="100000">
                                          <p:val>
                                            <p:strVal val="#ppt_y"/>
                                          </p:val>
                                        </p:tav>
                                      </p:tavLst>
                                    </p:anim>
                                    <p:anim calcmode="lin" valueType="num">
                                      <p:cBhvr>
                                        <p:cTn id="2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animBg="1"/>
      <p:bldP spid="4" grpId="0" animBg="1"/>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618747" y="2238463"/>
            <a:ext cx="2410018" cy="2328033"/>
          </a:xfrm>
          <a:prstGeom prst="roundRect">
            <a:avLst/>
          </a:prstGeom>
          <a:noFill/>
          <a:ln w="1270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8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91017" y="1129289"/>
            <a:ext cx="1424826" cy="1418404"/>
            <a:chOff x="304800" y="673100"/>
            <a:chExt cx="4000500" cy="4000500"/>
          </a:xfrm>
          <a:gradFill>
            <a:gsLst>
              <a:gs pos="0">
                <a:schemeClr val="accent1">
                  <a:lumMod val="75000"/>
                </a:schemeClr>
              </a:gs>
              <a:gs pos="100000">
                <a:schemeClr val="accent1"/>
              </a:gs>
            </a:gsLst>
            <a:lin ang="5400000" scaled="0"/>
          </a:gradFill>
          <a:effectLst>
            <a:outerShdw blurRad="228600" dist="228600" dir="5400000" algn="tr" rotWithShape="0">
              <a:prstClr val="black">
                <a:alpha val="30000"/>
              </a:prstClr>
            </a:outerShdw>
          </a:effectLst>
        </p:grpSpPr>
        <p:sp>
          <p:nvSpPr>
            <p:cNvPr id="4" name="同心圆 3"/>
            <p:cNvSpPr/>
            <p:nvPr/>
          </p:nvSpPr>
          <p:spPr>
            <a:xfrm>
              <a:off x="304800" y="673100"/>
              <a:ext cx="4000500" cy="4000500"/>
            </a:xfrm>
            <a:prstGeom prst="donut">
              <a:avLst>
                <a:gd name="adj" fmla="val 4879"/>
              </a:avLst>
            </a:prstGeom>
            <a:solidFill>
              <a:srgbClr val="E1404F"/>
            </a:solidFill>
            <a:ln w="2540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sp>
          <p:nvSpPr>
            <p:cNvPr id="5" name="椭圆 4"/>
            <p:cNvSpPr/>
            <p:nvPr/>
          </p:nvSpPr>
          <p:spPr>
            <a:xfrm>
              <a:off x="392112" y="760412"/>
              <a:ext cx="3825874" cy="3825874"/>
            </a:xfrm>
            <a:prstGeom prst="ellipse">
              <a:avLst/>
            </a:prstGeom>
            <a:solidFill>
              <a:srgbClr val="E1404F"/>
            </a:solidFill>
            <a:ln w="2540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latin typeface="微软雅黑" panose="020B0503020204020204" pitchFamily="34" charset="-122"/>
                <a:ea typeface="微软雅黑" panose="020B0503020204020204" pitchFamily="34" charset="-122"/>
              </a:endParaRPr>
            </a:p>
          </p:txBody>
        </p:sp>
      </p:grpSp>
      <p:sp>
        <p:nvSpPr>
          <p:cNvPr id="6" name="椭圆 5"/>
          <p:cNvSpPr/>
          <p:nvPr/>
        </p:nvSpPr>
        <p:spPr>
          <a:xfrm>
            <a:off x="2177853" y="2055552"/>
            <a:ext cx="367477" cy="365821"/>
          </a:xfrm>
          <a:prstGeom prst="ellipse">
            <a:avLst/>
          </a:prstGeom>
          <a:solidFill>
            <a:schemeClr val="bg1"/>
          </a:solidFill>
          <a:ln w="12700">
            <a:solidFill>
              <a:srgbClr val="E1404F"/>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en-US" altLang="zh-CN" sz="1800" dirty="0">
                <a:solidFill>
                  <a:schemeClr val="tx1"/>
                </a:solidFill>
                <a:latin typeface="微软雅黑" panose="020B0503020204020204" pitchFamily="34" charset="-122"/>
                <a:ea typeface="微软雅黑" panose="020B0503020204020204" pitchFamily="34" charset="-122"/>
              </a:rPr>
              <a:t>1</a:t>
            </a:r>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7" name="矩形 6"/>
          <p:cNvSpPr/>
          <p:nvPr/>
        </p:nvSpPr>
        <p:spPr>
          <a:xfrm>
            <a:off x="1270907" y="1688260"/>
            <a:ext cx="1059428" cy="345049"/>
          </a:xfrm>
          <a:prstGeom prst="rect">
            <a:avLst/>
          </a:prstGeom>
        </p:spPr>
        <p:txBody>
          <a:bodyPr wrap="none" lIns="67391" tIns="33696" rIns="67391" bIns="33696">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添加标题</a:t>
            </a:r>
          </a:p>
        </p:txBody>
      </p:sp>
      <p:sp>
        <p:nvSpPr>
          <p:cNvPr id="8" name="圆角矩形 7"/>
          <p:cNvSpPr/>
          <p:nvPr/>
        </p:nvSpPr>
        <p:spPr>
          <a:xfrm>
            <a:off x="3294101" y="2238462"/>
            <a:ext cx="2410018" cy="2328033"/>
          </a:xfrm>
          <a:prstGeom prst="roundRect">
            <a:avLst/>
          </a:prstGeom>
          <a:noFill/>
          <a:ln w="1270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8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5985519" y="2238462"/>
            <a:ext cx="2410018" cy="2328033"/>
          </a:xfrm>
          <a:prstGeom prst="roundRect">
            <a:avLst/>
          </a:prstGeom>
          <a:noFill/>
          <a:ln w="1270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sz="18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3786697" y="1172316"/>
            <a:ext cx="1424826" cy="1418404"/>
            <a:chOff x="304800" y="673100"/>
            <a:chExt cx="4000500" cy="4000500"/>
          </a:xfrm>
          <a:gradFill>
            <a:gsLst>
              <a:gs pos="0">
                <a:schemeClr val="accent3">
                  <a:lumMod val="75000"/>
                </a:schemeClr>
              </a:gs>
              <a:gs pos="100000">
                <a:schemeClr val="accent3"/>
              </a:gs>
            </a:gsLst>
            <a:lin ang="5400000" scaled="0"/>
          </a:gradFill>
          <a:effectLst>
            <a:outerShdw blurRad="228600" dist="228600" dir="5400000" algn="tr" rotWithShape="0">
              <a:prstClr val="black">
                <a:alpha val="30000"/>
              </a:prstClr>
            </a:outerShdw>
          </a:effectLst>
        </p:grpSpPr>
        <p:sp>
          <p:nvSpPr>
            <p:cNvPr id="11" name="同心圆 10"/>
            <p:cNvSpPr/>
            <p:nvPr/>
          </p:nvSpPr>
          <p:spPr>
            <a:xfrm>
              <a:off x="304800" y="673100"/>
              <a:ext cx="4000500" cy="4000500"/>
            </a:xfrm>
            <a:prstGeom prst="donut">
              <a:avLst>
                <a:gd name="adj" fmla="val 4879"/>
              </a:avLst>
            </a:prstGeom>
            <a:solidFill>
              <a:srgbClr val="E1404F"/>
            </a:solidFill>
            <a:ln w="2540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392112" y="760412"/>
              <a:ext cx="3825874" cy="3825874"/>
            </a:xfrm>
            <a:prstGeom prst="ellipse">
              <a:avLst/>
            </a:prstGeom>
            <a:solidFill>
              <a:srgbClr val="E1404F"/>
            </a:solidFill>
            <a:ln>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478115" y="1129289"/>
            <a:ext cx="1424826" cy="1418404"/>
            <a:chOff x="304800" y="673100"/>
            <a:chExt cx="4000500" cy="4000500"/>
          </a:xfrm>
          <a:gradFill>
            <a:gsLst>
              <a:gs pos="100000">
                <a:schemeClr val="accent2"/>
              </a:gs>
              <a:gs pos="0">
                <a:schemeClr val="accent2">
                  <a:lumMod val="75000"/>
                </a:schemeClr>
              </a:gs>
            </a:gsLst>
            <a:lin ang="5400000" scaled="0"/>
          </a:gradFill>
          <a:effectLst>
            <a:outerShdw blurRad="228600" dist="228600" dir="5400000" algn="tr" rotWithShape="0">
              <a:prstClr val="black">
                <a:alpha val="30000"/>
              </a:prstClr>
            </a:outerShdw>
          </a:effectLst>
        </p:grpSpPr>
        <p:sp>
          <p:nvSpPr>
            <p:cNvPr id="14" name="同心圆 13"/>
            <p:cNvSpPr/>
            <p:nvPr/>
          </p:nvSpPr>
          <p:spPr>
            <a:xfrm>
              <a:off x="304800" y="673100"/>
              <a:ext cx="4000500" cy="4000500"/>
            </a:xfrm>
            <a:prstGeom prst="donut">
              <a:avLst>
                <a:gd name="adj" fmla="val 4879"/>
              </a:avLst>
            </a:prstGeom>
            <a:solidFill>
              <a:srgbClr val="E1404F"/>
            </a:solidFill>
            <a:ln w="2540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椭圆 14"/>
            <p:cNvSpPr/>
            <p:nvPr/>
          </p:nvSpPr>
          <p:spPr>
            <a:xfrm>
              <a:off x="392112" y="760412"/>
              <a:ext cx="3825874" cy="3825874"/>
            </a:xfrm>
            <a:prstGeom prst="ellipse">
              <a:avLst/>
            </a:prstGeom>
            <a:solidFill>
              <a:srgbClr val="E1404F"/>
            </a:solidFill>
            <a:ln w="2540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6" name="椭圆 15"/>
          <p:cNvSpPr/>
          <p:nvPr/>
        </p:nvSpPr>
        <p:spPr>
          <a:xfrm>
            <a:off x="4925860" y="2055552"/>
            <a:ext cx="367477" cy="365821"/>
          </a:xfrm>
          <a:prstGeom prst="ellipse">
            <a:avLst/>
          </a:prstGeom>
          <a:solidFill>
            <a:schemeClr val="bg1"/>
          </a:solidFill>
          <a:ln>
            <a:solidFill>
              <a:srgbClr val="E1404F"/>
            </a:solidFill>
          </a:ln>
          <a:effectLst>
            <a:outerShdw blurRad="228600" dist="228600" dir="54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en-US" altLang="zh-CN" sz="1800" dirty="0">
                <a:solidFill>
                  <a:schemeClr val="tx1"/>
                </a:solidFill>
                <a:latin typeface="微软雅黑" panose="020B0503020204020204" pitchFamily="34" charset="-122"/>
                <a:ea typeface="微软雅黑" panose="020B0503020204020204" pitchFamily="34" charset="-122"/>
              </a:rPr>
              <a:t>2</a:t>
            </a:r>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17" name="椭圆 16"/>
          <p:cNvSpPr/>
          <p:nvPr/>
        </p:nvSpPr>
        <p:spPr>
          <a:xfrm>
            <a:off x="7619409" y="2055552"/>
            <a:ext cx="367477" cy="365821"/>
          </a:xfrm>
          <a:prstGeom prst="ellipse">
            <a:avLst/>
          </a:prstGeom>
          <a:solidFill>
            <a:schemeClr val="bg1"/>
          </a:solidFill>
          <a:ln>
            <a:solidFill>
              <a:srgbClr val="E1404F"/>
            </a:solidFill>
          </a:ln>
          <a:effectLst>
            <a:outerShdw blurRad="228600" dist="228600" dir="5400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r>
              <a:rPr lang="en-US" altLang="zh-CN" sz="1800" dirty="0">
                <a:solidFill>
                  <a:schemeClr val="tx1"/>
                </a:solidFill>
                <a:latin typeface="微软雅黑" panose="020B0503020204020204" pitchFamily="34" charset="-122"/>
                <a:ea typeface="微软雅黑" panose="020B0503020204020204" pitchFamily="34" charset="-122"/>
              </a:rPr>
              <a:t>3</a:t>
            </a:r>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18" name="矩形 17"/>
          <p:cNvSpPr/>
          <p:nvPr/>
        </p:nvSpPr>
        <p:spPr>
          <a:xfrm>
            <a:off x="3953768" y="1688260"/>
            <a:ext cx="1059428" cy="345049"/>
          </a:xfrm>
          <a:prstGeom prst="rect">
            <a:avLst/>
          </a:prstGeom>
        </p:spPr>
        <p:txBody>
          <a:bodyPr wrap="none" lIns="67391" tIns="33696" rIns="67391" bIns="33696">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添加标题</a:t>
            </a:r>
          </a:p>
        </p:txBody>
      </p:sp>
      <p:sp>
        <p:nvSpPr>
          <p:cNvPr id="19" name="矩形 18"/>
          <p:cNvSpPr/>
          <p:nvPr/>
        </p:nvSpPr>
        <p:spPr>
          <a:xfrm>
            <a:off x="6645186" y="1688260"/>
            <a:ext cx="1059428" cy="345049"/>
          </a:xfrm>
          <a:prstGeom prst="rect">
            <a:avLst/>
          </a:prstGeom>
        </p:spPr>
        <p:txBody>
          <a:bodyPr wrap="none" lIns="67391" tIns="33696" rIns="67391" bIns="33696">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添加标题</a:t>
            </a:r>
          </a:p>
        </p:txBody>
      </p:sp>
      <p:sp>
        <p:nvSpPr>
          <p:cNvPr id="20" name="TextBox 19"/>
          <p:cNvSpPr txBox="1"/>
          <p:nvPr/>
        </p:nvSpPr>
        <p:spPr>
          <a:xfrm>
            <a:off x="1044699" y="3044749"/>
            <a:ext cx="1500630" cy="1200329"/>
          </a:xfrm>
          <a:prstGeom prst="rect">
            <a:avLst/>
          </a:prstGeom>
          <a:noFill/>
        </p:spPr>
        <p:txBody>
          <a:bodyPr wrap="square" lIns="0" tIns="0" rIns="0" bIns="0" rtlCol="0">
            <a:spAutoFit/>
          </a:bodyPr>
          <a:lstStyle/>
          <a:p>
            <a:pPr>
              <a:lnSpc>
                <a:spcPct val="130000"/>
              </a:lnSpc>
            </a:pPr>
            <a:r>
              <a:rPr lang="zh-CN" altLang="en-US" sz="1000" dirty="0">
                <a:latin typeface="微软雅黑" panose="020B0503020204020204" pitchFamily="34" charset="-122"/>
                <a:ea typeface="微软雅黑" panose="020B0503020204020204" pitchFamily="34" charset="-122"/>
              </a:rPr>
              <a:t> 点击输入简要文字内容文字内容需概括精炼</a:t>
            </a:r>
            <a:endParaRPr lang="en-US" altLang="zh-CN" sz="1000" dirty="0">
              <a:latin typeface="微软雅黑" panose="020B0503020204020204" pitchFamily="34" charset="-122"/>
              <a:ea typeface="微软雅黑" panose="020B0503020204020204" pitchFamily="34" charset="-122"/>
            </a:endParaRPr>
          </a:p>
          <a:p>
            <a:pPr>
              <a:lnSpc>
                <a:spcPct val="130000"/>
              </a:lnSpc>
            </a:pPr>
            <a:r>
              <a:rPr lang="zh-CN" altLang="en-US" sz="1000" dirty="0">
                <a:latin typeface="微软雅黑" panose="020B0503020204020204" pitchFamily="34" charset="-122"/>
                <a:ea typeface="微软雅黑" panose="020B0503020204020204" pitchFamily="34" charset="-122"/>
              </a:rPr>
              <a:t>，点击输入简要文字内容，文字内容需概括精炼，       点击输入简要文字内容，文字内容需概括精炼，</a:t>
            </a:r>
            <a:endParaRPr lang="zh-CN" altLang="en-US" sz="1600" b="1" dirty="0">
              <a:latin typeface="微软雅黑" panose="020B0503020204020204" pitchFamily="34" charset="-122"/>
              <a:ea typeface="微软雅黑" panose="020B0503020204020204" pitchFamily="34" charset="-122"/>
            </a:endParaRPr>
          </a:p>
        </p:txBody>
      </p:sp>
      <p:sp>
        <p:nvSpPr>
          <p:cNvPr id="21" name="TextBox 20"/>
          <p:cNvSpPr txBox="1"/>
          <p:nvPr/>
        </p:nvSpPr>
        <p:spPr>
          <a:xfrm>
            <a:off x="3542191" y="2767470"/>
            <a:ext cx="1913838" cy="1600438"/>
          </a:xfrm>
          <a:prstGeom prst="rect">
            <a:avLst/>
          </a:prstGeom>
          <a:noFill/>
        </p:spPr>
        <p:txBody>
          <a:bodyPr wrap="square" lIns="0" tIns="0" rIns="0" bIns="0" rtlCol="0">
            <a:spAutoFit/>
          </a:bodyPr>
          <a:lstStyle/>
          <a:p>
            <a:pPr>
              <a:lnSpc>
                <a:spcPct val="130000"/>
              </a:lnSpc>
            </a:pPr>
            <a:r>
              <a:rPr lang="zh-CN" altLang="en-US" sz="1000" dirty="0">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latin typeface="微软雅黑" panose="020B0503020204020204" pitchFamily="34" charset="-122"/>
              <a:ea typeface="微软雅黑" panose="020B0503020204020204" pitchFamily="34" charset="-122"/>
            </a:endParaRPr>
          </a:p>
          <a:p>
            <a:pPr>
              <a:lnSpc>
                <a:spcPct val="130000"/>
              </a:lnSpc>
            </a:pPr>
            <a:r>
              <a:rPr lang="zh-CN" altLang="en-US" sz="1000" dirty="0">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latin typeface="微软雅黑" panose="020B0503020204020204" pitchFamily="34" charset="-122"/>
              <a:ea typeface="微软雅黑" panose="020B0503020204020204" pitchFamily="34" charset="-122"/>
            </a:endParaRPr>
          </a:p>
        </p:txBody>
      </p:sp>
      <p:sp>
        <p:nvSpPr>
          <p:cNvPr id="22" name="TextBox 21"/>
          <p:cNvSpPr txBox="1"/>
          <p:nvPr/>
        </p:nvSpPr>
        <p:spPr>
          <a:xfrm>
            <a:off x="6233609" y="2774208"/>
            <a:ext cx="1913838" cy="1600438"/>
          </a:xfrm>
          <a:prstGeom prst="rect">
            <a:avLst/>
          </a:prstGeom>
          <a:noFill/>
        </p:spPr>
        <p:txBody>
          <a:bodyPr wrap="square" lIns="0" tIns="0" rIns="0" bIns="0" rtlCol="0">
            <a:spAutoFit/>
          </a:bodyPr>
          <a:lstStyle/>
          <a:p>
            <a:pPr>
              <a:lnSpc>
                <a:spcPct val="130000"/>
              </a:lnSpc>
            </a:pPr>
            <a:r>
              <a:rPr lang="zh-CN" altLang="en-US" sz="1000" dirty="0">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000" dirty="0">
              <a:latin typeface="微软雅黑" panose="020B0503020204020204" pitchFamily="34" charset="-122"/>
              <a:ea typeface="微软雅黑" panose="020B0503020204020204" pitchFamily="34" charset="-122"/>
            </a:endParaRPr>
          </a:p>
          <a:p>
            <a:pPr>
              <a:lnSpc>
                <a:spcPct val="130000"/>
              </a:lnSpc>
            </a:pPr>
            <a:r>
              <a:rPr lang="zh-CN" altLang="en-US" sz="1000" dirty="0">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1600" b="1" dirty="0">
              <a:latin typeface="微软雅黑" panose="020B0503020204020204" pitchFamily="34" charset="-122"/>
              <a:ea typeface="微软雅黑" panose="020B0503020204020204" pitchFamily="34" charset="-122"/>
            </a:endParaRPr>
          </a:p>
        </p:txBody>
      </p:sp>
      <p:sp>
        <p:nvSpPr>
          <p:cNvPr id="23"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slow" advTm="6301">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40000">
                                          <p:cBhvr additive="base">
                                            <p:cTn id="12"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14:bounceEnd="40000">
                                          <p:cBhvr additive="base">
                                            <p:cTn id="17"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3"/>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arn(outVertical)">
                                          <p:cBhvr>
                                            <p:cTn id="37" dur="500"/>
                                            <p:tgtEl>
                                              <p:spTgt spid="1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outVertical)">
                                          <p:cBhvr>
                                            <p:cTn id="40" dur="500"/>
                                            <p:tgtEl>
                                              <p:spTgt spid="7"/>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arn(outVertical)">
                                          <p:cBhvr>
                                            <p:cTn id="43" dur="500"/>
                                            <p:tgtEl>
                                              <p:spTgt spid="19"/>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heel(1)">
                                          <p:cBhvr>
                                            <p:cTn id="47" dur="800"/>
                                            <p:tgtEl>
                                              <p:spTgt spid="2"/>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8"/>
                                            </p:tgtEl>
                                            <p:attrNameLst>
                                              <p:attrName>style.visibility</p:attrName>
                                            </p:attrNameLst>
                                          </p:cBhvr>
                                          <p:to>
                                            <p:strVal val="visible"/>
                                          </p:to>
                                        </p:set>
                                        <p:animEffect transition="in" filter="wheel(1)">
                                          <p:cBhvr>
                                            <p:cTn id="50" dur="800"/>
                                            <p:tgtEl>
                                              <p:spTgt spid="8"/>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9"/>
                                            </p:tgtEl>
                                            <p:attrNameLst>
                                              <p:attrName>style.visibility</p:attrName>
                                            </p:attrNameLst>
                                          </p:cBhvr>
                                          <p:to>
                                            <p:strVal val="visible"/>
                                          </p:to>
                                        </p:set>
                                        <p:animEffect transition="in" filter="wheel(1)">
                                          <p:cBhvr>
                                            <p:cTn id="53" dur="800"/>
                                            <p:tgtEl>
                                              <p:spTgt spid="9"/>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0"/>
                                            </p:tgtEl>
                                            <p:attrNameLst>
                                              <p:attrName>style.visibility</p:attrName>
                                            </p:attrNameLst>
                                          </p:cBhvr>
                                          <p:to>
                                            <p:strVal val="visible"/>
                                          </p:to>
                                        </p:set>
                                        <p:animEffect transition="in" filter="wipe(left)">
                                          <p:cBhvr>
                                            <p:cTn id="57" dur="50"/>
                                            <p:tgtEl>
                                              <p:spTgt spid="20"/>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0"/>
                                            </p:tgtEl>
                                          </p:cBhvr>
                                          <p:to x="80000" y="100000"/>
                                        </p:animScale>
                                        <p:anim by="(#ppt_w*0.10)" calcmode="lin" valueType="num">
                                          <p:cBhvr>
                                            <p:cTn id="60" dur="25" autoRev="1" fill="hold">
                                              <p:stCondLst>
                                                <p:cond delay="0"/>
                                              </p:stCondLst>
                                            </p:cTn>
                                            <p:tgtEl>
                                              <p:spTgt spid="20"/>
                                            </p:tgtEl>
                                            <p:attrNameLst>
                                              <p:attrName>ppt_x</p:attrName>
                                            </p:attrNameLst>
                                          </p:cBhvr>
                                        </p:anim>
                                        <p:anim by="(-#ppt_w*0.10)" calcmode="lin" valueType="num">
                                          <p:cBhvr>
                                            <p:cTn id="61" dur="25" autoRev="1" fill="hold">
                                              <p:stCondLst>
                                                <p:cond delay="0"/>
                                              </p:stCondLst>
                                            </p:cTn>
                                            <p:tgtEl>
                                              <p:spTgt spid="20"/>
                                            </p:tgtEl>
                                            <p:attrNameLst>
                                              <p:attrName>ppt_y</p:attrName>
                                            </p:attrNameLst>
                                          </p:cBhvr>
                                        </p:anim>
                                        <p:animRot by="-480000">
                                          <p:cBhvr>
                                            <p:cTn id="62" dur="25" autoRev="1" fill="hold">
                                              <p:stCondLst>
                                                <p:cond delay="0"/>
                                              </p:stCondLst>
                                            </p:cTn>
                                            <p:tgtEl>
                                              <p:spTgt spid="20"/>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1"/>
                                            </p:tgtEl>
                                            <p:attrNameLst>
                                              <p:attrName>style.visibility</p:attrName>
                                            </p:attrNameLst>
                                          </p:cBhvr>
                                          <p:to>
                                            <p:strVal val="visible"/>
                                          </p:to>
                                        </p:set>
                                        <p:animEffect transition="in" filter="wipe(left)">
                                          <p:cBhvr>
                                            <p:cTn id="65" dur="50"/>
                                            <p:tgtEl>
                                              <p:spTgt spid="21"/>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1"/>
                                            </p:tgtEl>
                                          </p:cBhvr>
                                          <p:to x="80000" y="100000"/>
                                        </p:animScale>
                                        <p:anim by="(#ppt_w*0.10)" calcmode="lin" valueType="num">
                                          <p:cBhvr>
                                            <p:cTn id="68" dur="25" autoRev="1" fill="hold">
                                              <p:stCondLst>
                                                <p:cond delay="0"/>
                                              </p:stCondLst>
                                            </p:cTn>
                                            <p:tgtEl>
                                              <p:spTgt spid="21"/>
                                            </p:tgtEl>
                                            <p:attrNameLst>
                                              <p:attrName>ppt_x</p:attrName>
                                            </p:attrNameLst>
                                          </p:cBhvr>
                                        </p:anim>
                                        <p:anim by="(-#ppt_w*0.10)" calcmode="lin" valueType="num">
                                          <p:cBhvr>
                                            <p:cTn id="69" dur="25" autoRev="1" fill="hold">
                                              <p:stCondLst>
                                                <p:cond delay="0"/>
                                              </p:stCondLst>
                                            </p:cTn>
                                            <p:tgtEl>
                                              <p:spTgt spid="21"/>
                                            </p:tgtEl>
                                            <p:attrNameLst>
                                              <p:attrName>ppt_y</p:attrName>
                                            </p:attrNameLst>
                                          </p:cBhvr>
                                        </p:anim>
                                        <p:animRot by="-480000">
                                          <p:cBhvr>
                                            <p:cTn id="70" dur="25" autoRev="1" fill="hold">
                                              <p:stCondLst>
                                                <p:cond delay="0"/>
                                              </p:stCondLst>
                                            </p:cTn>
                                            <p:tgtEl>
                                              <p:spTgt spid="21"/>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2"/>
                                            </p:tgtEl>
                                            <p:attrNameLst>
                                              <p:attrName>style.visibility</p:attrName>
                                            </p:attrNameLst>
                                          </p:cBhvr>
                                          <p:to>
                                            <p:strVal val="visible"/>
                                          </p:to>
                                        </p:set>
                                        <p:animEffect transition="in" filter="wipe(left)">
                                          <p:cBhvr>
                                            <p:cTn id="73" dur="50"/>
                                            <p:tgtEl>
                                              <p:spTgt spid="22"/>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2"/>
                                            </p:tgtEl>
                                          </p:cBhvr>
                                          <p:to x="80000" y="100000"/>
                                        </p:animScale>
                                        <p:anim by="(#ppt_w*0.10)" calcmode="lin" valueType="num">
                                          <p:cBhvr>
                                            <p:cTn id="76" dur="25" autoRev="1" fill="hold">
                                              <p:stCondLst>
                                                <p:cond delay="0"/>
                                              </p:stCondLst>
                                            </p:cTn>
                                            <p:tgtEl>
                                              <p:spTgt spid="22"/>
                                            </p:tgtEl>
                                            <p:attrNameLst>
                                              <p:attrName>ppt_x</p:attrName>
                                            </p:attrNameLst>
                                          </p:cBhvr>
                                        </p:anim>
                                        <p:anim by="(-#ppt_w*0.10)" calcmode="lin" valueType="num">
                                          <p:cBhvr>
                                            <p:cTn id="77" dur="25" autoRev="1" fill="hold">
                                              <p:stCondLst>
                                                <p:cond delay="0"/>
                                              </p:stCondLst>
                                            </p:cTn>
                                            <p:tgtEl>
                                              <p:spTgt spid="22"/>
                                            </p:tgtEl>
                                            <p:attrNameLst>
                                              <p:attrName>ppt_y</p:attrName>
                                            </p:attrNameLst>
                                          </p:cBhvr>
                                        </p:anim>
                                        <p:animRot by="-480000">
                                          <p:cBhvr>
                                            <p:cTn id="78" dur="25"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8" grpId="0" animBg="1"/>
          <p:bldP spid="9" grpId="0" animBg="1"/>
          <p:bldP spid="16" grpId="0" animBg="1"/>
          <p:bldP spid="17" grpId="0" animBg="1"/>
          <p:bldP spid="18" grpId="0"/>
          <p:bldP spid="19" grpId="0"/>
          <p:bldP spid="20" grpId="0"/>
          <p:bldP spid="20" grpId="1"/>
          <p:bldP spid="21" grpId="0"/>
          <p:bldP spid="21" grpId="1"/>
          <p:bldP spid="22" grpId="0"/>
          <p:bldP spid="2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animEffect transition="in" filter="fade">
                                          <p:cBhvr>
                                            <p:cTn id="28" dur="500"/>
                                            <p:tgtEl>
                                              <p:spTgt spid="16"/>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barn(outVertical)">
                                          <p:cBhvr>
                                            <p:cTn id="37" dur="500"/>
                                            <p:tgtEl>
                                              <p:spTgt spid="18"/>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outVertical)">
                                          <p:cBhvr>
                                            <p:cTn id="40" dur="500"/>
                                            <p:tgtEl>
                                              <p:spTgt spid="7"/>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arn(outVertical)">
                                          <p:cBhvr>
                                            <p:cTn id="43" dur="500"/>
                                            <p:tgtEl>
                                              <p:spTgt spid="19"/>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heel(1)">
                                          <p:cBhvr>
                                            <p:cTn id="47" dur="800"/>
                                            <p:tgtEl>
                                              <p:spTgt spid="2"/>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8"/>
                                            </p:tgtEl>
                                            <p:attrNameLst>
                                              <p:attrName>style.visibility</p:attrName>
                                            </p:attrNameLst>
                                          </p:cBhvr>
                                          <p:to>
                                            <p:strVal val="visible"/>
                                          </p:to>
                                        </p:set>
                                        <p:animEffect transition="in" filter="wheel(1)">
                                          <p:cBhvr>
                                            <p:cTn id="50" dur="800"/>
                                            <p:tgtEl>
                                              <p:spTgt spid="8"/>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9"/>
                                            </p:tgtEl>
                                            <p:attrNameLst>
                                              <p:attrName>style.visibility</p:attrName>
                                            </p:attrNameLst>
                                          </p:cBhvr>
                                          <p:to>
                                            <p:strVal val="visible"/>
                                          </p:to>
                                        </p:set>
                                        <p:animEffect transition="in" filter="wheel(1)">
                                          <p:cBhvr>
                                            <p:cTn id="53" dur="800"/>
                                            <p:tgtEl>
                                              <p:spTgt spid="9"/>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0"/>
                                            </p:tgtEl>
                                            <p:attrNameLst>
                                              <p:attrName>style.visibility</p:attrName>
                                            </p:attrNameLst>
                                          </p:cBhvr>
                                          <p:to>
                                            <p:strVal val="visible"/>
                                          </p:to>
                                        </p:set>
                                        <p:animEffect transition="in" filter="wipe(left)">
                                          <p:cBhvr>
                                            <p:cTn id="57" dur="50"/>
                                            <p:tgtEl>
                                              <p:spTgt spid="20"/>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0"/>
                                            </p:tgtEl>
                                          </p:cBhvr>
                                          <p:to x="80000" y="100000"/>
                                        </p:animScale>
                                        <p:anim by="(#ppt_w*0.10)" calcmode="lin" valueType="num">
                                          <p:cBhvr>
                                            <p:cTn id="60" dur="25" autoRev="1" fill="hold">
                                              <p:stCondLst>
                                                <p:cond delay="0"/>
                                              </p:stCondLst>
                                            </p:cTn>
                                            <p:tgtEl>
                                              <p:spTgt spid="20"/>
                                            </p:tgtEl>
                                            <p:attrNameLst>
                                              <p:attrName>ppt_x</p:attrName>
                                            </p:attrNameLst>
                                          </p:cBhvr>
                                        </p:anim>
                                        <p:anim by="(-#ppt_w*0.10)" calcmode="lin" valueType="num">
                                          <p:cBhvr>
                                            <p:cTn id="61" dur="25" autoRev="1" fill="hold">
                                              <p:stCondLst>
                                                <p:cond delay="0"/>
                                              </p:stCondLst>
                                            </p:cTn>
                                            <p:tgtEl>
                                              <p:spTgt spid="20"/>
                                            </p:tgtEl>
                                            <p:attrNameLst>
                                              <p:attrName>ppt_y</p:attrName>
                                            </p:attrNameLst>
                                          </p:cBhvr>
                                        </p:anim>
                                        <p:animRot by="-480000">
                                          <p:cBhvr>
                                            <p:cTn id="62" dur="25" autoRev="1" fill="hold">
                                              <p:stCondLst>
                                                <p:cond delay="0"/>
                                              </p:stCondLst>
                                            </p:cTn>
                                            <p:tgtEl>
                                              <p:spTgt spid="20"/>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1"/>
                                            </p:tgtEl>
                                            <p:attrNameLst>
                                              <p:attrName>style.visibility</p:attrName>
                                            </p:attrNameLst>
                                          </p:cBhvr>
                                          <p:to>
                                            <p:strVal val="visible"/>
                                          </p:to>
                                        </p:set>
                                        <p:animEffect transition="in" filter="wipe(left)">
                                          <p:cBhvr>
                                            <p:cTn id="65" dur="50"/>
                                            <p:tgtEl>
                                              <p:spTgt spid="21"/>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1"/>
                                            </p:tgtEl>
                                          </p:cBhvr>
                                          <p:to x="80000" y="100000"/>
                                        </p:animScale>
                                        <p:anim by="(#ppt_w*0.10)" calcmode="lin" valueType="num">
                                          <p:cBhvr>
                                            <p:cTn id="68" dur="25" autoRev="1" fill="hold">
                                              <p:stCondLst>
                                                <p:cond delay="0"/>
                                              </p:stCondLst>
                                            </p:cTn>
                                            <p:tgtEl>
                                              <p:spTgt spid="21"/>
                                            </p:tgtEl>
                                            <p:attrNameLst>
                                              <p:attrName>ppt_x</p:attrName>
                                            </p:attrNameLst>
                                          </p:cBhvr>
                                        </p:anim>
                                        <p:anim by="(-#ppt_w*0.10)" calcmode="lin" valueType="num">
                                          <p:cBhvr>
                                            <p:cTn id="69" dur="25" autoRev="1" fill="hold">
                                              <p:stCondLst>
                                                <p:cond delay="0"/>
                                              </p:stCondLst>
                                            </p:cTn>
                                            <p:tgtEl>
                                              <p:spTgt spid="21"/>
                                            </p:tgtEl>
                                            <p:attrNameLst>
                                              <p:attrName>ppt_y</p:attrName>
                                            </p:attrNameLst>
                                          </p:cBhvr>
                                        </p:anim>
                                        <p:animRot by="-480000">
                                          <p:cBhvr>
                                            <p:cTn id="70" dur="25" autoRev="1" fill="hold">
                                              <p:stCondLst>
                                                <p:cond delay="0"/>
                                              </p:stCondLst>
                                            </p:cTn>
                                            <p:tgtEl>
                                              <p:spTgt spid="21"/>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2"/>
                                            </p:tgtEl>
                                            <p:attrNameLst>
                                              <p:attrName>style.visibility</p:attrName>
                                            </p:attrNameLst>
                                          </p:cBhvr>
                                          <p:to>
                                            <p:strVal val="visible"/>
                                          </p:to>
                                        </p:set>
                                        <p:animEffect transition="in" filter="wipe(left)">
                                          <p:cBhvr>
                                            <p:cTn id="73" dur="50"/>
                                            <p:tgtEl>
                                              <p:spTgt spid="22"/>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2"/>
                                            </p:tgtEl>
                                          </p:cBhvr>
                                          <p:to x="80000" y="100000"/>
                                        </p:animScale>
                                        <p:anim by="(#ppt_w*0.10)" calcmode="lin" valueType="num">
                                          <p:cBhvr>
                                            <p:cTn id="76" dur="25" autoRev="1" fill="hold">
                                              <p:stCondLst>
                                                <p:cond delay="0"/>
                                              </p:stCondLst>
                                            </p:cTn>
                                            <p:tgtEl>
                                              <p:spTgt spid="22"/>
                                            </p:tgtEl>
                                            <p:attrNameLst>
                                              <p:attrName>ppt_x</p:attrName>
                                            </p:attrNameLst>
                                          </p:cBhvr>
                                        </p:anim>
                                        <p:anim by="(-#ppt_w*0.10)" calcmode="lin" valueType="num">
                                          <p:cBhvr>
                                            <p:cTn id="77" dur="25" autoRev="1" fill="hold">
                                              <p:stCondLst>
                                                <p:cond delay="0"/>
                                              </p:stCondLst>
                                            </p:cTn>
                                            <p:tgtEl>
                                              <p:spTgt spid="22"/>
                                            </p:tgtEl>
                                            <p:attrNameLst>
                                              <p:attrName>ppt_y</p:attrName>
                                            </p:attrNameLst>
                                          </p:cBhvr>
                                        </p:anim>
                                        <p:animRot by="-480000">
                                          <p:cBhvr>
                                            <p:cTn id="78" dur="25"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p:bldP spid="8" grpId="0" animBg="1"/>
          <p:bldP spid="9" grpId="0" animBg="1"/>
          <p:bldP spid="16" grpId="0" animBg="1"/>
          <p:bldP spid="17" grpId="0" animBg="1"/>
          <p:bldP spid="18" grpId="0"/>
          <p:bldP spid="19" grpId="0"/>
          <p:bldP spid="20" grpId="0"/>
          <p:bldP spid="20" grpId="1"/>
          <p:bldP spid="21" grpId="0"/>
          <p:bldP spid="21" grpId="1"/>
          <p:bldP spid="22" grpId="0"/>
          <p:bldP spid="22" grpId="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p:cNvSpPr txBox="1"/>
          <p:nvPr/>
        </p:nvSpPr>
        <p:spPr>
          <a:xfrm>
            <a:off x="679376" y="1588582"/>
            <a:ext cx="1127232" cy="253916"/>
          </a:xfrm>
          <a:prstGeom prst="rect">
            <a:avLst/>
          </a:prstGeom>
          <a:noFill/>
        </p:spPr>
        <p:txBody>
          <a:bodyPr wrap="non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没时间缴罚单！</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TextBox 6"/>
          <p:cNvSpPr txBox="1"/>
          <p:nvPr/>
        </p:nvSpPr>
        <p:spPr>
          <a:xfrm>
            <a:off x="904714" y="2516039"/>
            <a:ext cx="1665841" cy="253916"/>
          </a:xfrm>
          <a:prstGeom prst="rect">
            <a:avLst/>
          </a:prstGeom>
          <a:noFill/>
        </p:spPr>
        <p:txBody>
          <a:bodyPr wrap="non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工作太忙，没时间做饭！</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TextBox 7"/>
          <p:cNvSpPr txBox="1"/>
          <p:nvPr/>
        </p:nvSpPr>
        <p:spPr>
          <a:xfrm>
            <a:off x="2333760" y="3097421"/>
            <a:ext cx="992579" cy="253916"/>
          </a:xfrm>
          <a:prstGeom prst="rect">
            <a:avLst/>
          </a:prstGeom>
          <a:noFill/>
        </p:spPr>
        <p:txBody>
          <a:bodyPr wrap="non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快递没人收！</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TextBox 9"/>
          <p:cNvSpPr txBox="1"/>
          <p:nvPr/>
        </p:nvSpPr>
        <p:spPr>
          <a:xfrm>
            <a:off x="3443742" y="3457139"/>
            <a:ext cx="1935145" cy="253916"/>
          </a:xfrm>
          <a:prstGeom prst="rect">
            <a:avLst/>
          </a:prstGeom>
          <a:noFill/>
        </p:spPr>
        <p:txBody>
          <a:bodyPr wrap="non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想吃日式料理，附近却没有！</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TextBox 10"/>
          <p:cNvSpPr txBox="1"/>
          <p:nvPr/>
        </p:nvSpPr>
        <p:spPr>
          <a:xfrm>
            <a:off x="7524328" y="2198719"/>
            <a:ext cx="992579" cy="253916"/>
          </a:xfrm>
          <a:prstGeom prst="rect">
            <a:avLst/>
          </a:prstGeom>
          <a:noFill/>
        </p:spPr>
        <p:txBody>
          <a:bodyPr wrap="none"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添加文字标题</a:t>
            </a:r>
          </a:p>
        </p:txBody>
      </p:sp>
      <p:sp>
        <p:nvSpPr>
          <p:cNvPr id="7" name="TextBox 11"/>
          <p:cNvSpPr txBox="1"/>
          <p:nvPr/>
        </p:nvSpPr>
        <p:spPr>
          <a:xfrm>
            <a:off x="6785001" y="1470885"/>
            <a:ext cx="1127232" cy="253916"/>
          </a:xfrm>
          <a:prstGeom prst="rect">
            <a:avLst/>
          </a:prstGeom>
          <a:noFill/>
        </p:spPr>
        <p:txBody>
          <a:bodyPr wrap="none"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员工积极性不高</a:t>
            </a:r>
          </a:p>
        </p:txBody>
      </p:sp>
      <p:sp>
        <p:nvSpPr>
          <p:cNvPr id="8" name="TextBox 12"/>
          <p:cNvSpPr txBox="1"/>
          <p:nvPr/>
        </p:nvSpPr>
        <p:spPr>
          <a:xfrm>
            <a:off x="4759065" y="1094992"/>
            <a:ext cx="1935145" cy="253916"/>
          </a:xfrm>
          <a:prstGeom prst="rect">
            <a:avLst/>
          </a:prstGeom>
          <a:noFill/>
        </p:spPr>
        <p:txBody>
          <a:bodyPr wrap="non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现在的食品安全让人不放心！</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TextBox 13"/>
          <p:cNvSpPr txBox="1"/>
          <p:nvPr/>
        </p:nvSpPr>
        <p:spPr>
          <a:xfrm>
            <a:off x="1382293" y="4057321"/>
            <a:ext cx="6718569" cy="923330"/>
          </a:xfrm>
          <a:prstGeom prst="rect">
            <a:avLst/>
          </a:prstGeom>
          <a:noFill/>
        </p:spPr>
        <p:txBody>
          <a:bodyPr wrap="square" rtlCol="0">
            <a:spAutoFit/>
          </a:bodyPr>
          <a:lstStyle/>
          <a:p>
            <a:pPr algn="just">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a:t>
            </a:r>
          </a:p>
        </p:txBody>
      </p:sp>
      <p:sp>
        <p:nvSpPr>
          <p:cNvPr id="10" name="椭圆 9"/>
          <p:cNvSpPr/>
          <p:nvPr/>
        </p:nvSpPr>
        <p:spPr>
          <a:xfrm>
            <a:off x="1937357" y="1218103"/>
            <a:ext cx="958364" cy="958364"/>
          </a:xfrm>
          <a:prstGeom prst="ellipse">
            <a:avLst/>
          </a:prstGeom>
          <a:solidFill>
            <a:srgbClr val="E1404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33"/>
          <p:cNvSpPr txBox="1"/>
          <p:nvPr/>
        </p:nvSpPr>
        <p:spPr>
          <a:xfrm>
            <a:off x="5114423" y="2851200"/>
            <a:ext cx="1531188" cy="253916"/>
          </a:xfrm>
          <a:prstGeom prst="rect">
            <a:avLst/>
          </a:prstGeom>
          <a:noFill/>
        </p:spPr>
        <p:txBody>
          <a:bodyPr wrap="none" rtlCol="0">
            <a:spAutoFit/>
          </a:bodyPr>
          <a:lstStyle/>
          <a:p>
            <a:pPr algn="just"/>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对不良商家投诉无门！</a:t>
            </a:r>
            <a:endParaRPr lang="en-US" altLang="zh-CN" sz="105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TextBox 34"/>
          <p:cNvSpPr txBox="1"/>
          <p:nvPr/>
        </p:nvSpPr>
        <p:spPr>
          <a:xfrm>
            <a:off x="4051560" y="1761461"/>
            <a:ext cx="992579" cy="253916"/>
          </a:xfrm>
          <a:prstGeom prst="rect">
            <a:avLst/>
          </a:prstGeom>
          <a:noFill/>
        </p:spPr>
        <p:txBody>
          <a:bodyPr wrap="none" rtlCol="0">
            <a:spAutoFit/>
          </a:bodyPr>
          <a:lstStyle/>
          <a:p>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rPr>
              <a:t>添加文字标题</a:t>
            </a:r>
          </a:p>
        </p:txBody>
      </p:sp>
      <p:sp>
        <p:nvSpPr>
          <p:cNvPr id="13" name="Freeform 5"/>
          <p:cNvSpPr/>
          <p:nvPr/>
        </p:nvSpPr>
        <p:spPr bwMode="auto">
          <a:xfrm>
            <a:off x="1115616" y="4218645"/>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F0EFEC"/>
          </a:solidFill>
          <a:ln>
            <a:noFill/>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14" name="Freeform 5"/>
          <p:cNvSpPr/>
          <p:nvPr/>
        </p:nvSpPr>
        <p:spPr bwMode="auto">
          <a:xfrm flipH="1">
            <a:off x="7983452" y="413798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rgbClr val="F0EFEC"/>
          </a:solidFill>
          <a:ln>
            <a:noFill/>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grpSp>
        <p:nvGrpSpPr>
          <p:cNvPr id="15" name="组合 14"/>
          <p:cNvGrpSpPr/>
          <p:nvPr/>
        </p:nvGrpSpPr>
        <p:grpSpPr>
          <a:xfrm>
            <a:off x="2623915" y="1697284"/>
            <a:ext cx="976555" cy="976555"/>
            <a:chOff x="304800" y="673100"/>
            <a:chExt cx="4000500" cy="4000500"/>
          </a:xfrm>
          <a:solidFill>
            <a:srgbClr val="888888"/>
          </a:solidFill>
          <a:effectLst/>
        </p:grpSpPr>
        <p:sp>
          <p:nvSpPr>
            <p:cNvPr id="16" name="同心圆 16"/>
            <p:cNvSpPr/>
            <p:nvPr/>
          </p:nvSpPr>
          <p:spPr>
            <a:xfrm>
              <a:off x="304800" y="673100"/>
              <a:ext cx="4000500" cy="4000500"/>
            </a:xfrm>
            <a:prstGeom prst="donut">
              <a:avLst>
                <a:gd name="adj" fmla="val 4879"/>
              </a:avLst>
            </a:prstGeom>
            <a:grpFill/>
            <a:ln>
              <a:solidFill>
                <a:srgbClr val="8888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392112" y="760412"/>
              <a:ext cx="3825874" cy="3825874"/>
            </a:xfrm>
            <a:prstGeom prst="ellipse">
              <a:avLst/>
            </a:prstGeom>
            <a:grpFill/>
            <a:ln>
              <a:solidFill>
                <a:srgbClr val="88888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8" name="椭圆 17"/>
          <p:cNvSpPr>
            <a:spLocks noChangeAspect="1"/>
          </p:cNvSpPr>
          <p:nvPr/>
        </p:nvSpPr>
        <p:spPr>
          <a:xfrm>
            <a:off x="3223970" y="2307779"/>
            <a:ext cx="986590" cy="986590"/>
          </a:xfrm>
          <a:prstGeom prst="ellipse">
            <a:avLst/>
          </a:prstGeom>
          <a:solidFill>
            <a:srgbClr val="E1404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988279" y="2503624"/>
            <a:ext cx="842166" cy="842166"/>
            <a:chOff x="304800" y="673100"/>
            <a:chExt cx="4000500" cy="4000500"/>
          </a:xfrm>
          <a:solidFill>
            <a:srgbClr val="888888"/>
          </a:solidFill>
          <a:effectLst/>
        </p:grpSpPr>
        <p:sp>
          <p:nvSpPr>
            <p:cNvPr id="20"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2" name="椭圆 21"/>
          <p:cNvSpPr>
            <a:spLocks noChangeAspect="1"/>
          </p:cNvSpPr>
          <p:nvPr/>
        </p:nvSpPr>
        <p:spPr>
          <a:xfrm>
            <a:off x="4675708" y="2283718"/>
            <a:ext cx="544364" cy="544364"/>
          </a:xfrm>
          <a:prstGeom prst="ellipse">
            <a:avLst/>
          </a:prstGeom>
          <a:solidFill>
            <a:srgbClr val="E1404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4993621" y="1818241"/>
            <a:ext cx="716450" cy="716450"/>
            <a:chOff x="304800" y="673100"/>
            <a:chExt cx="4000500" cy="4000500"/>
          </a:xfrm>
          <a:solidFill>
            <a:srgbClr val="888888"/>
          </a:solidFill>
          <a:effectLst/>
        </p:grpSpPr>
        <p:sp>
          <p:nvSpPr>
            <p:cNvPr id="24" name="同心圆 2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6" name="椭圆 25"/>
          <p:cNvSpPr>
            <a:spLocks noChangeAspect="1"/>
          </p:cNvSpPr>
          <p:nvPr/>
        </p:nvSpPr>
        <p:spPr>
          <a:xfrm>
            <a:off x="5476546" y="1472972"/>
            <a:ext cx="834807" cy="834807"/>
          </a:xfrm>
          <a:prstGeom prst="ellipse">
            <a:avLst/>
          </a:prstGeom>
          <a:solidFill>
            <a:srgbClr val="E1404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6183298" y="1580490"/>
            <a:ext cx="583583" cy="583583"/>
            <a:chOff x="304800" y="673100"/>
            <a:chExt cx="4000500" cy="4000500"/>
          </a:xfrm>
          <a:solidFill>
            <a:srgbClr val="888888"/>
          </a:solidFill>
          <a:effectLst/>
        </p:grpSpPr>
        <p:sp>
          <p:nvSpPr>
            <p:cNvPr id="28" name="同心圆 3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椭圆 28"/>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0" name="椭圆 29"/>
          <p:cNvSpPr/>
          <p:nvPr/>
        </p:nvSpPr>
        <p:spPr>
          <a:xfrm>
            <a:off x="6475089" y="1750960"/>
            <a:ext cx="858542" cy="858542"/>
          </a:xfrm>
          <a:prstGeom prst="ellipse">
            <a:avLst/>
          </a:prstGeom>
          <a:solidFill>
            <a:srgbClr val="E1404F"/>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slow" advTm="547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2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200"/>
                                        <p:tgtEl>
                                          <p:spTgt spid="1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
                                        <p:tgtEl>
                                          <p:spTgt spid="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00"/>
                                        <p:tgtEl>
                                          <p:spTgt spid="1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00"/>
                                        <p:tgtEl>
                                          <p:spTgt spid="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200"/>
                                        <p:tgtEl>
                                          <p:spTgt spid="1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200"/>
                                        <p:tgtEl>
                                          <p:spTgt spid="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200"/>
                                        <p:tgtEl>
                                          <p:spTgt spid="2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200"/>
                                        <p:tgtEl>
                                          <p:spTgt spid="1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200"/>
                                        <p:tgtEl>
                                          <p:spTgt spid="2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200"/>
                                        <p:tgtEl>
                                          <p:spTgt spid="1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200"/>
                                        <p:tgtEl>
                                          <p:spTgt spid="2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200"/>
                                        <p:tgtEl>
                                          <p:spTgt spid="8"/>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200"/>
                                        <p:tgtEl>
                                          <p:spTgt spid="2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200"/>
                                        <p:tgtEl>
                                          <p:spTgt spid="7"/>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00"/>
                                        <p:tgtEl>
                                          <p:spTgt spid="3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fade">
                                      <p:cBhvr>
                                        <p:cTn id="75" dur="200"/>
                                        <p:tgtEl>
                                          <p:spTgt spid="6"/>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9">
                                            <p:txEl>
                                              <p:pRg st="0" end="0"/>
                                            </p:txEl>
                                          </p:spTgt>
                                        </p:tgtEl>
                                        <p:attrNameLst>
                                          <p:attrName>style.visibility</p:attrName>
                                        </p:attrNameLst>
                                      </p:cBhvr>
                                      <p:to>
                                        <p:strVal val="visible"/>
                                      </p:to>
                                    </p:set>
                                    <p:animEffect transition="in" filter="wipe(up)">
                                      <p:cBhvr>
                                        <p:cTn id="79" dur="1900"/>
                                        <p:tgtEl>
                                          <p:spTgt spid="9">
                                            <p:txEl>
                                              <p:pRg st="0" end="0"/>
                                            </p:txEl>
                                          </p:spTgt>
                                        </p:tgtEl>
                                      </p:cBhvr>
                                    </p:animEffect>
                                  </p:childTnLst>
                                </p:cTn>
                              </p:par>
                            </p:childTnLst>
                          </p:cTn>
                        </p:par>
                        <p:par>
                          <p:cTn id="80" fill="hold">
                            <p:stCondLst>
                              <p:cond delay="11000"/>
                            </p:stCondLst>
                            <p:childTnLst>
                              <p:par>
                                <p:cTn id="81" presetID="16" presetClass="entr" presetSubtype="26"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barn(inHorizontal)">
                                      <p:cBhvr>
                                        <p:cTn id="83" dur="500"/>
                                        <p:tgtEl>
                                          <p:spTgt spid="13"/>
                                        </p:tgtEl>
                                      </p:cBhvr>
                                    </p:animEffect>
                                  </p:childTnLst>
                                </p:cTn>
                              </p:par>
                              <p:par>
                                <p:cTn id="84" presetID="16" presetClass="entr" presetSubtype="26"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barn(inHorizontal)">
                                      <p:cBhvr>
                                        <p:cTn id="8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10" grpId="0" animBg="1"/>
      <p:bldP spid="11" grpId="0"/>
      <p:bldP spid="12" grpId="0"/>
      <p:bldP spid="13" grpId="0" animBg="1"/>
      <p:bldP spid="14" grpId="0" animBg="1"/>
      <p:bldP spid="18" grpId="0" animBg="1"/>
      <p:bldP spid="22" grpId="0" animBg="1"/>
      <p:bldP spid="26" grpId="0"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9"/>
          <p:cNvSpPr>
            <a:spLocks noEditPoints="1" noChangeArrowheads="1"/>
          </p:cNvSpPr>
          <p:nvPr/>
        </p:nvSpPr>
        <p:spPr bwMode="auto">
          <a:xfrm>
            <a:off x="1993155" y="2057400"/>
            <a:ext cx="1738313" cy="1738313"/>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E1404F"/>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Freeform 240"/>
          <p:cNvSpPr>
            <a:spLocks noEditPoints="1" noChangeArrowheads="1"/>
          </p:cNvSpPr>
          <p:nvPr/>
        </p:nvSpPr>
        <p:spPr bwMode="auto">
          <a:xfrm>
            <a:off x="664418" y="1357312"/>
            <a:ext cx="1510903" cy="1510904"/>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E1404F"/>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Freeform 241"/>
          <p:cNvSpPr>
            <a:spLocks noEditPoints="1" noChangeArrowheads="1"/>
          </p:cNvSpPr>
          <p:nvPr/>
        </p:nvSpPr>
        <p:spPr bwMode="auto">
          <a:xfrm>
            <a:off x="2137221" y="923925"/>
            <a:ext cx="1095375" cy="1096566"/>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rgbClr val="E1404F"/>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Freeform 242"/>
          <p:cNvSpPr>
            <a:spLocks noEditPoints="1" noChangeArrowheads="1"/>
          </p:cNvSpPr>
          <p:nvPr/>
        </p:nvSpPr>
        <p:spPr bwMode="auto">
          <a:xfrm>
            <a:off x="1752649" y="3614738"/>
            <a:ext cx="932259" cy="931069"/>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rgbClr val="E1404F"/>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10"/>
          <p:cNvGrpSpPr/>
          <p:nvPr/>
        </p:nvGrpSpPr>
        <p:grpSpPr bwMode="auto">
          <a:xfrm>
            <a:off x="938262" y="3361135"/>
            <a:ext cx="960834" cy="1914525"/>
            <a:chOff x="0" y="0"/>
            <a:chExt cx="960900" cy="1913939"/>
          </a:xfrm>
          <a:solidFill>
            <a:srgbClr val="E1404F"/>
          </a:solidFill>
          <a:effectLst/>
        </p:grpSpPr>
        <p:sp>
          <p:nvSpPr>
            <p:cNvPr id="7" name="Freeform 254"/>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Freeform 255"/>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Freeform 256"/>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975671" y="1320403"/>
            <a:ext cx="2908697" cy="1025986"/>
            <a:chOff x="4975671" y="1320403"/>
            <a:chExt cx="2908697" cy="1025986"/>
          </a:xfrm>
        </p:grpSpPr>
        <p:sp>
          <p:nvSpPr>
            <p:cNvPr id="11" name="矩形 14"/>
            <p:cNvSpPr>
              <a:spLocks noChangeArrowheads="1"/>
            </p:cNvSpPr>
            <p:nvPr/>
          </p:nvSpPr>
          <p:spPr bwMode="auto">
            <a:xfrm>
              <a:off x="5009008" y="1322302"/>
              <a:ext cx="2758679" cy="326714"/>
            </a:xfrm>
            <a:prstGeom prst="rect">
              <a:avLst/>
            </a:prstGeom>
            <a:solidFill>
              <a:srgbClr val="E1404F"/>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2" name="文本框 11"/>
            <p:cNvSpPr>
              <a:spLocks noChangeArrowheads="1"/>
            </p:cNvSpPr>
            <p:nvPr/>
          </p:nvSpPr>
          <p:spPr bwMode="auto">
            <a:xfrm>
              <a:off x="5070312" y="1320403"/>
              <a:ext cx="1661928" cy="346249"/>
            </a:xfrm>
            <a:prstGeom prst="rect">
              <a:avLst/>
            </a:prstGeom>
            <a:noFill/>
            <a:ln>
              <a:noFill/>
            </a:ln>
            <a:effectLst/>
          </p:spPr>
          <p:txBody>
            <a:bodyPr vert="horz" wrap="square" lIns="68580" tIns="34290" rIns="68580" bIns="34290" numCol="1" anchor="t" anchorCtr="0" compatLnSpc="1"/>
            <a:lstStyle/>
            <a:p>
              <a:r>
                <a:rPr lang="en-US" altLang="zh-CN" sz="165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1    </a:t>
              </a:r>
              <a:r>
                <a:rPr lang="zh-CN" altLang="en-US" sz="165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发展趋势</a:t>
              </a:r>
            </a:p>
          </p:txBody>
        </p:sp>
        <p:sp>
          <p:nvSpPr>
            <p:cNvPr id="13" name="矩形 17"/>
            <p:cNvSpPr>
              <a:spLocks noChangeArrowheads="1"/>
            </p:cNvSpPr>
            <p:nvPr/>
          </p:nvSpPr>
          <p:spPr bwMode="auto">
            <a:xfrm>
              <a:off x="4975671" y="1701404"/>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4" name="组合 13"/>
          <p:cNvGrpSpPr/>
          <p:nvPr/>
        </p:nvGrpSpPr>
        <p:grpSpPr>
          <a:xfrm>
            <a:off x="4975671" y="2471645"/>
            <a:ext cx="2908697" cy="1210202"/>
            <a:chOff x="4975671" y="2568178"/>
            <a:chExt cx="2908697" cy="1210202"/>
          </a:xfrm>
        </p:grpSpPr>
        <p:sp>
          <p:nvSpPr>
            <p:cNvPr id="15" name="矩形 19"/>
            <p:cNvSpPr>
              <a:spLocks noChangeArrowheads="1"/>
            </p:cNvSpPr>
            <p:nvPr/>
          </p:nvSpPr>
          <p:spPr bwMode="auto">
            <a:xfrm>
              <a:off x="5009008" y="2570077"/>
              <a:ext cx="2758679" cy="326714"/>
            </a:xfrm>
            <a:prstGeom prst="rect">
              <a:avLst/>
            </a:prstGeom>
            <a:solidFill>
              <a:srgbClr val="E1404F"/>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6" name="文本框 11"/>
            <p:cNvSpPr>
              <a:spLocks noChangeArrowheads="1"/>
            </p:cNvSpPr>
            <p:nvPr/>
          </p:nvSpPr>
          <p:spPr bwMode="auto">
            <a:xfrm>
              <a:off x="5070312" y="2568178"/>
              <a:ext cx="14045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2    </a:t>
              </a:r>
              <a:r>
                <a:rPr lang="zh-CN" altLang="en-US" sz="165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消费习惯</a:t>
              </a:r>
            </a:p>
          </p:txBody>
        </p:sp>
        <p:sp>
          <p:nvSpPr>
            <p:cNvPr id="17" name="矩形 21"/>
            <p:cNvSpPr>
              <a:spLocks noChangeArrowheads="1"/>
            </p:cNvSpPr>
            <p:nvPr/>
          </p:nvSpPr>
          <p:spPr bwMode="auto">
            <a:xfrm>
              <a:off x="4975671" y="2949179"/>
              <a:ext cx="2908697" cy="82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14000"/>
                </a:lnSpc>
                <a:spcBef>
                  <a:spcPct val="0"/>
                </a:spcBef>
                <a:buNone/>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14000"/>
                </a:lnSpc>
                <a:spcBef>
                  <a:spcPct val="0"/>
                </a:spcBef>
                <a:buFont typeface="Arial" panose="020B0604020202020204" pitchFamily="34" charset="0"/>
                <a:buNone/>
              </a:pP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18" name="组合 17"/>
          <p:cNvGrpSpPr/>
          <p:nvPr/>
        </p:nvGrpSpPr>
        <p:grpSpPr>
          <a:xfrm>
            <a:off x="4975671" y="3654225"/>
            <a:ext cx="2908697" cy="1025986"/>
            <a:chOff x="4975671" y="3619500"/>
            <a:chExt cx="2908697" cy="1025986"/>
          </a:xfrm>
        </p:grpSpPr>
        <p:sp>
          <p:nvSpPr>
            <p:cNvPr id="19" name="矩形 23"/>
            <p:cNvSpPr>
              <a:spLocks noChangeArrowheads="1"/>
            </p:cNvSpPr>
            <p:nvPr/>
          </p:nvSpPr>
          <p:spPr bwMode="auto">
            <a:xfrm>
              <a:off x="5009008" y="3621399"/>
              <a:ext cx="2758679" cy="326714"/>
            </a:xfrm>
            <a:prstGeom prst="rect">
              <a:avLst/>
            </a:prstGeom>
            <a:solidFill>
              <a:srgbClr val="E1404F"/>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zh-CN">
                <a:solidFill>
                  <a:schemeClr val="tx1">
                    <a:lumMod val="75000"/>
                    <a:lumOff val="2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文本框 11"/>
            <p:cNvSpPr>
              <a:spLocks noChangeArrowheads="1"/>
            </p:cNvSpPr>
            <p:nvPr/>
          </p:nvSpPr>
          <p:spPr bwMode="auto">
            <a:xfrm>
              <a:off x="5070312" y="3619500"/>
              <a:ext cx="1404552"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5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3    </a:t>
              </a:r>
              <a:r>
                <a:rPr lang="zh-CN" altLang="en-US" sz="165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政府扶持</a:t>
              </a:r>
            </a:p>
          </p:txBody>
        </p:sp>
        <p:sp>
          <p:nvSpPr>
            <p:cNvPr id="21" name="矩形 25"/>
            <p:cNvSpPr>
              <a:spLocks noChangeArrowheads="1"/>
            </p:cNvSpPr>
            <p:nvPr/>
          </p:nvSpPr>
          <p:spPr bwMode="auto">
            <a:xfrm>
              <a:off x="4975671" y="4000501"/>
              <a:ext cx="2908697" cy="644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在此录入上述图表的综合分析说明，在此录入上述图表的综合分析说明，在此录入上述图表的综合分析说明。</a:t>
              </a:r>
              <a:endParaRPr lang="zh-CN" altLang="en-US" sz="1050"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25"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slow" advTm="7367">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p:cBhvr>
                                        <p:cTn id="7" dur="500"/>
                                        <p:tgtEl>
                                          <p:spTgt spid="6"/>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p:cBhvr>
                                        <p:cTn id="12" dur="500"/>
                                        <p:tgtEl>
                                          <p:spTgt spid="5"/>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p:cBhvr>
                                        <p:cTn id="17" dur="500"/>
                                        <p:tgtEl>
                                          <p:spTgt spid="2"/>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p:cBhvr>
                                        <p:cTn id="22" dur="500"/>
                                        <p:tgtEl>
                                          <p:spTgt spid="3"/>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p:cBhvr>
                                        <p:cTn id="27" dur="500"/>
                                        <p:tgtEl>
                                          <p:spTgt spid="4"/>
                                        </p:tgtEl>
                                      </p:cBhvr>
                                    </p:animEffect>
                                  </p:childTnLst>
                                </p:cTn>
                              </p:par>
                              <p:par>
                                <p:cTn id="28" presetID="8" presetClass="emph" presetSubtype="0" fill="hold" grpId="1" nodeType="withEffect">
                                  <p:stCondLst>
                                    <p:cond delay="750"/>
                                  </p:stCondLst>
                                  <p:childTnLst>
                                    <p:animRot by="21600000">
                                      <p:cBhvr>
                                        <p:cTn id="29" dur="4000" fill="hold"/>
                                        <p:tgtEl>
                                          <p:spTgt spid="3"/>
                                        </p:tgtEl>
                                        <p:attrNameLst>
                                          <p:attrName>r</p:attrName>
                                        </p:attrNameLst>
                                      </p:cBhvr>
                                    </p:animRot>
                                  </p:childTnLst>
                                </p:cTn>
                              </p:par>
                              <p:par>
                                <p:cTn id="30" presetID="8" presetClass="emph" presetSubtype="0" fill="hold" grpId="1" nodeType="withEffect">
                                  <p:stCondLst>
                                    <p:cond delay="750"/>
                                  </p:stCondLst>
                                  <p:childTnLst>
                                    <p:animRot by="-21600000">
                                      <p:cBhvr>
                                        <p:cTn id="31" dur="4000" fill="hold"/>
                                        <p:tgtEl>
                                          <p:spTgt spid="4"/>
                                        </p:tgtEl>
                                        <p:attrNameLst>
                                          <p:attrName>r</p:attrName>
                                        </p:attrNameLst>
                                      </p:cBhvr>
                                    </p:animRot>
                                  </p:childTnLst>
                                </p:cTn>
                              </p:par>
                              <p:par>
                                <p:cTn id="32" presetID="8" presetClass="emph" presetSubtype="0" fill="hold" grpId="1" nodeType="withEffect">
                                  <p:stCondLst>
                                    <p:cond delay="750"/>
                                  </p:stCondLst>
                                  <p:childTnLst>
                                    <p:animRot by="-21600000">
                                      <p:cBhvr>
                                        <p:cTn id="33" dur="4000" fill="hold"/>
                                        <p:tgtEl>
                                          <p:spTgt spid="2"/>
                                        </p:tgtEl>
                                        <p:attrNameLst>
                                          <p:attrName>r</p:attrName>
                                        </p:attrNameLst>
                                      </p:cBhvr>
                                    </p:animRot>
                                  </p:childTnLst>
                                </p:cTn>
                              </p:par>
                              <p:par>
                                <p:cTn id="34" presetID="8" presetClass="emph" presetSubtype="0" fill="hold" grpId="1" nodeType="withEffect">
                                  <p:stCondLst>
                                    <p:cond delay="750"/>
                                  </p:stCondLst>
                                  <p:childTnLst>
                                    <p:animRot by="21600000">
                                      <p:cBhvr>
                                        <p:cTn id="35" dur="4000" fill="hold"/>
                                        <p:tgtEl>
                                          <p:spTgt spid="5"/>
                                        </p:tgtEl>
                                        <p:attrNameLst>
                                          <p:attrName>r</p:attrName>
                                        </p:attrNameLst>
                                      </p:cBhvr>
                                    </p:animRot>
                                  </p:childTnLst>
                                </p:cTn>
                              </p:par>
                            </p:childTnLst>
                          </p:cTn>
                        </p:par>
                        <p:par>
                          <p:cTn id="36" fill="hold">
                            <p:stCondLst>
                              <p:cond delay="500"/>
                            </p:stCondLst>
                            <p:childTnLst>
                              <p:par>
                                <p:cTn id="37" presetID="2" presetClass="entr" presetSubtype="2"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childTnLst>
                          </p:cTn>
                        </p:par>
                        <p:par>
                          <p:cTn id="41" fill="hold">
                            <p:stCondLst>
                              <p:cond delay="1000"/>
                            </p:stCondLst>
                            <p:childTnLst>
                              <p:par>
                                <p:cTn id="42" presetID="2" presetClass="entr" presetSubtype="2"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1+#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childTnLst>
                          </p:cTn>
                        </p:par>
                        <p:par>
                          <p:cTn id="46" fill="hold">
                            <p:stCondLst>
                              <p:cond delay="1500"/>
                            </p:stCondLst>
                            <p:childTnLst>
                              <p:par>
                                <p:cTn id="47" presetID="2" presetClass="entr" presetSubtype="2"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1+#ppt_w/2"/>
                                          </p:val>
                                        </p:tav>
                                        <p:tav tm="100000">
                                          <p:val>
                                            <p:strVal val="#ppt_x"/>
                                          </p:val>
                                        </p:tav>
                                      </p:tavLst>
                                    </p:anim>
                                    <p:anim calcmode="lin" valueType="num">
                                      <p:cBhvr additive="base">
                                        <p:cTn id="50"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6"/>
          <p:cNvSpPr>
            <a:spLocks noChangeShapeType="1"/>
          </p:cNvSpPr>
          <p:nvPr/>
        </p:nvSpPr>
        <p:spPr bwMode="auto">
          <a:xfrm flipH="1">
            <a:off x="6003132" y="3375422"/>
            <a:ext cx="459581" cy="0"/>
          </a:xfrm>
          <a:prstGeom prst="line">
            <a:avLst/>
          </a:prstGeom>
          <a:noFill/>
          <a:ln w="12700" cmpd="sng">
            <a:solidFill>
              <a:schemeClr val="bg1">
                <a:lumMod val="50000"/>
              </a:schemeClr>
            </a:solidFill>
            <a:miter lim="800000"/>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endParaRPr>
          </a:p>
        </p:txBody>
      </p:sp>
      <p:grpSp>
        <p:nvGrpSpPr>
          <p:cNvPr id="3" name="组合 19"/>
          <p:cNvGrpSpPr/>
          <p:nvPr/>
        </p:nvGrpSpPr>
        <p:grpSpPr bwMode="auto">
          <a:xfrm flipH="1" flipV="1">
            <a:off x="4827985" y="4279107"/>
            <a:ext cx="771525" cy="145256"/>
            <a:chOff x="0" y="0"/>
            <a:chExt cx="1505426" cy="262890"/>
          </a:xfrm>
        </p:grpSpPr>
        <p:sp>
          <p:nvSpPr>
            <p:cNvPr id="4" name="直接连接符 20"/>
            <p:cNvSpPr>
              <a:spLocks noChangeShapeType="1"/>
            </p:cNvSpPr>
            <p:nvPr/>
          </p:nvSpPr>
          <p:spPr bwMode="auto">
            <a:xfrm flipH="1" flipV="1">
              <a:off x="1154906" y="0"/>
              <a:ext cx="350520" cy="262890"/>
            </a:xfrm>
            <a:prstGeom prst="line">
              <a:avLst/>
            </a:prstGeom>
            <a:noFill/>
            <a:ln w="12700" cmpd="sng">
              <a:solidFill>
                <a:schemeClr val="bg1">
                  <a:lumMod val="50000"/>
                </a:schemeClr>
              </a:solidFill>
              <a:miter lim="800000"/>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endParaRPr>
            </a:p>
          </p:txBody>
        </p:sp>
        <p:sp>
          <p:nvSpPr>
            <p:cNvPr id="5" name="直接连接符 21"/>
            <p:cNvSpPr>
              <a:spLocks noChangeShapeType="1"/>
            </p:cNvSpPr>
            <p:nvPr/>
          </p:nvSpPr>
          <p:spPr bwMode="auto">
            <a:xfrm flipH="1">
              <a:off x="0" y="2381"/>
              <a:ext cx="1157287" cy="1"/>
            </a:xfrm>
            <a:prstGeom prst="line">
              <a:avLst/>
            </a:prstGeom>
            <a:noFill/>
            <a:ln w="12700" cmpd="sng">
              <a:solidFill>
                <a:schemeClr val="bg1">
                  <a:lumMod val="50000"/>
                </a:schemeClr>
              </a:solidFill>
              <a:miter lim="800000"/>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endParaRPr>
            </a:p>
          </p:txBody>
        </p:sp>
      </p:grpSp>
      <p:sp>
        <p:nvSpPr>
          <p:cNvPr id="6" name="直接连接符 17"/>
          <p:cNvSpPr>
            <a:spLocks noChangeShapeType="1"/>
          </p:cNvSpPr>
          <p:nvPr/>
        </p:nvSpPr>
        <p:spPr bwMode="auto">
          <a:xfrm flipH="1" flipV="1">
            <a:off x="2676526" y="3375423"/>
            <a:ext cx="469106" cy="1190"/>
          </a:xfrm>
          <a:prstGeom prst="line">
            <a:avLst/>
          </a:prstGeom>
          <a:noFill/>
          <a:ln w="12700" cmpd="sng">
            <a:solidFill>
              <a:schemeClr val="bg1">
                <a:lumMod val="50000"/>
              </a:schemeClr>
            </a:solidFill>
            <a:miter lim="800000"/>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endParaRPr>
          </a:p>
        </p:txBody>
      </p:sp>
      <p:sp>
        <p:nvSpPr>
          <p:cNvPr id="7" name="直接连接符 14"/>
          <p:cNvSpPr>
            <a:spLocks noChangeShapeType="1"/>
          </p:cNvSpPr>
          <p:nvPr/>
        </p:nvSpPr>
        <p:spPr bwMode="auto">
          <a:xfrm flipH="1">
            <a:off x="2676525" y="2359819"/>
            <a:ext cx="458391" cy="0"/>
          </a:xfrm>
          <a:prstGeom prst="line">
            <a:avLst/>
          </a:prstGeom>
          <a:noFill/>
          <a:ln w="12700" cmpd="sng">
            <a:solidFill>
              <a:schemeClr val="bg1">
                <a:lumMod val="50000"/>
              </a:schemeClr>
            </a:solidFill>
            <a:miter lim="800000"/>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endParaRPr>
          </a:p>
        </p:txBody>
      </p:sp>
      <p:grpSp>
        <p:nvGrpSpPr>
          <p:cNvPr id="8" name="组合 13"/>
          <p:cNvGrpSpPr/>
          <p:nvPr/>
        </p:nvGrpSpPr>
        <p:grpSpPr bwMode="auto">
          <a:xfrm>
            <a:off x="3412332" y="1208485"/>
            <a:ext cx="912019" cy="196453"/>
            <a:chOff x="0" y="0"/>
            <a:chExt cx="1505426" cy="262890"/>
          </a:xfrm>
        </p:grpSpPr>
        <p:sp>
          <p:nvSpPr>
            <p:cNvPr id="9" name="直接连接符 9"/>
            <p:cNvSpPr>
              <a:spLocks noChangeShapeType="1"/>
            </p:cNvSpPr>
            <p:nvPr/>
          </p:nvSpPr>
          <p:spPr bwMode="auto">
            <a:xfrm flipH="1" flipV="1">
              <a:off x="1154906" y="0"/>
              <a:ext cx="350520" cy="262890"/>
            </a:xfrm>
            <a:prstGeom prst="line">
              <a:avLst/>
            </a:prstGeom>
            <a:noFill/>
            <a:ln w="12700" cmpd="sng">
              <a:solidFill>
                <a:schemeClr val="bg1">
                  <a:lumMod val="50000"/>
                </a:schemeClr>
              </a:solidFill>
              <a:miter lim="800000"/>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endParaRPr>
            </a:p>
          </p:txBody>
        </p:sp>
        <p:sp>
          <p:nvSpPr>
            <p:cNvPr id="10" name="直接连接符 12"/>
            <p:cNvSpPr>
              <a:spLocks noChangeShapeType="1"/>
            </p:cNvSpPr>
            <p:nvPr/>
          </p:nvSpPr>
          <p:spPr bwMode="auto">
            <a:xfrm flipH="1">
              <a:off x="0" y="2381"/>
              <a:ext cx="1157287" cy="1"/>
            </a:xfrm>
            <a:prstGeom prst="line">
              <a:avLst/>
            </a:prstGeom>
            <a:noFill/>
            <a:ln w="12700" cmpd="sng">
              <a:solidFill>
                <a:schemeClr val="bg1">
                  <a:lumMod val="50000"/>
                </a:schemeClr>
              </a:solidFill>
              <a:miter lim="800000"/>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endParaRPr>
            </a:p>
          </p:txBody>
        </p:sp>
      </p:grpSp>
      <p:grpSp>
        <p:nvGrpSpPr>
          <p:cNvPr id="11" name="组合 11"/>
          <p:cNvGrpSpPr/>
          <p:nvPr/>
        </p:nvGrpSpPr>
        <p:grpSpPr bwMode="auto">
          <a:xfrm>
            <a:off x="5112544" y="1964532"/>
            <a:ext cx="902494" cy="788194"/>
            <a:chOff x="0" y="0"/>
            <a:chExt cx="1203960" cy="1051560"/>
          </a:xfrm>
        </p:grpSpPr>
        <p:sp>
          <p:nvSpPr>
            <p:cNvPr id="12" name="六边形 1"/>
            <p:cNvSpPr>
              <a:spLocks noChangeArrowheads="1"/>
            </p:cNvSpPr>
            <p:nvPr/>
          </p:nvSpPr>
          <p:spPr bwMode="auto">
            <a:xfrm>
              <a:off x="0" y="0"/>
              <a:ext cx="1203960" cy="1051560"/>
            </a:xfrm>
            <a:prstGeom prst="hexagon">
              <a:avLst>
                <a:gd name="adj" fmla="val 24998"/>
                <a:gd name="vf" fmla="val 115470"/>
              </a:avLst>
            </a:prstGeom>
            <a:solidFill>
              <a:srgbClr val="E140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sym typeface="Arial" panose="020B0604020202020204" pitchFamily="34" charset="0"/>
              </a:endParaRPr>
            </a:p>
          </p:txBody>
        </p:sp>
        <p:sp>
          <p:nvSpPr>
            <p:cNvPr id="13" name="文本框 43"/>
            <p:cNvSpPr>
              <a:spLocks noChangeArrowheads="1"/>
            </p:cNvSpPr>
            <p:nvPr/>
          </p:nvSpPr>
          <p:spPr bwMode="auto">
            <a:xfrm>
              <a:off x="181502" y="171837"/>
              <a:ext cx="820725" cy="698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lang="zh-CN" altLang="en-US" sz="2800" baseline="-3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4" name="组合 10"/>
          <p:cNvGrpSpPr/>
          <p:nvPr/>
        </p:nvGrpSpPr>
        <p:grpSpPr bwMode="auto">
          <a:xfrm>
            <a:off x="4124325" y="1395413"/>
            <a:ext cx="903685" cy="788194"/>
            <a:chOff x="0" y="0"/>
            <a:chExt cx="1203960" cy="1051560"/>
          </a:xfrm>
        </p:grpSpPr>
        <p:sp>
          <p:nvSpPr>
            <p:cNvPr id="15" name="六边形 7"/>
            <p:cNvSpPr>
              <a:spLocks noChangeArrowheads="1"/>
            </p:cNvSpPr>
            <p:nvPr/>
          </p:nvSpPr>
          <p:spPr bwMode="auto">
            <a:xfrm>
              <a:off x="0" y="0"/>
              <a:ext cx="1203960" cy="1051560"/>
            </a:xfrm>
            <a:prstGeom prst="hexagon">
              <a:avLst>
                <a:gd name="adj" fmla="val 24998"/>
                <a:gd name="vf" fmla="val 115470"/>
              </a:avLst>
            </a:prstGeom>
            <a:solidFill>
              <a:srgbClr val="E140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文本框 44"/>
            <p:cNvSpPr>
              <a:spLocks noChangeArrowheads="1"/>
            </p:cNvSpPr>
            <p:nvPr/>
          </p:nvSpPr>
          <p:spPr bwMode="auto">
            <a:xfrm>
              <a:off x="160817" y="110283"/>
              <a:ext cx="882327" cy="81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zh-CN"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lang="zh-CN" altLang="en-US" sz="2800" baseline="-3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7" name="组合 18"/>
          <p:cNvGrpSpPr/>
          <p:nvPr/>
        </p:nvGrpSpPr>
        <p:grpSpPr bwMode="auto">
          <a:xfrm>
            <a:off x="5100638" y="2981325"/>
            <a:ext cx="902494" cy="788194"/>
            <a:chOff x="0" y="0"/>
            <a:chExt cx="1203960" cy="1051560"/>
          </a:xfrm>
        </p:grpSpPr>
        <p:sp>
          <p:nvSpPr>
            <p:cNvPr id="18" name="六边形 5"/>
            <p:cNvSpPr>
              <a:spLocks noChangeArrowheads="1"/>
            </p:cNvSpPr>
            <p:nvPr/>
          </p:nvSpPr>
          <p:spPr bwMode="auto">
            <a:xfrm>
              <a:off x="0" y="0"/>
              <a:ext cx="1203960" cy="1051560"/>
            </a:xfrm>
            <a:prstGeom prst="hexagon">
              <a:avLst>
                <a:gd name="adj" fmla="val 24998"/>
                <a:gd name="vf" fmla="val 115470"/>
              </a:avLst>
            </a:prstGeom>
            <a:solidFill>
              <a:srgbClr val="E140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dirty="0">
                <a:solidFill>
                  <a:schemeClr val="bg1"/>
                </a:solidFill>
                <a:ea typeface="微软雅黑" panose="020B0503020204020204" pitchFamily="34" charset="-122"/>
                <a:sym typeface="Arial" panose="020B0604020202020204" pitchFamily="34" charset="0"/>
              </a:endParaRPr>
            </a:p>
          </p:txBody>
        </p:sp>
        <p:sp>
          <p:nvSpPr>
            <p:cNvPr id="19" name="文本框 45"/>
            <p:cNvSpPr>
              <a:spLocks noChangeArrowheads="1"/>
            </p:cNvSpPr>
            <p:nvPr/>
          </p:nvSpPr>
          <p:spPr bwMode="auto">
            <a:xfrm>
              <a:off x="138875" y="110283"/>
              <a:ext cx="926211" cy="81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zh-CN"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lang="zh-CN" altLang="en-US" sz="2800" baseline="-3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0" name="组合 41"/>
          <p:cNvGrpSpPr/>
          <p:nvPr/>
        </p:nvGrpSpPr>
        <p:grpSpPr bwMode="auto">
          <a:xfrm>
            <a:off x="3145632" y="2982516"/>
            <a:ext cx="902494" cy="788194"/>
            <a:chOff x="0" y="0"/>
            <a:chExt cx="1203960" cy="1051560"/>
          </a:xfrm>
        </p:grpSpPr>
        <p:sp>
          <p:nvSpPr>
            <p:cNvPr id="21" name="六边形 4"/>
            <p:cNvSpPr>
              <a:spLocks noChangeArrowheads="1"/>
            </p:cNvSpPr>
            <p:nvPr/>
          </p:nvSpPr>
          <p:spPr bwMode="auto">
            <a:xfrm>
              <a:off x="0" y="0"/>
              <a:ext cx="1203960" cy="1051560"/>
            </a:xfrm>
            <a:prstGeom prst="hexagon">
              <a:avLst>
                <a:gd name="adj" fmla="val 24998"/>
                <a:gd name="vf" fmla="val 115470"/>
              </a:avLst>
            </a:prstGeom>
            <a:solidFill>
              <a:srgbClr val="E140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文本框 46"/>
            <p:cNvSpPr>
              <a:spLocks noChangeArrowheads="1"/>
            </p:cNvSpPr>
            <p:nvPr/>
          </p:nvSpPr>
          <p:spPr bwMode="auto">
            <a:xfrm>
              <a:off x="191617" y="110283"/>
              <a:ext cx="820725" cy="813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en-US" altLang="zh-CN"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lang="zh-CN" altLang="en-US" sz="2800" baseline="-3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3" name="组合 22"/>
          <p:cNvGrpSpPr/>
          <p:nvPr/>
        </p:nvGrpSpPr>
        <p:grpSpPr bwMode="auto">
          <a:xfrm>
            <a:off x="3134916" y="1964532"/>
            <a:ext cx="903684" cy="788194"/>
            <a:chOff x="0" y="0"/>
            <a:chExt cx="1203960" cy="1051560"/>
          </a:xfrm>
        </p:grpSpPr>
        <p:sp>
          <p:nvSpPr>
            <p:cNvPr id="24" name="六边形 3"/>
            <p:cNvSpPr>
              <a:spLocks noChangeArrowheads="1"/>
            </p:cNvSpPr>
            <p:nvPr/>
          </p:nvSpPr>
          <p:spPr bwMode="auto">
            <a:xfrm>
              <a:off x="0" y="0"/>
              <a:ext cx="1203960" cy="1051560"/>
            </a:xfrm>
            <a:prstGeom prst="hexagon">
              <a:avLst>
                <a:gd name="adj" fmla="val 24998"/>
                <a:gd name="vf" fmla="val 115470"/>
              </a:avLst>
            </a:prstGeom>
            <a:solidFill>
              <a:srgbClr val="E140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文本框 47"/>
            <p:cNvSpPr>
              <a:spLocks noChangeArrowheads="1"/>
            </p:cNvSpPr>
            <p:nvPr/>
          </p:nvSpPr>
          <p:spPr bwMode="auto">
            <a:xfrm>
              <a:off x="181503" y="171837"/>
              <a:ext cx="820724" cy="698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06</a:t>
              </a:r>
              <a:endParaRPr lang="zh-CN" altLang="en-US" sz="2800" baseline="-30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6" name="组合 66"/>
          <p:cNvGrpSpPr/>
          <p:nvPr/>
        </p:nvGrpSpPr>
        <p:grpSpPr bwMode="auto">
          <a:xfrm>
            <a:off x="4124325" y="3509963"/>
            <a:ext cx="903685" cy="789385"/>
            <a:chOff x="0" y="0"/>
            <a:chExt cx="1203960" cy="1051560"/>
          </a:xfrm>
        </p:grpSpPr>
        <p:sp>
          <p:nvSpPr>
            <p:cNvPr id="27" name="六边形 8"/>
            <p:cNvSpPr>
              <a:spLocks noChangeArrowheads="1"/>
            </p:cNvSpPr>
            <p:nvPr/>
          </p:nvSpPr>
          <p:spPr bwMode="auto">
            <a:xfrm>
              <a:off x="0" y="0"/>
              <a:ext cx="1203960" cy="1051560"/>
            </a:xfrm>
            <a:prstGeom prst="hexagon">
              <a:avLst>
                <a:gd name="adj" fmla="val 24998"/>
                <a:gd name="vf" fmla="val 115470"/>
              </a:avLst>
            </a:prstGeom>
            <a:solidFill>
              <a:srgbClr val="E140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dirty="0">
                <a:solidFill>
                  <a:schemeClr val="bg1"/>
                </a:solidFill>
                <a:ea typeface="微软雅黑" panose="020B0503020204020204" pitchFamily="34" charset="-122"/>
                <a:sym typeface="Arial" panose="020B0604020202020204" pitchFamily="34" charset="0"/>
              </a:endParaRPr>
            </a:p>
          </p:txBody>
        </p:sp>
        <p:sp>
          <p:nvSpPr>
            <p:cNvPr id="28" name="文本框 48"/>
            <p:cNvSpPr>
              <a:spLocks noChangeArrowheads="1"/>
            </p:cNvSpPr>
            <p:nvPr/>
          </p:nvSpPr>
          <p:spPr bwMode="auto">
            <a:xfrm>
              <a:off x="167429" y="171838"/>
              <a:ext cx="820723" cy="69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dirty="0">
                  <a:solidFill>
                    <a:schemeClr val="bg1"/>
                  </a:solidFill>
                  <a:ea typeface="微软雅黑" panose="020B0503020204020204" pitchFamily="34" charset="-122"/>
                  <a:sym typeface="Arial" panose="020B0604020202020204" pitchFamily="34" charset="0"/>
                </a:rPr>
                <a:t>04</a:t>
              </a:r>
              <a:endParaRPr lang="zh-CN" altLang="en-US" sz="2800" baseline="-3000" dirty="0">
                <a:solidFill>
                  <a:schemeClr val="bg1"/>
                </a:solidFill>
                <a:ea typeface="微软雅黑" panose="020B0503020204020204" pitchFamily="34" charset="-122"/>
                <a:sym typeface="Arial" panose="020B0604020202020204" pitchFamily="34" charset="0"/>
              </a:endParaRPr>
            </a:p>
          </p:txBody>
        </p:sp>
      </p:grpSp>
      <p:grpSp>
        <p:nvGrpSpPr>
          <p:cNvPr id="29" name="组合 2"/>
          <p:cNvGrpSpPr/>
          <p:nvPr/>
        </p:nvGrpSpPr>
        <p:grpSpPr bwMode="auto">
          <a:xfrm>
            <a:off x="3868341" y="2255044"/>
            <a:ext cx="1415653" cy="1194197"/>
            <a:chOff x="0" y="0"/>
            <a:chExt cx="1887055" cy="1592580"/>
          </a:xfrm>
        </p:grpSpPr>
        <p:sp>
          <p:nvSpPr>
            <p:cNvPr id="30" name="六边形 6"/>
            <p:cNvSpPr>
              <a:spLocks noChangeArrowheads="1"/>
            </p:cNvSpPr>
            <p:nvPr/>
          </p:nvSpPr>
          <p:spPr bwMode="auto">
            <a:xfrm>
              <a:off x="0" y="0"/>
              <a:ext cx="1887055" cy="1592580"/>
            </a:xfrm>
            <a:prstGeom prst="hexagon">
              <a:avLst>
                <a:gd name="adj" fmla="val 24998"/>
                <a:gd name="vf" fmla="val 115470"/>
              </a:avLst>
            </a:prstGeom>
            <a:solidFill>
              <a:srgbClr val="E1404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tx1">
                    <a:lumMod val="65000"/>
                    <a:lumOff val="35000"/>
                  </a:schemeClr>
                </a:solidFill>
                <a:ea typeface="微软雅黑" panose="020B0503020204020204" pitchFamily="34" charset="-122"/>
                <a:sym typeface="Arial" panose="020B0604020202020204" pitchFamily="34" charset="0"/>
              </a:endParaRPr>
            </a:p>
          </p:txBody>
        </p:sp>
        <p:grpSp>
          <p:nvGrpSpPr>
            <p:cNvPr id="31" name="组合 49"/>
            <p:cNvGrpSpPr/>
            <p:nvPr/>
          </p:nvGrpSpPr>
          <p:grpSpPr bwMode="auto">
            <a:xfrm>
              <a:off x="445971" y="443715"/>
              <a:ext cx="966085" cy="648000"/>
              <a:chOff x="0" y="0"/>
              <a:chExt cx="935038" cy="568325"/>
            </a:xfrm>
          </p:grpSpPr>
          <p:sp>
            <p:nvSpPr>
              <p:cNvPr id="32"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65000"/>
                      <a:lumOff val="35000"/>
                    </a:schemeClr>
                  </a:solidFill>
                  <a:ea typeface="微软雅黑" panose="020B0503020204020204" pitchFamily="34" charset="-122"/>
                  <a:sym typeface="Arial" panose="020B0604020202020204" pitchFamily="34" charset="0"/>
                </a:endParaRPr>
              </a:p>
            </p:txBody>
          </p:sp>
          <p:sp>
            <p:nvSpPr>
              <p:cNvPr id="33"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65000"/>
                      <a:lumOff val="35000"/>
                    </a:schemeClr>
                  </a:solidFill>
                  <a:ea typeface="微软雅黑" panose="020B0503020204020204" pitchFamily="34" charset="-122"/>
                  <a:sym typeface="Arial" panose="020B0604020202020204" pitchFamily="34" charset="0"/>
                </a:endParaRPr>
              </a:p>
            </p:txBody>
          </p:sp>
          <p:sp>
            <p:nvSpPr>
              <p:cNvPr id="34"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65000"/>
                      <a:lumOff val="35000"/>
                    </a:schemeClr>
                  </a:solidFill>
                  <a:ea typeface="微软雅黑" panose="020B0503020204020204" pitchFamily="34" charset="-122"/>
                  <a:sym typeface="Arial" panose="020B0604020202020204" pitchFamily="34" charset="0"/>
                </a:endParaRPr>
              </a:p>
            </p:txBody>
          </p:sp>
          <p:sp>
            <p:nvSpPr>
              <p:cNvPr id="35"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65000"/>
                      <a:lumOff val="35000"/>
                    </a:schemeClr>
                  </a:solidFill>
                  <a:ea typeface="微软雅黑" panose="020B0503020204020204" pitchFamily="34" charset="-122"/>
                  <a:sym typeface="Arial" panose="020B0604020202020204" pitchFamily="34" charset="0"/>
                </a:endParaRPr>
              </a:p>
            </p:txBody>
          </p:sp>
          <p:sp>
            <p:nvSpPr>
              <p:cNvPr id="36"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65000"/>
                      <a:lumOff val="35000"/>
                    </a:schemeClr>
                  </a:solidFill>
                  <a:ea typeface="微软雅黑" panose="020B0503020204020204" pitchFamily="34" charset="-122"/>
                  <a:sym typeface="Arial" panose="020B0604020202020204" pitchFamily="34" charset="0"/>
                </a:endParaRPr>
              </a:p>
            </p:txBody>
          </p:sp>
          <p:sp>
            <p:nvSpPr>
              <p:cNvPr id="37"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8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65000"/>
                      <a:lumOff val="35000"/>
                    </a:schemeClr>
                  </a:solidFill>
                  <a:ea typeface="微软雅黑" panose="020B0503020204020204" pitchFamily="34" charset="-122"/>
                  <a:sym typeface="Arial" panose="020B0604020202020204" pitchFamily="34" charset="0"/>
                </a:endParaRPr>
              </a:p>
            </p:txBody>
          </p:sp>
        </p:grpSp>
      </p:grpSp>
      <p:sp>
        <p:nvSpPr>
          <p:cNvPr id="38" name="矩形 65"/>
          <p:cNvSpPr>
            <a:spLocks noChangeArrowheads="1"/>
          </p:cNvSpPr>
          <p:nvPr/>
        </p:nvSpPr>
        <p:spPr bwMode="auto">
          <a:xfrm>
            <a:off x="2488407" y="1033462"/>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5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9" name="矩形 47"/>
          <p:cNvSpPr>
            <a:spLocks noChangeArrowheads="1"/>
          </p:cNvSpPr>
          <p:nvPr/>
        </p:nvSpPr>
        <p:spPr bwMode="auto">
          <a:xfrm>
            <a:off x="794725" y="1307306"/>
            <a:ext cx="2614036"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矩形 69"/>
          <p:cNvSpPr>
            <a:spLocks noChangeArrowheads="1"/>
          </p:cNvSpPr>
          <p:nvPr/>
        </p:nvSpPr>
        <p:spPr bwMode="auto">
          <a:xfrm>
            <a:off x="1709738" y="2050256"/>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5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1" name="矩形 47"/>
          <p:cNvSpPr>
            <a:spLocks noChangeArrowheads="1"/>
          </p:cNvSpPr>
          <p:nvPr/>
        </p:nvSpPr>
        <p:spPr bwMode="auto">
          <a:xfrm>
            <a:off x="329226" y="2324101"/>
            <a:ext cx="228776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矩形 72"/>
          <p:cNvSpPr>
            <a:spLocks noChangeArrowheads="1"/>
          </p:cNvSpPr>
          <p:nvPr/>
        </p:nvSpPr>
        <p:spPr bwMode="auto">
          <a:xfrm>
            <a:off x="1709738" y="3114675"/>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5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3" name="矩形 47"/>
          <p:cNvSpPr>
            <a:spLocks noChangeArrowheads="1"/>
          </p:cNvSpPr>
          <p:nvPr/>
        </p:nvSpPr>
        <p:spPr bwMode="auto">
          <a:xfrm>
            <a:off x="329226" y="3388519"/>
            <a:ext cx="2287769"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lnSpc>
                <a:spcPct val="120000"/>
              </a:lnSpc>
            </a:pP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矩形 76"/>
          <p:cNvSpPr>
            <a:spLocks noChangeArrowheads="1"/>
          </p:cNvSpPr>
          <p:nvPr/>
        </p:nvSpPr>
        <p:spPr bwMode="auto">
          <a:xfrm>
            <a:off x="6530579" y="1606153"/>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5" name="矩形 47"/>
          <p:cNvSpPr>
            <a:spLocks noChangeArrowheads="1"/>
          </p:cNvSpPr>
          <p:nvPr/>
        </p:nvSpPr>
        <p:spPr bwMode="auto">
          <a:xfrm>
            <a:off x="6510337" y="1891903"/>
            <a:ext cx="2325438"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矩形 78"/>
          <p:cNvSpPr>
            <a:spLocks noChangeArrowheads="1"/>
          </p:cNvSpPr>
          <p:nvPr/>
        </p:nvSpPr>
        <p:spPr bwMode="auto">
          <a:xfrm>
            <a:off x="6523435" y="2869406"/>
            <a:ext cx="907256"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7" name="矩形 47"/>
          <p:cNvSpPr>
            <a:spLocks noChangeArrowheads="1"/>
          </p:cNvSpPr>
          <p:nvPr/>
        </p:nvSpPr>
        <p:spPr bwMode="auto">
          <a:xfrm>
            <a:off x="6523434" y="3155157"/>
            <a:ext cx="2325438"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1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矩形 80"/>
          <p:cNvSpPr>
            <a:spLocks noChangeArrowheads="1"/>
          </p:cNvSpPr>
          <p:nvPr/>
        </p:nvSpPr>
        <p:spPr bwMode="auto">
          <a:xfrm>
            <a:off x="5656660" y="4029075"/>
            <a:ext cx="908447"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5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50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9" name="矩形 47"/>
          <p:cNvSpPr>
            <a:spLocks noChangeArrowheads="1"/>
          </p:cNvSpPr>
          <p:nvPr/>
        </p:nvSpPr>
        <p:spPr bwMode="auto">
          <a:xfrm>
            <a:off x="5656659" y="4314825"/>
            <a:ext cx="2579823" cy="475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0" name="组合 61"/>
          <p:cNvGrpSpPr/>
          <p:nvPr/>
        </p:nvGrpSpPr>
        <p:grpSpPr bwMode="auto">
          <a:xfrm flipH="1">
            <a:off x="5811441" y="1777604"/>
            <a:ext cx="663178" cy="196453"/>
            <a:chOff x="0" y="0"/>
            <a:chExt cx="1505426" cy="262890"/>
          </a:xfrm>
        </p:grpSpPr>
        <p:sp>
          <p:nvSpPr>
            <p:cNvPr id="51" name="直接连接符 62"/>
            <p:cNvSpPr>
              <a:spLocks noChangeShapeType="1"/>
            </p:cNvSpPr>
            <p:nvPr/>
          </p:nvSpPr>
          <p:spPr bwMode="auto">
            <a:xfrm flipH="1" flipV="1">
              <a:off x="1154906" y="0"/>
              <a:ext cx="350520" cy="262890"/>
            </a:xfrm>
            <a:prstGeom prst="line">
              <a:avLst/>
            </a:prstGeom>
            <a:noFill/>
            <a:ln w="12700" cmpd="sng">
              <a:solidFill>
                <a:schemeClr val="bg1">
                  <a:lumMod val="50000"/>
                </a:schemeClr>
              </a:solidFill>
              <a:miter lim="800000"/>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endParaRPr>
            </a:p>
          </p:txBody>
        </p:sp>
        <p:sp>
          <p:nvSpPr>
            <p:cNvPr id="52" name="直接连接符 63"/>
            <p:cNvSpPr>
              <a:spLocks noChangeShapeType="1"/>
            </p:cNvSpPr>
            <p:nvPr/>
          </p:nvSpPr>
          <p:spPr bwMode="auto">
            <a:xfrm flipH="1">
              <a:off x="0" y="2381"/>
              <a:ext cx="1157287" cy="1"/>
            </a:xfrm>
            <a:prstGeom prst="line">
              <a:avLst/>
            </a:prstGeom>
            <a:noFill/>
            <a:ln w="12700" cmpd="sng">
              <a:solidFill>
                <a:schemeClr val="bg1">
                  <a:lumMod val="50000"/>
                </a:schemeClr>
              </a:solidFill>
              <a:miter lim="800000"/>
            </a:ln>
            <a:extLst>
              <a:ext uri="{909E8E84-426E-40DD-AFC4-6F175D3DCCD1}">
                <a14:hiddenFill xmlns:a14="http://schemas.microsoft.com/office/drawing/2010/main">
                  <a:noFill/>
                </a14:hiddenFill>
              </a:ext>
            </a:extLst>
          </p:spPr>
          <p:txBody>
            <a:bodyPr/>
            <a:lstStyle/>
            <a:p>
              <a:endParaRPr lang="zh-CN" altLang="en-US">
                <a:solidFill>
                  <a:schemeClr val="tx1">
                    <a:lumMod val="65000"/>
                    <a:lumOff val="35000"/>
                  </a:schemeClr>
                </a:solidFill>
              </a:endParaRPr>
            </a:p>
          </p:txBody>
        </p:sp>
      </p:grpSp>
      <p:sp>
        <p:nvSpPr>
          <p:cNvPr id="53"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med" advTm="719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250"/>
                                  </p:stCondLst>
                                  <p:childTnLst>
                                    <p:set>
                                      <p:cBhvr>
                                        <p:cTn id="6" dur="1" fill="hold">
                                          <p:stCondLst>
                                            <p:cond delay="0"/>
                                          </p:stCondLst>
                                        </p:cTn>
                                        <p:tgtEl>
                                          <p:spTgt spid="29"/>
                                        </p:tgtEl>
                                        <p:attrNameLst>
                                          <p:attrName>style.visibility</p:attrName>
                                        </p:attrNameLst>
                                      </p:cBhvr>
                                      <p:to>
                                        <p:strVal val="visible"/>
                                      </p:to>
                                    </p:set>
                                    <p:anim calcmode="lin" valueType="num">
                                      <p:cBhvr>
                                        <p:cTn id="7" dur="350" fill="hold"/>
                                        <p:tgtEl>
                                          <p:spTgt spid="29"/>
                                        </p:tgtEl>
                                        <p:attrNameLst>
                                          <p:attrName>ppt_w</p:attrName>
                                        </p:attrNameLst>
                                      </p:cBhvr>
                                      <p:tavLst>
                                        <p:tav tm="0">
                                          <p:val>
                                            <p:fltVal val="0"/>
                                          </p:val>
                                        </p:tav>
                                        <p:tav tm="100000">
                                          <p:val>
                                            <p:strVal val="#ppt_w"/>
                                          </p:val>
                                        </p:tav>
                                      </p:tavLst>
                                    </p:anim>
                                    <p:anim calcmode="lin" valueType="num">
                                      <p:cBhvr>
                                        <p:cTn id="8" dur="350" fill="hold"/>
                                        <p:tgtEl>
                                          <p:spTgt spid="29"/>
                                        </p:tgtEl>
                                        <p:attrNameLst>
                                          <p:attrName>ppt_h</p:attrName>
                                        </p:attrNameLst>
                                      </p:cBhvr>
                                      <p:tavLst>
                                        <p:tav tm="0">
                                          <p:val>
                                            <p:fltVal val="0"/>
                                          </p:val>
                                        </p:tav>
                                        <p:tav tm="100000">
                                          <p:val>
                                            <p:strVal val="#ppt_h"/>
                                          </p:val>
                                        </p:tav>
                                      </p:tavLst>
                                    </p:anim>
                                    <p:anim calcmode="lin" valueType="num">
                                      <p:cBhvr>
                                        <p:cTn id="9" dur="350" fill="hold"/>
                                        <p:tgtEl>
                                          <p:spTgt spid="29"/>
                                        </p:tgtEl>
                                        <p:attrNameLst>
                                          <p:attrName>ppt_x</p:attrName>
                                        </p:attrNameLst>
                                      </p:cBhvr>
                                      <p:tavLst>
                                        <p:tav tm="0">
                                          <p:val>
                                            <p:fltVal val="0.5"/>
                                          </p:val>
                                        </p:tav>
                                        <p:tav tm="100000">
                                          <p:val>
                                            <p:strVal val="#ppt_x"/>
                                          </p:val>
                                        </p:tav>
                                      </p:tavLst>
                                    </p:anim>
                                    <p:anim calcmode="lin" valueType="num">
                                      <p:cBhvr>
                                        <p:cTn id="10" dur="350" fill="hold"/>
                                        <p:tgtEl>
                                          <p:spTgt spid="29"/>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14"/>
                                        </p:tgtEl>
                                        <p:attrNameLst>
                                          <p:attrName>style.visibility</p:attrName>
                                        </p:attrNameLst>
                                      </p:cBhvr>
                                      <p:to>
                                        <p:strVal val="visible"/>
                                      </p:to>
                                    </p:set>
                                    <p:anim calcmode="lin" valueType="num">
                                      <p:cBhvr>
                                        <p:cTn id="13" dur="350" fill="hold"/>
                                        <p:tgtEl>
                                          <p:spTgt spid="14"/>
                                        </p:tgtEl>
                                        <p:attrNameLst>
                                          <p:attrName>ppt_x</p:attrName>
                                        </p:attrNameLst>
                                      </p:cBhvr>
                                      <p:tavLst>
                                        <p:tav tm="0">
                                          <p:val>
                                            <p:strVal val="#ppt_x"/>
                                          </p:val>
                                        </p:tav>
                                        <p:tav tm="100000">
                                          <p:val>
                                            <p:strVal val="#ppt_x"/>
                                          </p:val>
                                        </p:tav>
                                      </p:tavLst>
                                    </p:anim>
                                    <p:anim calcmode="lin" valueType="num">
                                      <p:cBhvr>
                                        <p:cTn id="14" dur="350" fill="hold"/>
                                        <p:tgtEl>
                                          <p:spTgt spid="14"/>
                                        </p:tgtEl>
                                        <p:attrNameLst>
                                          <p:attrName>ppt_y</p:attrName>
                                        </p:attrNameLst>
                                      </p:cBhvr>
                                      <p:tavLst>
                                        <p:tav tm="0">
                                          <p:val>
                                            <p:strVal val="0-#ppt_h/2"/>
                                          </p:val>
                                        </p:tav>
                                        <p:tav tm="100000">
                                          <p:val>
                                            <p:strVal val="#ppt_y"/>
                                          </p:val>
                                        </p:tav>
                                      </p:tavLst>
                                    </p:anim>
                                  </p:childTnLst>
                                </p:cTn>
                              </p:par>
                            </p:childTnLst>
                          </p:cTn>
                        </p:par>
                        <p:par>
                          <p:cTn id="15" fill="hold">
                            <p:stCondLst>
                              <p:cond delay="750"/>
                            </p:stCondLst>
                            <p:childTnLst>
                              <p:par>
                                <p:cTn id="16" presetID="22" presetClass="entr" presetSubtype="2" fill="hold" nodeType="afterEffect">
                                  <p:stCondLst>
                                    <p:cond delay="150"/>
                                  </p:stCondLst>
                                  <p:childTnLst>
                                    <p:set>
                                      <p:cBhvr>
                                        <p:cTn id="17" dur="1" fill="hold">
                                          <p:stCondLst>
                                            <p:cond delay="0"/>
                                          </p:stCondLst>
                                        </p:cTn>
                                        <p:tgtEl>
                                          <p:spTgt spid="8"/>
                                        </p:tgtEl>
                                        <p:attrNameLst>
                                          <p:attrName>style.visibility</p:attrName>
                                        </p:attrNameLst>
                                      </p:cBhvr>
                                      <p:to>
                                        <p:strVal val="visible"/>
                                      </p:to>
                                    </p:set>
                                    <p:animEffect>
                                      <p:cBhvr>
                                        <p:cTn id="18" dur="500"/>
                                        <p:tgtEl>
                                          <p:spTgt spid="8"/>
                                        </p:tgtEl>
                                      </p:cBhvr>
                                    </p:animEffect>
                                  </p:childTnLst>
                                </p:cTn>
                              </p:par>
                            </p:childTnLst>
                          </p:cTn>
                        </p:par>
                        <p:par>
                          <p:cTn id="19" fill="hold">
                            <p:stCondLst>
                              <p:cond delay="1400"/>
                            </p:stCondLst>
                            <p:childTnLst>
                              <p:par>
                                <p:cTn id="20" presetID="22" presetClass="entr" presetSubtype="2"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p:cBhvr>
                                        <p:cTn id="22" dur="400"/>
                                        <p:tgtEl>
                                          <p:spTgt spid="38"/>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p:cBhvr>
                                        <p:cTn id="25" dur="400"/>
                                        <p:tgtEl>
                                          <p:spTgt spid="39"/>
                                        </p:tgtEl>
                                      </p:cBhvr>
                                    </p:animEffect>
                                  </p:childTnLst>
                                </p:cTn>
                              </p:par>
                            </p:childTnLst>
                          </p:cTn>
                        </p:par>
                        <p:par>
                          <p:cTn id="26" fill="hold">
                            <p:stCondLst>
                              <p:cond delay="1900"/>
                            </p:stCondLst>
                            <p:childTnLst>
                              <p:par>
                                <p:cTn id="27" presetID="2" presetClass="entr" presetSubtype="2" fill="hold" nodeType="afterEffect">
                                  <p:stCondLst>
                                    <p:cond delay="150"/>
                                  </p:stCondLst>
                                  <p:childTnLst>
                                    <p:set>
                                      <p:cBhvr>
                                        <p:cTn id="28" dur="1" fill="hold">
                                          <p:stCondLst>
                                            <p:cond delay="0"/>
                                          </p:stCondLst>
                                        </p:cTn>
                                        <p:tgtEl>
                                          <p:spTgt spid="11"/>
                                        </p:tgtEl>
                                        <p:attrNameLst>
                                          <p:attrName>style.visibility</p:attrName>
                                        </p:attrNameLst>
                                      </p:cBhvr>
                                      <p:to>
                                        <p:strVal val="visible"/>
                                      </p:to>
                                    </p:set>
                                    <p:anim calcmode="lin" valueType="num">
                                      <p:cBhvr>
                                        <p:cTn id="29" dur="350" fill="hold"/>
                                        <p:tgtEl>
                                          <p:spTgt spid="11"/>
                                        </p:tgtEl>
                                        <p:attrNameLst>
                                          <p:attrName>ppt_x</p:attrName>
                                        </p:attrNameLst>
                                      </p:cBhvr>
                                      <p:tavLst>
                                        <p:tav tm="0">
                                          <p:val>
                                            <p:strVal val="1+#ppt_w/2"/>
                                          </p:val>
                                        </p:tav>
                                        <p:tav tm="100000">
                                          <p:val>
                                            <p:strVal val="#ppt_x"/>
                                          </p:val>
                                        </p:tav>
                                      </p:tavLst>
                                    </p:anim>
                                    <p:anim calcmode="lin" valueType="num">
                                      <p:cBhvr>
                                        <p:cTn id="30" dur="350" fill="hold"/>
                                        <p:tgtEl>
                                          <p:spTgt spid="11"/>
                                        </p:tgtEl>
                                        <p:attrNameLst>
                                          <p:attrName>ppt_y</p:attrName>
                                        </p:attrNameLst>
                                      </p:cBhvr>
                                      <p:tavLst>
                                        <p:tav tm="0">
                                          <p:val>
                                            <p:strVal val="#ppt_y"/>
                                          </p:val>
                                        </p:tav>
                                        <p:tav tm="100000">
                                          <p:val>
                                            <p:strVal val="#ppt_y"/>
                                          </p:val>
                                        </p:tav>
                                      </p:tavLst>
                                    </p:anim>
                                  </p:childTnLst>
                                </p:cTn>
                              </p:par>
                            </p:childTnLst>
                          </p:cTn>
                        </p:par>
                        <p:par>
                          <p:cTn id="31" fill="hold">
                            <p:stCondLst>
                              <p:cond delay="2550"/>
                            </p:stCondLst>
                            <p:childTnLst>
                              <p:par>
                                <p:cTn id="32" presetID="22" presetClass="entr" presetSubtype="8" fill="hold" nodeType="afterEffect">
                                  <p:stCondLst>
                                    <p:cond delay="0"/>
                                  </p:stCondLst>
                                  <p:childTnLst>
                                    <p:set>
                                      <p:cBhvr>
                                        <p:cTn id="33" dur="1" fill="hold">
                                          <p:stCondLst>
                                            <p:cond delay="0"/>
                                          </p:stCondLst>
                                        </p:cTn>
                                        <p:tgtEl>
                                          <p:spTgt spid="50"/>
                                        </p:tgtEl>
                                        <p:attrNameLst>
                                          <p:attrName>style.visibility</p:attrName>
                                        </p:attrNameLst>
                                      </p:cBhvr>
                                      <p:to>
                                        <p:strVal val="visible"/>
                                      </p:to>
                                    </p:set>
                                    <p:animEffect>
                                      <p:cBhvr>
                                        <p:cTn id="34" dur="500"/>
                                        <p:tgtEl>
                                          <p:spTgt spid="50"/>
                                        </p:tgtEl>
                                      </p:cBhvr>
                                    </p:animEffect>
                                  </p:childTnLst>
                                </p:cTn>
                              </p:par>
                            </p:childTnLst>
                          </p:cTn>
                        </p:par>
                        <p:par>
                          <p:cTn id="35" fill="hold">
                            <p:stCondLst>
                              <p:cond delay="3050"/>
                            </p:stCondLst>
                            <p:childTnLst>
                              <p:par>
                                <p:cTn id="36" presetID="2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p:cBhvr>
                                        <p:cTn id="38" dur="400"/>
                                        <p:tgtEl>
                                          <p:spTgt spid="44"/>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p:cBhvr>
                                        <p:cTn id="41" dur="400"/>
                                        <p:tgtEl>
                                          <p:spTgt spid="45"/>
                                        </p:tgtEl>
                                      </p:cBhvr>
                                    </p:animEffect>
                                  </p:childTnLst>
                                </p:cTn>
                              </p:par>
                            </p:childTnLst>
                          </p:cTn>
                        </p:par>
                        <p:par>
                          <p:cTn id="42" fill="hold">
                            <p:stCondLst>
                              <p:cond delay="3550"/>
                            </p:stCondLst>
                            <p:childTnLst>
                              <p:par>
                                <p:cTn id="43" presetID="2" presetClass="entr" presetSubtype="2" fill="hold" nodeType="afterEffect">
                                  <p:stCondLst>
                                    <p:cond delay="150"/>
                                  </p:stCondLst>
                                  <p:childTnLst>
                                    <p:set>
                                      <p:cBhvr>
                                        <p:cTn id="44" dur="1" fill="hold">
                                          <p:stCondLst>
                                            <p:cond delay="0"/>
                                          </p:stCondLst>
                                        </p:cTn>
                                        <p:tgtEl>
                                          <p:spTgt spid="17"/>
                                        </p:tgtEl>
                                        <p:attrNameLst>
                                          <p:attrName>style.visibility</p:attrName>
                                        </p:attrNameLst>
                                      </p:cBhvr>
                                      <p:to>
                                        <p:strVal val="visible"/>
                                      </p:to>
                                    </p:set>
                                    <p:anim calcmode="lin" valueType="num">
                                      <p:cBhvr>
                                        <p:cTn id="45" dur="350" fill="hold"/>
                                        <p:tgtEl>
                                          <p:spTgt spid="17"/>
                                        </p:tgtEl>
                                        <p:attrNameLst>
                                          <p:attrName>ppt_x</p:attrName>
                                        </p:attrNameLst>
                                      </p:cBhvr>
                                      <p:tavLst>
                                        <p:tav tm="0">
                                          <p:val>
                                            <p:strVal val="1+#ppt_w/2"/>
                                          </p:val>
                                        </p:tav>
                                        <p:tav tm="100000">
                                          <p:val>
                                            <p:strVal val="#ppt_x"/>
                                          </p:val>
                                        </p:tav>
                                      </p:tavLst>
                                    </p:anim>
                                    <p:anim calcmode="lin" valueType="num">
                                      <p:cBhvr>
                                        <p:cTn id="46" dur="350" fill="hold"/>
                                        <p:tgtEl>
                                          <p:spTgt spid="17"/>
                                        </p:tgtEl>
                                        <p:attrNameLst>
                                          <p:attrName>ppt_y</p:attrName>
                                        </p:attrNameLst>
                                      </p:cBhvr>
                                      <p:tavLst>
                                        <p:tav tm="0">
                                          <p:val>
                                            <p:strVal val="#ppt_y"/>
                                          </p:val>
                                        </p:tav>
                                        <p:tav tm="100000">
                                          <p:val>
                                            <p:strVal val="#ppt_y"/>
                                          </p:val>
                                        </p:tav>
                                      </p:tavLst>
                                    </p:anim>
                                  </p:childTnLst>
                                </p:cTn>
                              </p:par>
                            </p:childTnLst>
                          </p:cTn>
                        </p:par>
                        <p:par>
                          <p:cTn id="47" fill="hold">
                            <p:stCondLst>
                              <p:cond delay="4200"/>
                            </p:stCondLst>
                            <p:childTnLst>
                              <p:par>
                                <p:cTn id="48" presetID="22" presetClass="entr" presetSubtype="8"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p:cBhvr>
                                        <p:cTn id="50" dur="350"/>
                                        <p:tgtEl>
                                          <p:spTgt spid="2"/>
                                        </p:tgtEl>
                                      </p:cBhvr>
                                    </p:animEffect>
                                  </p:childTnLst>
                                </p:cTn>
                              </p:par>
                            </p:childTnLst>
                          </p:cTn>
                        </p:par>
                        <p:par>
                          <p:cTn id="51" fill="hold">
                            <p:stCondLst>
                              <p:cond delay="4700"/>
                            </p:stCondLst>
                            <p:childTnLst>
                              <p:par>
                                <p:cTn id="52" presetID="22" presetClass="entr" presetSubtype="8"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p:cBhvr>
                                        <p:cTn id="54" dur="400"/>
                                        <p:tgtEl>
                                          <p:spTgt spid="46"/>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7"/>
                                        </p:tgtEl>
                                        <p:attrNameLst>
                                          <p:attrName>style.visibility</p:attrName>
                                        </p:attrNameLst>
                                      </p:cBhvr>
                                      <p:to>
                                        <p:strVal val="visible"/>
                                      </p:to>
                                    </p:set>
                                    <p:animEffect>
                                      <p:cBhvr>
                                        <p:cTn id="57" dur="400"/>
                                        <p:tgtEl>
                                          <p:spTgt spid="47"/>
                                        </p:tgtEl>
                                      </p:cBhvr>
                                    </p:animEffect>
                                  </p:childTnLst>
                                </p:cTn>
                              </p:par>
                            </p:childTnLst>
                          </p:cTn>
                        </p:par>
                        <p:par>
                          <p:cTn id="58" fill="hold">
                            <p:stCondLst>
                              <p:cond delay="5200"/>
                            </p:stCondLst>
                            <p:childTnLst>
                              <p:par>
                                <p:cTn id="59" presetID="2" presetClass="entr" presetSubtype="4" fill="hold" nodeType="afterEffect">
                                  <p:stCondLst>
                                    <p:cond delay="150"/>
                                  </p:stCondLst>
                                  <p:childTnLst>
                                    <p:set>
                                      <p:cBhvr>
                                        <p:cTn id="60" dur="1" fill="hold">
                                          <p:stCondLst>
                                            <p:cond delay="0"/>
                                          </p:stCondLst>
                                        </p:cTn>
                                        <p:tgtEl>
                                          <p:spTgt spid="26"/>
                                        </p:tgtEl>
                                        <p:attrNameLst>
                                          <p:attrName>style.visibility</p:attrName>
                                        </p:attrNameLst>
                                      </p:cBhvr>
                                      <p:to>
                                        <p:strVal val="visible"/>
                                      </p:to>
                                    </p:set>
                                    <p:anim calcmode="lin" valueType="num">
                                      <p:cBhvr>
                                        <p:cTn id="61" dur="350" fill="hold"/>
                                        <p:tgtEl>
                                          <p:spTgt spid="26"/>
                                        </p:tgtEl>
                                        <p:attrNameLst>
                                          <p:attrName>ppt_x</p:attrName>
                                        </p:attrNameLst>
                                      </p:cBhvr>
                                      <p:tavLst>
                                        <p:tav tm="0">
                                          <p:val>
                                            <p:strVal val="#ppt_x"/>
                                          </p:val>
                                        </p:tav>
                                        <p:tav tm="100000">
                                          <p:val>
                                            <p:strVal val="#ppt_x"/>
                                          </p:val>
                                        </p:tav>
                                      </p:tavLst>
                                    </p:anim>
                                    <p:anim calcmode="lin" valueType="num">
                                      <p:cBhvr>
                                        <p:cTn id="62" dur="350" fill="hold"/>
                                        <p:tgtEl>
                                          <p:spTgt spid="26"/>
                                        </p:tgtEl>
                                        <p:attrNameLst>
                                          <p:attrName>ppt_y</p:attrName>
                                        </p:attrNameLst>
                                      </p:cBhvr>
                                      <p:tavLst>
                                        <p:tav tm="0">
                                          <p:val>
                                            <p:strVal val="1+#ppt_h/2"/>
                                          </p:val>
                                        </p:tav>
                                        <p:tav tm="100000">
                                          <p:val>
                                            <p:strVal val="#ppt_y"/>
                                          </p:val>
                                        </p:tav>
                                      </p:tavLst>
                                    </p:anim>
                                  </p:childTnLst>
                                </p:cTn>
                              </p:par>
                            </p:childTnLst>
                          </p:cTn>
                        </p:par>
                        <p:par>
                          <p:cTn id="63" fill="hold">
                            <p:stCondLst>
                              <p:cond delay="5850"/>
                            </p:stCondLst>
                            <p:childTnLst>
                              <p:par>
                                <p:cTn id="64" presetID="22" presetClass="entr" presetSubtype="8" fill="hold"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p:cBhvr>
                                        <p:cTn id="66" dur="500"/>
                                        <p:tgtEl>
                                          <p:spTgt spid="3"/>
                                        </p:tgtEl>
                                      </p:cBhvr>
                                    </p:animEffect>
                                  </p:childTnLst>
                                </p:cTn>
                              </p:par>
                            </p:childTnLst>
                          </p:cTn>
                        </p:par>
                        <p:par>
                          <p:cTn id="67" fill="hold">
                            <p:stCondLst>
                              <p:cond delay="6350"/>
                            </p:stCondLst>
                            <p:childTnLst>
                              <p:par>
                                <p:cTn id="68" presetID="22" presetClass="entr" presetSubtype="8" fill="hold" grpId="0" nodeType="afterEffect">
                                  <p:stCondLst>
                                    <p:cond delay="0"/>
                                  </p:stCondLst>
                                  <p:childTnLst>
                                    <p:set>
                                      <p:cBhvr>
                                        <p:cTn id="69" dur="1" fill="hold">
                                          <p:stCondLst>
                                            <p:cond delay="0"/>
                                          </p:stCondLst>
                                        </p:cTn>
                                        <p:tgtEl>
                                          <p:spTgt spid="48"/>
                                        </p:tgtEl>
                                        <p:attrNameLst>
                                          <p:attrName>style.visibility</p:attrName>
                                        </p:attrNameLst>
                                      </p:cBhvr>
                                      <p:to>
                                        <p:strVal val="visible"/>
                                      </p:to>
                                    </p:set>
                                    <p:animEffect>
                                      <p:cBhvr>
                                        <p:cTn id="70" dur="400"/>
                                        <p:tgtEl>
                                          <p:spTgt spid="4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49"/>
                                        </p:tgtEl>
                                        <p:attrNameLst>
                                          <p:attrName>style.visibility</p:attrName>
                                        </p:attrNameLst>
                                      </p:cBhvr>
                                      <p:to>
                                        <p:strVal val="visible"/>
                                      </p:to>
                                    </p:set>
                                    <p:animEffect>
                                      <p:cBhvr>
                                        <p:cTn id="73" dur="400"/>
                                        <p:tgtEl>
                                          <p:spTgt spid="49"/>
                                        </p:tgtEl>
                                      </p:cBhvr>
                                    </p:animEffect>
                                  </p:childTnLst>
                                </p:cTn>
                              </p:par>
                            </p:childTnLst>
                          </p:cTn>
                        </p:par>
                        <p:par>
                          <p:cTn id="74" fill="hold">
                            <p:stCondLst>
                              <p:cond delay="6850"/>
                            </p:stCondLst>
                            <p:childTnLst>
                              <p:par>
                                <p:cTn id="75" presetID="2" presetClass="entr" presetSubtype="8" fill="hold" nodeType="afterEffect">
                                  <p:stCondLst>
                                    <p:cond delay="150"/>
                                  </p:stCondLst>
                                  <p:childTnLst>
                                    <p:set>
                                      <p:cBhvr>
                                        <p:cTn id="76" dur="1" fill="hold">
                                          <p:stCondLst>
                                            <p:cond delay="0"/>
                                          </p:stCondLst>
                                        </p:cTn>
                                        <p:tgtEl>
                                          <p:spTgt spid="20"/>
                                        </p:tgtEl>
                                        <p:attrNameLst>
                                          <p:attrName>style.visibility</p:attrName>
                                        </p:attrNameLst>
                                      </p:cBhvr>
                                      <p:to>
                                        <p:strVal val="visible"/>
                                      </p:to>
                                    </p:set>
                                    <p:anim calcmode="lin" valueType="num">
                                      <p:cBhvr>
                                        <p:cTn id="77" dur="350" fill="hold"/>
                                        <p:tgtEl>
                                          <p:spTgt spid="20"/>
                                        </p:tgtEl>
                                        <p:attrNameLst>
                                          <p:attrName>ppt_x</p:attrName>
                                        </p:attrNameLst>
                                      </p:cBhvr>
                                      <p:tavLst>
                                        <p:tav tm="0">
                                          <p:val>
                                            <p:strVal val="0-#ppt_w/2"/>
                                          </p:val>
                                        </p:tav>
                                        <p:tav tm="100000">
                                          <p:val>
                                            <p:strVal val="#ppt_x"/>
                                          </p:val>
                                        </p:tav>
                                      </p:tavLst>
                                    </p:anim>
                                    <p:anim calcmode="lin" valueType="num">
                                      <p:cBhvr>
                                        <p:cTn id="78" dur="350" fill="hold"/>
                                        <p:tgtEl>
                                          <p:spTgt spid="20"/>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2" presetClass="entr" presetSubtype="2"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Effect>
                                      <p:cBhvr>
                                        <p:cTn id="82" dur="350"/>
                                        <p:tgtEl>
                                          <p:spTgt spid="6"/>
                                        </p:tgtEl>
                                      </p:cBhvr>
                                    </p:animEffect>
                                  </p:childTnLst>
                                </p:cTn>
                              </p:par>
                            </p:childTnLst>
                          </p:cTn>
                        </p:par>
                        <p:par>
                          <p:cTn id="83" fill="hold">
                            <p:stCondLst>
                              <p:cond delay="8000"/>
                            </p:stCondLst>
                            <p:childTnLst>
                              <p:par>
                                <p:cTn id="84" presetID="22" presetClass="entr" presetSubtype="2" fill="hold" grpId="0" nodeType="afterEffect">
                                  <p:stCondLst>
                                    <p:cond delay="0"/>
                                  </p:stCondLst>
                                  <p:childTnLst>
                                    <p:set>
                                      <p:cBhvr>
                                        <p:cTn id="85" dur="1" fill="hold">
                                          <p:stCondLst>
                                            <p:cond delay="0"/>
                                          </p:stCondLst>
                                        </p:cTn>
                                        <p:tgtEl>
                                          <p:spTgt spid="42"/>
                                        </p:tgtEl>
                                        <p:attrNameLst>
                                          <p:attrName>style.visibility</p:attrName>
                                        </p:attrNameLst>
                                      </p:cBhvr>
                                      <p:to>
                                        <p:strVal val="visible"/>
                                      </p:to>
                                    </p:set>
                                    <p:animEffect>
                                      <p:cBhvr>
                                        <p:cTn id="86" dur="400"/>
                                        <p:tgtEl>
                                          <p:spTgt spid="42"/>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p:cBhvr>
                                        <p:cTn id="89" dur="400"/>
                                        <p:tgtEl>
                                          <p:spTgt spid="43"/>
                                        </p:tgtEl>
                                      </p:cBhvr>
                                    </p:animEffect>
                                  </p:childTnLst>
                                </p:cTn>
                              </p:par>
                            </p:childTnLst>
                          </p:cTn>
                        </p:par>
                        <p:par>
                          <p:cTn id="90" fill="hold">
                            <p:stCondLst>
                              <p:cond delay="8500"/>
                            </p:stCondLst>
                            <p:childTnLst>
                              <p:par>
                                <p:cTn id="91" presetID="2" presetClass="entr" presetSubtype="8" fill="hold" nodeType="afterEffect">
                                  <p:stCondLst>
                                    <p:cond delay="150"/>
                                  </p:stCondLst>
                                  <p:childTnLst>
                                    <p:set>
                                      <p:cBhvr>
                                        <p:cTn id="92" dur="1" fill="hold">
                                          <p:stCondLst>
                                            <p:cond delay="0"/>
                                          </p:stCondLst>
                                        </p:cTn>
                                        <p:tgtEl>
                                          <p:spTgt spid="23"/>
                                        </p:tgtEl>
                                        <p:attrNameLst>
                                          <p:attrName>style.visibility</p:attrName>
                                        </p:attrNameLst>
                                      </p:cBhvr>
                                      <p:to>
                                        <p:strVal val="visible"/>
                                      </p:to>
                                    </p:set>
                                    <p:anim calcmode="lin" valueType="num">
                                      <p:cBhvr>
                                        <p:cTn id="93" dur="350" fill="hold"/>
                                        <p:tgtEl>
                                          <p:spTgt spid="23"/>
                                        </p:tgtEl>
                                        <p:attrNameLst>
                                          <p:attrName>ppt_x</p:attrName>
                                        </p:attrNameLst>
                                      </p:cBhvr>
                                      <p:tavLst>
                                        <p:tav tm="0">
                                          <p:val>
                                            <p:strVal val="0-#ppt_w/2"/>
                                          </p:val>
                                        </p:tav>
                                        <p:tav tm="100000">
                                          <p:val>
                                            <p:strVal val="#ppt_x"/>
                                          </p:val>
                                        </p:tav>
                                      </p:tavLst>
                                    </p:anim>
                                    <p:anim calcmode="lin" valueType="num">
                                      <p:cBhvr>
                                        <p:cTn id="94" dur="350" fill="hold"/>
                                        <p:tgtEl>
                                          <p:spTgt spid="23"/>
                                        </p:tgtEl>
                                        <p:attrNameLst>
                                          <p:attrName>ppt_y</p:attrName>
                                        </p:attrNameLst>
                                      </p:cBhvr>
                                      <p:tavLst>
                                        <p:tav tm="0">
                                          <p:val>
                                            <p:strVal val="#ppt_y"/>
                                          </p:val>
                                        </p:tav>
                                        <p:tav tm="100000">
                                          <p:val>
                                            <p:strVal val="#ppt_y"/>
                                          </p:val>
                                        </p:tav>
                                      </p:tavLst>
                                    </p:anim>
                                  </p:childTnLst>
                                </p:cTn>
                              </p:par>
                            </p:childTnLst>
                          </p:cTn>
                        </p:par>
                        <p:par>
                          <p:cTn id="95" fill="hold">
                            <p:stCondLst>
                              <p:cond delay="9150"/>
                            </p:stCondLst>
                            <p:childTnLst>
                              <p:par>
                                <p:cTn id="96" presetID="22" presetClass="entr" presetSubtype="2" fill="hold" grpId="0" nodeType="afterEffect">
                                  <p:stCondLst>
                                    <p:cond delay="0"/>
                                  </p:stCondLst>
                                  <p:childTnLst>
                                    <p:set>
                                      <p:cBhvr>
                                        <p:cTn id="97" dur="1" fill="hold">
                                          <p:stCondLst>
                                            <p:cond delay="0"/>
                                          </p:stCondLst>
                                        </p:cTn>
                                        <p:tgtEl>
                                          <p:spTgt spid="7"/>
                                        </p:tgtEl>
                                        <p:attrNameLst>
                                          <p:attrName>style.visibility</p:attrName>
                                        </p:attrNameLst>
                                      </p:cBhvr>
                                      <p:to>
                                        <p:strVal val="visible"/>
                                      </p:to>
                                    </p:set>
                                    <p:animEffect>
                                      <p:cBhvr>
                                        <p:cTn id="98" dur="350"/>
                                        <p:tgtEl>
                                          <p:spTgt spid="7"/>
                                        </p:tgtEl>
                                      </p:cBhvr>
                                    </p:animEffect>
                                  </p:childTnLst>
                                </p:cTn>
                              </p:par>
                            </p:childTnLst>
                          </p:cTn>
                        </p:par>
                        <p:par>
                          <p:cTn id="99" fill="hold">
                            <p:stCondLst>
                              <p:cond delay="9650"/>
                            </p:stCondLst>
                            <p:childTnLst>
                              <p:par>
                                <p:cTn id="100" presetID="22" presetClass="entr" presetSubtype="2"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p:cBhvr>
                                        <p:cTn id="102" dur="400"/>
                                        <p:tgtEl>
                                          <p:spTgt spid="40"/>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41"/>
                                        </p:tgtEl>
                                        <p:attrNameLst>
                                          <p:attrName>style.visibility</p:attrName>
                                        </p:attrNameLst>
                                      </p:cBhvr>
                                      <p:to>
                                        <p:strVal val="visible"/>
                                      </p:to>
                                    </p:set>
                                    <p:animEffect>
                                      <p:cBhvr>
                                        <p:cTn id="105" dur="4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P spid="49"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rot="2700000">
            <a:off x="1224114" y="1775308"/>
            <a:ext cx="733554" cy="735369"/>
          </a:xfrm>
          <a:prstGeom prst="homePlate">
            <a:avLst/>
          </a:prstGeom>
          <a:solidFill>
            <a:srgbClr val="E1404F"/>
          </a:solidFill>
          <a:ln>
            <a:noFill/>
          </a:ln>
          <a:effectLst/>
        </p:spPr>
        <p:txBody>
          <a:bodyPr lIns="67391" tIns="33696" rIns="67391" bIns="33696"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en-US" sz="2300" dirty="0">
              <a:solidFill>
                <a:schemeClr val="tx1">
                  <a:lumMod val="75000"/>
                  <a:lumOff val="25000"/>
                </a:schemeClr>
              </a:solidFill>
              <a:latin typeface="微软雅黑" panose="020B0503020204020204" pitchFamily="34" charset="-122"/>
            </a:endParaRPr>
          </a:p>
        </p:txBody>
      </p:sp>
      <p:sp>
        <p:nvSpPr>
          <p:cNvPr id="3" name="Freeform 7"/>
          <p:cNvSpPr>
            <a:spLocks noEditPoints="1"/>
          </p:cNvSpPr>
          <p:nvPr/>
        </p:nvSpPr>
        <p:spPr bwMode="auto">
          <a:xfrm>
            <a:off x="1334944" y="1893620"/>
            <a:ext cx="385352" cy="38283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rgbClr val="F8F8F9"/>
          </a:solidFill>
          <a:ln>
            <a:noFill/>
          </a:ln>
        </p:spPr>
        <p:txBody>
          <a:bodyPr lIns="89680" tIns="44840" rIns="89680" bIns="44840"/>
          <a:lstStyle/>
          <a:p>
            <a:endParaRPr lang="zh-CN" altLang="en-US">
              <a:solidFill>
                <a:schemeClr val="tx1">
                  <a:lumMod val="75000"/>
                  <a:lumOff val="25000"/>
                </a:schemeClr>
              </a:solidFill>
            </a:endParaRPr>
          </a:p>
        </p:txBody>
      </p:sp>
      <p:sp>
        <p:nvSpPr>
          <p:cNvPr id="4" name="Oval 21"/>
          <p:cNvSpPr>
            <a:spLocks noChangeArrowheads="1"/>
          </p:cNvSpPr>
          <p:nvPr/>
        </p:nvSpPr>
        <p:spPr bwMode="auto">
          <a:xfrm rot="2700000">
            <a:off x="1224114" y="3215974"/>
            <a:ext cx="733554" cy="736876"/>
          </a:xfrm>
          <a:prstGeom prst="homePlate">
            <a:avLst/>
          </a:prstGeom>
          <a:solidFill>
            <a:srgbClr val="E1404F"/>
          </a:solidFill>
          <a:ln>
            <a:noFill/>
          </a:ln>
          <a:effectLst/>
        </p:spPr>
        <p:txBody>
          <a:bodyPr lIns="67391" tIns="33696" rIns="67391" bIns="33696"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en-US" sz="2300">
              <a:solidFill>
                <a:schemeClr val="tx1">
                  <a:lumMod val="75000"/>
                  <a:lumOff val="25000"/>
                </a:schemeClr>
              </a:solidFill>
              <a:latin typeface="微软雅黑" panose="020B0503020204020204" pitchFamily="34" charset="-122"/>
            </a:endParaRPr>
          </a:p>
        </p:txBody>
      </p:sp>
      <p:sp>
        <p:nvSpPr>
          <p:cNvPr id="5" name="Freeform 12"/>
          <p:cNvSpPr>
            <a:spLocks noEditPoints="1"/>
          </p:cNvSpPr>
          <p:nvPr/>
        </p:nvSpPr>
        <p:spPr bwMode="auto">
          <a:xfrm>
            <a:off x="1263646" y="3368576"/>
            <a:ext cx="502743" cy="305376"/>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p:spPr>
        <p:txBody>
          <a:bodyPr lIns="89680" tIns="44840" rIns="89680" bIns="44840"/>
          <a:lstStyle/>
          <a:p>
            <a:endParaRPr lang="zh-CN" altLang="en-US">
              <a:solidFill>
                <a:schemeClr val="tx1">
                  <a:lumMod val="75000"/>
                  <a:lumOff val="25000"/>
                </a:schemeClr>
              </a:solidFill>
            </a:endParaRPr>
          </a:p>
        </p:txBody>
      </p:sp>
      <p:sp>
        <p:nvSpPr>
          <p:cNvPr id="6" name="Oval 24"/>
          <p:cNvSpPr>
            <a:spLocks noChangeArrowheads="1"/>
          </p:cNvSpPr>
          <p:nvPr/>
        </p:nvSpPr>
        <p:spPr bwMode="auto">
          <a:xfrm rot="2700000">
            <a:off x="5127693" y="3213718"/>
            <a:ext cx="733555" cy="735369"/>
          </a:xfrm>
          <a:prstGeom prst="homePlate">
            <a:avLst/>
          </a:prstGeom>
          <a:solidFill>
            <a:srgbClr val="E1404F"/>
          </a:solidFill>
          <a:ln>
            <a:noFill/>
          </a:ln>
          <a:effectLst/>
        </p:spPr>
        <p:txBody>
          <a:bodyPr lIns="67391" tIns="33696" rIns="67391" bIns="33696"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en-US" sz="2300">
              <a:solidFill>
                <a:schemeClr val="tx1">
                  <a:lumMod val="75000"/>
                  <a:lumOff val="25000"/>
                </a:schemeClr>
              </a:solidFill>
              <a:latin typeface="微软雅黑" panose="020B0503020204020204" pitchFamily="34" charset="-122"/>
            </a:endParaRPr>
          </a:p>
        </p:txBody>
      </p:sp>
      <p:sp>
        <p:nvSpPr>
          <p:cNvPr id="7" name="Freeform 22"/>
          <p:cNvSpPr>
            <a:spLocks noEditPoints="1"/>
          </p:cNvSpPr>
          <p:nvPr/>
        </p:nvSpPr>
        <p:spPr bwMode="auto">
          <a:xfrm>
            <a:off x="5252860" y="3379151"/>
            <a:ext cx="352001" cy="349229"/>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lIns="89680" tIns="44840" rIns="89680" bIns="44840"/>
          <a:lstStyle/>
          <a:p>
            <a:endParaRPr lang="zh-CN" altLang="en-US">
              <a:solidFill>
                <a:schemeClr val="tx1">
                  <a:lumMod val="75000"/>
                  <a:lumOff val="25000"/>
                </a:schemeClr>
              </a:solidFill>
            </a:endParaRPr>
          </a:p>
        </p:txBody>
      </p:sp>
      <p:sp>
        <p:nvSpPr>
          <p:cNvPr id="8" name="Oval 26"/>
          <p:cNvSpPr>
            <a:spLocks noChangeArrowheads="1"/>
          </p:cNvSpPr>
          <p:nvPr/>
        </p:nvSpPr>
        <p:spPr bwMode="auto">
          <a:xfrm rot="2700000">
            <a:off x="5127693" y="1771916"/>
            <a:ext cx="733555" cy="736876"/>
          </a:xfrm>
          <a:prstGeom prst="homePlate">
            <a:avLst/>
          </a:prstGeom>
          <a:solidFill>
            <a:srgbClr val="E1404F"/>
          </a:solidFill>
          <a:ln>
            <a:noFill/>
          </a:ln>
          <a:effectLst/>
        </p:spPr>
        <p:txBody>
          <a:bodyPr lIns="67391" tIns="33696" rIns="67391" bIns="33696"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en-US" sz="2300" dirty="0">
              <a:solidFill>
                <a:schemeClr val="tx1">
                  <a:lumMod val="75000"/>
                  <a:lumOff val="25000"/>
                </a:schemeClr>
              </a:solidFill>
              <a:latin typeface="微软雅黑" panose="020B0503020204020204" pitchFamily="34" charset="-122"/>
            </a:endParaRPr>
          </a:p>
        </p:txBody>
      </p:sp>
      <p:sp>
        <p:nvSpPr>
          <p:cNvPr id="9" name="Freeform 6"/>
          <p:cNvSpPr>
            <a:spLocks noEditPoints="1"/>
          </p:cNvSpPr>
          <p:nvPr/>
        </p:nvSpPr>
        <p:spPr bwMode="auto">
          <a:xfrm>
            <a:off x="5185712" y="1888536"/>
            <a:ext cx="459690" cy="468313"/>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lIns="89680" tIns="44840" rIns="89680" bIns="44840"/>
          <a:lstStyle/>
          <a:p>
            <a:endParaRPr lang="zh-CN" altLang="en-US">
              <a:solidFill>
                <a:schemeClr val="tx1">
                  <a:lumMod val="75000"/>
                  <a:lumOff val="25000"/>
                </a:schemeClr>
              </a:solidFill>
            </a:endParaRPr>
          </a:p>
        </p:txBody>
      </p:sp>
      <p:sp>
        <p:nvSpPr>
          <p:cNvPr id="10" name="TextBox 76"/>
          <p:cNvSpPr txBox="1"/>
          <p:nvPr/>
        </p:nvSpPr>
        <p:spPr>
          <a:xfrm>
            <a:off x="2020385" y="1769053"/>
            <a:ext cx="1279936" cy="298883"/>
          </a:xfrm>
          <a:prstGeom prst="rect">
            <a:avLst/>
          </a:prstGeom>
          <a:noFill/>
        </p:spPr>
        <p:txBody>
          <a:bodyPr wrap="square" lIns="67391" tIns="33696" rIns="67391" bIns="33696" rtlCol="0">
            <a:spAutoFit/>
          </a:bodyPr>
          <a:lstStyle/>
          <a:p>
            <a:r>
              <a:rPr lang="zh-CN" altLang="en-US" sz="15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1" name="文本框 16"/>
          <p:cNvSpPr txBox="1"/>
          <p:nvPr/>
        </p:nvSpPr>
        <p:spPr>
          <a:xfrm>
            <a:off x="2020385" y="2017874"/>
            <a:ext cx="2404146" cy="428149"/>
          </a:xfrm>
          <a:prstGeom prst="rect">
            <a:avLst/>
          </a:prstGeom>
          <a:noFill/>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12" name="TextBox 76"/>
          <p:cNvSpPr txBox="1"/>
          <p:nvPr/>
        </p:nvSpPr>
        <p:spPr>
          <a:xfrm>
            <a:off x="5912734" y="1769053"/>
            <a:ext cx="1279936" cy="298883"/>
          </a:xfrm>
          <a:prstGeom prst="rect">
            <a:avLst/>
          </a:prstGeom>
          <a:noFill/>
        </p:spPr>
        <p:txBody>
          <a:bodyPr wrap="square" lIns="67391" tIns="33696" rIns="67391" bIns="33696" rtlCol="0">
            <a:spAutoFit/>
          </a:bodyPr>
          <a:lstStyle/>
          <a:p>
            <a:r>
              <a:rPr lang="zh-CN" altLang="en-US" sz="15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3" name="文本框 18"/>
          <p:cNvSpPr txBox="1"/>
          <p:nvPr/>
        </p:nvSpPr>
        <p:spPr>
          <a:xfrm>
            <a:off x="5912734" y="2017874"/>
            <a:ext cx="2404146" cy="428149"/>
          </a:xfrm>
          <a:prstGeom prst="rect">
            <a:avLst/>
          </a:prstGeom>
          <a:noFill/>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14" name="TextBox 76"/>
          <p:cNvSpPr txBox="1"/>
          <p:nvPr/>
        </p:nvSpPr>
        <p:spPr>
          <a:xfrm>
            <a:off x="2020385" y="3213110"/>
            <a:ext cx="1279936" cy="298883"/>
          </a:xfrm>
          <a:prstGeom prst="rect">
            <a:avLst/>
          </a:prstGeom>
          <a:noFill/>
        </p:spPr>
        <p:txBody>
          <a:bodyPr wrap="square" lIns="67391" tIns="33696" rIns="67391" bIns="33696" rtlCol="0">
            <a:spAutoFit/>
          </a:bodyPr>
          <a:lstStyle/>
          <a:p>
            <a:r>
              <a:rPr lang="zh-CN" altLang="en-US" sz="15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5" name="文本框 20"/>
          <p:cNvSpPr txBox="1"/>
          <p:nvPr/>
        </p:nvSpPr>
        <p:spPr>
          <a:xfrm>
            <a:off x="2020385" y="3461931"/>
            <a:ext cx="2404146" cy="428149"/>
          </a:xfrm>
          <a:prstGeom prst="rect">
            <a:avLst/>
          </a:prstGeom>
          <a:noFill/>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16" name="TextBox 76"/>
          <p:cNvSpPr txBox="1"/>
          <p:nvPr/>
        </p:nvSpPr>
        <p:spPr>
          <a:xfrm>
            <a:off x="5912734" y="3213110"/>
            <a:ext cx="1279936" cy="298883"/>
          </a:xfrm>
          <a:prstGeom prst="rect">
            <a:avLst/>
          </a:prstGeom>
          <a:noFill/>
        </p:spPr>
        <p:txBody>
          <a:bodyPr wrap="square" lIns="67391" tIns="33696" rIns="67391" bIns="33696" rtlCol="0">
            <a:spAutoFit/>
          </a:bodyPr>
          <a:lstStyle/>
          <a:p>
            <a:r>
              <a:rPr lang="zh-CN" altLang="en-US" sz="15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7" name="文本框 22"/>
          <p:cNvSpPr txBox="1"/>
          <p:nvPr/>
        </p:nvSpPr>
        <p:spPr>
          <a:xfrm>
            <a:off x="5912734" y="3461931"/>
            <a:ext cx="2404146" cy="428149"/>
          </a:xfrm>
          <a:prstGeom prst="rect">
            <a:avLst/>
          </a:prstGeom>
          <a:noFill/>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18"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slow" advTm="405">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998" y="1656060"/>
            <a:ext cx="9865096" cy="2224990"/>
          </a:xfrm>
          <a:prstGeom prst="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52490" y="1152004"/>
            <a:ext cx="1224136" cy="1152128"/>
          </a:xfrm>
          <a:prstGeom prst="rect">
            <a:avLst/>
          </a:prstGeom>
          <a:noFill/>
          <a:ln w="3175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26"/>
          <p:cNvSpPr txBox="1"/>
          <p:nvPr/>
        </p:nvSpPr>
        <p:spPr>
          <a:xfrm>
            <a:off x="4212529" y="588714"/>
            <a:ext cx="530916" cy="923330"/>
          </a:xfrm>
          <a:prstGeom prst="rect">
            <a:avLst/>
          </a:prstGeom>
          <a:solidFill>
            <a:schemeClr val="bg1">
              <a:lumMod val="85000"/>
            </a:schemeClr>
          </a:solidFill>
        </p:spPr>
        <p:txBody>
          <a:bodyPr vert="horz" wrap="none" rtlCol="0">
            <a:spAutoFit/>
          </a:bodyPr>
          <a:lstStyle/>
          <a:p>
            <a:pPr algn="ctr"/>
            <a:r>
              <a:rPr lang="en-US" altLang="zh-CN" sz="5400" dirty="0">
                <a:solidFill>
                  <a:srgbClr val="E1404F"/>
                </a:solidFill>
                <a:latin typeface="黑体" panose="02010609060101010101" pitchFamily="2" charset="-122"/>
                <a:ea typeface="黑体" panose="02010609060101010101" pitchFamily="2" charset="-122"/>
              </a:rPr>
              <a:t>2</a:t>
            </a:r>
            <a:endParaRPr lang="zh-CN" altLang="en-US" sz="5400" dirty="0">
              <a:solidFill>
                <a:srgbClr val="E1404F"/>
              </a:solidFill>
              <a:latin typeface="黑体" panose="02010609060101010101" pitchFamily="2" charset="-122"/>
              <a:ea typeface="黑体" panose="02010609060101010101" pitchFamily="2" charset="-122"/>
            </a:endParaRPr>
          </a:p>
        </p:txBody>
      </p:sp>
      <p:sp>
        <p:nvSpPr>
          <p:cNvPr id="5" name="等腰三角形 4"/>
          <p:cNvSpPr/>
          <p:nvPr/>
        </p:nvSpPr>
        <p:spPr>
          <a:xfrm rot="10800000">
            <a:off x="4310461" y="1800076"/>
            <a:ext cx="334117" cy="288032"/>
          </a:xfrm>
          <a:prstGeom prst="triangle">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8"/>
          <p:cNvSpPr txBox="1"/>
          <p:nvPr/>
        </p:nvSpPr>
        <p:spPr>
          <a:xfrm>
            <a:off x="2986067" y="2593905"/>
            <a:ext cx="2954655" cy="646331"/>
          </a:xfrm>
          <a:prstGeom prst="rect">
            <a:avLst/>
          </a:prstGeom>
          <a:noFill/>
        </p:spPr>
        <p:txBody>
          <a:bodyPr vert="horz" wrap="none" rtlCol="0">
            <a:spAutoFit/>
          </a:bodyPr>
          <a:lstStyle/>
          <a:p>
            <a:r>
              <a:rPr lang="zh-CN" altLang="en-US" sz="3600" dirty="0">
                <a:solidFill>
                  <a:schemeClr val="bg1"/>
                </a:solidFill>
                <a:latin typeface="黑体" panose="02010609060101010101" pitchFamily="2" charset="-122"/>
                <a:ea typeface="黑体" panose="02010609060101010101" pitchFamily="2" charset="-122"/>
              </a:rPr>
              <a:t>单击添加标题</a:t>
            </a:r>
          </a:p>
        </p:txBody>
      </p:sp>
    </p:spTree>
  </p:cSld>
  <p:clrMapOvr>
    <a:masterClrMapping/>
  </p:clrMapOvr>
  <p:transition spd="med" advTm="5158">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3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6"/>
                                        </p:tgtEl>
                                        <p:attrNameLst>
                                          <p:attrName>ppt_y</p:attrName>
                                        </p:attrNameLst>
                                      </p:cBhvr>
                                      <p:tavLst>
                                        <p:tav tm="0">
                                          <p:val>
                                            <p:strVal val="#ppt_y"/>
                                          </p:val>
                                        </p:tav>
                                        <p:tav tm="100000">
                                          <p:val>
                                            <p:strVal val="#ppt_y"/>
                                          </p:val>
                                        </p:tav>
                                      </p:tavLst>
                                    </p:anim>
                                    <p:anim calcmode="lin" valueType="num">
                                      <p:cBhvr>
                                        <p:cTn id="2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animBg="1"/>
      <p:bldP spid="4" grpId="0" animBg="1"/>
      <p:bldP spid="5"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4"/>
          <p:cNvSpPr txBox="1"/>
          <p:nvPr/>
        </p:nvSpPr>
        <p:spPr>
          <a:xfrm>
            <a:off x="1327800" y="3723333"/>
            <a:ext cx="1367882" cy="899047"/>
          </a:xfrm>
          <a:prstGeom prst="rect">
            <a:avLst/>
          </a:prstGeom>
          <a:noFill/>
        </p:spPr>
        <p:txBody>
          <a:bodyPr wrap="square" lIns="67391" tIns="33696" rIns="67391" bIns="33696" rtlCol="0">
            <a:spAutoFit/>
          </a:bodyPr>
          <a:lstStyle/>
          <a:p>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3" name="文本框 40"/>
          <p:cNvSpPr txBox="1"/>
          <p:nvPr/>
        </p:nvSpPr>
        <p:spPr>
          <a:xfrm>
            <a:off x="1327799" y="3272469"/>
            <a:ext cx="891728" cy="252716"/>
          </a:xfrm>
          <a:prstGeom prst="rect">
            <a:avLst/>
          </a:prstGeom>
          <a:noFill/>
        </p:spPr>
        <p:txBody>
          <a:bodyPr wrap="squar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200" dirty="0"/>
              <a:t>TITLE HERE</a:t>
            </a:r>
            <a:endParaRPr lang="zh-CN" altLang="en-US" sz="1200" dirty="0"/>
          </a:p>
        </p:txBody>
      </p:sp>
      <p:graphicFrame>
        <p:nvGraphicFramePr>
          <p:cNvPr id="4" name="对象 3"/>
          <p:cNvGraphicFramePr>
            <a:graphicFrameLocks noChangeAspect="1"/>
          </p:cNvGraphicFramePr>
          <p:nvPr/>
        </p:nvGraphicFramePr>
        <p:xfrm>
          <a:off x="3776949" y="1261426"/>
          <a:ext cx="1750982" cy="3052420"/>
        </p:xfrm>
        <a:graphic>
          <a:graphicData uri="http://schemas.openxmlformats.org/presentationml/2006/ole">
            <mc:AlternateContent xmlns:mc="http://schemas.openxmlformats.org/markup-compatibility/2006">
              <mc:Choice xmlns:v="urn:schemas-microsoft-com:vml" Requires="v">
                <p:oleObj spid="_x0000_s2144" name="CorelDRAW" r:id="rId5" imgW="9525" imgH="9525" progId="CorelDraw.Graphic.15">
                  <p:embed/>
                </p:oleObj>
              </mc:Choice>
              <mc:Fallback>
                <p:oleObj name="CorelDRAW" r:id="rId5" imgW="9525" imgH="9525" progId="CorelDraw.Graphic.15">
                  <p:embed/>
                  <p:pic>
                    <p:nvPicPr>
                      <p:cNvPr id="0" name="图片 2133"/>
                      <p:cNvPicPr/>
                      <p:nvPr/>
                    </p:nvPicPr>
                    <p:blipFill>
                      <a:blip r:embed="rId6"/>
                      <a:stretch>
                        <a:fillRect/>
                      </a:stretch>
                    </p:blipFill>
                    <p:spPr>
                      <a:xfrm>
                        <a:off x="3776949" y="1261426"/>
                        <a:ext cx="1750982" cy="3052420"/>
                      </a:xfrm>
                      <a:prstGeom prst="rect">
                        <a:avLst/>
                      </a:prstGeom>
                    </p:spPr>
                  </p:pic>
                </p:oleObj>
              </mc:Fallback>
            </mc:AlternateContent>
          </a:graphicData>
        </a:graphic>
      </p:graphicFrame>
      <p:graphicFrame>
        <p:nvGraphicFramePr>
          <p:cNvPr id="5" name="对象 4"/>
          <p:cNvGraphicFramePr>
            <a:graphicFrameLocks noChangeAspect="1"/>
          </p:cNvGraphicFramePr>
          <p:nvPr/>
        </p:nvGraphicFramePr>
        <p:xfrm>
          <a:off x="4433446" y="2514121"/>
          <a:ext cx="397782" cy="380721"/>
        </p:xfrm>
        <a:graphic>
          <a:graphicData uri="http://schemas.openxmlformats.org/presentationml/2006/ole">
            <mc:AlternateContent xmlns:mc="http://schemas.openxmlformats.org/markup-compatibility/2006">
              <mc:Choice xmlns:v="urn:schemas-microsoft-com:vml" Requires="v">
                <p:oleObj spid="_x0000_s2145" name="CorelDRAW" r:id="rId7" imgW="9525" imgH="9525" progId="CorelDraw.Graphic.15">
                  <p:embed/>
                </p:oleObj>
              </mc:Choice>
              <mc:Fallback>
                <p:oleObj name="CorelDRAW" r:id="rId7" imgW="9525" imgH="9525" progId="CorelDraw.Graphic.15">
                  <p:embed/>
                  <p:pic>
                    <p:nvPicPr>
                      <p:cNvPr id="0" name="图片 2134"/>
                      <p:cNvPicPr/>
                      <p:nvPr/>
                    </p:nvPicPr>
                    <p:blipFill>
                      <a:blip r:embed="rId8"/>
                      <a:stretch>
                        <a:fillRect/>
                      </a:stretch>
                    </p:blipFill>
                    <p:spPr>
                      <a:xfrm>
                        <a:off x="4433446" y="2514121"/>
                        <a:ext cx="397782" cy="380721"/>
                      </a:xfrm>
                      <a:prstGeom prst="rect">
                        <a:avLst/>
                      </a:prstGeom>
                    </p:spPr>
                  </p:pic>
                </p:oleObj>
              </mc:Fallback>
            </mc:AlternateContent>
          </a:graphicData>
        </a:graphic>
      </p:graphicFrame>
      <p:sp>
        <p:nvSpPr>
          <p:cNvPr id="6" name="椭圆 5"/>
          <p:cNvSpPr/>
          <p:nvPr/>
        </p:nvSpPr>
        <p:spPr>
          <a:xfrm>
            <a:off x="1473117" y="1802430"/>
            <a:ext cx="998544" cy="994043"/>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7" name="弧形 6"/>
          <p:cNvSpPr/>
          <p:nvPr/>
        </p:nvSpPr>
        <p:spPr>
          <a:xfrm>
            <a:off x="1473117" y="1802430"/>
            <a:ext cx="998544" cy="994043"/>
          </a:xfrm>
          <a:prstGeom prst="arc">
            <a:avLst>
              <a:gd name="adj1" fmla="val 16200000"/>
              <a:gd name="adj2" fmla="val 13210481"/>
            </a:avLst>
          </a:prstGeom>
          <a:ln w="76200">
            <a:solidFill>
              <a:srgbClr val="E1404F"/>
            </a:solidFill>
          </a:ln>
        </p:spPr>
        <p:style>
          <a:lnRef idx="1">
            <a:schemeClr val="accent1"/>
          </a:lnRef>
          <a:fillRef idx="0">
            <a:schemeClr val="accent1"/>
          </a:fillRef>
          <a:effectRef idx="0">
            <a:schemeClr val="accent1"/>
          </a:effectRef>
          <a:fontRef idx="minor">
            <a:schemeClr val="tx1"/>
          </a:fontRef>
        </p:style>
        <p:txBody>
          <a:bodyPr lIns="67391" tIns="33696" rIns="67391" bIns="33696" rtlCol="0" anchor="ctr"/>
          <a:lstStyle/>
          <a:p>
            <a:pPr algn="ctr"/>
            <a:endParaRPr lang="zh-CN" altLang="en-US"/>
          </a:p>
        </p:txBody>
      </p:sp>
      <p:sp>
        <p:nvSpPr>
          <p:cNvPr id="8" name="椭圆 7"/>
          <p:cNvSpPr/>
          <p:nvPr/>
        </p:nvSpPr>
        <p:spPr>
          <a:xfrm>
            <a:off x="6835215" y="1800096"/>
            <a:ext cx="998544" cy="994043"/>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9" name="弧形 8"/>
          <p:cNvSpPr/>
          <p:nvPr/>
        </p:nvSpPr>
        <p:spPr>
          <a:xfrm>
            <a:off x="6835215" y="1800096"/>
            <a:ext cx="998544" cy="994043"/>
          </a:xfrm>
          <a:prstGeom prst="arc">
            <a:avLst>
              <a:gd name="adj1" fmla="val 16200000"/>
              <a:gd name="adj2" fmla="val 11151678"/>
            </a:avLst>
          </a:prstGeom>
          <a:ln w="76200">
            <a:solidFill>
              <a:srgbClr val="E1404F"/>
            </a:solidFill>
          </a:ln>
        </p:spPr>
        <p:style>
          <a:lnRef idx="1">
            <a:schemeClr val="accent1"/>
          </a:lnRef>
          <a:fillRef idx="0">
            <a:schemeClr val="accent1"/>
          </a:fillRef>
          <a:effectRef idx="0">
            <a:schemeClr val="accent1"/>
          </a:effectRef>
          <a:fontRef idx="minor">
            <a:schemeClr val="tx1"/>
          </a:fontRef>
        </p:style>
        <p:txBody>
          <a:bodyPr lIns="67391" tIns="33696" rIns="67391" bIns="33696" rtlCol="0" anchor="ctr"/>
          <a:lstStyle/>
          <a:p>
            <a:pPr algn="ctr"/>
            <a:endParaRPr lang="zh-CN" altLang="en-US" dirty="0"/>
          </a:p>
        </p:txBody>
      </p:sp>
      <p:graphicFrame>
        <p:nvGraphicFramePr>
          <p:cNvPr id="10" name="对象 9"/>
          <p:cNvGraphicFramePr>
            <a:graphicFrameLocks noChangeAspect="1"/>
          </p:cNvGraphicFramePr>
          <p:nvPr/>
        </p:nvGraphicFramePr>
        <p:xfrm>
          <a:off x="1822016" y="2170055"/>
          <a:ext cx="319441" cy="277925"/>
        </p:xfrm>
        <a:graphic>
          <a:graphicData uri="http://schemas.openxmlformats.org/presentationml/2006/ole">
            <mc:AlternateContent xmlns:mc="http://schemas.openxmlformats.org/markup-compatibility/2006">
              <mc:Choice xmlns:v="urn:schemas-microsoft-com:vml" Requires="v">
                <p:oleObj spid="_x0000_s2146" name="CorelDRAW" r:id="rId9" imgW="9525" imgH="9525" progId="CorelDraw.Graphic.15">
                  <p:embed/>
                </p:oleObj>
              </mc:Choice>
              <mc:Fallback>
                <p:oleObj name="CorelDRAW" r:id="rId9" imgW="9525" imgH="9525" progId="CorelDraw.Graphic.15">
                  <p:embed/>
                  <p:pic>
                    <p:nvPicPr>
                      <p:cNvPr id="0" name="图片 2135"/>
                      <p:cNvPicPr/>
                      <p:nvPr/>
                    </p:nvPicPr>
                    <p:blipFill>
                      <a:blip r:embed="rId10"/>
                      <a:stretch>
                        <a:fillRect/>
                      </a:stretch>
                    </p:blipFill>
                    <p:spPr>
                      <a:xfrm>
                        <a:off x="1822016" y="2170055"/>
                        <a:ext cx="319441" cy="277925"/>
                      </a:xfrm>
                      <a:prstGeom prst="rect">
                        <a:avLst/>
                      </a:prstGeom>
                    </p:spPr>
                  </p:pic>
                </p:oleObj>
              </mc:Fallback>
            </mc:AlternateContent>
          </a:graphicData>
        </a:graphic>
      </p:graphicFrame>
      <p:graphicFrame>
        <p:nvGraphicFramePr>
          <p:cNvPr id="11" name="对象 10"/>
          <p:cNvGraphicFramePr>
            <a:graphicFrameLocks noChangeAspect="1"/>
          </p:cNvGraphicFramePr>
          <p:nvPr/>
        </p:nvGraphicFramePr>
        <p:xfrm>
          <a:off x="7177702" y="2120507"/>
          <a:ext cx="371000" cy="270104"/>
        </p:xfrm>
        <a:graphic>
          <a:graphicData uri="http://schemas.openxmlformats.org/presentationml/2006/ole">
            <mc:AlternateContent xmlns:mc="http://schemas.openxmlformats.org/markup-compatibility/2006">
              <mc:Choice xmlns:v="urn:schemas-microsoft-com:vml" Requires="v">
                <p:oleObj spid="_x0000_s2147" name="CorelDRAW" r:id="rId11" imgW="9525" imgH="9525" progId="CorelDraw.Graphic.15">
                  <p:embed/>
                </p:oleObj>
              </mc:Choice>
              <mc:Fallback>
                <p:oleObj name="CorelDRAW" r:id="rId11" imgW="9525" imgH="9525" progId="CorelDraw.Graphic.15">
                  <p:embed/>
                  <p:pic>
                    <p:nvPicPr>
                      <p:cNvPr id="0" name="图片 2136"/>
                      <p:cNvPicPr/>
                      <p:nvPr/>
                    </p:nvPicPr>
                    <p:blipFill>
                      <a:blip r:embed="rId12"/>
                      <a:stretch>
                        <a:fillRect/>
                      </a:stretch>
                    </p:blipFill>
                    <p:spPr>
                      <a:xfrm>
                        <a:off x="7177702" y="2120507"/>
                        <a:ext cx="371000" cy="270104"/>
                      </a:xfrm>
                      <a:prstGeom prst="rect">
                        <a:avLst/>
                      </a:prstGeom>
                    </p:spPr>
                  </p:pic>
                </p:oleObj>
              </mc:Fallback>
            </mc:AlternateContent>
          </a:graphicData>
        </a:graphic>
      </p:graphicFrame>
      <p:sp>
        <p:nvSpPr>
          <p:cNvPr id="12" name="文本框 49"/>
          <p:cNvSpPr txBox="1"/>
          <p:nvPr/>
        </p:nvSpPr>
        <p:spPr>
          <a:xfrm>
            <a:off x="6660974" y="3723333"/>
            <a:ext cx="1367882" cy="899047"/>
          </a:xfrm>
          <a:prstGeom prst="rect">
            <a:avLst/>
          </a:prstGeom>
          <a:noFill/>
        </p:spPr>
        <p:txBody>
          <a:bodyPr wrap="square" lIns="67391" tIns="33696" rIns="67391" bIns="33696" rtlCol="0">
            <a:spAutoFit/>
          </a:bodyPr>
          <a:lstStyle/>
          <a:p>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13" name="文本框 50"/>
          <p:cNvSpPr txBox="1"/>
          <p:nvPr/>
        </p:nvSpPr>
        <p:spPr>
          <a:xfrm>
            <a:off x="6660973" y="3272469"/>
            <a:ext cx="891728" cy="252716"/>
          </a:xfrm>
          <a:prstGeom prst="rect">
            <a:avLst/>
          </a:prstGeom>
          <a:noFill/>
        </p:spPr>
        <p:txBody>
          <a:bodyPr wrap="squar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200" dirty="0"/>
              <a:t>TITLE HERE</a:t>
            </a:r>
            <a:endParaRPr lang="zh-CN" altLang="en-US" sz="1200" dirty="0"/>
          </a:p>
        </p:txBody>
      </p:sp>
      <p:grpSp>
        <p:nvGrpSpPr>
          <p:cNvPr id="14" name="组合 13"/>
          <p:cNvGrpSpPr/>
          <p:nvPr/>
        </p:nvGrpSpPr>
        <p:grpSpPr>
          <a:xfrm>
            <a:off x="2498898" y="775835"/>
            <a:ext cx="4330699" cy="3748455"/>
            <a:chOff x="2877079" y="502526"/>
            <a:chExt cx="6502051" cy="5653358"/>
          </a:xfrm>
        </p:grpSpPr>
        <p:grpSp>
          <p:nvGrpSpPr>
            <p:cNvPr id="15" name="组合 14"/>
            <p:cNvGrpSpPr/>
            <p:nvPr/>
          </p:nvGrpSpPr>
          <p:grpSpPr>
            <a:xfrm>
              <a:off x="2877079" y="502526"/>
              <a:ext cx="5653358" cy="5653358"/>
              <a:chOff x="2804842" y="502526"/>
              <a:chExt cx="5653358" cy="5653358"/>
            </a:xfrm>
          </p:grpSpPr>
          <p:sp>
            <p:nvSpPr>
              <p:cNvPr id="20" name="弧形 19"/>
              <p:cNvSpPr/>
              <p:nvPr/>
            </p:nvSpPr>
            <p:spPr>
              <a:xfrm>
                <a:off x="3400793" y="1098477"/>
                <a:ext cx="4461456" cy="4461456"/>
              </a:xfrm>
              <a:prstGeom prst="arc">
                <a:avLst>
                  <a:gd name="adj1" fmla="val 19910351"/>
                  <a:gd name="adj2" fmla="val 1687839"/>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弧形 20"/>
              <p:cNvSpPr/>
              <p:nvPr/>
            </p:nvSpPr>
            <p:spPr>
              <a:xfrm>
                <a:off x="3122231" y="819915"/>
                <a:ext cx="5018580" cy="5018580"/>
              </a:xfrm>
              <a:prstGeom prst="arc">
                <a:avLst>
                  <a:gd name="adj1" fmla="val 19910351"/>
                  <a:gd name="adj2" fmla="val 1687839"/>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弧形 21"/>
              <p:cNvSpPr/>
              <p:nvPr/>
            </p:nvSpPr>
            <p:spPr>
              <a:xfrm>
                <a:off x="2804842" y="502526"/>
                <a:ext cx="5653358" cy="5653358"/>
              </a:xfrm>
              <a:prstGeom prst="arc">
                <a:avLst>
                  <a:gd name="adj1" fmla="val 19910351"/>
                  <a:gd name="adj2" fmla="val 1687839"/>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6" name="组合 15"/>
            <p:cNvGrpSpPr/>
            <p:nvPr/>
          </p:nvGrpSpPr>
          <p:grpSpPr>
            <a:xfrm flipH="1">
              <a:off x="3650449" y="502526"/>
              <a:ext cx="5728681" cy="5653358"/>
              <a:chOff x="2804842" y="502526"/>
              <a:chExt cx="5653358" cy="5653358"/>
            </a:xfrm>
          </p:grpSpPr>
          <p:sp>
            <p:nvSpPr>
              <p:cNvPr id="17" name="弧形 16"/>
              <p:cNvSpPr/>
              <p:nvPr/>
            </p:nvSpPr>
            <p:spPr>
              <a:xfrm>
                <a:off x="3400793" y="1098477"/>
                <a:ext cx="4461456" cy="4461456"/>
              </a:xfrm>
              <a:prstGeom prst="arc">
                <a:avLst>
                  <a:gd name="adj1" fmla="val 19910351"/>
                  <a:gd name="adj2" fmla="val 1687839"/>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p:cNvSpPr/>
              <p:nvPr/>
            </p:nvSpPr>
            <p:spPr>
              <a:xfrm>
                <a:off x="3122231" y="819915"/>
                <a:ext cx="5018580" cy="5018580"/>
              </a:xfrm>
              <a:prstGeom prst="arc">
                <a:avLst>
                  <a:gd name="adj1" fmla="val 19910351"/>
                  <a:gd name="adj2" fmla="val 1687839"/>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a:off x="2804842" y="502526"/>
                <a:ext cx="5653358" cy="5653358"/>
              </a:xfrm>
              <a:prstGeom prst="arc">
                <a:avLst>
                  <a:gd name="adj1" fmla="val 19910351"/>
                  <a:gd name="adj2" fmla="val 1687839"/>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sp>
        <p:nvSpPr>
          <p:cNvPr id="23"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ustDataLst>
      <p:tags r:id="rId2"/>
    </p:custDataLst>
  </p:cSld>
  <p:clrMapOvr>
    <a:masterClrMapping/>
  </p:clrMapOvr>
  <p:transition spd="slow" advTm="8946">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heel(1)">
                                      <p:cBhvr>
                                        <p:cTn id="40" dur="2000"/>
                                        <p:tgtEl>
                                          <p:spTgt spid="9"/>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heel(1)">
                                      <p:cBhvr>
                                        <p:cTn id="43" dur="20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par>
                                <p:cTn id="51" presetID="53" presetClass="entr" presetSubtype="16"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additive="base">
                                        <p:cTn id="60" dur="500" fill="hold"/>
                                        <p:tgtEl>
                                          <p:spTgt spid="2"/>
                                        </p:tgtEl>
                                        <p:attrNameLst>
                                          <p:attrName>ppt_x</p:attrName>
                                        </p:attrNameLst>
                                      </p:cBhvr>
                                      <p:tavLst>
                                        <p:tav tm="0">
                                          <p:val>
                                            <p:strVal val="#ppt_x"/>
                                          </p:val>
                                        </p:tav>
                                        <p:tav tm="100000">
                                          <p:val>
                                            <p:strVal val="#ppt_x"/>
                                          </p:val>
                                        </p:tav>
                                      </p:tavLst>
                                    </p:anim>
                                    <p:anim calcmode="lin" valueType="num">
                                      <p:cBhvr additive="base">
                                        <p:cTn id="61" dur="500" fill="hold"/>
                                        <p:tgtEl>
                                          <p:spTgt spid="2"/>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
                                        </p:tgtEl>
                                        <p:attrNameLst>
                                          <p:attrName>style.visibility</p:attrName>
                                        </p:attrNameLst>
                                      </p:cBhvr>
                                      <p:to>
                                        <p:strVal val="visible"/>
                                      </p:to>
                                    </p:set>
                                    <p:anim calcmode="lin" valueType="num">
                                      <p:cBhvr additive="base">
                                        <p:cTn id="64" dur="500" fill="hold"/>
                                        <p:tgtEl>
                                          <p:spTgt spid="3"/>
                                        </p:tgtEl>
                                        <p:attrNameLst>
                                          <p:attrName>ppt_x</p:attrName>
                                        </p:attrNameLst>
                                      </p:cBhvr>
                                      <p:tavLst>
                                        <p:tav tm="0">
                                          <p:val>
                                            <p:strVal val="#ppt_x"/>
                                          </p:val>
                                        </p:tav>
                                        <p:tav tm="100000">
                                          <p:val>
                                            <p:strVal val="#ppt_x"/>
                                          </p:val>
                                        </p:tav>
                                      </p:tavLst>
                                    </p:anim>
                                    <p:anim calcmode="lin" valueType="num">
                                      <p:cBhvr additive="base">
                                        <p:cTn id="65" dur="500" fill="hold"/>
                                        <p:tgtEl>
                                          <p:spTgt spid="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additive="base">
                                        <p:cTn id="68" dur="500" fill="hold"/>
                                        <p:tgtEl>
                                          <p:spTgt spid="12"/>
                                        </p:tgtEl>
                                        <p:attrNameLst>
                                          <p:attrName>ppt_x</p:attrName>
                                        </p:attrNameLst>
                                      </p:cBhvr>
                                      <p:tavLst>
                                        <p:tav tm="0">
                                          <p:val>
                                            <p:strVal val="#ppt_x"/>
                                          </p:val>
                                        </p:tav>
                                        <p:tav tm="100000">
                                          <p:val>
                                            <p:strVal val="#ppt_x"/>
                                          </p:val>
                                        </p:tav>
                                      </p:tavLst>
                                    </p:anim>
                                    <p:anim calcmode="lin" valueType="num">
                                      <p:cBhvr additive="base">
                                        <p:cTn id="69" dur="500" fill="hold"/>
                                        <p:tgtEl>
                                          <p:spTgt spid="12"/>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additive="base">
                                        <p:cTn id="72" dur="500" fill="hold"/>
                                        <p:tgtEl>
                                          <p:spTgt spid="13"/>
                                        </p:tgtEl>
                                        <p:attrNameLst>
                                          <p:attrName>ppt_x</p:attrName>
                                        </p:attrNameLst>
                                      </p:cBhvr>
                                      <p:tavLst>
                                        <p:tav tm="0">
                                          <p:val>
                                            <p:strVal val="#ppt_x"/>
                                          </p:val>
                                        </p:tav>
                                        <p:tav tm="100000">
                                          <p:val>
                                            <p:strVal val="#ppt_x"/>
                                          </p:val>
                                        </p:tav>
                                      </p:tavLst>
                                    </p:anim>
                                    <p:anim calcmode="lin" valueType="num">
                                      <p:cBhvr additive="base">
                                        <p:cTn id="7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animBg="1"/>
      <p:bldP spid="7" grpId="0" animBg="1"/>
      <p:bldP spid="8" grpId="0" animBg="1"/>
      <p:bldP spid="9" grpId="0" animBg="1"/>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4648" y="1779823"/>
            <a:ext cx="2355226" cy="1104224"/>
            <a:chOff x="260345" y="2299204"/>
            <a:chExt cx="3140301" cy="1472298"/>
          </a:xfrm>
        </p:grpSpPr>
        <p:sp>
          <p:nvSpPr>
            <p:cNvPr id="3" name="矩形 2"/>
            <p:cNvSpPr/>
            <p:nvPr/>
          </p:nvSpPr>
          <p:spPr>
            <a:xfrm>
              <a:off x="1863449" y="2299204"/>
              <a:ext cx="1528624" cy="430886"/>
            </a:xfrm>
            <a:prstGeom prst="rect">
              <a:avLst/>
            </a:prstGeom>
          </p:spPr>
          <p:txBody>
            <a:bodyPr wrap="none">
              <a:spAutoFit/>
            </a:bodyPr>
            <a:lstStyle/>
            <a:p>
              <a:pPr algn="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有利于民生</a:t>
              </a:r>
            </a:p>
          </p:txBody>
        </p:sp>
        <p:sp>
          <p:nvSpPr>
            <p:cNvPr id="4" name="矩形 3"/>
            <p:cNvSpPr/>
            <p:nvPr/>
          </p:nvSpPr>
          <p:spPr>
            <a:xfrm>
              <a:off x="260345" y="2632729"/>
              <a:ext cx="3140301" cy="1138773"/>
            </a:xfrm>
            <a:prstGeom prst="rect">
              <a:avLst/>
            </a:prstGeom>
          </p:spPr>
          <p:txBody>
            <a:bodyPr wrap="square">
              <a:spAutoFit/>
            </a:bodyPr>
            <a:lstStyle/>
            <a:p>
              <a:pPr algn="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grpSp>
      <p:grpSp>
        <p:nvGrpSpPr>
          <p:cNvPr id="5" name="组合 4"/>
          <p:cNvGrpSpPr/>
          <p:nvPr/>
        </p:nvGrpSpPr>
        <p:grpSpPr>
          <a:xfrm>
            <a:off x="4412907" y="2087866"/>
            <a:ext cx="2067005" cy="1806658"/>
            <a:chOff x="5551356" y="2709927"/>
            <a:chExt cx="2756006" cy="2408877"/>
          </a:xfrm>
        </p:grpSpPr>
        <p:sp>
          <p:nvSpPr>
            <p:cNvPr id="6" name="任意多边形 66"/>
            <p:cNvSpPr/>
            <p:nvPr/>
          </p:nvSpPr>
          <p:spPr>
            <a:xfrm rot="6300000">
              <a:off x="5724920" y="2536363"/>
              <a:ext cx="2408877" cy="2756006"/>
            </a:xfrm>
            <a:custGeom>
              <a:avLst/>
              <a:gdLst>
                <a:gd name="connsiteX0" fmla="*/ 798286 w 1596572"/>
                <a:gd name="connsiteY0" fmla="*/ 331673 h 1826645"/>
                <a:gd name="connsiteX1" fmla="*/ 101600 w 1596572"/>
                <a:gd name="connsiteY1" fmla="*/ 1028359 h 1826645"/>
                <a:gd name="connsiteX2" fmla="*/ 798286 w 1596572"/>
                <a:gd name="connsiteY2" fmla="*/ 1725045 h 1826645"/>
                <a:gd name="connsiteX3" fmla="*/ 1494972 w 1596572"/>
                <a:gd name="connsiteY3" fmla="*/ 1028359 h 1826645"/>
                <a:gd name="connsiteX4" fmla="*/ 798286 w 1596572"/>
                <a:gd name="connsiteY4" fmla="*/ 331673 h 1826645"/>
                <a:gd name="connsiteX5" fmla="*/ 798286 w 1596572"/>
                <a:gd name="connsiteY5" fmla="*/ 0 h 1826645"/>
                <a:gd name="connsiteX6" fmla="*/ 940015 w 1596572"/>
                <a:gd name="connsiteY6" fmla="*/ 244361 h 1826645"/>
                <a:gd name="connsiteX7" fmla="*/ 959169 w 1596572"/>
                <a:gd name="connsiteY7" fmla="*/ 246291 h 1826645"/>
                <a:gd name="connsiteX8" fmla="*/ 1596572 w 1596572"/>
                <a:gd name="connsiteY8" fmla="*/ 1028359 h 1826645"/>
                <a:gd name="connsiteX9" fmla="*/ 798286 w 1596572"/>
                <a:gd name="connsiteY9" fmla="*/ 1826645 h 1826645"/>
                <a:gd name="connsiteX10" fmla="*/ 0 w 1596572"/>
                <a:gd name="connsiteY10" fmla="*/ 1028359 h 1826645"/>
                <a:gd name="connsiteX11" fmla="*/ 637403 w 1596572"/>
                <a:gd name="connsiteY11" fmla="*/ 246291 h 1826645"/>
                <a:gd name="connsiteX12" fmla="*/ 656556 w 1596572"/>
                <a:gd name="connsiteY12" fmla="*/ 244361 h 1826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6572" h="1826645">
                  <a:moveTo>
                    <a:pt x="798286" y="331673"/>
                  </a:moveTo>
                  <a:cubicBezTo>
                    <a:pt x="413517" y="331673"/>
                    <a:pt x="101600" y="643590"/>
                    <a:pt x="101600" y="1028359"/>
                  </a:cubicBezTo>
                  <a:cubicBezTo>
                    <a:pt x="101600" y="1413128"/>
                    <a:pt x="413517" y="1725045"/>
                    <a:pt x="798286" y="1725045"/>
                  </a:cubicBezTo>
                  <a:cubicBezTo>
                    <a:pt x="1183055" y="1725045"/>
                    <a:pt x="1494972" y="1413128"/>
                    <a:pt x="1494972" y="1028359"/>
                  </a:cubicBezTo>
                  <a:cubicBezTo>
                    <a:pt x="1494972" y="643590"/>
                    <a:pt x="1183055" y="331673"/>
                    <a:pt x="798286" y="331673"/>
                  </a:cubicBezTo>
                  <a:close/>
                  <a:moveTo>
                    <a:pt x="798286" y="0"/>
                  </a:moveTo>
                  <a:lnTo>
                    <a:pt x="940015" y="244361"/>
                  </a:lnTo>
                  <a:lnTo>
                    <a:pt x="959169" y="246291"/>
                  </a:lnTo>
                  <a:cubicBezTo>
                    <a:pt x="1322934" y="320729"/>
                    <a:pt x="1596572" y="642588"/>
                    <a:pt x="1596572" y="1028359"/>
                  </a:cubicBezTo>
                  <a:cubicBezTo>
                    <a:pt x="1596572" y="1469240"/>
                    <a:pt x="1239167" y="1826645"/>
                    <a:pt x="798286" y="1826645"/>
                  </a:cubicBezTo>
                  <a:cubicBezTo>
                    <a:pt x="357405" y="1826645"/>
                    <a:pt x="0" y="1469240"/>
                    <a:pt x="0" y="1028359"/>
                  </a:cubicBezTo>
                  <a:cubicBezTo>
                    <a:pt x="0" y="642588"/>
                    <a:pt x="273638" y="320729"/>
                    <a:pt x="637403" y="246291"/>
                  </a:cubicBezTo>
                  <a:lnTo>
                    <a:pt x="656556" y="244361"/>
                  </a:lnTo>
                  <a:close/>
                </a:path>
              </a:pathLst>
            </a:cu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a typeface="微软雅黑" panose="020B0503020204020204" pitchFamily="34" charset="-122"/>
              </a:endParaRP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5802390" y="2916074"/>
              <a:ext cx="1901138" cy="1901138"/>
            </a:xfrm>
            <a:custGeom>
              <a:avLst/>
              <a:gdLst>
                <a:gd name="connsiteX0" fmla="*/ 950569 w 1901138"/>
                <a:gd name="connsiteY0" fmla="*/ 0 h 1901138"/>
                <a:gd name="connsiteX1" fmla="*/ 1901138 w 1901138"/>
                <a:gd name="connsiteY1" fmla="*/ 950569 h 1901138"/>
                <a:gd name="connsiteX2" fmla="*/ 950569 w 1901138"/>
                <a:gd name="connsiteY2" fmla="*/ 1901138 h 1901138"/>
                <a:gd name="connsiteX3" fmla="*/ 0 w 1901138"/>
                <a:gd name="connsiteY3" fmla="*/ 950569 h 1901138"/>
                <a:gd name="connsiteX4" fmla="*/ 950569 w 1901138"/>
                <a:gd name="connsiteY4" fmla="*/ 0 h 190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1138" h="1901138">
                  <a:moveTo>
                    <a:pt x="950569" y="0"/>
                  </a:moveTo>
                  <a:cubicBezTo>
                    <a:pt x="1475554" y="0"/>
                    <a:pt x="1901138" y="425584"/>
                    <a:pt x="1901138" y="950569"/>
                  </a:cubicBezTo>
                  <a:cubicBezTo>
                    <a:pt x="1901138" y="1475554"/>
                    <a:pt x="1475554" y="1901138"/>
                    <a:pt x="950569" y="1901138"/>
                  </a:cubicBezTo>
                  <a:cubicBezTo>
                    <a:pt x="425584" y="1901138"/>
                    <a:pt x="0" y="1475554"/>
                    <a:pt x="0" y="950569"/>
                  </a:cubicBezTo>
                  <a:cubicBezTo>
                    <a:pt x="0" y="425584"/>
                    <a:pt x="425584" y="0"/>
                    <a:pt x="950569" y="0"/>
                  </a:cubicBezTo>
                  <a:close/>
                </a:path>
              </a:pathLst>
            </a:custGeom>
          </p:spPr>
        </p:pic>
      </p:grpSp>
      <p:grpSp>
        <p:nvGrpSpPr>
          <p:cNvPr id="8" name="组合 7"/>
          <p:cNvGrpSpPr/>
          <p:nvPr/>
        </p:nvGrpSpPr>
        <p:grpSpPr>
          <a:xfrm>
            <a:off x="3993566" y="867736"/>
            <a:ext cx="1519109" cy="1327772"/>
            <a:chOff x="4992234" y="1083088"/>
            <a:chExt cx="2025479" cy="1770362"/>
          </a:xfrm>
        </p:grpSpPr>
        <p:sp>
          <p:nvSpPr>
            <p:cNvPr id="9" name="任意多边形 69"/>
            <p:cNvSpPr/>
            <p:nvPr/>
          </p:nvSpPr>
          <p:spPr>
            <a:xfrm rot="5400000">
              <a:off x="5119793" y="955529"/>
              <a:ext cx="1770362" cy="2025479"/>
            </a:xfrm>
            <a:custGeom>
              <a:avLst/>
              <a:gdLst>
                <a:gd name="connsiteX0" fmla="*/ 798286 w 1596572"/>
                <a:gd name="connsiteY0" fmla="*/ 331673 h 1826645"/>
                <a:gd name="connsiteX1" fmla="*/ 101600 w 1596572"/>
                <a:gd name="connsiteY1" fmla="*/ 1028359 h 1826645"/>
                <a:gd name="connsiteX2" fmla="*/ 798286 w 1596572"/>
                <a:gd name="connsiteY2" fmla="*/ 1725045 h 1826645"/>
                <a:gd name="connsiteX3" fmla="*/ 1494972 w 1596572"/>
                <a:gd name="connsiteY3" fmla="*/ 1028359 h 1826645"/>
                <a:gd name="connsiteX4" fmla="*/ 798286 w 1596572"/>
                <a:gd name="connsiteY4" fmla="*/ 331673 h 1826645"/>
                <a:gd name="connsiteX5" fmla="*/ 798286 w 1596572"/>
                <a:gd name="connsiteY5" fmla="*/ 0 h 1826645"/>
                <a:gd name="connsiteX6" fmla="*/ 940015 w 1596572"/>
                <a:gd name="connsiteY6" fmla="*/ 244361 h 1826645"/>
                <a:gd name="connsiteX7" fmla="*/ 959169 w 1596572"/>
                <a:gd name="connsiteY7" fmla="*/ 246291 h 1826645"/>
                <a:gd name="connsiteX8" fmla="*/ 1596572 w 1596572"/>
                <a:gd name="connsiteY8" fmla="*/ 1028359 h 1826645"/>
                <a:gd name="connsiteX9" fmla="*/ 798286 w 1596572"/>
                <a:gd name="connsiteY9" fmla="*/ 1826645 h 1826645"/>
                <a:gd name="connsiteX10" fmla="*/ 0 w 1596572"/>
                <a:gd name="connsiteY10" fmla="*/ 1028359 h 1826645"/>
                <a:gd name="connsiteX11" fmla="*/ 637403 w 1596572"/>
                <a:gd name="connsiteY11" fmla="*/ 246291 h 1826645"/>
                <a:gd name="connsiteX12" fmla="*/ 656556 w 1596572"/>
                <a:gd name="connsiteY12" fmla="*/ 244361 h 1826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6572" h="1826645">
                  <a:moveTo>
                    <a:pt x="798286" y="331673"/>
                  </a:moveTo>
                  <a:cubicBezTo>
                    <a:pt x="413517" y="331673"/>
                    <a:pt x="101600" y="643590"/>
                    <a:pt x="101600" y="1028359"/>
                  </a:cubicBezTo>
                  <a:cubicBezTo>
                    <a:pt x="101600" y="1413128"/>
                    <a:pt x="413517" y="1725045"/>
                    <a:pt x="798286" y="1725045"/>
                  </a:cubicBezTo>
                  <a:cubicBezTo>
                    <a:pt x="1183055" y="1725045"/>
                    <a:pt x="1494972" y="1413128"/>
                    <a:pt x="1494972" y="1028359"/>
                  </a:cubicBezTo>
                  <a:cubicBezTo>
                    <a:pt x="1494972" y="643590"/>
                    <a:pt x="1183055" y="331673"/>
                    <a:pt x="798286" y="331673"/>
                  </a:cubicBezTo>
                  <a:close/>
                  <a:moveTo>
                    <a:pt x="798286" y="0"/>
                  </a:moveTo>
                  <a:lnTo>
                    <a:pt x="940015" y="244361"/>
                  </a:lnTo>
                  <a:lnTo>
                    <a:pt x="959169" y="246291"/>
                  </a:lnTo>
                  <a:cubicBezTo>
                    <a:pt x="1322934" y="320729"/>
                    <a:pt x="1596572" y="642588"/>
                    <a:pt x="1596572" y="1028359"/>
                  </a:cubicBezTo>
                  <a:cubicBezTo>
                    <a:pt x="1596572" y="1469240"/>
                    <a:pt x="1239167" y="1826645"/>
                    <a:pt x="798286" y="1826645"/>
                  </a:cubicBezTo>
                  <a:cubicBezTo>
                    <a:pt x="357405" y="1826645"/>
                    <a:pt x="0" y="1469240"/>
                    <a:pt x="0" y="1028359"/>
                  </a:cubicBezTo>
                  <a:cubicBezTo>
                    <a:pt x="0" y="642588"/>
                    <a:pt x="273638" y="320729"/>
                    <a:pt x="637403" y="246291"/>
                  </a:cubicBezTo>
                  <a:lnTo>
                    <a:pt x="656556" y="244361"/>
                  </a:lnTo>
                  <a:close/>
                </a:path>
              </a:pathLst>
            </a:cu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a typeface="微软雅黑" panose="020B0503020204020204" pitchFamily="34" charset="-122"/>
              </a:endParaRPr>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220791" y="1296294"/>
              <a:ext cx="1343948" cy="1343948"/>
            </a:xfrm>
            <a:custGeom>
              <a:avLst/>
              <a:gdLst>
                <a:gd name="connsiteX0" fmla="*/ 671974 w 1343948"/>
                <a:gd name="connsiteY0" fmla="*/ 0 h 1343948"/>
                <a:gd name="connsiteX1" fmla="*/ 1343948 w 1343948"/>
                <a:gd name="connsiteY1" fmla="*/ 671974 h 1343948"/>
                <a:gd name="connsiteX2" fmla="*/ 671974 w 1343948"/>
                <a:gd name="connsiteY2" fmla="*/ 1343948 h 1343948"/>
                <a:gd name="connsiteX3" fmla="*/ 0 w 1343948"/>
                <a:gd name="connsiteY3" fmla="*/ 671974 h 1343948"/>
                <a:gd name="connsiteX4" fmla="*/ 671974 w 1343948"/>
                <a:gd name="connsiteY4" fmla="*/ 0 h 13439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948" h="1343948">
                  <a:moveTo>
                    <a:pt x="671974" y="0"/>
                  </a:moveTo>
                  <a:cubicBezTo>
                    <a:pt x="1043095" y="0"/>
                    <a:pt x="1343948" y="300853"/>
                    <a:pt x="1343948" y="671974"/>
                  </a:cubicBezTo>
                  <a:cubicBezTo>
                    <a:pt x="1343948" y="1043095"/>
                    <a:pt x="1043095" y="1343948"/>
                    <a:pt x="671974" y="1343948"/>
                  </a:cubicBezTo>
                  <a:cubicBezTo>
                    <a:pt x="300853" y="1343948"/>
                    <a:pt x="0" y="1043095"/>
                    <a:pt x="0" y="671974"/>
                  </a:cubicBezTo>
                  <a:cubicBezTo>
                    <a:pt x="0" y="300853"/>
                    <a:pt x="300853" y="0"/>
                    <a:pt x="671974" y="0"/>
                  </a:cubicBezTo>
                  <a:close/>
                </a:path>
              </a:pathLst>
            </a:custGeom>
          </p:spPr>
        </p:pic>
      </p:grpSp>
      <p:grpSp>
        <p:nvGrpSpPr>
          <p:cNvPr id="11" name="组合 10"/>
          <p:cNvGrpSpPr/>
          <p:nvPr/>
        </p:nvGrpSpPr>
        <p:grpSpPr>
          <a:xfrm>
            <a:off x="2768133" y="1781197"/>
            <a:ext cx="1695018" cy="1481524"/>
            <a:chOff x="3358324" y="2301035"/>
            <a:chExt cx="2260024" cy="1975365"/>
          </a:xfrm>
        </p:grpSpPr>
        <p:sp>
          <p:nvSpPr>
            <p:cNvPr id="12" name="任意多边形 123"/>
            <p:cNvSpPr/>
            <p:nvPr/>
          </p:nvSpPr>
          <p:spPr>
            <a:xfrm rot="18000000">
              <a:off x="3500653" y="2158706"/>
              <a:ext cx="1975365" cy="2260024"/>
            </a:xfrm>
            <a:custGeom>
              <a:avLst/>
              <a:gdLst>
                <a:gd name="connsiteX0" fmla="*/ 798286 w 1596572"/>
                <a:gd name="connsiteY0" fmla="*/ 331673 h 1826645"/>
                <a:gd name="connsiteX1" fmla="*/ 101600 w 1596572"/>
                <a:gd name="connsiteY1" fmla="*/ 1028359 h 1826645"/>
                <a:gd name="connsiteX2" fmla="*/ 798286 w 1596572"/>
                <a:gd name="connsiteY2" fmla="*/ 1725045 h 1826645"/>
                <a:gd name="connsiteX3" fmla="*/ 1494972 w 1596572"/>
                <a:gd name="connsiteY3" fmla="*/ 1028359 h 1826645"/>
                <a:gd name="connsiteX4" fmla="*/ 798286 w 1596572"/>
                <a:gd name="connsiteY4" fmla="*/ 331673 h 1826645"/>
                <a:gd name="connsiteX5" fmla="*/ 798286 w 1596572"/>
                <a:gd name="connsiteY5" fmla="*/ 0 h 1826645"/>
                <a:gd name="connsiteX6" fmla="*/ 940015 w 1596572"/>
                <a:gd name="connsiteY6" fmla="*/ 244361 h 1826645"/>
                <a:gd name="connsiteX7" fmla="*/ 959169 w 1596572"/>
                <a:gd name="connsiteY7" fmla="*/ 246291 h 1826645"/>
                <a:gd name="connsiteX8" fmla="*/ 1596572 w 1596572"/>
                <a:gd name="connsiteY8" fmla="*/ 1028359 h 1826645"/>
                <a:gd name="connsiteX9" fmla="*/ 798286 w 1596572"/>
                <a:gd name="connsiteY9" fmla="*/ 1826645 h 1826645"/>
                <a:gd name="connsiteX10" fmla="*/ 0 w 1596572"/>
                <a:gd name="connsiteY10" fmla="*/ 1028359 h 1826645"/>
                <a:gd name="connsiteX11" fmla="*/ 637403 w 1596572"/>
                <a:gd name="connsiteY11" fmla="*/ 246291 h 1826645"/>
                <a:gd name="connsiteX12" fmla="*/ 656556 w 1596572"/>
                <a:gd name="connsiteY12" fmla="*/ 244361 h 1826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6572" h="1826645">
                  <a:moveTo>
                    <a:pt x="798286" y="331673"/>
                  </a:moveTo>
                  <a:cubicBezTo>
                    <a:pt x="413517" y="331673"/>
                    <a:pt x="101600" y="643590"/>
                    <a:pt x="101600" y="1028359"/>
                  </a:cubicBezTo>
                  <a:cubicBezTo>
                    <a:pt x="101600" y="1413128"/>
                    <a:pt x="413517" y="1725045"/>
                    <a:pt x="798286" y="1725045"/>
                  </a:cubicBezTo>
                  <a:cubicBezTo>
                    <a:pt x="1183055" y="1725045"/>
                    <a:pt x="1494972" y="1413128"/>
                    <a:pt x="1494972" y="1028359"/>
                  </a:cubicBezTo>
                  <a:cubicBezTo>
                    <a:pt x="1494972" y="643590"/>
                    <a:pt x="1183055" y="331673"/>
                    <a:pt x="798286" y="331673"/>
                  </a:cubicBezTo>
                  <a:close/>
                  <a:moveTo>
                    <a:pt x="798286" y="0"/>
                  </a:moveTo>
                  <a:lnTo>
                    <a:pt x="940015" y="244361"/>
                  </a:lnTo>
                  <a:lnTo>
                    <a:pt x="959169" y="246291"/>
                  </a:lnTo>
                  <a:cubicBezTo>
                    <a:pt x="1322934" y="320729"/>
                    <a:pt x="1596572" y="642588"/>
                    <a:pt x="1596572" y="1028359"/>
                  </a:cubicBezTo>
                  <a:cubicBezTo>
                    <a:pt x="1596572" y="1469240"/>
                    <a:pt x="1239167" y="1826645"/>
                    <a:pt x="798286" y="1826645"/>
                  </a:cubicBezTo>
                  <a:cubicBezTo>
                    <a:pt x="357405" y="1826645"/>
                    <a:pt x="0" y="1469240"/>
                    <a:pt x="0" y="1028359"/>
                  </a:cubicBezTo>
                  <a:cubicBezTo>
                    <a:pt x="0" y="642588"/>
                    <a:pt x="273638" y="320729"/>
                    <a:pt x="637403" y="246291"/>
                  </a:cubicBezTo>
                  <a:lnTo>
                    <a:pt x="656556" y="244361"/>
                  </a:lnTo>
                  <a:close/>
                </a:path>
              </a:pathLst>
            </a:cu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anose="020B0503020204020204" pitchFamily="34" charset="-122"/>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3849446" y="2605454"/>
              <a:ext cx="1518986" cy="1518986"/>
            </a:xfrm>
            <a:custGeom>
              <a:avLst/>
              <a:gdLst>
                <a:gd name="connsiteX0" fmla="*/ 759493 w 1518986"/>
                <a:gd name="connsiteY0" fmla="*/ 0 h 1518986"/>
                <a:gd name="connsiteX1" fmla="*/ 1518986 w 1518986"/>
                <a:gd name="connsiteY1" fmla="*/ 759493 h 1518986"/>
                <a:gd name="connsiteX2" fmla="*/ 759493 w 1518986"/>
                <a:gd name="connsiteY2" fmla="*/ 1518986 h 1518986"/>
                <a:gd name="connsiteX3" fmla="*/ 0 w 1518986"/>
                <a:gd name="connsiteY3" fmla="*/ 759493 h 1518986"/>
                <a:gd name="connsiteX4" fmla="*/ 759493 w 1518986"/>
                <a:gd name="connsiteY4" fmla="*/ 0 h 15189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8986" h="1518986">
                  <a:moveTo>
                    <a:pt x="759493" y="0"/>
                  </a:moveTo>
                  <a:cubicBezTo>
                    <a:pt x="1178949" y="0"/>
                    <a:pt x="1518986" y="340037"/>
                    <a:pt x="1518986" y="759493"/>
                  </a:cubicBezTo>
                  <a:cubicBezTo>
                    <a:pt x="1518986" y="1178949"/>
                    <a:pt x="1178949" y="1518986"/>
                    <a:pt x="759493" y="1518986"/>
                  </a:cubicBezTo>
                  <a:cubicBezTo>
                    <a:pt x="340037" y="1518986"/>
                    <a:pt x="0" y="1178949"/>
                    <a:pt x="0" y="759493"/>
                  </a:cubicBezTo>
                  <a:cubicBezTo>
                    <a:pt x="0" y="340037"/>
                    <a:pt x="340037" y="0"/>
                    <a:pt x="759493" y="0"/>
                  </a:cubicBezTo>
                  <a:close/>
                </a:path>
              </a:pathLst>
            </a:custGeom>
          </p:spPr>
        </p:pic>
      </p:grpSp>
      <p:grpSp>
        <p:nvGrpSpPr>
          <p:cNvPr id="14" name="组合 13"/>
          <p:cNvGrpSpPr/>
          <p:nvPr/>
        </p:nvGrpSpPr>
        <p:grpSpPr>
          <a:xfrm>
            <a:off x="3178745" y="3272100"/>
            <a:ext cx="1573899" cy="1375661"/>
            <a:chOff x="3905806" y="4288907"/>
            <a:chExt cx="2098532" cy="1834214"/>
          </a:xfrm>
        </p:grpSpPr>
        <p:sp>
          <p:nvSpPr>
            <p:cNvPr id="15" name="任意多边形 126"/>
            <p:cNvSpPr/>
            <p:nvPr/>
          </p:nvSpPr>
          <p:spPr>
            <a:xfrm rot="15869224">
              <a:off x="4037965" y="4156748"/>
              <a:ext cx="1834214" cy="2098532"/>
            </a:xfrm>
            <a:custGeom>
              <a:avLst/>
              <a:gdLst>
                <a:gd name="connsiteX0" fmla="*/ 798286 w 1596572"/>
                <a:gd name="connsiteY0" fmla="*/ 331673 h 1826645"/>
                <a:gd name="connsiteX1" fmla="*/ 101600 w 1596572"/>
                <a:gd name="connsiteY1" fmla="*/ 1028359 h 1826645"/>
                <a:gd name="connsiteX2" fmla="*/ 798286 w 1596572"/>
                <a:gd name="connsiteY2" fmla="*/ 1725045 h 1826645"/>
                <a:gd name="connsiteX3" fmla="*/ 1494972 w 1596572"/>
                <a:gd name="connsiteY3" fmla="*/ 1028359 h 1826645"/>
                <a:gd name="connsiteX4" fmla="*/ 798286 w 1596572"/>
                <a:gd name="connsiteY4" fmla="*/ 331673 h 1826645"/>
                <a:gd name="connsiteX5" fmla="*/ 798286 w 1596572"/>
                <a:gd name="connsiteY5" fmla="*/ 0 h 1826645"/>
                <a:gd name="connsiteX6" fmla="*/ 940015 w 1596572"/>
                <a:gd name="connsiteY6" fmla="*/ 244361 h 1826645"/>
                <a:gd name="connsiteX7" fmla="*/ 959169 w 1596572"/>
                <a:gd name="connsiteY7" fmla="*/ 246291 h 1826645"/>
                <a:gd name="connsiteX8" fmla="*/ 1596572 w 1596572"/>
                <a:gd name="connsiteY8" fmla="*/ 1028359 h 1826645"/>
                <a:gd name="connsiteX9" fmla="*/ 798286 w 1596572"/>
                <a:gd name="connsiteY9" fmla="*/ 1826645 h 1826645"/>
                <a:gd name="connsiteX10" fmla="*/ 0 w 1596572"/>
                <a:gd name="connsiteY10" fmla="*/ 1028359 h 1826645"/>
                <a:gd name="connsiteX11" fmla="*/ 637403 w 1596572"/>
                <a:gd name="connsiteY11" fmla="*/ 246291 h 1826645"/>
                <a:gd name="connsiteX12" fmla="*/ 656556 w 1596572"/>
                <a:gd name="connsiteY12" fmla="*/ 244361 h 1826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96572" h="1826645">
                  <a:moveTo>
                    <a:pt x="798286" y="331673"/>
                  </a:moveTo>
                  <a:cubicBezTo>
                    <a:pt x="413517" y="331673"/>
                    <a:pt x="101600" y="643590"/>
                    <a:pt x="101600" y="1028359"/>
                  </a:cubicBezTo>
                  <a:cubicBezTo>
                    <a:pt x="101600" y="1413128"/>
                    <a:pt x="413517" y="1725045"/>
                    <a:pt x="798286" y="1725045"/>
                  </a:cubicBezTo>
                  <a:cubicBezTo>
                    <a:pt x="1183055" y="1725045"/>
                    <a:pt x="1494972" y="1413128"/>
                    <a:pt x="1494972" y="1028359"/>
                  </a:cubicBezTo>
                  <a:cubicBezTo>
                    <a:pt x="1494972" y="643590"/>
                    <a:pt x="1183055" y="331673"/>
                    <a:pt x="798286" y="331673"/>
                  </a:cubicBezTo>
                  <a:close/>
                  <a:moveTo>
                    <a:pt x="798286" y="0"/>
                  </a:moveTo>
                  <a:lnTo>
                    <a:pt x="940015" y="244361"/>
                  </a:lnTo>
                  <a:lnTo>
                    <a:pt x="959169" y="246291"/>
                  </a:lnTo>
                  <a:cubicBezTo>
                    <a:pt x="1322934" y="320729"/>
                    <a:pt x="1596572" y="642588"/>
                    <a:pt x="1596572" y="1028359"/>
                  </a:cubicBezTo>
                  <a:cubicBezTo>
                    <a:pt x="1596572" y="1469240"/>
                    <a:pt x="1239167" y="1826645"/>
                    <a:pt x="798286" y="1826645"/>
                  </a:cubicBezTo>
                  <a:cubicBezTo>
                    <a:pt x="357405" y="1826645"/>
                    <a:pt x="0" y="1469240"/>
                    <a:pt x="0" y="1028359"/>
                  </a:cubicBezTo>
                  <a:cubicBezTo>
                    <a:pt x="0" y="642588"/>
                    <a:pt x="273638" y="320729"/>
                    <a:pt x="637403" y="246291"/>
                  </a:cubicBezTo>
                  <a:lnTo>
                    <a:pt x="656556" y="244361"/>
                  </a:lnTo>
                  <a:close/>
                </a:path>
              </a:pathLst>
            </a:cu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anose="020B0503020204020204" pitchFamily="34" charset="-122"/>
              </a:endParaRPr>
            </a:p>
          </p:txBody>
        </p:sp>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4379125" y="4474686"/>
              <a:ext cx="1418436" cy="1418436"/>
            </a:xfrm>
            <a:custGeom>
              <a:avLst/>
              <a:gdLst>
                <a:gd name="connsiteX0" fmla="*/ 709218 w 1418436"/>
                <a:gd name="connsiteY0" fmla="*/ 0 h 1418436"/>
                <a:gd name="connsiteX1" fmla="*/ 1418436 w 1418436"/>
                <a:gd name="connsiteY1" fmla="*/ 709218 h 1418436"/>
                <a:gd name="connsiteX2" fmla="*/ 709218 w 1418436"/>
                <a:gd name="connsiteY2" fmla="*/ 1418436 h 1418436"/>
                <a:gd name="connsiteX3" fmla="*/ 0 w 1418436"/>
                <a:gd name="connsiteY3" fmla="*/ 709218 h 1418436"/>
                <a:gd name="connsiteX4" fmla="*/ 709218 w 1418436"/>
                <a:gd name="connsiteY4" fmla="*/ 0 h 1418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8436" h="1418436">
                  <a:moveTo>
                    <a:pt x="709218" y="0"/>
                  </a:moveTo>
                  <a:cubicBezTo>
                    <a:pt x="1100908" y="0"/>
                    <a:pt x="1418436" y="317528"/>
                    <a:pt x="1418436" y="709218"/>
                  </a:cubicBezTo>
                  <a:cubicBezTo>
                    <a:pt x="1418436" y="1100908"/>
                    <a:pt x="1100908" y="1418436"/>
                    <a:pt x="709218" y="1418436"/>
                  </a:cubicBezTo>
                  <a:cubicBezTo>
                    <a:pt x="317528" y="1418436"/>
                    <a:pt x="0" y="1100908"/>
                    <a:pt x="0" y="709218"/>
                  </a:cubicBezTo>
                  <a:cubicBezTo>
                    <a:pt x="0" y="317528"/>
                    <a:pt x="317528" y="0"/>
                    <a:pt x="709218" y="0"/>
                  </a:cubicBezTo>
                  <a:close/>
                </a:path>
              </a:pathLst>
            </a:custGeom>
          </p:spPr>
        </p:pic>
      </p:grpSp>
      <p:grpSp>
        <p:nvGrpSpPr>
          <p:cNvPr id="17" name="组合 16"/>
          <p:cNvGrpSpPr/>
          <p:nvPr/>
        </p:nvGrpSpPr>
        <p:grpSpPr>
          <a:xfrm>
            <a:off x="791581" y="3529061"/>
            <a:ext cx="2318296" cy="1154162"/>
            <a:chOff x="722921" y="4631520"/>
            <a:chExt cx="3091061" cy="1538883"/>
          </a:xfrm>
        </p:grpSpPr>
        <p:sp>
          <p:nvSpPr>
            <p:cNvPr id="18" name="矩形 17"/>
            <p:cNvSpPr/>
            <p:nvPr/>
          </p:nvSpPr>
          <p:spPr>
            <a:xfrm>
              <a:off x="1772397" y="4631520"/>
              <a:ext cx="2041584" cy="430887"/>
            </a:xfrm>
            <a:prstGeom prst="rect">
              <a:avLst/>
            </a:prstGeom>
          </p:spPr>
          <p:txBody>
            <a:bodyPr wrap="none">
              <a:spAutoFit/>
            </a:bodyPr>
            <a:lstStyle/>
            <a:p>
              <a:pPr algn="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有利于品牌效应</a:t>
              </a:r>
            </a:p>
          </p:txBody>
        </p:sp>
        <p:sp>
          <p:nvSpPr>
            <p:cNvPr id="19" name="矩形 18"/>
            <p:cNvSpPr/>
            <p:nvPr/>
          </p:nvSpPr>
          <p:spPr>
            <a:xfrm>
              <a:off x="722921" y="5031629"/>
              <a:ext cx="3091061" cy="1138774"/>
            </a:xfrm>
            <a:prstGeom prst="rect">
              <a:avLst/>
            </a:prstGeom>
          </p:spPr>
          <p:txBody>
            <a:bodyPr wrap="square">
              <a:spAutoFit/>
            </a:bodyPr>
            <a:lstStyle/>
            <a:p>
              <a:pPr algn="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grpSp>
      <p:grpSp>
        <p:nvGrpSpPr>
          <p:cNvPr id="20" name="组合 19"/>
          <p:cNvGrpSpPr/>
          <p:nvPr/>
        </p:nvGrpSpPr>
        <p:grpSpPr>
          <a:xfrm>
            <a:off x="5660427" y="1056629"/>
            <a:ext cx="2333645" cy="1144637"/>
            <a:chOff x="7214717" y="1334945"/>
            <a:chExt cx="3111527" cy="1526183"/>
          </a:xfrm>
        </p:grpSpPr>
        <p:sp>
          <p:nvSpPr>
            <p:cNvPr id="21" name="矩形 20"/>
            <p:cNvSpPr/>
            <p:nvPr/>
          </p:nvSpPr>
          <p:spPr>
            <a:xfrm>
              <a:off x="7214717" y="1334945"/>
              <a:ext cx="1528624" cy="430887"/>
            </a:xfrm>
            <a:prstGeom prst="rect">
              <a:avLst/>
            </a:prstGeom>
          </p:spPr>
          <p:txBody>
            <a:bodyPr wrap="none">
              <a:spAutoFit/>
            </a:bodyPr>
            <a:lstStyle/>
            <a:p>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有经济效益</a:t>
              </a:r>
            </a:p>
          </p:txBody>
        </p:sp>
        <p:sp>
          <p:nvSpPr>
            <p:cNvPr id="22" name="矩形 21"/>
            <p:cNvSpPr/>
            <p:nvPr/>
          </p:nvSpPr>
          <p:spPr>
            <a:xfrm>
              <a:off x="7214717" y="1722354"/>
              <a:ext cx="3111527" cy="1138774"/>
            </a:xfrm>
            <a:prstGeom prst="rect">
              <a:avLst/>
            </a:prstGeom>
          </p:spPr>
          <p:txBody>
            <a:bodyPr wrap="square">
              <a:spAutoFit/>
            </a:bodyPr>
            <a:lstStyle/>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grpSp>
      <p:grpSp>
        <p:nvGrpSpPr>
          <p:cNvPr id="23" name="组合 22"/>
          <p:cNvGrpSpPr/>
          <p:nvPr/>
        </p:nvGrpSpPr>
        <p:grpSpPr>
          <a:xfrm>
            <a:off x="6452748" y="2924472"/>
            <a:ext cx="2303325" cy="1213769"/>
            <a:chOff x="8271143" y="3825402"/>
            <a:chExt cx="3071100" cy="1618359"/>
          </a:xfrm>
        </p:grpSpPr>
        <p:sp>
          <p:nvSpPr>
            <p:cNvPr id="24" name="矩形 23"/>
            <p:cNvSpPr/>
            <p:nvPr/>
          </p:nvSpPr>
          <p:spPr>
            <a:xfrm>
              <a:off x="8271143" y="3825402"/>
              <a:ext cx="2554546" cy="430887"/>
            </a:xfrm>
            <a:prstGeom prst="rect">
              <a:avLst/>
            </a:prstGeom>
          </p:spPr>
          <p:txBody>
            <a:bodyPr wrap="none">
              <a:spAutoFit/>
            </a:bodyPr>
            <a:lstStyle/>
            <a:p>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rPr>
                <a:t>有利于提升政府形象</a:t>
              </a:r>
            </a:p>
          </p:txBody>
        </p:sp>
        <p:sp>
          <p:nvSpPr>
            <p:cNvPr id="25" name="矩形 24"/>
            <p:cNvSpPr/>
            <p:nvPr/>
          </p:nvSpPr>
          <p:spPr>
            <a:xfrm>
              <a:off x="8271143" y="4304987"/>
              <a:ext cx="3071100" cy="1138774"/>
            </a:xfrm>
            <a:prstGeom prst="rect">
              <a:avLst/>
            </a:prstGeom>
          </p:spPr>
          <p:txBody>
            <a:bodyPr wrap="square">
              <a:spAutoFit/>
            </a:bodyPr>
            <a:lstStyle/>
            <a:p>
              <a:pPr>
                <a:lnSpc>
                  <a:spcPct val="150000"/>
                </a:lnSpc>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此处添加详细文本描述，建议与标题相关并符合整体语言风格，语言描述尽量简洁生动。</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grpSp>
      <p:sp>
        <p:nvSpPr>
          <p:cNvPr id="26"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slow" advTm="1179">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2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2000">
                                          <p:cBhvr additive="base">
                                            <p:cTn id="7" dur="500" fill="hold"/>
                                            <p:tgtEl>
                                              <p:spTgt spid="14"/>
                                            </p:tgtEl>
                                            <p:attrNameLst>
                                              <p:attrName>ppt_x</p:attrName>
                                            </p:attrNameLst>
                                          </p:cBhvr>
                                          <p:tavLst>
                                            <p:tav tm="0">
                                              <p:val>
                                                <p:strVal val="1+#ppt_w/2"/>
                                              </p:val>
                                            </p:tav>
                                            <p:tav tm="100000">
                                              <p:val>
                                                <p:strVal val="#ppt_x"/>
                                              </p:val>
                                            </p:tav>
                                          </p:tavLst>
                                        </p:anim>
                                        <p:anim calcmode="lin" valueType="num" p14:bounceEnd="52000">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9" fill="hold" nodeType="withEffect" p14:presetBounceEnd="52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52000">
                                          <p:cBhvr additive="base">
                                            <p:cTn id="11" dur="500" fill="hold"/>
                                            <p:tgtEl>
                                              <p:spTgt spid="5"/>
                                            </p:tgtEl>
                                            <p:attrNameLst>
                                              <p:attrName>ppt_x</p:attrName>
                                            </p:attrNameLst>
                                          </p:cBhvr>
                                          <p:tavLst>
                                            <p:tav tm="0">
                                              <p:val>
                                                <p:strVal val="0-#ppt_w/2"/>
                                              </p:val>
                                            </p:tav>
                                            <p:tav tm="100000">
                                              <p:val>
                                                <p:strVal val="#ppt_x"/>
                                              </p:val>
                                            </p:tav>
                                          </p:tavLst>
                                        </p:anim>
                                        <p:anim calcmode="lin" valueType="num" p14:bounceEnd="52000">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14:presetBounceEnd="52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52000">
                                          <p:cBhvr additive="base">
                                            <p:cTn id="15" dur="500" fill="hold"/>
                                            <p:tgtEl>
                                              <p:spTgt spid="11"/>
                                            </p:tgtEl>
                                            <p:attrNameLst>
                                              <p:attrName>ppt_x</p:attrName>
                                            </p:attrNameLst>
                                          </p:cBhvr>
                                          <p:tavLst>
                                            <p:tav tm="0">
                                              <p:val>
                                                <p:strVal val="1+#ppt_w/2"/>
                                              </p:val>
                                            </p:tav>
                                            <p:tav tm="100000">
                                              <p:val>
                                                <p:strVal val="#ppt_x"/>
                                              </p:val>
                                            </p:tav>
                                          </p:tavLst>
                                        </p:anim>
                                        <p:anim calcmode="lin" valueType="num" p14:bounceEnd="52000">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14:presetBounceEnd="52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52000">
                                          <p:cBhvr additive="base">
                                            <p:cTn id="19" dur="500" fill="hold"/>
                                            <p:tgtEl>
                                              <p:spTgt spid="8"/>
                                            </p:tgtEl>
                                            <p:attrNameLst>
                                              <p:attrName>ppt_x</p:attrName>
                                            </p:attrNameLst>
                                          </p:cBhvr>
                                          <p:tavLst>
                                            <p:tav tm="0">
                                              <p:val>
                                                <p:strVal val="0-#ppt_w/2"/>
                                              </p:val>
                                            </p:tav>
                                            <p:tav tm="100000">
                                              <p:val>
                                                <p:strVal val="#ppt_x"/>
                                              </p:val>
                                            </p:tav>
                                          </p:tavLst>
                                        </p:anim>
                                        <p:anim calcmode="lin" valueType="num" p14:bounceEnd="52000">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14:presetBounceEnd="52000">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14:bounceEnd="52000">
                                          <p:cBhvr additive="base">
                                            <p:cTn id="24" dur="500" fill="hold"/>
                                            <p:tgtEl>
                                              <p:spTgt spid="2"/>
                                            </p:tgtEl>
                                            <p:attrNameLst>
                                              <p:attrName>ppt_x</p:attrName>
                                            </p:attrNameLst>
                                          </p:cBhvr>
                                          <p:tavLst>
                                            <p:tav tm="0">
                                              <p:val>
                                                <p:strVal val="0-#ppt_w/2"/>
                                              </p:val>
                                            </p:tav>
                                            <p:tav tm="100000">
                                              <p:val>
                                                <p:strVal val="#ppt_x"/>
                                              </p:val>
                                            </p:tav>
                                          </p:tavLst>
                                        </p:anim>
                                        <p:anim calcmode="lin" valueType="num" p14:bounceEnd="52000">
                                          <p:cBhvr additive="base">
                                            <p:cTn id="25" dur="500" fill="hold"/>
                                            <p:tgtEl>
                                              <p:spTgt spid="2"/>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2000">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14:bounceEnd="52000">
                                          <p:cBhvr additive="base">
                                            <p:cTn id="28" dur="500" fill="hold"/>
                                            <p:tgtEl>
                                              <p:spTgt spid="20"/>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20"/>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52000">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14:bounceEnd="52000">
                                          <p:cBhvr additive="base">
                                            <p:cTn id="32" dur="500" fill="hold"/>
                                            <p:tgtEl>
                                              <p:spTgt spid="23"/>
                                            </p:tgtEl>
                                            <p:attrNameLst>
                                              <p:attrName>ppt_x</p:attrName>
                                            </p:attrNameLst>
                                          </p:cBhvr>
                                          <p:tavLst>
                                            <p:tav tm="0">
                                              <p:val>
                                                <p:strVal val="1+#ppt_w/2"/>
                                              </p:val>
                                            </p:tav>
                                            <p:tav tm="100000">
                                              <p:val>
                                                <p:strVal val="#ppt_x"/>
                                              </p:val>
                                            </p:tav>
                                          </p:tavLst>
                                        </p:anim>
                                        <p:anim calcmode="lin" valueType="num" p14:bounceEnd="52000">
                                          <p:cBhvr additive="base">
                                            <p:cTn id="33" dur="500" fill="hold"/>
                                            <p:tgtEl>
                                              <p:spTgt spid="23"/>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14:presetBounceEnd="52000">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14:bounceEnd="52000">
                                          <p:cBhvr additive="base">
                                            <p:cTn id="36" dur="500" fill="hold"/>
                                            <p:tgtEl>
                                              <p:spTgt spid="17"/>
                                            </p:tgtEl>
                                            <p:attrNameLst>
                                              <p:attrName>ppt_x</p:attrName>
                                            </p:attrNameLst>
                                          </p:cBhvr>
                                          <p:tavLst>
                                            <p:tav tm="0">
                                              <p:val>
                                                <p:strVal val="0-#ppt_w/2"/>
                                              </p:val>
                                            </p:tav>
                                            <p:tav tm="100000">
                                              <p:val>
                                                <p:strVal val="#ppt_x"/>
                                              </p:val>
                                            </p:tav>
                                          </p:tavLst>
                                        </p:anim>
                                        <p:anim calcmode="lin" valueType="num" p14:bounceEnd="52000">
                                          <p:cBhvr additive="base">
                                            <p:cTn id="37"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0-#ppt_w/2"/>
                                              </p:val>
                                            </p:tav>
                                            <p:tav tm="100000">
                                              <p:val>
                                                <p:strVal val="#ppt_x"/>
                                              </p:val>
                                            </p:tav>
                                          </p:tavLst>
                                        </p:anim>
                                        <p:anim calcmode="lin" valueType="num">
                                          <p:cBhvr additive="base">
                                            <p:cTn id="25" dur="500" fill="hold"/>
                                            <p:tgtEl>
                                              <p:spTgt spid="2"/>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1+#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1+#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0-#ppt_w/2"/>
                                              </p:val>
                                            </p:tav>
                                            <p:tav tm="100000">
                                              <p:val>
                                                <p:strVal val="#ppt_x"/>
                                              </p:val>
                                            </p:tav>
                                          </p:tavLst>
                                        </p:anim>
                                        <p:anim calcmode="lin" valueType="num">
                                          <p:cBhvr additive="base">
                                            <p:cTn id="37"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64827" y="1465462"/>
            <a:ext cx="2622080" cy="1166879"/>
            <a:chOff x="3034220" y="1108578"/>
            <a:chExt cx="3342657" cy="1494285"/>
          </a:xfrm>
        </p:grpSpPr>
        <p:sp>
          <p:nvSpPr>
            <p:cNvPr id="3" name="圆角矩形 2"/>
            <p:cNvSpPr/>
            <p:nvPr/>
          </p:nvSpPr>
          <p:spPr>
            <a:xfrm>
              <a:off x="3034220" y="1108578"/>
              <a:ext cx="3342657" cy="1494285"/>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chemeClr val="tx1"/>
                </a:solidFill>
                <a:latin typeface="微软雅黑" panose="020B0503020204020204" pitchFamily="34" charset="-122"/>
                <a:ea typeface="微软雅黑" panose="020B0503020204020204" pitchFamily="34" charset="-122"/>
              </a:endParaRPr>
            </a:p>
          </p:txBody>
        </p:sp>
        <p:sp>
          <p:nvSpPr>
            <p:cNvPr id="4" name="TextBox 54"/>
            <p:cNvSpPr txBox="1"/>
            <p:nvPr/>
          </p:nvSpPr>
          <p:spPr>
            <a:xfrm flipH="1">
              <a:off x="4175015" y="1377452"/>
              <a:ext cx="981303" cy="906507"/>
            </a:xfrm>
            <a:prstGeom prst="rect">
              <a:avLst/>
            </a:prstGeom>
            <a:noFill/>
          </p:spPr>
          <p:txBody>
            <a:bodyPr wrap="square" rtlCol="0">
              <a:spAutoFit/>
            </a:bodyPr>
            <a:lstStyle>
              <a:defPPr>
                <a:defRPr lang="en-US"/>
              </a:defPPr>
              <a:lvl1pPr marR="0" lvl="0" indent="0" algn="ctr" defTabSz="0"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lnSpc>
                  <a:spcPct val="100000"/>
                </a:lnSpc>
                <a:defRPr/>
              </a:pPr>
              <a:r>
                <a:rPr lang="zh-CN" altLang="en-US" sz="2000" b="1" dirty="0">
                  <a:ln>
                    <a:noFill/>
                  </a:ln>
                  <a:solidFill>
                    <a:schemeClr val="tx1"/>
                  </a:solidFill>
                  <a:effectLst>
                    <a:innerShdw blurRad="63500" dist="50800" dir="13500000">
                      <a:prstClr val="black">
                        <a:alpha val="50000"/>
                      </a:prstClr>
                    </a:innerShdw>
                  </a:effectLst>
                  <a:latin typeface="微软雅黑" panose="020B0503020204020204" pitchFamily="34" charset="-122"/>
                </a:rPr>
                <a:t>工作经验</a:t>
              </a:r>
            </a:p>
          </p:txBody>
        </p:sp>
      </p:grpSp>
      <p:grpSp>
        <p:nvGrpSpPr>
          <p:cNvPr id="5" name="组合 4"/>
          <p:cNvGrpSpPr/>
          <p:nvPr/>
        </p:nvGrpSpPr>
        <p:grpSpPr>
          <a:xfrm>
            <a:off x="3164827" y="2790701"/>
            <a:ext cx="2622080" cy="1166879"/>
            <a:chOff x="3034220" y="2805657"/>
            <a:chExt cx="3342657" cy="1494285"/>
          </a:xfrm>
        </p:grpSpPr>
        <p:sp>
          <p:nvSpPr>
            <p:cNvPr id="6" name="圆角矩形 5"/>
            <p:cNvSpPr/>
            <p:nvPr/>
          </p:nvSpPr>
          <p:spPr>
            <a:xfrm>
              <a:off x="3034220" y="2805657"/>
              <a:ext cx="3342657" cy="1494285"/>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solidFill>
                  <a:schemeClr val="tx1"/>
                </a:solidFill>
                <a:latin typeface="微软雅黑" panose="020B0503020204020204" pitchFamily="34" charset="-122"/>
                <a:ea typeface="微软雅黑" panose="020B0503020204020204" pitchFamily="34" charset="-122"/>
              </a:endParaRPr>
            </a:p>
          </p:txBody>
        </p:sp>
        <p:sp>
          <p:nvSpPr>
            <p:cNvPr id="7" name="TextBox 55"/>
            <p:cNvSpPr txBox="1"/>
            <p:nvPr/>
          </p:nvSpPr>
          <p:spPr>
            <a:xfrm flipH="1">
              <a:off x="4140542" y="3045876"/>
              <a:ext cx="981303" cy="906507"/>
            </a:xfrm>
            <a:prstGeom prst="rect">
              <a:avLst/>
            </a:prstGeom>
            <a:noFill/>
          </p:spPr>
          <p:txBody>
            <a:bodyPr wrap="square" rtlCol="0">
              <a:spAutoFit/>
            </a:bodyPr>
            <a:lstStyle>
              <a:defPPr>
                <a:defRPr lang="en-US"/>
              </a:defPPr>
              <a:lvl1pPr marR="0" lvl="0" indent="0" algn="ctr" defTabSz="0"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lvl="0">
                <a:lnSpc>
                  <a:spcPct val="100000"/>
                </a:lnSpc>
                <a:defRPr/>
              </a:pPr>
              <a:r>
                <a:rPr lang="zh-CN" altLang="en-US" sz="2000" b="1" dirty="0">
                  <a:ln>
                    <a:noFill/>
                  </a:ln>
                  <a:solidFill>
                    <a:schemeClr val="tx1"/>
                  </a:solidFill>
                  <a:effectLst>
                    <a:innerShdw blurRad="63500" dist="50800" dir="13500000">
                      <a:prstClr val="black">
                        <a:alpha val="50000"/>
                      </a:prstClr>
                    </a:innerShdw>
                  </a:effectLst>
                  <a:latin typeface="微软雅黑" panose="020B0503020204020204" pitchFamily="34" charset="-122"/>
                </a:rPr>
                <a:t>职业经验</a:t>
              </a:r>
            </a:p>
          </p:txBody>
        </p:sp>
      </p:grpSp>
      <p:sp>
        <p:nvSpPr>
          <p:cNvPr id="8" name="圆角矩形 7"/>
          <p:cNvSpPr/>
          <p:nvPr/>
        </p:nvSpPr>
        <p:spPr>
          <a:xfrm>
            <a:off x="1554775" y="1557584"/>
            <a:ext cx="2208069" cy="982636"/>
          </a:xfrm>
          <a:prstGeom prst="roundRect">
            <a:avLst/>
          </a:prstGeom>
          <a:solidFill>
            <a:srgbClr val="E1404F"/>
          </a:solidFill>
          <a:ln w="25400" cap="flat" cmpd="sng" algn="ctr">
            <a:noFill/>
            <a:prstDash val="solid"/>
          </a:ln>
          <a:effectLst>
            <a:outerShdw blurRad="215900" dist="152400" dir="2700000" algn="tl" rotWithShape="0">
              <a:prstClr val="black">
                <a:alpha val="18000"/>
              </a:prstClr>
            </a:outerShdw>
          </a:effectLst>
        </p:spPr>
        <p:txBody>
          <a:bodyPr lIns="67391" tIns="33696" rIns="67391" bIns="33696" rtlCol="0" anchor="ctr"/>
          <a:lstStyle/>
          <a:p>
            <a:pPr algn="ctr">
              <a:defRPr/>
            </a:pPr>
            <a:endParaRPr lang="en-US" sz="1800" kern="0">
              <a:latin typeface="微软雅黑" panose="020B0503020204020204" pitchFamily="34" charset="-122"/>
              <a:ea typeface="微软雅黑" panose="020B0503020204020204" pitchFamily="34" charset="-122"/>
            </a:endParaRPr>
          </a:p>
        </p:txBody>
      </p:sp>
      <p:sp>
        <p:nvSpPr>
          <p:cNvPr id="9" name="圆角矩形 8"/>
          <p:cNvSpPr/>
          <p:nvPr/>
        </p:nvSpPr>
        <p:spPr>
          <a:xfrm>
            <a:off x="5054056" y="1557584"/>
            <a:ext cx="2208069" cy="982636"/>
          </a:xfrm>
          <a:prstGeom prst="roundRect">
            <a:avLst/>
          </a:prstGeom>
          <a:solidFill>
            <a:srgbClr val="E1404F"/>
          </a:solidFill>
          <a:ln w="25400" cap="flat" cmpd="sng" algn="ctr">
            <a:noFill/>
            <a:prstDash val="solid"/>
          </a:ln>
          <a:effectLst>
            <a:outerShdw blurRad="215900" dist="152400" dir="2700000" algn="tl" rotWithShape="0">
              <a:prstClr val="black">
                <a:alpha val="18000"/>
              </a:prstClr>
            </a:outerShdw>
          </a:effectLst>
        </p:spPr>
        <p:txBody>
          <a:bodyPr lIns="67391" tIns="33696" rIns="67391" bIns="33696" rtlCol="0" anchor="ctr"/>
          <a:lstStyle/>
          <a:p>
            <a:pPr algn="ctr">
              <a:defRPr/>
            </a:pPr>
            <a:endParaRPr lang="en-US" sz="1800" kern="0" dirty="0">
              <a:latin typeface="微软雅黑" panose="020B0503020204020204" pitchFamily="34" charset="-122"/>
              <a:ea typeface="微软雅黑" panose="020B0503020204020204" pitchFamily="34" charset="-122"/>
            </a:endParaRPr>
          </a:p>
        </p:txBody>
      </p:sp>
      <p:sp>
        <p:nvSpPr>
          <p:cNvPr id="10" name="圆角矩形 9"/>
          <p:cNvSpPr/>
          <p:nvPr/>
        </p:nvSpPr>
        <p:spPr>
          <a:xfrm>
            <a:off x="1554775" y="2882823"/>
            <a:ext cx="2208069" cy="982636"/>
          </a:xfrm>
          <a:prstGeom prst="roundRect">
            <a:avLst/>
          </a:prstGeom>
          <a:solidFill>
            <a:srgbClr val="E1404F"/>
          </a:solidFill>
          <a:ln w="25400" cap="flat" cmpd="sng" algn="ctr">
            <a:noFill/>
            <a:prstDash val="solid"/>
          </a:ln>
          <a:effectLst>
            <a:outerShdw blurRad="215900" dist="152400" dir="2700000" algn="tl" rotWithShape="0">
              <a:prstClr val="black">
                <a:alpha val="18000"/>
              </a:prstClr>
            </a:outerShdw>
          </a:effectLst>
        </p:spPr>
        <p:txBody>
          <a:bodyPr lIns="67391" tIns="33696" rIns="67391" bIns="33696" rtlCol="0" anchor="ctr"/>
          <a:lstStyle/>
          <a:p>
            <a:pPr algn="ctr">
              <a:defRPr/>
            </a:pPr>
            <a:endParaRPr lang="en-US" sz="1800" kern="0">
              <a:latin typeface="微软雅黑" panose="020B0503020204020204" pitchFamily="34" charset="-122"/>
              <a:ea typeface="微软雅黑" panose="020B0503020204020204" pitchFamily="34" charset="-122"/>
            </a:endParaRPr>
          </a:p>
        </p:txBody>
      </p:sp>
      <p:sp>
        <p:nvSpPr>
          <p:cNvPr id="11" name="圆角矩形 10"/>
          <p:cNvSpPr/>
          <p:nvPr/>
        </p:nvSpPr>
        <p:spPr>
          <a:xfrm>
            <a:off x="5054056" y="2882823"/>
            <a:ext cx="2208069" cy="982636"/>
          </a:xfrm>
          <a:prstGeom prst="roundRect">
            <a:avLst/>
          </a:prstGeom>
          <a:solidFill>
            <a:srgbClr val="E1404F"/>
          </a:solidFill>
          <a:ln w="25400" cap="flat" cmpd="sng" algn="ctr">
            <a:noFill/>
            <a:prstDash val="solid"/>
          </a:ln>
          <a:effectLst>
            <a:outerShdw blurRad="215900" dist="152400" dir="2700000" algn="tl" rotWithShape="0">
              <a:prstClr val="black">
                <a:alpha val="18000"/>
              </a:prstClr>
            </a:outerShdw>
          </a:effectLst>
        </p:spPr>
        <p:txBody>
          <a:bodyPr lIns="67391" tIns="33696" rIns="67391" bIns="33696" rtlCol="0" anchor="ctr"/>
          <a:lstStyle/>
          <a:p>
            <a:pPr algn="ctr">
              <a:defRPr/>
            </a:pPr>
            <a:endParaRPr lang="en-US" sz="1800" kern="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823044" y="1618998"/>
            <a:ext cx="2638101" cy="859806"/>
            <a:chOff x="971600" y="1305195"/>
            <a:chExt cx="2281014" cy="1101053"/>
          </a:xfrm>
        </p:grpSpPr>
        <p:sp>
          <p:nvSpPr>
            <p:cNvPr id="13" name="圆角矩形 12"/>
            <p:cNvSpPr/>
            <p:nvPr/>
          </p:nvSpPr>
          <p:spPr>
            <a:xfrm>
              <a:off x="971600" y="1305195"/>
              <a:ext cx="2281014"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1"/>
                </a:solidFill>
                <a:latin typeface="微软雅黑" panose="020B0503020204020204" pitchFamily="34" charset="-122"/>
                <a:ea typeface="微软雅黑" panose="020B0503020204020204" pitchFamily="34" charset="-122"/>
              </a:endParaRPr>
            </a:p>
          </p:txBody>
        </p:sp>
        <p:sp>
          <p:nvSpPr>
            <p:cNvPr id="14" name="TextBox 56"/>
            <p:cNvSpPr txBox="1"/>
            <p:nvPr/>
          </p:nvSpPr>
          <p:spPr>
            <a:xfrm>
              <a:off x="1186480" y="1446783"/>
              <a:ext cx="1950984" cy="916361"/>
            </a:xfrm>
            <a:prstGeom prst="rect">
              <a:avLst/>
            </a:prstGeom>
            <a:noFill/>
          </p:spPr>
          <p:txBody>
            <a:bodyPr wrap="square" rtlCol="0">
              <a:spAutoFit/>
            </a:bodyPr>
            <a:lstStyle/>
            <a:p>
              <a:pPr lvl="0">
                <a:lnSpc>
                  <a:spcPct val="150000"/>
                </a:lnSpc>
                <a:defRPr/>
              </a:pPr>
              <a:r>
                <a:rPr lang="zh-CN" altLang="en-US" sz="900" kern="0" dirty="0">
                  <a:latin typeface="微软雅黑" panose="020B0503020204020204" pitchFamily="34" charset="-122"/>
                  <a:ea typeface="微软雅黑" panose="020B0503020204020204" pitchFamily="34" charset="-122"/>
                  <a:cs typeface="Arial" panose="020B0604020202020204" pitchFamily="34" charset="0"/>
                </a:rPr>
                <a:t>此处添加详细文本描述，建议与标题相关并符合整体语言风格，语言描述尽量简洁生动。</a:t>
              </a:r>
            </a:p>
          </p:txBody>
        </p:sp>
      </p:grpSp>
      <p:grpSp>
        <p:nvGrpSpPr>
          <p:cNvPr id="15" name="组合 14"/>
          <p:cNvGrpSpPr/>
          <p:nvPr/>
        </p:nvGrpSpPr>
        <p:grpSpPr>
          <a:xfrm>
            <a:off x="823044" y="2944237"/>
            <a:ext cx="2638101" cy="859806"/>
            <a:chOff x="971600" y="3002273"/>
            <a:chExt cx="2281014" cy="1101053"/>
          </a:xfrm>
        </p:grpSpPr>
        <p:sp>
          <p:nvSpPr>
            <p:cNvPr id="16" name="圆角矩形 15"/>
            <p:cNvSpPr/>
            <p:nvPr/>
          </p:nvSpPr>
          <p:spPr>
            <a:xfrm>
              <a:off x="971600" y="3002273"/>
              <a:ext cx="2281014"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1"/>
                </a:solidFill>
                <a:latin typeface="微软雅黑" panose="020B0503020204020204" pitchFamily="34" charset="-122"/>
                <a:ea typeface="微软雅黑" panose="020B0503020204020204" pitchFamily="34" charset="-122"/>
              </a:endParaRPr>
            </a:p>
          </p:txBody>
        </p:sp>
        <p:sp>
          <p:nvSpPr>
            <p:cNvPr id="17" name="TextBox 57"/>
            <p:cNvSpPr txBox="1"/>
            <p:nvPr/>
          </p:nvSpPr>
          <p:spPr>
            <a:xfrm>
              <a:off x="1040620" y="3145435"/>
              <a:ext cx="2091220" cy="916361"/>
            </a:xfrm>
            <a:prstGeom prst="rect">
              <a:avLst/>
            </a:prstGeom>
            <a:noFill/>
          </p:spPr>
          <p:txBody>
            <a:bodyPr wrap="square" rtlCol="0">
              <a:spAutoFit/>
            </a:bodyPr>
            <a:lstStyle/>
            <a:p>
              <a:pPr lvl="0">
                <a:lnSpc>
                  <a:spcPct val="150000"/>
                </a:lnSpc>
                <a:defRPr/>
              </a:pPr>
              <a:r>
                <a:rPr lang="zh-CN" altLang="en-US" sz="900" kern="0" dirty="0">
                  <a:latin typeface="微软雅黑" panose="020B0503020204020204" pitchFamily="34" charset="-122"/>
                  <a:ea typeface="微软雅黑" panose="020B0503020204020204" pitchFamily="34" charset="-122"/>
                  <a:cs typeface="Arial" panose="020B0604020202020204" pitchFamily="34" charset="0"/>
                </a:rPr>
                <a:t>此处添加详细文本描述，建议与标题相关并符合整体语言风格，语言描述尽量简洁生动。</a:t>
              </a:r>
            </a:p>
          </p:txBody>
        </p:sp>
      </p:grpSp>
      <p:grpSp>
        <p:nvGrpSpPr>
          <p:cNvPr id="18" name="组合 17"/>
          <p:cNvGrpSpPr/>
          <p:nvPr/>
        </p:nvGrpSpPr>
        <p:grpSpPr>
          <a:xfrm>
            <a:off x="5320547" y="1618998"/>
            <a:ext cx="2673310" cy="859807"/>
            <a:chOff x="5782357" y="1305195"/>
            <a:chExt cx="2463011" cy="1101053"/>
          </a:xfrm>
        </p:grpSpPr>
        <p:sp>
          <p:nvSpPr>
            <p:cNvPr id="19" name="圆角矩形 18"/>
            <p:cNvSpPr/>
            <p:nvPr/>
          </p:nvSpPr>
          <p:spPr>
            <a:xfrm>
              <a:off x="5782357" y="1305195"/>
              <a:ext cx="2463011"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1"/>
                </a:solidFill>
                <a:latin typeface="微软雅黑" panose="020B0503020204020204" pitchFamily="34" charset="-122"/>
                <a:ea typeface="微软雅黑" panose="020B0503020204020204" pitchFamily="34" charset="-122"/>
              </a:endParaRPr>
            </a:p>
          </p:txBody>
        </p:sp>
        <p:sp>
          <p:nvSpPr>
            <p:cNvPr id="20" name="TextBox 58"/>
            <p:cNvSpPr txBox="1"/>
            <p:nvPr/>
          </p:nvSpPr>
          <p:spPr>
            <a:xfrm>
              <a:off x="5999268" y="1402610"/>
              <a:ext cx="2070187" cy="916360"/>
            </a:xfrm>
            <a:prstGeom prst="rect">
              <a:avLst/>
            </a:prstGeom>
            <a:noFill/>
          </p:spPr>
          <p:txBody>
            <a:bodyPr wrap="square" rtlCol="0">
              <a:spAutoFit/>
            </a:bodyPr>
            <a:lstStyle/>
            <a:p>
              <a:pPr lvl="0">
                <a:lnSpc>
                  <a:spcPct val="150000"/>
                </a:lnSpc>
                <a:defRPr/>
              </a:pPr>
              <a:r>
                <a:rPr lang="zh-CN" altLang="en-US" sz="900" kern="0" dirty="0">
                  <a:latin typeface="微软雅黑" panose="020B0503020204020204" pitchFamily="34" charset="-122"/>
                  <a:ea typeface="微软雅黑" panose="020B0503020204020204" pitchFamily="34" charset="-122"/>
                  <a:cs typeface="Arial" panose="020B0604020202020204" pitchFamily="34" charset="0"/>
                </a:rPr>
                <a:t>此处添加详细文本描述，建议与标题相关并符合整体语言风格，语言描述尽量简洁生动。</a:t>
              </a:r>
            </a:p>
          </p:txBody>
        </p:sp>
      </p:grpSp>
      <p:grpSp>
        <p:nvGrpSpPr>
          <p:cNvPr id="21" name="组合 20"/>
          <p:cNvGrpSpPr/>
          <p:nvPr/>
        </p:nvGrpSpPr>
        <p:grpSpPr>
          <a:xfrm>
            <a:off x="5320547" y="2944237"/>
            <a:ext cx="2673310" cy="859807"/>
            <a:chOff x="5782357" y="3002273"/>
            <a:chExt cx="2463011" cy="1101053"/>
          </a:xfrm>
        </p:grpSpPr>
        <p:sp>
          <p:nvSpPr>
            <p:cNvPr id="22" name="圆角矩形 21"/>
            <p:cNvSpPr/>
            <p:nvPr/>
          </p:nvSpPr>
          <p:spPr>
            <a:xfrm>
              <a:off x="5782357" y="3002273"/>
              <a:ext cx="2463011" cy="1101053"/>
            </a:xfrm>
            <a:prstGeom prst="roundRect">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tx1"/>
                </a:solidFill>
                <a:latin typeface="微软雅黑" panose="020B0503020204020204" pitchFamily="34" charset="-122"/>
                <a:ea typeface="微软雅黑" panose="020B0503020204020204" pitchFamily="34" charset="-122"/>
              </a:endParaRPr>
            </a:p>
          </p:txBody>
        </p:sp>
        <p:sp>
          <p:nvSpPr>
            <p:cNvPr id="23" name="TextBox 59"/>
            <p:cNvSpPr txBox="1"/>
            <p:nvPr/>
          </p:nvSpPr>
          <p:spPr>
            <a:xfrm>
              <a:off x="6014842" y="3144246"/>
              <a:ext cx="2057276" cy="916360"/>
            </a:xfrm>
            <a:prstGeom prst="rect">
              <a:avLst/>
            </a:prstGeom>
            <a:noFill/>
          </p:spPr>
          <p:txBody>
            <a:bodyPr wrap="square" rtlCol="0">
              <a:spAutoFit/>
            </a:bodyPr>
            <a:lstStyle/>
            <a:p>
              <a:pPr lvl="0">
                <a:lnSpc>
                  <a:spcPct val="150000"/>
                </a:lnSpc>
                <a:defRPr/>
              </a:pPr>
              <a:r>
                <a:rPr lang="zh-CN" altLang="en-US" sz="900" kern="0" dirty="0">
                  <a:latin typeface="微软雅黑" panose="020B0503020204020204" pitchFamily="34" charset="-122"/>
                  <a:ea typeface="微软雅黑" panose="020B0503020204020204" pitchFamily="34" charset="-122"/>
                  <a:cs typeface="Arial" panose="020B0604020202020204" pitchFamily="34" charset="0"/>
                </a:rPr>
                <a:t>此处添加详细文本描述，建议与标题相关并符合整体语言风格，语言描述尽量简洁生动。</a:t>
              </a:r>
            </a:p>
          </p:txBody>
        </p:sp>
      </p:grpSp>
      <p:sp>
        <p:nvSpPr>
          <p:cNvPr id="24"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med" advTm="2822">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30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30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42"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anim calcmode="lin" valueType="num">
                                      <p:cBhvr>
                                        <p:cTn id="31" dur="500" fill="hold"/>
                                        <p:tgtEl>
                                          <p:spTgt spid="5"/>
                                        </p:tgtEl>
                                        <p:attrNameLst>
                                          <p:attrName>ppt_x</p:attrName>
                                        </p:attrNameLst>
                                      </p:cBhvr>
                                      <p:tavLst>
                                        <p:tav tm="0">
                                          <p:val>
                                            <p:strVal val="#ppt_x"/>
                                          </p:val>
                                        </p:tav>
                                        <p:tav tm="100000">
                                          <p:val>
                                            <p:strVal val="#ppt_x"/>
                                          </p:val>
                                        </p:tav>
                                      </p:tavLst>
                                    </p:anim>
                                    <p:anim calcmode="lin" valueType="num">
                                      <p:cBhvr>
                                        <p:cTn id="32" dur="5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0-#ppt_w/2"/>
                                          </p:val>
                                        </p:tav>
                                        <p:tav tm="100000">
                                          <p:val>
                                            <p:strVal val="#ppt_x"/>
                                          </p:val>
                                        </p:tav>
                                      </p:tavLst>
                                    </p:anim>
                                    <p:anim calcmode="lin" valueType="num">
                                      <p:cBhvr additive="base">
                                        <p:cTn id="37" dur="500" fill="hold"/>
                                        <p:tgtEl>
                                          <p:spTgt spid="1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1+#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2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20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1+#ppt_w/2"/>
                                          </p:val>
                                        </p:tav>
                                        <p:tav tm="100000">
                                          <p:val>
                                            <p:strVal val="#ppt_x"/>
                                          </p:val>
                                        </p:tav>
                                      </p:tavLst>
                                    </p:anim>
                                    <p:anim calcmode="lin" valueType="num">
                                      <p:cBhvr additive="base">
                                        <p:cTn id="49"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p:cNvSpPr>
            <a:spLocks noEditPoints="1"/>
          </p:cNvSpPr>
          <p:nvPr/>
        </p:nvSpPr>
        <p:spPr bwMode="auto">
          <a:xfrm flipH="1">
            <a:off x="1671621" y="2377411"/>
            <a:ext cx="605930" cy="1475878"/>
          </a:xfrm>
          <a:custGeom>
            <a:avLst/>
            <a:gdLst>
              <a:gd name="T0" fmla="*/ 326 w 337"/>
              <a:gd name="T1" fmla="*/ 277 h 821"/>
              <a:gd name="T2" fmla="*/ 329 w 337"/>
              <a:gd name="T3" fmla="*/ 212 h 821"/>
              <a:gd name="T4" fmla="*/ 323 w 337"/>
              <a:gd name="T5" fmla="*/ 165 h 821"/>
              <a:gd name="T6" fmla="*/ 284 w 337"/>
              <a:gd name="T7" fmla="*/ 127 h 821"/>
              <a:gd name="T8" fmla="*/ 257 w 337"/>
              <a:gd name="T9" fmla="*/ 113 h 821"/>
              <a:gd name="T10" fmla="*/ 238 w 337"/>
              <a:gd name="T11" fmla="*/ 83 h 821"/>
              <a:gd name="T12" fmla="*/ 237 w 337"/>
              <a:gd name="T13" fmla="*/ 59 h 821"/>
              <a:gd name="T14" fmla="*/ 234 w 337"/>
              <a:gd name="T15" fmla="*/ 14 h 821"/>
              <a:gd name="T16" fmla="*/ 189 w 337"/>
              <a:gd name="T17" fmla="*/ 0 h 821"/>
              <a:gd name="T18" fmla="*/ 168 w 337"/>
              <a:gd name="T19" fmla="*/ 61 h 821"/>
              <a:gd name="T20" fmla="*/ 172 w 337"/>
              <a:gd name="T21" fmla="*/ 85 h 821"/>
              <a:gd name="T22" fmla="*/ 176 w 337"/>
              <a:gd name="T23" fmla="*/ 87 h 821"/>
              <a:gd name="T24" fmla="*/ 178 w 337"/>
              <a:gd name="T25" fmla="*/ 92 h 821"/>
              <a:gd name="T26" fmla="*/ 186 w 337"/>
              <a:gd name="T27" fmla="*/ 106 h 821"/>
              <a:gd name="T28" fmla="*/ 161 w 337"/>
              <a:gd name="T29" fmla="*/ 161 h 821"/>
              <a:gd name="T30" fmla="*/ 144 w 337"/>
              <a:gd name="T31" fmla="*/ 241 h 821"/>
              <a:gd name="T32" fmla="*/ 133 w 337"/>
              <a:gd name="T33" fmla="*/ 244 h 821"/>
              <a:gd name="T34" fmla="*/ 123 w 337"/>
              <a:gd name="T35" fmla="*/ 247 h 821"/>
              <a:gd name="T36" fmla="*/ 96 w 337"/>
              <a:gd name="T37" fmla="*/ 241 h 821"/>
              <a:gd name="T38" fmla="*/ 45 w 337"/>
              <a:gd name="T39" fmla="*/ 214 h 821"/>
              <a:gd name="T40" fmla="*/ 16 w 337"/>
              <a:gd name="T41" fmla="*/ 226 h 821"/>
              <a:gd name="T42" fmla="*/ 45 w 337"/>
              <a:gd name="T43" fmla="*/ 254 h 821"/>
              <a:gd name="T44" fmla="*/ 44 w 337"/>
              <a:gd name="T45" fmla="*/ 268 h 821"/>
              <a:gd name="T46" fmla="*/ 129 w 337"/>
              <a:gd name="T47" fmla="*/ 293 h 821"/>
              <a:gd name="T48" fmla="*/ 166 w 337"/>
              <a:gd name="T49" fmla="*/ 463 h 821"/>
              <a:gd name="T50" fmla="*/ 206 w 337"/>
              <a:gd name="T51" fmla="*/ 612 h 821"/>
              <a:gd name="T52" fmla="*/ 212 w 337"/>
              <a:gd name="T53" fmla="*/ 648 h 821"/>
              <a:gd name="T54" fmla="*/ 209 w 337"/>
              <a:gd name="T55" fmla="*/ 681 h 821"/>
              <a:gd name="T56" fmla="*/ 217 w 337"/>
              <a:gd name="T57" fmla="*/ 715 h 821"/>
              <a:gd name="T58" fmla="*/ 217 w 337"/>
              <a:gd name="T59" fmla="*/ 715 h 821"/>
              <a:gd name="T60" fmla="*/ 209 w 337"/>
              <a:gd name="T61" fmla="*/ 730 h 821"/>
              <a:gd name="T62" fmla="*/ 163 w 337"/>
              <a:gd name="T63" fmla="*/ 774 h 821"/>
              <a:gd name="T64" fmla="*/ 189 w 337"/>
              <a:gd name="T65" fmla="*/ 786 h 821"/>
              <a:gd name="T66" fmla="*/ 246 w 337"/>
              <a:gd name="T67" fmla="*/ 819 h 821"/>
              <a:gd name="T68" fmla="*/ 272 w 337"/>
              <a:gd name="T69" fmla="*/ 773 h 821"/>
              <a:gd name="T70" fmla="*/ 275 w 337"/>
              <a:gd name="T71" fmla="*/ 764 h 821"/>
              <a:gd name="T72" fmla="*/ 278 w 337"/>
              <a:gd name="T73" fmla="*/ 759 h 821"/>
              <a:gd name="T74" fmla="*/ 280 w 337"/>
              <a:gd name="T75" fmla="*/ 753 h 821"/>
              <a:gd name="T76" fmla="*/ 282 w 337"/>
              <a:gd name="T77" fmla="*/ 746 h 821"/>
              <a:gd name="T78" fmla="*/ 283 w 337"/>
              <a:gd name="T79" fmla="*/ 739 h 821"/>
              <a:gd name="T80" fmla="*/ 283 w 337"/>
              <a:gd name="T81" fmla="*/ 732 h 821"/>
              <a:gd name="T82" fmla="*/ 283 w 337"/>
              <a:gd name="T83" fmla="*/ 725 h 821"/>
              <a:gd name="T84" fmla="*/ 283 w 337"/>
              <a:gd name="T85" fmla="*/ 718 h 821"/>
              <a:gd name="T86" fmla="*/ 283 w 337"/>
              <a:gd name="T87" fmla="*/ 713 h 821"/>
              <a:gd name="T88" fmla="*/ 282 w 337"/>
              <a:gd name="T89" fmla="*/ 708 h 821"/>
              <a:gd name="T90" fmla="*/ 282 w 337"/>
              <a:gd name="T91" fmla="*/ 705 h 821"/>
              <a:gd name="T92" fmla="*/ 286 w 337"/>
              <a:gd name="T93" fmla="*/ 680 h 821"/>
              <a:gd name="T94" fmla="*/ 291 w 337"/>
              <a:gd name="T95" fmla="*/ 595 h 821"/>
              <a:gd name="T96" fmla="*/ 291 w 337"/>
              <a:gd name="T97" fmla="*/ 585 h 821"/>
              <a:gd name="T98" fmla="*/ 290 w 337"/>
              <a:gd name="T99" fmla="*/ 576 h 821"/>
              <a:gd name="T100" fmla="*/ 291 w 337"/>
              <a:gd name="T101" fmla="*/ 569 h 821"/>
              <a:gd name="T102" fmla="*/ 291 w 337"/>
              <a:gd name="T103" fmla="*/ 565 h 821"/>
              <a:gd name="T104" fmla="*/ 292 w 337"/>
              <a:gd name="T105" fmla="*/ 560 h 821"/>
              <a:gd name="T106" fmla="*/ 293 w 337"/>
              <a:gd name="T107" fmla="*/ 558 h 821"/>
              <a:gd name="T108" fmla="*/ 292 w 337"/>
              <a:gd name="T109" fmla="*/ 555 h 821"/>
              <a:gd name="T110" fmla="*/ 292 w 337"/>
              <a:gd name="T111" fmla="*/ 552 h 821"/>
              <a:gd name="T112" fmla="*/ 280 w 337"/>
              <a:gd name="T113" fmla="*/ 532 h 821"/>
              <a:gd name="T114" fmla="*/ 296 w 337"/>
              <a:gd name="T115" fmla="*/ 476 h 821"/>
              <a:gd name="T116" fmla="*/ 188 w 337"/>
              <a:gd name="T117" fmla="*/ 145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7" h="821">
                <a:moveTo>
                  <a:pt x="296" y="422"/>
                </a:moveTo>
                <a:lnTo>
                  <a:pt x="337" y="410"/>
                </a:lnTo>
                <a:lnTo>
                  <a:pt x="337" y="410"/>
                </a:lnTo>
                <a:lnTo>
                  <a:pt x="329" y="393"/>
                </a:lnTo>
                <a:lnTo>
                  <a:pt x="322" y="375"/>
                </a:lnTo>
                <a:lnTo>
                  <a:pt x="315" y="355"/>
                </a:lnTo>
                <a:lnTo>
                  <a:pt x="310" y="335"/>
                </a:lnTo>
                <a:lnTo>
                  <a:pt x="310" y="335"/>
                </a:lnTo>
                <a:lnTo>
                  <a:pt x="320" y="305"/>
                </a:lnTo>
                <a:lnTo>
                  <a:pt x="320" y="305"/>
                </a:lnTo>
                <a:lnTo>
                  <a:pt x="326" y="277"/>
                </a:lnTo>
                <a:lnTo>
                  <a:pt x="326" y="277"/>
                </a:lnTo>
                <a:lnTo>
                  <a:pt x="327" y="271"/>
                </a:lnTo>
                <a:lnTo>
                  <a:pt x="327" y="261"/>
                </a:lnTo>
                <a:lnTo>
                  <a:pt x="326" y="246"/>
                </a:lnTo>
                <a:lnTo>
                  <a:pt x="326" y="246"/>
                </a:lnTo>
                <a:lnTo>
                  <a:pt x="322" y="223"/>
                </a:lnTo>
                <a:lnTo>
                  <a:pt x="322" y="223"/>
                </a:lnTo>
                <a:lnTo>
                  <a:pt x="324" y="220"/>
                </a:lnTo>
                <a:lnTo>
                  <a:pt x="328" y="215"/>
                </a:lnTo>
                <a:lnTo>
                  <a:pt x="328" y="215"/>
                </a:lnTo>
                <a:lnTo>
                  <a:pt x="329" y="212"/>
                </a:lnTo>
                <a:lnTo>
                  <a:pt x="329" y="208"/>
                </a:lnTo>
                <a:lnTo>
                  <a:pt x="328" y="203"/>
                </a:lnTo>
                <a:lnTo>
                  <a:pt x="328" y="199"/>
                </a:lnTo>
                <a:lnTo>
                  <a:pt x="328" y="199"/>
                </a:lnTo>
                <a:lnTo>
                  <a:pt x="328" y="196"/>
                </a:lnTo>
                <a:lnTo>
                  <a:pt x="326" y="194"/>
                </a:lnTo>
                <a:lnTo>
                  <a:pt x="323" y="193"/>
                </a:lnTo>
                <a:lnTo>
                  <a:pt x="323" y="193"/>
                </a:lnTo>
                <a:lnTo>
                  <a:pt x="323" y="180"/>
                </a:lnTo>
                <a:lnTo>
                  <a:pt x="324" y="170"/>
                </a:lnTo>
                <a:lnTo>
                  <a:pt x="323" y="165"/>
                </a:lnTo>
                <a:lnTo>
                  <a:pt x="323" y="165"/>
                </a:lnTo>
                <a:lnTo>
                  <a:pt x="317" y="151"/>
                </a:lnTo>
                <a:lnTo>
                  <a:pt x="313" y="139"/>
                </a:lnTo>
                <a:lnTo>
                  <a:pt x="313" y="139"/>
                </a:lnTo>
                <a:lnTo>
                  <a:pt x="310" y="137"/>
                </a:lnTo>
                <a:lnTo>
                  <a:pt x="310" y="137"/>
                </a:lnTo>
                <a:lnTo>
                  <a:pt x="304" y="134"/>
                </a:lnTo>
                <a:lnTo>
                  <a:pt x="297" y="130"/>
                </a:lnTo>
                <a:lnTo>
                  <a:pt x="289" y="127"/>
                </a:lnTo>
                <a:lnTo>
                  <a:pt x="289" y="127"/>
                </a:lnTo>
                <a:lnTo>
                  <a:pt x="284" y="127"/>
                </a:lnTo>
                <a:lnTo>
                  <a:pt x="280" y="126"/>
                </a:lnTo>
                <a:lnTo>
                  <a:pt x="280" y="126"/>
                </a:lnTo>
                <a:lnTo>
                  <a:pt x="272" y="124"/>
                </a:lnTo>
                <a:lnTo>
                  <a:pt x="272" y="124"/>
                </a:lnTo>
                <a:lnTo>
                  <a:pt x="272" y="124"/>
                </a:lnTo>
                <a:lnTo>
                  <a:pt x="266" y="120"/>
                </a:lnTo>
                <a:lnTo>
                  <a:pt x="261" y="115"/>
                </a:lnTo>
                <a:lnTo>
                  <a:pt x="261" y="115"/>
                </a:lnTo>
                <a:lnTo>
                  <a:pt x="261" y="115"/>
                </a:lnTo>
                <a:lnTo>
                  <a:pt x="257" y="113"/>
                </a:lnTo>
                <a:lnTo>
                  <a:pt x="257" y="113"/>
                </a:lnTo>
                <a:lnTo>
                  <a:pt x="257" y="113"/>
                </a:lnTo>
                <a:lnTo>
                  <a:pt x="252" y="107"/>
                </a:lnTo>
                <a:lnTo>
                  <a:pt x="252" y="107"/>
                </a:lnTo>
                <a:lnTo>
                  <a:pt x="249" y="110"/>
                </a:lnTo>
                <a:lnTo>
                  <a:pt x="249" y="110"/>
                </a:lnTo>
                <a:lnTo>
                  <a:pt x="240" y="99"/>
                </a:lnTo>
                <a:lnTo>
                  <a:pt x="240" y="99"/>
                </a:lnTo>
                <a:lnTo>
                  <a:pt x="239" y="99"/>
                </a:lnTo>
                <a:lnTo>
                  <a:pt x="239" y="99"/>
                </a:lnTo>
                <a:lnTo>
                  <a:pt x="238" y="83"/>
                </a:lnTo>
                <a:lnTo>
                  <a:pt x="238" y="83"/>
                </a:lnTo>
                <a:lnTo>
                  <a:pt x="241" y="81"/>
                </a:lnTo>
                <a:lnTo>
                  <a:pt x="244" y="79"/>
                </a:lnTo>
                <a:lnTo>
                  <a:pt x="245" y="75"/>
                </a:lnTo>
                <a:lnTo>
                  <a:pt x="246" y="70"/>
                </a:lnTo>
                <a:lnTo>
                  <a:pt x="246" y="63"/>
                </a:lnTo>
                <a:lnTo>
                  <a:pt x="246" y="60"/>
                </a:lnTo>
                <a:lnTo>
                  <a:pt x="246" y="60"/>
                </a:lnTo>
                <a:lnTo>
                  <a:pt x="244" y="57"/>
                </a:lnTo>
                <a:lnTo>
                  <a:pt x="241" y="57"/>
                </a:lnTo>
                <a:lnTo>
                  <a:pt x="237" y="59"/>
                </a:lnTo>
                <a:lnTo>
                  <a:pt x="237" y="59"/>
                </a:lnTo>
                <a:lnTo>
                  <a:pt x="237" y="59"/>
                </a:lnTo>
                <a:lnTo>
                  <a:pt x="239" y="57"/>
                </a:lnTo>
                <a:lnTo>
                  <a:pt x="240" y="57"/>
                </a:lnTo>
                <a:lnTo>
                  <a:pt x="240" y="57"/>
                </a:lnTo>
                <a:lnTo>
                  <a:pt x="241" y="40"/>
                </a:lnTo>
                <a:lnTo>
                  <a:pt x="242" y="30"/>
                </a:lnTo>
                <a:lnTo>
                  <a:pt x="242" y="30"/>
                </a:lnTo>
                <a:lnTo>
                  <a:pt x="241" y="24"/>
                </a:lnTo>
                <a:lnTo>
                  <a:pt x="239" y="19"/>
                </a:lnTo>
                <a:lnTo>
                  <a:pt x="237" y="16"/>
                </a:lnTo>
                <a:lnTo>
                  <a:pt x="234" y="14"/>
                </a:lnTo>
                <a:lnTo>
                  <a:pt x="230" y="10"/>
                </a:lnTo>
                <a:lnTo>
                  <a:pt x="227" y="9"/>
                </a:lnTo>
                <a:lnTo>
                  <a:pt x="227" y="9"/>
                </a:lnTo>
                <a:lnTo>
                  <a:pt x="219" y="4"/>
                </a:lnTo>
                <a:lnTo>
                  <a:pt x="219" y="4"/>
                </a:lnTo>
                <a:lnTo>
                  <a:pt x="216" y="3"/>
                </a:lnTo>
                <a:lnTo>
                  <a:pt x="210" y="3"/>
                </a:lnTo>
                <a:lnTo>
                  <a:pt x="204" y="3"/>
                </a:lnTo>
                <a:lnTo>
                  <a:pt x="204" y="3"/>
                </a:lnTo>
                <a:lnTo>
                  <a:pt x="189" y="0"/>
                </a:lnTo>
                <a:lnTo>
                  <a:pt x="189" y="0"/>
                </a:lnTo>
                <a:lnTo>
                  <a:pt x="181" y="3"/>
                </a:lnTo>
                <a:lnTo>
                  <a:pt x="176" y="8"/>
                </a:lnTo>
                <a:lnTo>
                  <a:pt x="172" y="12"/>
                </a:lnTo>
                <a:lnTo>
                  <a:pt x="168" y="18"/>
                </a:lnTo>
                <a:lnTo>
                  <a:pt x="167" y="22"/>
                </a:lnTo>
                <a:lnTo>
                  <a:pt x="165" y="26"/>
                </a:lnTo>
                <a:lnTo>
                  <a:pt x="165" y="31"/>
                </a:lnTo>
                <a:lnTo>
                  <a:pt x="165" y="31"/>
                </a:lnTo>
                <a:lnTo>
                  <a:pt x="165" y="40"/>
                </a:lnTo>
                <a:lnTo>
                  <a:pt x="165" y="48"/>
                </a:lnTo>
                <a:lnTo>
                  <a:pt x="168" y="61"/>
                </a:lnTo>
                <a:lnTo>
                  <a:pt x="168" y="61"/>
                </a:lnTo>
                <a:lnTo>
                  <a:pt x="170" y="60"/>
                </a:lnTo>
                <a:lnTo>
                  <a:pt x="170" y="60"/>
                </a:lnTo>
                <a:lnTo>
                  <a:pt x="168" y="62"/>
                </a:lnTo>
                <a:lnTo>
                  <a:pt x="167" y="63"/>
                </a:lnTo>
                <a:lnTo>
                  <a:pt x="167" y="67"/>
                </a:lnTo>
                <a:lnTo>
                  <a:pt x="167" y="67"/>
                </a:lnTo>
                <a:lnTo>
                  <a:pt x="167" y="72"/>
                </a:lnTo>
                <a:lnTo>
                  <a:pt x="170" y="79"/>
                </a:lnTo>
                <a:lnTo>
                  <a:pt x="172" y="85"/>
                </a:lnTo>
                <a:lnTo>
                  <a:pt x="172" y="85"/>
                </a:lnTo>
                <a:lnTo>
                  <a:pt x="173" y="86"/>
                </a:lnTo>
                <a:lnTo>
                  <a:pt x="174" y="86"/>
                </a:lnTo>
                <a:lnTo>
                  <a:pt x="176" y="85"/>
                </a:lnTo>
                <a:lnTo>
                  <a:pt x="176" y="85"/>
                </a:lnTo>
                <a:lnTo>
                  <a:pt x="176" y="86"/>
                </a:lnTo>
                <a:lnTo>
                  <a:pt x="176" y="86"/>
                </a:lnTo>
                <a:lnTo>
                  <a:pt x="176" y="86"/>
                </a:lnTo>
                <a:lnTo>
                  <a:pt x="176" y="86"/>
                </a:lnTo>
                <a:lnTo>
                  <a:pt x="176" y="87"/>
                </a:lnTo>
                <a:lnTo>
                  <a:pt x="176" y="87"/>
                </a:lnTo>
                <a:lnTo>
                  <a:pt x="176" y="87"/>
                </a:lnTo>
                <a:lnTo>
                  <a:pt x="176" y="87"/>
                </a:lnTo>
                <a:lnTo>
                  <a:pt x="177" y="89"/>
                </a:lnTo>
                <a:lnTo>
                  <a:pt x="177" y="89"/>
                </a:lnTo>
                <a:lnTo>
                  <a:pt x="177" y="90"/>
                </a:lnTo>
                <a:lnTo>
                  <a:pt x="177" y="90"/>
                </a:lnTo>
                <a:lnTo>
                  <a:pt x="177" y="91"/>
                </a:lnTo>
                <a:lnTo>
                  <a:pt x="177" y="91"/>
                </a:lnTo>
                <a:lnTo>
                  <a:pt x="177" y="91"/>
                </a:lnTo>
                <a:lnTo>
                  <a:pt x="177" y="91"/>
                </a:lnTo>
                <a:lnTo>
                  <a:pt x="178" y="92"/>
                </a:lnTo>
                <a:lnTo>
                  <a:pt x="178" y="92"/>
                </a:lnTo>
                <a:lnTo>
                  <a:pt x="178" y="92"/>
                </a:lnTo>
                <a:lnTo>
                  <a:pt x="178" y="92"/>
                </a:lnTo>
                <a:lnTo>
                  <a:pt x="178" y="93"/>
                </a:lnTo>
                <a:lnTo>
                  <a:pt x="178" y="93"/>
                </a:lnTo>
                <a:lnTo>
                  <a:pt x="178" y="93"/>
                </a:lnTo>
                <a:lnTo>
                  <a:pt x="178" y="93"/>
                </a:lnTo>
                <a:lnTo>
                  <a:pt x="180" y="96"/>
                </a:lnTo>
                <a:lnTo>
                  <a:pt x="180" y="96"/>
                </a:lnTo>
                <a:lnTo>
                  <a:pt x="180" y="96"/>
                </a:lnTo>
                <a:lnTo>
                  <a:pt x="180" y="96"/>
                </a:lnTo>
                <a:lnTo>
                  <a:pt x="186" y="106"/>
                </a:lnTo>
                <a:lnTo>
                  <a:pt x="190" y="112"/>
                </a:lnTo>
                <a:lnTo>
                  <a:pt x="190" y="112"/>
                </a:lnTo>
                <a:lnTo>
                  <a:pt x="191" y="113"/>
                </a:lnTo>
                <a:lnTo>
                  <a:pt x="191" y="113"/>
                </a:lnTo>
                <a:lnTo>
                  <a:pt x="188" y="119"/>
                </a:lnTo>
                <a:lnTo>
                  <a:pt x="187" y="125"/>
                </a:lnTo>
                <a:lnTo>
                  <a:pt x="187" y="131"/>
                </a:lnTo>
                <a:lnTo>
                  <a:pt x="188" y="138"/>
                </a:lnTo>
                <a:lnTo>
                  <a:pt x="165" y="154"/>
                </a:lnTo>
                <a:lnTo>
                  <a:pt x="165" y="154"/>
                </a:lnTo>
                <a:lnTo>
                  <a:pt x="161" y="161"/>
                </a:lnTo>
                <a:lnTo>
                  <a:pt x="157" y="172"/>
                </a:lnTo>
                <a:lnTo>
                  <a:pt x="153" y="183"/>
                </a:lnTo>
                <a:lnTo>
                  <a:pt x="152" y="189"/>
                </a:lnTo>
                <a:lnTo>
                  <a:pt x="152" y="189"/>
                </a:lnTo>
                <a:lnTo>
                  <a:pt x="151" y="213"/>
                </a:lnTo>
                <a:lnTo>
                  <a:pt x="151" y="213"/>
                </a:lnTo>
                <a:lnTo>
                  <a:pt x="149" y="218"/>
                </a:lnTo>
                <a:lnTo>
                  <a:pt x="147" y="223"/>
                </a:lnTo>
                <a:lnTo>
                  <a:pt x="145" y="232"/>
                </a:lnTo>
                <a:lnTo>
                  <a:pt x="144" y="239"/>
                </a:lnTo>
                <a:lnTo>
                  <a:pt x="144" y="241"/>
                </a:lnTo>
                <a:lnTo>
                  <a:pt x="138" y="246"/>
                </a:lnTo>
                <a:lnTo>
                  <a:pt x="138" y="246"/>
                </a:lnTo>
                <a:lnTo>
                  <a:pt x="136" y="245"/>
                </a:lnTo>
                <a:lnTo>
                  <a:pt x="135" y="244"/>
                </a:lnTo>
                <a:lnTo>
                  <a:pt x="135" y="244"/>
                </a:lnTo>
                <a:lnTo>
                  <a:pt x="135" y="244"/>
                </a:lnTo>
                <a:lnTo>
                  <a:pt x="134" y="244"/>
                </a:lnTo>
                <a:lnTo>
                  <a:pt x="134" y="244"/>
                </a:lnTo>
                <a:lnTo>
                  <a:pt x="133" y="244"/>
                </a:lnTo>
                <a:lnTo>
                  <a:pt x="133" y="244"/>
                </a:lnTo>
                <a:lnTo>
                  <a:pt x="133" y="244"/>
                </a:lnTo>
                <a:lnTo>
                  <a:pt x="133" y="244"/>
                </a:lnTo>
                <a:lnTo>
                  <a:pt x="132" y="244"/>
                </a:lnTo>
                <a:lnTo>
                  <a:pt x="132" y="244"/>
                </a:lnTo>
                <a:lnTo>
                  <a:pt x="132" y="244"/>
                </a:lnTo>
                <a:lnTo>
                  <a:pt x="132" y="244"/>
                </a:lnTo>
                <a:lnTo>
                  <a:pt x="125" y="246"/>
                </a:lnTo>
                <a:lnTo>
                  <a:pt x="125" y="246"/>
                </a:lnTo>
                <a:lnTo>
                  <a:pt x="125" y="246"/>
                </a:lnTo>
                <a:lnTo>
                  <a:pt x="125" y="246"/>
                </a:lnTo>
                <a:lnTo>
                  <a:pt x="123" y="247"/>
                </a:lnTo>
                <a:lnTo>
                  <a:pt x="123" y="247"/>
                </a:lnTo>
                <a:lnTo>
                  <a:pt x="123" y="247"/>
                </a:lnTo>
                <a:lnTo>
                  <a:pt x="123" y="247"/>
                </a:lnTo>
                <a:lnTo>
                  <a:pt x="123" y="246"/>
                </a:lnTo>
                <a:lnTo>
                  <a:pt x="123" y="246"/>
                </a:lnTo>
                <a:lnTo>
                  <a:pt x="119" y="246"/>
                </a:lnTo>
                <a:lnTo>
                  <a:pt x="114" y="246"/>
                </a:lnTo>
                <a:lnTo>
                  <a:pt x="106" y="246"/>
                </a:lnTo>
                <a:lnTo>
                  <a:pt x="106" y="246"/>
                </a:lnTo>
                <a:lnTo>
                  <a:pt x="101" y="245"/>
                </a:lnTo>
                <a:lnTo>
                  <a:pt x="98" y="243"/>
                </a:lnTo>
                <a:lnTo>
                  <a:pt x="96" y="241"/>
                </a:lnTo>
                <a:lnTo>
                  <a:pt x="96" y="241"/>
                </a:lnTo>
                <a:lnTo>
                  <a:pt x="93" y="240"/>
                </a:lnTo>
                <a:lnTo>
                  <a:pt x="89" y="238"/>
                </a:lnTo>
                <a:lnTo>
                  <a:pt x="77" y="235"/>
                </a:lnTo>
                <a:lnTo>
                  <a:pt x="60" y="231"/>
                </a:lnTo>
                <a:lnTo>
                  <a:pt x="56" y="228"/>
                </a:lnTo>
                <a:lnTo>
                  <a:pt x="56" y="228"/>
                </a:lnTo>
                <a:lnTo>
                  <a:pt x="52" y="219"/>
                </a:lnTo>
                <a:lnTo>
                  <a:pt x="48" y="214"/>
                </a:lnTo>
                <a:lnTo>
                  <a:pt x="46" y="213"/>
                </a:lnTo>
                <a:lnTo>
                  <a:pt x="45" y="214"/>
                </a:lnTo>
                <a:lnTo>
                  <a:pt x="45" y="214"/>
                </a:lnTo>
                <a:lnTo>
                  <a:pt x="44" y="215"/>
                </a:lnTo>
                <a:lnTo>
                  <a:pt x="44" y="217"/>
                </a:lnTo>
                <a:lnTo>
                  <a:pt x="45" y="220"/>
                </a:lnTo>
                <a:lnTo>
                  <a:pt x="48" y="225"/>
                </a:lnTo>
                <a:lnTo>
                  <a:pt x="43" y="230"/>
                </a:lnTo>
                <a:lnTo>
                  <a:pt x="43" y="230"/>
                </a:lnTo>
                <a:lnTo>
                  <a:pt x="29" y="229"/>
                </a:lnTo>
                <a:lnTo>
                  <a:pt x="18" y="227"/>
                </a:lnTo>
                <a:lnTo>
                  <a:pt x="18" y="227"/>
                </a:lnTo>
                <a:lnTo>
                  <a:pt x="16" y="226"/>
                </a:lnTo>
                <a:lnTo>
                  <a:pt x="14" y="225"/>
                </a:lnTo>
                <a:lnTo>
                  <a:pt x="8" y="225"/>
                </a:lnTo>
                <a:lnTo>
                  <a:pt x="0" y="227"/>
                </a:lnTo>
                <a:lnTo>
                  <a:pt x="0" y="235"/>
                </a:lnTo>
                <a:lnTo>
                  <a:pt x="0" y="235"/>
                </a:lnTo>
                <a:lnTo>
                  <a:pt x="30" y="253"/>
                </a:lnTo>
                <a:lnTo>
                  <a:pt x="30" y="253"/>
                </a:lnTo>
                <a:lnTo>
                  <a:pt x="37" y="254"/>
                </a:lnTo>
                <a:lnTo>
                  <a:pt x="45" y="254"/>
                </a:lnTo>
                <a:lnTo>
                  <a:pt x="45" y="254"/>
                </a:lnTo>
                <a:lnTo>
                  <a:pt x="45" y="254"/>
                </a:lnTo>
                <a:lnTo>
                  <a:pt x="45" y="254"/>
                </a:lnTo>
                <a:lnTo>
                  <a:pt x="45" y="255"/>
                </a:lnTo>
                <a:lnTo>
                  <a:pt x="45" y="255"/>
                </a:lnTo>
                <a:lnTo>
                  <a:pt x="45" y="255"/>
                </a:lnTo>
                <a:lnTo>
                  <a:pt x="45" y="255"/>
                </a:lnTo>
                <a:lnTo>
                  <a:pt x="45" y="257"/>
                </a:lnTo>
                <a:lnTo>
                  <a:pt x="45" y="257"/>
                </a:lnTo>
                <a:lnTo>
                  <a:pt x="45" y="257"/>
                </a:lnTo>
                <a:lnTo>
                  <a:pt x="45" y="257"/>
                </a:lnTo>
                <a:lnTo>
                  <a:pt x="44" y="262"/>
                </a:lnTo>
                <a:lnTo>
                  <a:pt x="44" y="268"/>
                </a:lnTo>
                <a:lnTo>
                  <a:pt x="44" y="272"/>
                </a:lnTo>
                <a:lnTo>
                  <a:pt x="44" y="272"/>
                </a:lnTo>
                <a:lnTo>
                  <a:pt x="48" y="274"/>
                </a:lnTo>
                <a:lnTo>
                  <a:pt x="56" y="276"/>
                </a:lnTo>
                <a:lnTo>
                  <a:pt x="75" y="280"/>
                </a:lnTo>
                <a:lnTo>
                  <a:pt x="95" y="285"/>
                </a:lnTo>
                <a:lnTo>
                  <a:pt x="103" y="287"/>
                </a:lnTo>
                <a:lnTo>
                  <a:pt x="108" y="289"/>
                </a:lnTo>
                <a:lnTo>
                  <a:pt x="108" y="289"/>
                </a:lnTo>
                <a:lnTo>
                  <a:pt x="117" y="291"/>
                </a:lnTo>
                <a:lnTo>
                  <a:pt x="129" y="293"/>
                </a:lnTo>
                <a:lnTo>
                  <a:pt x="150" y="294"/>
                </a:lnTo>
                <a:lnTo>
                  <a:pt x="150" y="294"/>
                </a:lnTo>
                <a:lnTo>
                  <a:pt x="148" y="310"/>
                </a:lnTo>
                <a:lnTo>
                  <a:pt x="145" y="330"/>
                </a:lnTo>
                <a:lnTo>
                  <a:pt x="142" y="375"/>
                </a:lnTo>
                <a:lnTo>
                  <a:pt x="140" y="413"/>
                </a:lnTo>
                <a:lnTo>
                  <a:pt x="138" y="429"/>
                </a:lnTo>
                <a:lnTo>
                  <a:pt x="144" y="433"/>
                </a:lnTo>
                <a:lnTo>
                  <a:pt x="160" y="427"/>
                </a:lnTo>
                <a:lnTo>
                  <a:pt x="160" y="427"/>
                </a:lnTo>
                <a:lnTo>
                  <a:pt x="166" y="463"/>
                </a:lnTo>
                <a:lnTo>
                  <a:pt x="176" y="507"/>
                </a:lnTo>
                <a:lnTo>
                  <a:pt x="189" y="561"/>
                </a:lnTo>
                <a:lnTo>
                  <a:pt x="197" y="578"/>
                </a:lnTo>
                <a:lnTo>
                  <a:pt x="193" y="592"/>
                </a:lnTo>
                <a:lnTo>
                  <a:pt x="204" y="601"/>
                </a:lnTo>
                <a:lnTo>
                  <a:pt x="204" y="601"/>
                </a:lnTo>
                <a:lnTo>
                  <a:pt x="206" y="603"/>
                </a:lnTo>
                <a:lnTo>
                  <a:pt x="206" y="603"/>
                </a:lnTo>
                <a:lnTo>
                  <a:pt x="205" y="606"/>
                </a:lnTo>
                <a:lnTo>
                  <a:pt x="205" y="606"/>
                </a:lnTo>
                <a:lnTo>
                  <a:pt x="206" y="612"/>
                </a:lnTo>
                <a:lnTo>
                  <a:pt x="207" y="619"/>
                </a:lnTo>
                <a:lnTo>
                  <a:pt x="209" y="630"/>
                </a:lnTo>
                <a:lnTo>
                  <a:pt x="209" y="630"/>
                </a:lnTo>
                <a:lnTo>
                  <a:pt x="209" y="630"/>
                </a:lnTo>
                <a:lnTo>
                  <a:pt x="209" y="630"/>
                </a:lnTo>
                <a:lnTo>
                  <a:pt x="209" y="630"/>
                </a:lnTo>
                <a:lnTo>
                  <a:pt x="211" y="645"/>
                </a:lnTo>
                <a:lnTo>
                  <a:pt x="211" y="645"/>
                </a:lnTo>
                <a:lnTo>
                  <a:pt x="211" y="645"/>
                </a:lnTo>
                <a:lnTo>
                  <a:pt x="211" y="645"/>
                </a:lnTo>
                <a:lnTo>
                  <a:pt x="212" y="648"/>
                </a:lnTo>
                <a:lnTo>
                  <a:pt x="212" y="648"/>
                </a:lnTo>
                <a:lnTo>
                  <a:pt x="212" y="648"/>
                </a:lnTo>
                <a:lnTo>
                  <a:pt x="215" y="663"/>
                </a:lnTo>
                <a:lnTo>
                  <a:pt x="215" y="663"/>
                </a:lnTo>
                <a:lnTo>
                  <a:pt x="215" y="666"/>
                </a:lnTo>
                <a:lnTo>
                  <a:pt x="215" y="666"/>
                </a:lnTo>
                <a:lnTo>
                  <a:pt x="215" y="666"/>
                </a:lnTo>
                <a:lnTo>
                  <a:pt x="215" y="666"/>
                </a:lnTo>
                <a:lnTo>
                  <a:pt x="212" y="675"/>
                </a:lnTo>
                <a:lnTo>
                  <a:pt x="209" y="681"/>
                </a:lnTo>
                <a:lnTo>
                  <a:pt x="209" y="681"/>
                </a:lnTo>
                <a:lnTo>
                  <a:pt x="209" y="681"/>
                </a:lnTo>
                <a:lnTo>
                  <a:pt x="209" y="682"/>
                </a:lnTo>
                <a:lnTo>
                  <a:pt x="219" y="691"/>
                </a:lnTo>
                <a:lnTo>
                  <a:pt x="219" y="691"/>
                </a:lnTo>
                <a:lnTo>
                  <a:pt x="213" y="702"/>
                </a:lnTo>
                <a:lnTo>
                  <a:pt x="213" y="702"/>
                </a:lnTo>
                <a:lnTo>
                  <a:pt x="212" y="706"/>
                </a:lnTo>
                <a:lnTo>
                  <a:pt x="213" y="709"/>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5"/>
                </a:lnTo>
                <a:lnTo>
                  <a:pt x="217" y="716"/>
                </a:lnTo>
                <a:lnTo>
                  <a:pt x="217" y="716"/>
                </a:lnTo>
                <a:lnTo>
                  <a:pt x="217" y="716"/>
                </a:lnTo>
                <a:lnTo>
                  <a:pt x="217" y="716"/>
                </a:lnTo>
                <a:lnTo>
                  <a:pt x="217" y="716"/>
                </a:lnTo>
                <a:lnTo>
                  <a:pt x="213" y="721"/>
                </a:lnTo>
                <a:lnTo>
                  <a:pt x="210" y="726"/>
                </a:lnTo>
                <a:lnTo>
                  <a:pt x="210" y="726"/>
                </a:lnTo>
                <a:lnTo>
                  <a:pt x="209" y="730"/>
                </a:lnTo>
                <a:lnTo>
                  <a:pt x="209" y="734"/>
                </a:lnTo>
                <a:lnTo>
                  <a:pt x="210" y="739"/>
                </a:lnTo>
                <a:lnTo>
                  <a:pt x="210" y="739"/>
                </a:lnTo>
                <a:lnTo>
                  <a:pt x="210" y="739"/>
                </a:lnTo>
                <a:lnTo>
                  <a:pt x="206" y="745"/>
                </a:lnTo>
                <a:lnTo>
                  <a:pt x="201" y="751"/>
                </a:lnTo>
                <a:lnTo>
                  <a:pt x="193" y="758"/>
                </a:lnTo>
                <a:lnTo>
                  <a:pt x="186" y="764"/>
                </a:lnTo>
                <a:lnTo>
                  <a:pt x="186" y="764"/>
                </a:lnTo>
                <a:lnTo>
                  <a:pt x="173" y="770"/>
                </a:lnTo>
                <a:lnTo>
                  <a:pt x="163" y="774"/>
                </a:lnTo>
                <a:lnTo>
                  <a:pt x="157" y="775"/>
                </a:lnTo>
                <a:lnTo>
                  <a:pt x="153" y="775"/>
                </a:lnTo>
                <a:lnTo>
                  <a:pt x="153" y="775"/>
                </a:lnTo>
                <a:lnTo>
                  <a:pt x="148" y="776"/>
                </a:lnTo>
                <a:lnTo>
                  <a:pt x="145" y="777"/>
                </a:lnTo>
                <a:lnTo>
                  <a:pt x="143" y="779"/>
                </a:lnTo>
                <a:lnTo>
                  <a:pt x="142" y="781"/>
                </a:lnTo>
                <a:lnTo>
                  <a:pt x="142" y="784"/>
                </a:lnTo>
                <a:lnTo>
                  <a:pt x="143" y="786"/>
                </a:lnTo>
                <a:lnTo>
                  <a:pt x="189" y="786"/>
                </a:lnTo>
                <a:lnTo>
                  <a:pt x="189" y="786"/>
                </a:lnTo>
                <a:lnTo>
                  <a:pt x="195" y="786"/>
                </a:lnTo>
                <a:lnTo>
                  <a:pt x="203" y="784"/>
                </a:lnTo>
                <a:lnTo>
                  <a:pt x="217" y="780"/>
                </a:lnTo>
                <a:lnTo>
                  <a:pt x="217" y="780"/>
                </a:lnTo>
                <a:lnTo>
                  <a:pt x="211" y="788"/>
                </a:lnTo>
                <a:lnTo>
                  <a:pt x="211" y="788"/>
                </a:lnTo>
                <a:lnTo>
                  <a:pt x="197" y="812"/>
                </a:lnTo>
                <a:lnTo>
                  <a:pt x="225" y="821"/>
                </a:lnTo>
                <a:lnTo>
                  <a:pt x="225" y="821"/>
                </a:lnTo>
                <a:lnTo>
                  <a:pt x="237" y="821"/>
                </a:lnTo>
                <a:lnTo>
                  <a:pt x="246" y="819"/>
                </a:lnTo>
                <a:lnTo>
                  <a:pt x="252" y="815"/>
                </a:lnTo>
                <a:lnTo>
                  <a:pt x="256" y="812"/>
                </a:lnTo>
                <a:lnTo>
                  <a:pt x="260" y="808"/>
                </a:lnTo>
                <a:lnTo>
                  <a:pt x="262" y="805"/>
                </a:lnTo>
                <a:lnTo>
                  <a:pt x="263" y="800"/>
                </a:lnTo>
                <a:lnTo>
                  <a:pt x="274" y="800"/>
                </a:lnTo>
                <a:lnTo>
                  <a:pt x="271" y="791"/>
                </a:lnTo>
                <a:lnTo>
                  <a:pt x="271" y="791"/>
                </a:lnTo>
                <a:lnTo>
                  <a:pt x="274" y="785"/>
                </a:lnTo>
                <a:lnTo>
                  <a:pt x="274" y="780"/>
                </a:lnTo>
                <a:lnTo>
                  <a:pt x="272" y="773"/>
                </a:lnTo>
                <a:lnTo>
                  <a:pt x="271" y="766"/>
                </a:lnTo>
                <a:lnTo>
                  <a:pt x="271" y="766"/>
                </a:lnTo>
                <a:lnTo>
                  <a:pt x="272" y="765"/>
                </a:lnTo>
                <a:lnTo>
                  <a:pt x="272" y="765"/>
                </a:lnTo>
                <a:lnTo>
                  <a:pt x="272" y="765"/>
                </a:lnTo>
                <a:lnTo>
                  <a:pt x="272" y="765"/>
                </a:lnTo>
                <a:lnTo>
                  <a:pt x="272" y="765"/>
                </a:lnTo>
                <a:lnTo>
                  <a:pt x="274" y="764"/>
                </a:lnTo>
                <a:lnTo>
                  <a:pt x="274" y="764"/>
                </a:lnTo>
                <a:lnTo>
                  <a:pt x="275" y="764"/>
                </a:lnTo>
                <a:lnTo>
                  <a:pt x="275" y="764"/>
                </a:lnTo>
                <a:lnTo>
                  <a:pt x="275" y="763"/>
                </a:lnTo>
                <a:lnTo>
                  <a:pt x="275" y="763"/>
                </a:lnTo>
                <a:lnTo>
                  <a:pt x="276" y="763"/>
                </a:lnTo>
                <a:lnTo>
                  <a:pt x="276" y="763"/>
                </a:lnTo>
                <a:lnTo>
                  <a:pt x="277" y="762"/>
                </a:lnTo>
                <a:lnTo>
                  <a:pt x="277" y="762"/>
                </a:lnTo>
                <a:lnTo>
                  <a:pt x="277" y="761"/>
                </a:lnTo>
                <a:lnTo>
                  <a:pt x="277" y="761"/>
                </a:lnTo>
                <a:lnTo>
                  <a:pt x="278" y="760"/>
                </a:lnTo>
                <a:lnTo>
                  <a:pt x="278" y="760"/>
                </a:lnTo>
                <a:lnTo>
                  <a:pt x="278" y="759"/>
                </a:lnTo>
                <a:lnTo>
                  <a:pt x="278" y="759"/>
                </a:lnTo>
                <a:lnTo>
                  <a:pt x="279" y="758"/>
                </a:lnTo>
                <a:lnTo>
                  <a:pt x="279" y="758"/>
                </a:lnTo>
                <a:lnTo>
                  <a:pt x="279" y="756"/>
                </a:lnTo>
                <a:lnTo>
                  <a:pt x="279" y="756"/>
                </a:lnTo>
                <a:lnTo>
                  <a:pt x="279" y="755"/>
                </a:lnTo>
                <a:lnTo>
                  <a:pt x="279" y="755"/>
                </a:lnTo>
                <a:lnTo>
                  <a:pt x="280" y="754"/>
                </a:lnTo>
                <a:lnTo>
                  <a:pt x="280" y="754"/>
                </a:lnTo>
                <a:lnTo>
                  <a:pt x="280" y="753"/>
                </a:lnTo>
                <a:lnTo>
                  <a:pt x="280" y="753"/>
                </a:lnTo>
                <a:lnTo>
                  <a:pt x="280" y="752"/>
                </a:lnTo>
                <a:lnTo>
                  <a:pt x="280" y="752"/>
                </a:lnTo>
                <a:lnTo>
                  <a:pt x="281" y="751"/>
                </a:lnTo>
                <a:lnTo>
                  <a:pt x="281" y="751"/>
                </a:lnTo>
                <a:lnTo>
                  <a:pt x="281" y="750"/>
                </a:lnTo>
                <a:lnTo>
                  <a:pt x="281" y="750"/>
                </a:lnTo>
                <a:lnTo>
                  <a:pt x="281" y="749"/>
                </a:lnTo>
                <a:lnTo>
                  <a:pt x="281" y="749"/>
                </a:lnTo>
                <a:lnTo>
                  <a:pt x="282" y="748"/>
                </a:lnTo>
                <a:lnTo>
                  <a:pt x="282" y="748"/>
                </a:lnTo>
                <a:lnTo>
                  <a:pt x="282" y="746"/>
                </a:lnTo>
                <a:lnTo>
                  <a:pt x="282" y="746"/>
                </a:lnTo>
                <a:lnTo>
                  <a:pt x="282" y="745"/>
                </a:lnTo>
                <a:lnTo>
                  <a:pt x="282" y="745"/>
                </a:lnTo>
                <a:lnTo>
                  <a:pt x="282" y="744"/>
                </a:lnTo>
                <a:lnTo>
                  <a:pt x="282" y="744"/>
                </a:lnTo>
                <a:lnTo>
                  <a:pt x="282" y="743"/>
                </a:lnTo>
                <a:lnTo>
                  <a:pt x="282" y="743"/>
                </a:lnTo>
                <a:lnTo>
                  <a:pt x="283" y="740"/>
                </a:lnTo>
                <a:lnTo>
                  <a:pt x="283" y="740"/>
                </a:lnTo>
                <a:lnTo>
                  <a:pt x="283" y="739"/>
                </a:lnTo>
                <a:lnTo>
                  <a:pt x="283" y="739"/>
                </a:lnTo>
                <a:lnTo>
                  <a:pt x="283" y="738"/>
                </a:lnTo>
                <a:lnTo>
                  <a:pt x="283" y="738"/>
                </a:lnTo>
                <a:lnTo>
                  <a:pt x="283" y="737"/>
                </a:lnTo>
                <a:lnTo>
                  <a:pt x="283" y="737"/>
                </a:lnTo>
                <a:lnTo>
                  <a:pt x="283" y="735"/>
                </a:lnTo>
                <a:lnTo>
                  <a:pt x="283" y="735"/>
                </a:lnTo>
                <a:lnTo>
                  <a:pt x="283" y="734"/>
                </a:lnTo>
                <a:lnTo>
                  <a:pt x="283" y="734"/>
                </a:lnTo>
                <a:lnTo>
                  <a:pt x="283" y="733"/>
                </a:lnTo>
                <a:lnTo>
                  <a:pt x="283" y="733"/>
                </a:lnTo>
                <a:lnTo>
                  <a:pt x="283" y="732"/>
                </a:lnTo>
                <a:lnTo>
                  <a:pt x="283" y="732"/>
                </a:lnTo>
                <a:lnTo>
                  <a:pt x="283" y="730"/>
                </a:lnTo>
                <a:lnTo>
                  <a:pt x="283" y="730"/>
                </a:lnTo>
                <a:lnTo>
                  <a:pt x="283" y="729"/>
                </a:lnTo>
                <a:lnTo>
                  <a:pt x="283" y="729"/>
                </a:lnTo>
                <a:lnTo>
                  <a:pt x="283" y="728"/>
                </a:lnTo>
                <a:lnTo>
                  <a:pt x="283" y="728"/>
                </a:lnTo>
                <a:lnTo>
                  <a:pt x="283" y="726"/>
                </a:lnTo>
                <a:lnTo>
                  <a:pt x="283" y="726"/>
                </a:lnTo>
                <a:lnTo>
                  <a:pt x="283" y="725"/>
                </a:lnTo>
                <a:lnTo>
                  <a:pt x="283" y="725"/>
                </a:lnTo>
                <a:lnTo>
                  <a:pt x="283" y="724"/>
                </a:lnTo>
                <a:lnTo>
                  <a:pt x="283" y="724"/>
                </a:lnTo>
                <a:lnTo>
                  <a:pt x="283" y="722"/>
                </a:lnTo>
                <a:lnTo>
                  <a:pt x="283" y="722"/>
                </a:lnTo>
                <a:lnTo>
                  <a:pt x="283" y="721"/>
                </a:lnTo>
                <a:lnTo>
                  <a:pt x="283" y="721"/>
                </a:lnTo>
                <a:lnTo>
                  <a:pt x="283" y="720"/>
                </a:lnTo>
                <a:lnTo>
                  <a:pt x="283" y="720"/>
                </a:lnTo>
                <a:lnTo>
                  <a:pt x="283" y="719"/>
                </a:lnTo>
                <a:lnTo>
                  <a:pt x="283" y="719"/>
                </a:lnTo>
                <a:lnTo>
                  <a:pt x="283" y="718"/>
                </a:lnTo>
                <a:lnTo>
                  <a:pt x="283" y="718"/>
                </a:lnTo>
                <a:lnTo>
                  <a:pt x="283" y="717"/>
                </a:lnTo>
                <a:lnTo>
                  <a:pt x="283" y="717"/>
                </a:lnTo>
                <a:lnTo>
                  <a:pt x="283" y="716"/>
                </a:lnTo>
                <a:lnTo>
                  <a:pt x="283" y="716"/>
                </a:lnTo>
                <a:lnTo>
                  <a:pt x="283" y="715"/>
                </a:lnTo>
                <a:lnTo>
                  <a:pt x="283" y="715"/>
                </a:lnTo>
                <a:lnTo>
                  <a:pt x="283" y="714"/>
                </a:lnTo>
                <a:lnTo>
                  <a:pt x="283" y="714"/>
                </a:lnTo>
                <a:lnTo>
                  <a:pt x="283" y="713"/>
                </a:lnTo>
                <a:lnTo>
                  <a:pt x="283" y="713"/>
                </a:lnTo>
                <a:lnTo>
                  <a:pt x="283" y="711"/>
                </a:lnTo>
                <a:lnTo>
                  <a:pt x="283" y="711"/>
                </a:lnTo>
                <a:lnTo>
                  <a:pt x="283" y="711"/>
                </a:lnTo>
                <a:lnTo>
                  <a:pt x="283" y="711"/>
                </a:lnTo>
                <a:lnTo>
                  <a:pt x="282" y="710"/>
                </a:lnTo>
                <a:lnTo>
                  <a:pt x="282" y="710"/>
                </a:lnTo>
                <a:lnTo>
                  <a:pt x="282" y="709"/>
                </a:lnTo>
                <a:lnTo>
                  <a:pt x="282" y="709"/>
                </a:lnTo>
                <a:lnTo>
                  <a:pt x="282" y="708"/>
                </a:lnTo>
                <a:lnTo>
                  <a:pt x="282" y="708"/>
                </a:lnTo>
                <a:lnTo>
                  <a:pt x="282" y="708"/>
                </a:lnTo>
                <a:lnTo>
                  <a:pt x="282" y="708"/>
                </a:lnTo>
                <a:lnTo>
                  <a:pt x="282" y="707"/>
                </a:lnTo>
                <a:lnTo>
                  <a:pt x="282" y="707"/>
                </a:lnTo>
                <a:lnTo>
                  <a:pt x="282" y="706"/>
                </a:lnTo>
                <a:lnTo>
                  <a:pt x="282" y="706"/>
                </a:lnTo>
                <a:lnTo>
                  <a:pt x="282" y="706"/>
                </a:lnTo>
                <a:lnTo>
                  <a:pt x="282" y="706"/>
                </a:lnTo>
                <a:lnTo>
                  <a:pt x="282" y="705"/>
                </a:lnTo>
                <a:lnTo>
                  <a:pt x="282" y="705"/>
                </a:lnTo>
                <a:lnTo>
                  <a:pt x="282" y="705"/>
                </a:lnTo>
                <a:lnTo>
                  <a:pt x="282" y="705"/>
                </a:lnTo>
                <a:lnTo>
                  <a:pt x="282" y="705"/>
                </a:lnTo>
                <a:lnTo>
                  <a:pt x="282" y="705"/>
                </a:lnTo>
                <a:lnTo>
                  <a:pt x="282" y="704"/>
                </a:lnTo>
                <a:lnTo>
                  <a:pt x="282" y="704"/>
                </a:lnTo>
                <a:lnTo>
                  <a:pt x="282" y="704"/>
                </a:lnTo>
                <a:lnTo>
                  <a:pt x="282" y="704"/>
                </a:lnTo>
                <a:lnTo>
                  <a:pt x="282" y="704"/>
                </a:lnTo>
                <a:lnTo>
                  <a:pt x="282" y="704"/>
                </a:lnTo>
                <a:lnTo>
                  <a:pt x="282" y="704"/>
                </a:lnTo>
                <a:lnTo>
                  <a:pt x="282" y="704"/>
                </a:lnTo>
                <a:lnTo>
                  <a:pt x="286" y="680"/>
                </a:lnTo>
                <a:lnTo>
                  <a:pt x="290" y="662"/>
                </a:lnTo>
                <a:lnTo>
                  <a:pt x="293" y="650"/>
                </a:lnTo>
                <a:lnTo>
                  <a:pt x="293" y="650"/>
                </a:lnTo>
                <a:lnTo>
                  <a:pt x="293" y="644"/>
                </a:lnTo>
                <a:lnTo>
                  <a:pt x="293" y="631"/>
                </a:lnTo>
                <a:lnTo>
                  <a:pt x="291" y="598"/>
                </a:lnTo>
                <a:lnTo>
                  <a:pt x="291" y="598"/>
                </a:lnTo>
                <a:lnTo>
                  <a:pt x="291" y="597"/>
                </a:lnTo>
                <a:lnTo>
                  <a:pt x="291" y="597"/>
                </a:lnTo>
                <a:lnTo>
                  <a:pt x="291" y="595"/>
                </a:lnTo>
                <a:lnTo>
                  <a:pt x="291" y="595"/>
                </a:lnTo>
                <a:lnTo>
                  <a:pt x="291" y="592"/>
                </a:lnTo>
                <a:lnTo>
                  <a:pt x="291" y="592"/>
                </a:lnTo>
                <a:lnTo>
                  <a:pt x="291" y="591"/>
                </a:lnTo>
                <a:lnTo>
                  <a:pt x="291" y="591"/>
                </a:lnTo>
                <a:lnTo>
                  <a:pt x="291" y="589"/>
                </a:lnTo>
                <a:lnTo>
                  <a:pt x="291" y="589"/>
                </a:lnTo>
                <a:lnTo>
                  <a:pt x="291" y="588"/>
                </a:lnTo>
                <a:lnTo>
                  <a:pt x="291" y="588"/>
                </a:lnTo>
                <a:lnTo>
                  <a:pt x="291" y="586"/>
                </a:lnTo>
                <a:lnTo>
                  <a:pt x="291" y="586"/>
                </a:lnTo>
                <a:lnTo>
                  <a:pt x="291" y="585"/>
                </a:lnTo>
                <a:lnTo>
                  <a:pt x="291" y="585"/>
                </a:lnTo>
                <a:lnTo>
                  <a:pt x="290" y="583"/>
                </a:lnTo>
                <a:lnTo>
                  <a:pt x="290" y="583"/>
                </a:lnTo>
                <a:lnTo>
                  <a:pt x="290" y="582"/>
                </a:lnTo>
                <a:lnTo>
                  <a:pt x="290" y="582"/>
                </a:lnTo>
                <a:lnTo>
                  <a:pt x="290" y="580"/>
                </a:lnTo>
                <a:lnTo>
                  <a:pt x="290" y="580"/>
                </a:lnTo>
                <a:lnTo>
                  <a:pt x="290" y="578"/>
                </a:lnTo>
                <a:lnTo>
                  <a:pt x="290" y="578"/>
                </a:lnTo>
                <a:lnTo>
                  <a:pt x="290" y="576"/>
                </a:lnTo>
                <a:lnTo>
                  <a:pt x="290" y="576"/>
                </a:lnTo>
                <a:lnTo>
                  <a:pt x="290" y="576"/>
                </a:lnTo>
                <a:lnTo>
                  <a:pt x="290" y="576"/>
                </a:lnTo>
                <a:lnTo>
                  <a:pt x="290" y="574"/>
                </a:lnTo>
                <a:lnTo>
                  <a:pt x="290" y="574"/>
                </a:lnTo>
                <a:lnTo>
                  <a:pt x="290" y="573"/>
                </a:lnTo>
                <a:lnTo>
                  <a:pt x="290" y="573"/>
                </a:lnTo>
                <a:lnTo>
                  <a:pt x="290" y="571"/>
                </a:lnTo>
                <a:lnTo>
                  <a:pt x="290" y="571"/>
                </a:lnTo>
                <a:lnTo>
                  <a:pt x="290" y="571"/>
                </a:lnTo>
                <a:lnTo>
                  <a:pt x="290" y="571"/>
                </a:lnTo>
                <a:lnTo>
                  <a:pt x="291" y="569"/>
                </a:lnTo>
                <a:lnTo>
                  <a:pt x="291" y="569"/>
                </a:lnTo>
                <a:lnTo>
                  <a:pt x="291" y="569"/>
                </a:lnTo>
                <a:lnTo>
                  <a:pt x="291" y="569"/>
                </a:lnTo>
                <a:lnTo>
                  <a:pt x="291" y="567"/>
                </a:lnTo>
                <a:lnTo>
                  <a:pt x="291" y="567"/>
                </a:lnTo>
                <a:lnTo>
                  <a:pt x="291" y="567"/>
                </a:lnTo>
                <a:lnTo>
                  <a:pt x="291" y="567"/>
                </a:lnTo>
                <a:lnTo>
                  <a:pt x="291" y="565"/>
                </a:lnTo>
                <a:lnTo>
                  <a:pt x="291" y="565"/>
                </a:lnTo>
                <a:lnTo>
                  <a:pt x="291" y="565"/>
                </a:lnTo>
                <a:lnTo>
                  <a:pt x="291" y="565"/>
                </a:lnTo>
                <a:lnTo>
                  <a:pt x="291" y="563"/>
                </a:lnTo>
                <a:lnTo>
                  <a:pt x="291" y="563"/>
                </a:lnTo>
                <a:lnTo>
                  <a:pt x="291" y="563"/>
                </a:lnTo>
                <a:lnTo>
                  <a:pt x="291" y="563"/>
                </a:lnTo>
                <a:lnTo>
                  <a:pt x="291" y="562"/>
                </a:lnTo>
                <a:lnTo>
                  <a:pt x="291" y="562"/>
                </a:lnTo>
                <a:lnTo>
                  <a:pt x="291" y="562"/>
                </a:lnTo>
                <a:lnTo>
                  <a:pt x="291" y="562"/>
                </a:lnTo>
                <a:lnTo>
                  <a:pt x="292" y="561"/>
                </a:lnTo>
                <a:lnTo>
                  <a:pt x="292" y="561"/>
                </a:lnTo>
                <a:lnTo>
                  <a:pt x="292" y="560"/>
                </a:lnTo>
                <a:lnTo>
                  <a:pt x="292" y="560"/>
                </a:lnTo>
                <a:lnTo>
                  <a:pt x="292" y="559"/>
                </a:lnTo>
                <a:lnTo>
                  <a:pt x="292" y="559"/>
                </a:lnTo>
                <a:lnTo>
                  <a:pt x="292" y="559"/>
                </a:lnTo>
                <a:lnTo>
                  <a:pt x="292" y="559"/>
                </a:lnTo>
                <a:lnTo>
                  <a:pt x="292" y="559"/>
                </a:lnTo>
                <a:lnTo>
                  <a:pt x="292" y="559"/>
                </a:lnTo>
                <a:lnTo>
                  <a:pt x="292" y="558"/>
                </a:lnTo>
                <a:lnTo>
                  <a:pt x="292" y="558"/>
                </a:lnTo>
                <a:lnTo>
                  <a:pt x="293" y="558"/>
                </a:lnTo>
                <a:lnTo>
                  <a:pt x="293" y="558"/>
                </a:lnTo>
                <a:lnTo>
                  <a:pt x="293" y="557"/>
                </a:lnTo>
                <a:lnTo>
                  <a:pt x="293" y="557"/>
                </a:lnTo>
                <a:lnTo>
                  <a:pt x="293" y="557"/>
                </a:lnTo>
                <a:lnTo>
                  <a:pt x="293" y="557"/>
                </a:lnTo>
                <a:lnTo>
                  <a:pt x="293" y="556"/>
                </a:lnTo>
                <a:lnTo>
                  <a:pt x="293" y="556"/>
                </a:lnTo>
                <a:lnTo>
                  <a:pt x="292" y="556"/>
                </a:lnTo>
                <a:lnTo>
                  <a:pt x="292" y="556"/>
                </a:lnTo>
                <a:lnTo>
                  <a:pt x="292" y="555"/>
                </a:lnTo>
                <a:lnTo>
                  <a:pt x="292" y="555"/>
                </a:lnTo>
                <a:lnTo>
                  <a:pt x="292" y="555"/>
                </a:lnTo>
                <a:lnTo>
                  <a:pt x="292" y="555"/>
                </a:lnTo>
                <a:lnTo>
                  <a:pt x="292" y="554"/>
                </a:lnTo>
                <a:lnTo>
                  <a:pt x="292" y="554"/>
                </a:lnTo>
                <a:lnTo>
                  <a:pt x="292" y="554"/>
                </a:lnTo>
                <a:lnTo>
                  <a:pt x="292" y="554"/>
                </a:lnTo>
                <a:lnTo>
                  <a:pt x="292" y="553"/>
                </a:lnTo>
                <a:lnTo>
                  <a:pt x="292" y="553"/>
                </a:lnTo>
                <a:lnTo>
                  <a:pt x="292" y="553"/>
                </a:lnTo>
                <a:lnTo>
                  <a:pt x="292" y="553"/>
                </a:lnTo>
                <a:lnTo>
                  <a:pt x="292" y="552"/>
                </a:lnTo>
                <a:lnTo>
                  <a:pt x="292" y="552"/>
                </a:lnTo>
                <a:lnTo>
                  <a:pt x="292" y="552"/>
                </a:lnTo>
                <a:lnTo>
                  <a:pt x="292" y="552"/>
                </a:lnTo>
                <a:lnTo>
                  <a:pt x="291" y="551"/>
                </a:lnTo>
                <a:lnTo>
                  <a:pt x="291" y="551"/>
                </a:lnTo>
                <a:lnTo>
                  <a:pt x="291" y="551"/>
                </a:lnTo>
                <a:lnTo>
                  <a:pt x="291" y="551"/>
                </a:lnTo>
                <a:lnTo>
                  <a:pt x="289" y="545"/>
                </a:lnTo>
                <a:lnTo>
                  <a:pt x="285" y="540"/>
                </a:lnTo>
                <a:lnTo>
                  <a:pt x="282" y="536"/>
                </a:lnTo>
                <a:lnTo>
                  <a:pt x="280" y="532"/>
                </a:lnTo>
                <a:lnTo>
                  <a:pt x="280" y="532"/>
                </a:lnTo>
                <a:lnTo>
                  <a:pt x="280" y="531"/>
                </a:lnTo>
                <a:lnTo>
                  <a:pt x="280" y="531"/>
                </a:lnTo>
                <a:lnTo>
                  <a:pt x="281" y="520"/>
                </a:lnTo>
                <a:lnTo>
                  <a:pt x="281" y="520"/>
                </a:lnTo>
                <a:lnTo>
                  <a:pt x="281" y="520"/>
                </a:lnTo>
                <a:lnTo>
                  <a:pt x="282" y="515"/>
                </a:lnTo>
                <a:lnTo>
                  <a:pt x="283" y="510"/>
                </a:lnTo>
                <a:lnTo>
                  <a:pt x="287" y="500"/>
                </a:lnTo>
                <a:lnTo>
                  <a:pt x="293" y="490"/>
                </a:lnTo>
                <a:lnTo>
                  <a:pt x="293" y="490"/>
                </a:lnTo>
                <a:lnTo>
                  <a:pt x="296" y="476"/>
                </a:lnTo>
                <a:lnTo>
                  <a:pt x="297" y="464"/>
                </a:lnTo>
                <a:lnTo>
                  <a:pt x="298" y="459"/>
                </a:lnTo>
                <a:lnTo>
                  <a:pt x="297" y="456"/>
                </a:lnTo>
                <a:lnTo>
                  <a:pt x="297" y="456"/>
                </a:lnTo>
                <a:lnTo>
                  <a:pt x="296" y="450"/>
                </a:lnTo>
                <a:lnTo>
                  <a:pt x="295" y="442"/>
                </a:lnTo>
                <a:lnTo>
                  <a:pt x="296" y="422"/>
                </a:lnTo>
                <a:lnTo>
                  <a:pt x="296" y="422"/>
                </a:lnTo>
                <a:close/>
                <a:moveTo>
                  <a:pt x="189" y="145"/>
                </a:moveTo>
                <a:lnTo>
                  <a:pt x="189" y="145"/>
                </a:lnTo>
                <a:lnTo>
                  <a:pt x="188" y="145"/>
                </a:lnTo>
                <a:lnTo>
                  <a:pt x="188" y="144"/>
                </a:lnTo>
                <a:lnTo>
                  <a:pt x="188" y="144"/>
                </a:lnTo>
                <a:lnTo>
                  <a:pt x="189" y="145"/>
                </a:lnTo>
                <a:lnTo>
                  <a:pt x="189" y="145"/>
                </a:lnTo>
                <a:close/>
              </a:path>
            </a:pathLst>
          </a:custGeom>
          <a:solidFill>
            <a:schemeClr val="bg1"/>
          </a:solidFill>
          <a:ln>
            <a:noFill/>
          </a:ln>
        </p:spPr>
        <p:txBody>
          <a:bodyPr vert="horz" wrap="square" lIns="67385" tIns="33692" rIns="67385" bIns="33692" numCol="1" anchor="t" anchorCtr="0" compatLnSpc="1"/>
          <a:lstStyle/>
          <a:p>
            <a:endParaRPr lang="zh-CN" altLang="en-US">
              <a:ea typeface="微软雅黑" panose="020B0503020204020204" pitchFamily="34" charset="-122"/>
            </a:endParaRPr>
          </a:p>
        </p:txBody>
      </p:sp>
      <p:grpSp>
        <p:nvGrpSpPr>
          <p:cNvPr id="3" name="组合 2"/>
          <p:cNvGrpSpPr/>
          <p:nvPr/>
        </p:nvGrpSpPr>
        <p:grpSpPr>
          <a:xfrm>
            <a:off x="2869835" y="2496108"/>
            <a:ext cx="3290568" cy="1398687"/>
            <a:chOff x="6091" y="3902"/>
            <a:chExt cx="7019" cy="2997"/>
          </a:xfrm>
        </p:grpSpPr>
        <p:sp>
          <p:nvSpPr>
            <p:cNvPr id="4" name="圆角矩形 3"/>
            <p:cNvSpPr/>
            <p:nvPr/>
          </p:nvSpPr>
          <p:spPr>
            <a:xfrm>
              <a:off x="7094" y="3902"/>
              <a:ext cx="922" cy="2997"/>
            </a:xfrm>
            <a:prstGeom prst="roundRect">
              <a:avLst/>
            </a:prstGeom>
            <a:solidFill>
              <a:srgbClr val="E1404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 name="圆角矩形 4"/>
            <p:cNvSpPr/>
            <p:nvPr/>
          </p:nvSpPr>
          <p:spPr>
            <a:xfrm>
              <a:off x="8242" y="3902"/>
              <a:ext cx="922" cy="2997"/>
            </a:xfrm>
            <a:prstGeom prst="roundRect">
              <a:avLst/>
            </a:prstGeom>
            <a:solidFill>
              <a:srgbClr val="E1404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 name="圆角矩形 5"/>
            <p:cNvSpPr/>
            <p:nvPr/>
          </p:nvSpPr>
          <p:spPr>
            <a:xfrm>
              <a:off x="9390" y="3902"/>
              <a:ext cx="922" cy="2997"/>
            </a:xfrm>
            <a:prstGeom prst="roundRect">
              <a:avLst/>
            </a:prstGeom>
            <a:solidFill>
              <a:srgbClr val="E1404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10538" y="3902"/>
              <a:ext cx="922" cy="2997"/>
            </a:xfrm>
            <a:prstGeom prst="roundRect">
              <a:avLst/>
            </a:prstGeom>
            <a:solidFill>
              <a:srgbClr val="E1404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11687" y="3902"/>
              <a:ext cx="922" cy="2997"/>
            </a:xfrm>
            <a:prstGeom prst="roundRect">
              <a:avLst/>
            </a:prstGeom>
            <a:solidFill>
              <a:srgbClr val="E1404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9" name="任意多边形 8"/>
            <p:cNvSpPr/>
            <p:nvPr/>
          </p:nvSpPr>
          <p:spPr>
            <a:xfrm>
              <a:off x="12774" y="3971"/>
              <a:ext cx="336" cy="2858"/>
            </a:xfrm>
            <a:custGeom>
              <a:avLst/>
              <a:gdLst>
                <a:gd name="connsiteX0" fmla="*/ 0 w 336"/>
                <a:gd name="connsiteY0" fmla="*/ 0 h 2997"/>
                <a:gd name="connsiteX1" fmla="*/ 336 w 336"/>
                <a:gd name="connsiteY1" fmla="*/ 336 h 2997"/>
                <a:gd name="connsiteX2" fmla="*/ 336 w 336"/>
                <a:gd name="connsiteY2" fmla="*/ 2661 h 2997"/>
                <a:gd name="connsiteX3" fmla="*/ 0 w 336"/>
                <a:gd name="connsiteY3" fmla="*/ 2997 h 2997"/>
                <a:gd name="connsiteX4" fmla="*/ 0 w 336"/>
                <a:gd name="connsiteY4" fmla="*/ 0 h 2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 h="2997">
                  <a:moveTo>
                    <a:pt x="0" y="0"/>
                  </a:moveTo>
                  <a:cubicBezTo>
                    <a:pt x="185" y="0"/>
                    <a:pt x="336" y="150"/>
                    <a:pt x="336" y="336"/>
                  </a:cubicBezTo>
                  <a:lnTo>
                    <a:pt x="336" y="2661"/>
                  </a:lnTo>
                  <a:cubicBezTo>
                    <a:pt x="336" y="2847"/>
                    <a:pt x="185" y="2997"/>
                    <a:pt x="0" y="2997"/>
                  </a:cubicBezTo>
                  <a:lnTo>
                    <a:pt x="0" y="0"/>
                  </a:lnTo>
                  <a:close/>
                </a:path>
              </a:pathLst>
            </a:custGeom>
            <a:solidFill>
              <a:srgbClr val="E1404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0" name="任意多边形 9"/>
            <p:cNvSpPr/>
            <p:nvPr/>
          </p:nvSpPr>
          <p:spPr>
            <a:xfrm flipH="1">
              <a:off x="6591" y="3972"/>
              <a:ext cx="336" cy="2858"/>
            </a:xfrm>
            <a:custGeom>
              <a:avLst/>
              <a:gdLst>
                <a:gd name="connsiteX0" fmla="*/ 0 w 336"/>
                <a:gd name="connsiteY0" fmla="*/ 0 h 2997"/>
                <a:gd name="connsiteX1" fmla="*/ 336 w 336"/>
                <a:gd name="connsiteY1" fmla="*/ 336 h 2997"/>
                <a:gd name="connsiteX2" fmla="*/ 336 w 336"/>
                <a:gd name="connsiteY2" fmla="*/ 2661 h 2997"/>
                <a:gd name="connsiteX3" fmla="*/ 0 w 336"/>
                <a:gd name="connsiteY3" fmla="*/ 2997 h 2997"/>
                <a:gd name="connsiteX4" fmla="*/ 0 w 336"/>
                <a:gd name="connsiteY4" fmla="*/ 0 h 2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 h="2997">
                  <a:moveTo>
                    <a:pt x="0" y="0"/>
                  </a:moveTo>
                  <a:cubicBezTo>
                    <a:pt x="185" y="0"/>
                    <a:pt x="336" y="150"/>
                    <a:pt x="336" y="336"/>
                  </a:cubicBezTo>
                  <a:lnTo>
                    <a:pt x="336" y="2661"/>
                  </a:lnTo>
                  <a:cubicBezTo>
                    <a:pt x="336" y="2847"/>
                    <a:pt x="185" y="2997"/>
                    <a:pt x="0" y="2997"/>
                  </a:cubicBezTo>
                  <a:lnTo>
                    <a:pt x="0" y="0"/>
                  </a:lnTo>
                  <a:close/>
                </a:path>
              </a:pathLst>
            </a:custGeom>
            <a:solidFill>
              <a:srgbClr val="E1404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 name="矩形 10"/>
            <p:cNvSpPr/>
            <p:nvPr/>
          </p:nvSpPr>
          <p:spPr>
            <a:xfrm>
              <a:off x="6091" y="4666"/>
              <a:ext cx="500" cy="1470"/>
            </a:xfrm>
            <a:prstGeom prst="rect">
              <a:avLst/>
            </a:prstGeom>
            <a:solidFill>
              <a:srgbClr val="E1404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rot="10800000" flipH="1" flipV="1">
            <a:off x="5660887" y="2186221"/>
            <a:ext cx="809632" cy="518966"/>
            <a:chOff x="11671" y="5154"/>
            <a:chExt cx="1727" cy="1112"/>
          </a:xfrm>
        </p:grpSpPr>
        <p:sp>
          <p:nvSpPr>
            <p:cNvPr id="13" name="椭圆 12"/>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4" name="任意多边形 13"/>
            <p:cNvSpPr/>
            <p:nvPr/>
          </p:nvSpPr>
          <p:spPr>
            <a:xfrm flipH="1">
              <a:off x="11809" y="5154"/>
              <a:ext cx="1589" cy="1112"/>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6443872" y="1953573"/>
            <a:ext cx="2557253" cy="976327"/>
            <a:chOff x="12159" y="2371"/>
            <a:chExt cx="4265" cy="2092"/>
          </a:xfrm>
        </p:grpSpPr>
        <p:sp>
          <p:nvSpPr>
            <p:cNvPr id="16" name="文本框 20"/>
            <p:cNvSpPr txBox="1"/>
            <p:nvPr/>
          </p:nvSpPr>
          <p:spPr>
            <a:xfrm flipH="1">
              <a:off x="12159" y="2371"/>
              <a:ext cx="3170" cy="692"/>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sym typeface="Arial" panose="020B0604020202020204" pitchFamily="34" charset="0"/>
                </a:rPr>
                <a:t>点击输入标题</a:t>
              </a:r>
            </a:p>
          </p:txBody>
        </p:sp>
        <p:sp>
          <p:nvSpPr>
            <p:cNvPr id="17" name="文本框 57"/>
            <p:cNvSpPr txBox="1"/>
            <p:nvPr/>
          </p:nvSpPr>
          <p:spPr>
            <a:xfrm flipH="1">
              <a:off x="12159" y="2960"/>
              <a:ext cx="4265" cy="1503"/>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latin typeface="微软雅黑" panose="020B0503020204020204" pitchFamily="34" charset="-122"/>
                  <a:ea typeface="微软雅黑" panose="020B0503020204020204" pitchFamily="34" charset="-122"/>
                  <a:sym typeface="宋体" panose="02010600030101010101" pitchFamily="2" charset="-122"/>
                </a:rPr>
                <a:t>点击输入文字点击输入文字点击输入文字点击输入文字点击输入文字点击输入文字点击输入文字点击输入文字点击输入文字点击输入文字点击输入文字点击输入文字</a:t>
              </a:r>
            </a:p>
          </p:txBody>
        </p:sp>
      </p:grpSp>
      <p:grpSp>
        <p:nvGrpSpPr>
          <p:cNvPr id="18" name="组合 17"/>
          <p:cNvGrpSpPr/>
          <p:nvPr/>
        </p:nvGrpSpPr>
        <p:grpSpPr>
          <a:xfrm rot="10800000" flipH="1" flipV="1">
            <a:off x="4577471" y="1415707"/>
            <a:ext cx="809632" cy="1262412"/>
            <a:chOff x="11671" y="3561"/>
            <a:chExt cx="1727" cy="2705"/>
          </a:xfrm>
        </p:grpSpPr>
        <p:sp>
          <p:nvSpPr>
            <p:cNvPr id="19" name="椭圆 18"/>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0" name="任意多边形 19"/>
            <p:cNvSpPr/>
            <p:nvPr/>
          </p:nvSpPr>
          <p:spPr>
            <a:xfrm flipH="1">
              <a:off x="11809" y="3561"/>
              <a:ext cx="1589" cy="2705"/>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rot="10800000" flipH="1">
            <a:off x="5116132" y="3727251"/>
            <a:ext cx="809632" cy="775181"/>
            <a:chOff x="11671" y="4605"/>
            <a:chExt cx="1727" cy="1661"/>
          </a:xfrm>
        </p:grpSpPr>
        <p:sp>
          <p:nvSpPr>
            <p:cNvPr id="22" name="椭圆 21"/>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3" name="任意多边形 22"/>
            <p:cNvSpPr/>
            <p:nvPr/>
          </p:nvSpPr>
          <p:spPr>
            <a:xfrm flipH="1">
              <a:off x="11809" y="4605"/>
              <a:ext cx="1589" cy="1661"/>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rot="10800000">
            <a:off x="3369820" y="3695516"/>
            <a:ext cx="809632" cy="775181"/>
            <a:chOff x="11671" y="4605"/>
            <a:chExt cx="1727" cy="1661"/>
          </a:xfrm>
        </p:grpSpPr>
        <p:sp>
          <p:nvSpPr>
            <p:cNvPr id="25" name="椭圆 24"/>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6" name="任意多边形 25"/>
            <p:cNvSpPr/>
            <p:nvPr/>
          </p:nvSpPr>
          <p:spPr>
            <a:xfrm flipH="1">
              <a:off x="11809" y="4605"/>
              <a:ext cx="1589" cy="1661"/>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rot="10800000" flipV="1">
            <a:off x="2814281" y="1902938"/>
            <a:ext cx="809632" cy="775181"/>
            <a:chOff x="11671" y="4605"/>
            <a:chExt cx="1727" cy="1661"/>
          </a:xfrm>
        </p:grpSpPr>
        <p:sp>
          <p:nvSpPr>
            <p:cNvPr id="28" name="椭圆 27"/>
            <p:cNvSpPr/>
            <p:nvPr/>
          </p:nvSpPr>
          <p:spPr>
            <a:xfrm>
              <a:off x="11671" y="5983"/>
              <a:ext cx="283" cy="28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9" name="任意多边形 28"/>
            <p:cNvSpPr/>
            <p:nvPr/>
          </p:nvSpPr>
          <p:spPr>
            <a:xfrm flipH="1">
              <a:off x="11809" y="4605"/>
              <a:ext cx="1589" cy="1661"/>
            </a:xfrm>
            <a:custGeom>
              <a:avLst/>
              <a:gdLst>
                <a:gd name="connsiteX0" fmla="*/ 0 w 2040"/>
                <a:gd name="connsiteY0" fmla="*/ 1 h 1741"/>
                <a:gd name="connsiteX1" fmla="*/ 2019 w 2040"/>
                <a:gd name="connsiteY1" fmla="*/ 12 h 1741"/>
                <a:gd name="connsiteX2" fmla="*/ 2040 w 2040"/>
                <a:gd name="connsiteY2" fmla="*/ 1741 h 1741"/>
              </a:gdLst>
              <a:ahLst/>
              <a:cxnLst>
                <a:cxn ang="0">
                  <a:pos x="connsiteX0" y="connsiteY0"/>
                </a:cxn>
                <a:cxn ang="0">
                  <a:pos x="connsiteX1" y="connsiteY1"/>
                </a:cxn>
                <a:cxn ang="0">
                  <a:pos x="connsiteX2" y="connsiteY2"/>
                </a:cxn>
              </a:cxnLst>
              <a:rect l="l" t="t" r="r" b="b"/>
              <a:pathLst>
                <a:path w="2040" h="1741">
                  <a:moveTo>
                    <a:pt x="0" y="1"/>
                  </a:moveTo>
                  <a:cubicBezTo>
                    <a:pt x="19" y="-5"/>
                    <a:pt x="1977" y="12"/>
                    <a:pt x="2019" y="12"/>
                  </a:cubicBezTo>
                  <a:cubicBezTo>
                    <a:pt x="2036" y="1756"/>
                    <a:pt x="2027" y="950"/>
                    <a:pt x="2040" y="1741"/>
                  </a:cubicBez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003117" y="4047871"/>
            <a:ext cx="2607019" cy="976327"/>
            <a:chOff x="12159" y="2371"/>
            <a:chExt cx="4348" cy="2092"/>
          </a:xfrm>
        </p:grpSpPr>
        <p:sp>
          <p:nvSpPr>
            <p:cNvPr id="31" name="文本框 20"/>
            <p:cNvSpPr txBox="1"/>
            <p:nvPr/>
          </p:nvSpPr>
          <p:spPr>
            <a:xfrm flipH="1">
              <a:off x="12159" y="2371"/>
              <a:ext cx="3170" cy="692"/>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sym typeface="Arial" panose="020B0604020202020204" pitchFamily="34" charset="0"/>
                </a:rPr>
                <a:t>点击输入标题</a:t>
              </a:r>
            </a:p>
          </p:txBody>
        </p:sp>
        <p:sp>
          <p:nvSpPr>
            <p:cNvPr id="32" name="文本框 72"/>
            <p:cNvSpPr txBox="1"/>
            <p:nvPr/>
          </p:nvSpPr>
          <p:spPr>
            <a:xfrm flipH="1">
              <a:off x="12159" y="2960"/>
              <a:ext cx="4348" cy="1503"/>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latin typeface="微软雅黑" panose="020B0503020204020204" pitchFamily="34" charset="-122"/>
                  <a:ea typeface="微软雅黑" panose="020B0503020204020204" pitchFamily="34" charset="-122"/>
                  <a:sym typeface="宋体" panose="02010600030101010101" pitchFamily="2" charset="-122"/>
                </a:rPr>
                <a:t>点击输入文字点击输入文字点击输入文字点击输入文字点击输入文字点击输入文字点击输入文字点击输入文字点击输入文字点击输入文字点击输入文字点击输入文字</a:t>
              </a:r>
            </a:p>
          </p:txBody>
        </p:sp>
      </p:grpSp>
      <p:grpSp>
        <p:nvGrpSpPr>
          <p:cNvPr id="33" name="组合 32"/>
          <p:cNvGrpSpPr/>
          <p:nvPr/>
        </p:nvGrpSpPr>
        <p:grpSpPr>
          <a:xfrm>
            <a:off x="788899" y="3892988"/>
            <a:ext cx="2536267" cy="976327"/>
            <a:chOff x="12159" y="2371"/>
            <a:chExt cx="4230" cy="2092"/>
          </a:xfrm>
        </p:grpSpPr>
        <p:sp>
          <p:nvSpPr>
            <p:cNvPr id="34" name="文本框 20"/>
            <p:cNvSpPr txBox="1"/>
            <p:nvPr/>
          </p:nvSpPr>
          <p:spPr>
            <a:xfrm flipH="1">
              <a:off x="12159" y="2371"/>
              <a:ext cx="3170" cy="692"/>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sym typeface="Arial" panose="020B0604020202020204" pitchFamily="34" charset="0"/>
                </a:rPr>
                <a:t>点击输入标题</a:t>
              </a:r>
            </a:p>
          </p:txBody>
        </p:sp>
        <p:sp>
          <p:nvSpPr>
            <p:cNvPr id="35" name="文本框 75"/>
            <p:cNvSpPr txBox="1"/>
            <p:nvPr/>
          </p:nvSpPr>
          <p:spPr>
            <a:xfrm flipH="1">
              <a:off x="12159" y="2960"/>
              <a:ext cx="4230" cy="1503"/>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latin typeface="微软雅黑" panose="020B0503020204020204" pitchFamily="34" charset="-122"/>
                  <a:ea typeface="微软雅黑" panose="020B0503020204020204" pitchFamily="34" charset="-122"/>
                  <a:sym typeface="宋体" panose="02010600030101010101" pitchFamily="2" charset="-122"/>
                </a:rPr>
                <a:t>点击输入文字点击输入文字点击输入文字点击输入文字点击输入文字点击输入文字点击输入文字点击输入文字点击输入文字点击输入文字点击输入文字点击输入文字</a:t>
              </a:r>
            </a:p>
          </p:txBody>
        </p:sp>
      </p:grpSp>
      <p:grpSp>
        <p:nvGrpSpPr>
          <p:cNvPr id="36" name="组合 35"/>
          <p:cNvGrpSpPr/>
          <p:nvPr/>
        </p:nvGrpSpPr>
        <p:grpSpPr>
          <a:xfrm>
            <a:off x="370450" y="1210918"/>
            <a:ext cx="2557852" cy="976327"/>
            <a:chOff x="12159" y="2371"/>
            <a:chExt cx="4266" cy="2092"/>
          </a:xfrm>
        </p:grpSpPr>
        <p:sp>
          <p:nvSpPr>
            <p:cNvPr id="37" name="文本框 20"/>
            <p:cNvSpPr txBox="1"/>
            <p:nvPr/>
          </p:nvSpPr>
          <p:spPr>
            <a:xfrm flipH="1">
              <a:off x="12159" y="2371"/>
              <a:ext cx="3170" cy="692"/>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sym typeface="Arial" panose="020B0604020202020204" pitchFamily="34" charset="0"/>
                </a:rPr>
                <a:t>点击输入标题</a:t>
              </a:r>
            </a:p>
          </p:txBody>
        </p:sp>
        <p:sp>
          <p:nvSpPr>
            <p:cNvPr id="38" name="文本框 78"/>
            <p:cNvSpPr txBox="1"/>
            <p:nvPr/>
          </p:nvSpPr>
          <p:spPr>
            <a:xfrm flipH="1">
              <a:off x="12159" y="2960"/>
              <a:ext cx="4266" cy="1503"/>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latin typeface="微软雅黑" panose="020B0503020204020204" pitchFamily="34" charset="-122"/>
                  <a:ea typeface="微软雅黑" panose="020B0503020204020204" pitchFamily="34" charset="-122"/>
                  <a:sym typeface="宋体" panose="02010600030101010101" pitchFamily="2" charset="-122"/>
                </a:rPr>
                <a:t>点击输入文字点击输入文字点击输入文字点击输入文字点击输入文字点击输入文字点击输入文字点击输入文字点击输入文字点击输入文字点击输入文字点击输入文字</a:t>
              </a:r>
            </a:p>
          </p:txBody>
        </p:sp>
      </p:grpSp>
      <p:grpSp>
        <p:nvGrpSpPr>
          <p:cNvPr id="39" name="组合 38"/>
          <p:cNvGrpSpPr/>
          <p:nvPr/>
        </p:nvGrpSpPr>
        <p:grpSpPr>
          <a:xfrm>
            <a:off x="5493522" y="835604"/>
            <a:ext cx="2527873" cy="976327"/>
            <a:chOff x="12159" y="2371"/>
            <a:chExt cx="4216" cy="2092"/>
          </a:xfrm>
        </p:grpSpPr>
        <p:sp>
          <p:nvSpPr>
            <p:cNvPr id="40" name="文本框 20"/>
            <p:cNvSpPr txBox="1"/>
            <p:nvPr/>
          </p:nvSpPr>
          <p:spPr>
            <a:xfrm flipH="1">
              <a:off x="12159" y="2371"/>
              <a:ext cx="3170" cy="692"/>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500" b="1" dirty="0">
                  <a:latin typeface="微软雅黑" panose="020B0503020204020204" pitchFamily="34" charset="-122"/>
                  <a:ea typeface="微软雅黑" panose="020B0503020204020204" pitchFamily="34" charset="-122"/>
                  <a:sym typeface="Arial" panose="020B0604020202020204" pitchFamily="34" charset="0"/>
                </a:rPr>
                <a:t>点击输入标题</a:t>
              </a:r>
            </a:p>
          </p:txBody>
        </p:sp>
        <p:sp>
          <p:nvSpPr>
            <p:cNvPr id="41" name="文本框 81"/>
            <p:cNvSpPr txBox="1"/>
            <p:nvPr/>
          </p:nvSpPr>
          <p:spPr>
            <a:xfrm flipH="1">
              <a:off x="12159" y="2960"/>
              <a:ext cx="4216" cy="1503"/>
            </a:xfrm>
            <a:prstGeom prst="rect">
              <a:avLst/>
            </a:prstGeom>
            <a:noFill/>
            <a:ln w="9525">
              <a:noFill/>
              <a:miter/>
            </a:ln>
            <a:effectLst>
              <a:outerShdw sx="999" sy="999" algn="ctr" rotWithShape="0">
                <a:srgbClr val="000000"/>
              </a:outerShdw>
            </a:effectLst>
          </p:spPr>
          <p:txBody>
            <a:bodyPr wrap="square"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latin typeface="微软雅黑" panose="020B0503020204020204" pitchFamily="34" charset="-122"/>
                  <a:ea typeface="微软雅黑" panose="020B0503020204020204" pitchFamily="34" charset="-122"/>
                  <a:sym typeface="宋体" panose="02010600030101010101" pitchFamily="2" charset="-122"/>
                </a:rPr>
                <a:t>点击输入文字点击输入文字点击输入文字点击输入文字点击输入文字点击输入文字点击输入文字点击输入文字点击输入文字点击输入文字点击输入文字点击输入文字</a:t>
              </a:r>
            </a:p>
          </p:txBody>
        </p:sp>
      </p:grpSp>
      <p:sp>
        <p:nvSpPr>
          <p:cNvPr id="42"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ustDataLst>
      <p:tags r:id="rId1"/>
    </p:custDataLst>
  </p:cSld>
  <p:clrMapOvr>
    <a:masterClrMapping/>
  </p:clrMapOvr>
  <p:transition spd="slow" advTm="2278">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1+#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1+#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1+#ppt_w/2"/>
                                          </p:val>
                                        </p:tav>
                                        <p:tav tm="100000">
                                          <p:val>
                                            <p:strVal val="#ppt_x"/>
                                          </p:val>
                                        </p:tav>
                                      </p:tavLst>
                                    </p:anim>
                                    <p:anim calcmode="lin" valueType="num">
                                      <p:cBhvr additive="base">
                                        <p:cTn id="40" dur="500" fill="hold"/>
                                        <p:tgtEl>
                                          <p:spTgt spid="30"/>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1+#ppt_w/2"/>
                                          </p:val>
                                        </p:tav>
                                        <p:tav tm="100000">
                                          <p:val>
                                            <p:strVal val="#ppt_x"/>
                                          </p:val>
                                        </p:tav>
                                      </p:tavLst>
                                    </p:anim>
                                    <p:anim calcmode="lin" valueType="num">
                                      <p:cBhvr additive="base">
                                        <p:cTn id="44" dur="500" fill="hold"/>
                                        <p:tgtEl>
                                          <p:spTgt spid="3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500" fill="hold"/>
                                        <p:tgtEl>
                                          <p:spTgt spid="36"/>
                                        </p:tgtEl>
                                        <p:attrNameLst>
                                          <p:attrName>ppt_x</p:attrName>
                                        </p:attrNameLst>
                                      </p:cBhvr>
                                      <p:tavLst>
                                        <p:tav tm="0">
                                          <p:val>
                                            <p:strVal val="1+#ppt_w/2"/>
                                          </p:val>
                                        </p:tav>
                                        <p:tav tm="100000">
                                          <p:val>
                                            <p:strVal val="#ppt_x"/>
                                          </p:val>
                                        </p:tav>
                                      </p:tavLst>
                                    </p:anim>
                                    <p:anim calcmode="lin" valueType="num">
                                      <p:cBhvr additive="base">
                                        <p:cTn id="48" dur="500" fill="hold"/>
                                        <p:tgtEl>
                                          <p:spTgt spid="36"/>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1+#ppt_w/2"/>
                                          </p:val>
                                        </p:tav>
                                        <p:tav tm="100000">
                                          <p:val>
                                            <p:strVal val="#ppt_x"/>
                                          </p:val>
                                        </p:tav>
                                      </p:tavLst>
                                    </p:anim>
                                    <p:anim calcmode="lin" valueType="num">
                                      <p:cBhvr additive="base">
                                        <p:cTn id="52"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8"/>
          <p:cNvSpPr>
            <a:spLocks noEditPoints="1"/>
          </p:cNvSpPr>
          <p:nvPr/>
        </p:nvSpPr>
        <p:spPr bwMode="auto">
          <a:xfrm rot="2700000">
            <a:off x="3748662" y="1471150"/>
            <a:ext cx="1502927" cy="1511480"/>
          </a:xfrm>
          <a:prstGeom prst="ellipse">
            <a:avLst/>
          </a:prstGeom>
          <a:solidFill>
            <a:srgbClr val="E1404F"/>
          </a:solidFill>
          <a:ln>
            <a:noFill/>
          </a:ln>
        </p:spPr>
        <p:txBody>
          <a:bodyPr vert="horz" wrap="square" lIns="67391" tIns="33696" rIns="67391" bIns="33696" numCol="1" anchor="t" anchorCtr="0" compatLnSpc="1"/>
          <a:lstStyle/>
          <a:p>
            <a:endParaRPr lang="zh-CN" altLang="en-US">
              <a:solidFill>
                <a:schemeClr val="bg2">
                  <a:lumMod val="25000"/>
                </a:schemeClr>
              </a:solidFill>
            </a:endParaRPr>
          </a:p>
        </p:txBody>
      </p:sp>
      <p:sp>
        <p:nvSpPr>
          <p:cNvPr id="3" name="Freeform 9"/>
          <p:cNvSpPr>
            <a:spLocks noEditPoints="1"/>
          </p:cNvSpPr>
          <p:nvPr/>
        </p:nvSpPr>
        <p:spPr bwMode="auto">
          <a:xfrm rot="2700000">
            <a:off x="1429713" y="1471150"/>
            <a:ext cx="1502927" cy="1511480"/>
          </a:xfrm>
          <a:prstGeom prst="ellipse">
            <a:avLst/>
          </a:prstGeom>
          <a:solidFill>
            <a:srgbClr val="E1404F"/>
          </a:solidFill>
          <a:ln>
            <a:noFill/>
          </a:ln>
        </p:spPr>
        <p:txBody>
          <a:bodyPr vert="horz" wrap="square" lIns="67391" tIns="33696" rIns="67391" bIns="33696" numCol="1" anchor="t" anchorCtr="0" compatLnSpc="1"/>
          <a:lstStyle/>
          <a:p>
            <a:endParaRPr lang="zh-CN" altLang="en-US">
              <a:solidFill>
                <a:schemeClr val="bg2">
                  <a:lumMod val="25000"/>
                </a:schemeClr>
              </a:solidFill>
            </a:endParaRPr>
          </a:p>
        </p:txBody>
      </p:sp>
      <p:sp>
        <p:nvSpPr>
          <p:cNvPr id="4" name="Freeform 10"/>
          <p:cNvSpPr>
            <a:spLocks noEditPoints="1"/>
          </p:cNvSpPr>
          <p:nvPr/>
        </p:nvSpPr>
        <p:spPr bwMode="auto">
          <a:xfrm rot="2700000">
            <a:off x="6067613" y="1471150"/>
            <a:ext cx="1503797" cy="1511480"/>
          </a:xfrm>
          <a:prstGeom prst="ellipse">
            <a:avLst/>
          </a:prstGeom>
          <a:solidFill>
            <a:srgbClr val="E1404F"/>
          </a:solidFill>
          <a:ln>
            <a:noFill/>
          </a:ln>
        </p:spPr>
        <p:txBody>
          <a:bodyPr vert="horz" wrap="square" lIns="67391" tIns="33696" rIns="67391" bIns="33696" numCol="1" anchor="t" anchorCtr="0" compatLnSpc="1"/>
          <a:lstStyle/>
          <a:p>
            <a:endParaRPr lang="zh-CN" altLang="en-US">
              <a:solidFill>
                <a:schemeClr val="bg2">
                  <a:lumMod val="25000"/>
                </a:schemeClr>
              </a:solidFill>
            </a:endParaRPr>
          </a:p>
        </p:txBody>
      </p:sp>
      <p:sp>
        <p:nvSpPr>
          <p:cNvPr id="5" name="Oval 5"/>
          <p:cNvSpPr>
            <a:spLocks noChangeArrowheads="1"/>
          </p:cNvSpPr>
          <p:nvPr/>
        </p:nvSpPr>
        <p:spPr bwMode="auto">
          <a:xfrm>
            <a:off x="3984052" y="1704436"/>
            <a:ext cx="1047890" cy="1044907"/>
          </a:xfrm>
          <a:prstGeom prst="ellipse">
            <a:avLst/>
          </a:prstGeom>
          <a:solidFill>
            <a:srgbClr val="F6F6F6"/>
          </a:solidFill>
          <a:ln>
            <a:noFill/>
          </a:ln>
        </p:spPr>
        <p:txBody>
          <a:bodyPr vert="horz" wrap="square" lIns="67391" tIns="33696" rIns="67391" bIns="33696" numCol="1" anchor="t" anchorCtr="0" compatLnSpc="1"/>
          <a:lstStyle/>
          <a:p>
            <a:endParaRPr lang="zh-CN" altLang="en-US">
              <a:solidFill>
                <a:schemeClr val="bg2">
                  <a:lumMod val="25000"/>
                </a:schemeClr>
              </a:solidFill>
            </a:endParaRPr>
          </a:p>
        </p:txBody>
      </p:sp>
      <p:sp>
        <p:nvSpPr>
          <p:cNvPr id="6" name="Oval 6"/>
          <p:cNvSpPr>
            <a:spLocks noChangeArrowheads="1"/>
          </p:cNvSpPr>
          <p:nvPr/>
        </p:nvSpPr>
        <p:spPr bwMode="auto">
          <a:xfrm>
            <a:off x="6293379" y="1704436"/>
            <a:ext cx="1047890" cy="1044907"/>
          </a:xfrm>
          <a:prstGeom prst="ellipse">
            <a:avLst/>
          </a:prstGeom>
          <a:solidFill>
            <a:srgbClr val="F6F6F6"/>
          </a:solidFill>
          <a:ln>
            <a:noFill/>
          </a:ln>
        </p:spPr>
        <p:txBody>
          <a:bodyPr vert="horz" wrap="square" lIns="67391" tIns="33696" rIns="67391" bIns="33696" numCol="1" anchor="t" anchorCtr="0" compatLnSpc="1"/>
          <a:lstStyle/>
          <a:p>
            <a:endParaRPr lang="zh-CN" altLang="en-US">
              <a:solidFill>
                <a:schemeClr val="bg2">
                  <a:lumMod val="25000"/>
                </a:schemeClr>
              </a:solidFill>
            </a:endParaRPr>
          </a:p>
        </p:txBody>
      </p:sp>
      <p:sp>
        <p:nvSpPr>
          <p:cNvPr id="7" name="Oval 7"/>
          <p:cNvSpPr>
            <a:spLocks noChangeArrowheads="1"/>
          </p:cNvSpPr>
          <p:nvPr/>
        </p:nvSpPr>
        <p:spPr bwMode="auto">
          <a:xfrm>
            <a:off x="1657231" y="1704436"/>
            <a:ext cx="1047890" cy="1044907"/>
          </a:xfrm>
          <a:prstGeom prst="ellipse">
            <a:avLst/>
          </a:prstGeom>
          <a:solidFill>
            <a:srgbClr val="F6F6F6"/>
          </a:solidFill>
          <a:ln>
            <a:noFill/>
          </a:ln>
        </p:spPr>
        <p:txBody>
          <a:bodyPr vert="horz" wrap="square" lIns="67391" tIns="33696" rIns="67391" bIns="33696" numCol="1" anchor="t" anchorCtr="0" compatLnSpc="1"/>
          <a:lstStyle/>
          <a:p>
            <a:endParaRPr lang="zh-CN" altLang="en-US">
              <a:solidFill>
                <a:schemeClr val="bg2">
                  <a:lumMod val="25000"/>
                </a:schemeClr>
              </a:solidFill>
            </a:endParaRPr>
          </a:p>
        </p:txBody>
      </p:sp>
      <p:sp>
        <p:nvSpPr>
          <p:cNvPr id="8" name="Freeform 13"/>
          <p:cNvSpPr>
            <a:spLocks noEditPoints="1"/>
          </p:cNvSpPr>
          <p:nvPr/>
        </p:nvSpPr>
        <p:spPr bwMode="auto">
          <a:xfrm>
            <a:off x="1851122" y="1942734"/>
            <a:ext cx="636466" cy="62571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E1404F"/>
          </a:solidFill>
          <a:ln>
            <a:noFill/>
          </a:ln>
        </p:spPr>
        <p:txBody>
          <a:bodyPr vert="horz" wrap="square" lIns="50537" tIns="25268" rIns="50537" bIns="25268" numCol="1" anchor="t" anchorCtr="0" compatLnSpc="1"/>
          <a:lstStyle/>
          <a:p>
            <a:pPr>
              <a:defRPr/>
            </a:pPr>
            <a:endParaRPr lang="zh-CN" altLang="en-US" kern="0">
              <a:solidFill>
                <a:schemeClr val="bg2">
                  <a:lumMod val="25000"/>
                </a:schemeClr>
              </a:solidFill>
            </a:endParaRPr>
          </a:p>
        </p:txBody>
      </p:sp>
      <p:sp>
        <p:nvSpPr>
          <p:cNvPr id="9" name="Freeform 15"/>
          <p:cNvSpPr>
            <a:spLocks noEditPoints="1"/>
          </p:cNvSpPr>
          <p:nvPr/>
        </p:nvSpPr>
        <p:spPr bwMode="auto">
          <a:xfrm>
            <a:off x="4137372" y="1917316"/>
            <a:ext cx="725503" cy="61914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E1404F"/>
          </a:solidFill>
          <a:ln>
            <a:noFill/>
          </a:ln>
        </p:spPr>
        <p:txBody>
          <a:bodyPr vert="horz" wrap="square" lIns="50537" tIns="25268" rIns="50537" bIns="25268" numCol="1" anchor="t" anchorCtr="0" compatLnSpc="1"/>
          <a:lstStyle/>
          <a:p>
            <a:pPr>
              <a:defRPr/>
            </a:pPr>
            <a:endParaRPr lang="zh-CN" altLang="en-US" kern="0">
              <a:solidFill>
                <a:schemeClr val="bg2">
                  <a:lumMod val="25000"/>
                </a:schemeClr>
              </a:solidFill>
            </a:endParaRPr>
          </a:p>
        </p:txBody>
      </p:sp>
      <p:grpSp>
        <p:nvGrpSpPr>
          <p:cNvPr id="10" name="组合 9"/>
          <p:cNvGrpSpPr/>
          <p:nvPr/>
        </p:nvGrpSpPr>
        <p:grpSpPr>
          <a:xfrm>
            <a:off x="6466565" y="1917315"/>
            <a:ext cx="701516" cy="648126"/>
            <a:chOff x="5928340" y="670992"/>
            <a:chExt cx="506444" cy="470018"/>
          </a:xfrm>
          <a:solidFill>
            <a:srgbClr val="E1404F"/>
          </a:solidFill>
        </p:grpSpPr>
        <p:sp>
          <p:nvSpPr>
            <p:cNvPr id="11"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2">
                    <a:lumMod val="25000"/>
                  </a:schemeClr>
                </a:solidFill>
              </a:endParaRPr>
            </a:p>
          </p:txBody>
        </p:sp>
        <p:sp>
          <p:nvSpPr>
            <p:cNvPr id="12"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2">
                    <a:lumMod val="25000"/>
                  </a:schemeClr>
                </a:solidFill>
              </a:endParaRPr>
            </a:p>
          </p:txBody>
        </p:sp>
        <p:sp>
          <p:nvSpPr>
            <p:cNvPr id="13"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2">
                    <a:lumMod val="25000"/>
                  </a:schemeClr>
                </a:solidFill>
              </a:endParaRPr>
            </a:p>
          </p:txBody>
        </p:sp>
      </p:grpSp>
      <p:sp>
        <p:nvSpPr>
          <p:cNvPr id="14" name="TextBox 76"/>
          <p:cNvSpPr txBox="1"/>
          <p:nvPr/>
        </p:nvSpPr>
        <p:spPr>
          <a:xfrm>
            <a:off x="1738784" y="3290235"/>
            <a:ext cx="1030108" cy="298883"/>
          </a:xfrm>
          <a:prstGeom prst="rect">
            <a:avLst/>
          </a:prstGeom>
          <a:noFill/>
        </p:spPr>
        <p:txBody>
          <a:bodyPr wrap="square" lIns="67391" tIns="33696" rIns="67391" bIns="33696" rtlCol="0">
            <a:spAutoFit/>
          </a:bodyPr>
          <a:lstStyle/>
          <a:p>
            <a:pPr algn="ctr"/>
            <a:r>
              <a:rPr lang="zh-CN" altLang="en-US" sz="15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5" name="文本框 20"/>
          <p:cNvSpPr txBox="1"/>
          <p:nvPr/>
        </p:nvSpPr>
        <p:spPr>
          <a:xfrm>
            <a:off x="1388966" y="3584297"/>
            <a:ext cx="1729744" cy="428149"/>
          </a:xfrm>
          <a:prstGeom prst="rect">
            <a:avLst/>
          </a:prstGeom>
          <a:noFill/>
        </p:spPr>
        <p:txBody>
          <a:bodyPr wrap="square" lIns="67391" tIns="33696" rIns="67391" bIns="33696" rtlCol="0">
            <a:spAutoFit/>
          </a:bodyPr>
          <a:lstStyle/>
          <a:p>
            <a:pPr algn="ct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16" name="TextBox 76"/>
          <p:cNvSpPr txBox="1"/>
          <p:nvPr/>
        </p:nvSpPr>
        <p:spPr>
          <a:xfrm>
            <a:off x="3985509" y="3290235"/>
            <a:ext cx="1030108" cy="298883"/>
          </a:xfrm>
          <a:prstGeom prst="rect">
            <a:avLst/>
          </a:prstGeom>
          <a:noFill/>
        </p:spPr>
        <p:txBody>
          <a:bodyPr wrap="square" lIns="67391" tIns="33696" rIns="67391" bIns="33696" rtlCol="0">
            <a:spAutoFit/>
          </a:bodyPr>
          <a:lstStyle/>
          <a:p>
            <a:pPr algn="ctr"/>
            <a:r>
              <a:rPr lang="zh-CN" altLang="en-US" sz="15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7" name="文本框 22"/>
          <p:cNvSpPr txBox="1"/>
          <p:nvPr/>
        </p:nvSpPr>
        <p:spPr>
          <a:xfrm>
            <a:off x="3635691" y="3584297"/>
            <a:ext cx="1729744" cy="428149"/>
          </a:xfrm>
          <a:prstGeom prst="rect">
            <a:avLst/>
          </a:prstGeom>
          <a:noFill/>
        </p:spPr>
        <p:txBody>
          <a:bodyPr wrap="square" lIns="67391" tIns="33696" rIns="67391" bIns="33696" rtlCol="0">
            <a:spAutoFit/>
          </a:bodyPr>
          <a:lstStyle/>
          <a:p>
            <a:pPr algn="ct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18" name="TextBox 76"/>
          <p:cNvSpPr txBox="1"/>
          <p:nvPr/>
        </p:nvSpPr>
        <p:spPr>
          <a:xfrm>
            <a:off x="6373713" y="3290235"/>
            <a:ext cx="1030108" cy="298883"/>
          </a:xfrm>
          <a:prstGeom prst="rect">
            <a:avLst/>
          </a:prstGeom>
          <a:noFill/>
        </p:spPr>
        <p:txBody>
          <a:bodyPr wrap="square" lIns="67391" tIns="33696" rIns="67391" bIns="33696" rtlCol="0">
            <a:spAutoFit/>
          </a:bodyPr>
          <a:lstStyle/>
          <a:p>
            <a:pPr algn="ctr"/>
            <a:r>
              <a:rPr lang="zh-CN" altLang="en-US" sz="15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9" name="文本框 24"/>
          <p:cNvSpPr txBox="1"/>
          <p:nvPr/>
        </p:nvSpPr>
        <p:spPr>
          <a:xfrm>
            <a:off x="6023895" y="3584297"/>
            <a:ext cx="1729744" cy="428149"/>
          </a:xfrm>
          <a:prstGeom prst="rect">
            <a:avLst/>
          </a:prstGeom>
          <a:noFill/>
        </p:spPr>
        <p:txBody>
          <a:bodyPr wrap="square" lIns="67391" tIns="33696" rIns="67391" bIns="33696" rtlCol="0">
            <a:spAutoFit/>
          </a:bodyPr>
          <a:lstStyle/>
          <a:p>
            <a:pPr algn="ct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0"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slow" advTm="313">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47"/>
          <p:cNvSpPr>
            <a:spLocks noChangeArrowheads="1"/>
          </p:cNvSpPr>
          <p:nvPr/>
        </p:nvSpPr>
        <p:spPr bwMode="auto">
          <a:xfrm>
            <a:off x="683568" y="3857452"/>
            <a:ext cx="17656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lvl="0">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a:t>
            </a:r>
            <a:r>
              <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 name="文本框 48"/>
          <p:cNvSpPr>
            <a:spLocks noChangeArrowheads="1"/>
          </p:cNvSpPr>
          <p:nvPr/>
        </p:nvSpPr>
        <p:spPr bwMode="auto">
          <a:xfrm>
            <a:off x="971600" y="3476452"/>
            <a:ext cx="1365647"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微博推广</a:t>
            </a:r>
          </a:p>
        </p:txBody>
      </p:sp>
      <p:sp>
        <p:nvSpPr>
          <p:cNvPr id="4" name="矩形 47"/>
          <p:cNvSpPr>
            <a:spLocks noChangeArrowheads="1"/>
          </p:cNvSpPr>
          <p:nvPr/>
        </p:nvSpPr>
        <p:spPr bwMode="auto">
          <a:xfrm>
            <a:off x="2771800" y="3857452"/>
            <a:ext cx="1806179" cy="407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5" name="文本框 48"/>
          <p:cNvSpPr>
            <a:spLocks noChangeArrowheads="1"/>
          </p:cNvSpPr>
          <p:nvPr/>
        </p:nvSpPr>
        <p:spPr bwMode="auto">
          <a:xfrm>
            <a:off x="3053804" y="3476452"/>
            <a:ext cx="1365647"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空间推广</a:t>
            </a:r>
          </a:p>
        </p:txBody>
      </p:sp>
      <p:sp>
        <p:nvSpPr>
          <p:cNvPr id="6" name="矩形 47"/>
          <p:cNvSpPr>
            <a:spLocks noChangeArrowheads="1"/>
          </p:cNvSpPr>
          <p:nvPr/>
        </p:nvSpPr>
        <p:spPr bwMode="auto">
          <a:xfrm>
            <a:off x="4788024" y="3857452"/>
            <a:ext cx="1910954"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lvl="0">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a:t>
            </a:r>
            <a:endParaRPr lang="en-US" altLang="zh-CN" sz="11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文本框 48"/>
          <p:cNvSpPr>
            <a:spLocks noChangeArrowheads="1"/>
          </p:cNvSpPr>
          <p:nvPr/>
        </p:nvSpPr>
        <p:spPr bwMode="auto">
          <a:xfrm>
            <a:off x="5004048" y="3476452"/>
            <a:ext cx="1365647"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微信推广</a:t>
            </a:r>
          </a:p>
        </p:txBody>
      </p:sp>
      <p:sp>
        <p:nvSpPr>
          <p:cNvPr id="8" name="矩形 47"/>
          <p:cNvSpPr>
            <a:spLocks noChangeArrowheads="1"/>
          </p:cNvSpPr>
          <p:nvPr/>
        </p:nvSpPr>
        <p:spPr bwMode="auto">
          <a:xfrm>
            <a:off x="6804248" y="3819352"/>
            <a:ext cx="1791890" cy="746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fontAlgn="auto">
              <a:spcBef>
                <a:spcPts val="0"/>
              </a:spcBef>
              <a:spcAft>
                <a:spcPts val="0"/>
              </a:spcAft>
              <a:defRPr/>
            </a:pPr>
            <a:r>
              <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rPr>
              <a:t>利用百度贴吧传播达到广告目的，利用本地论坛社区传播达到广告目的。</a:t>
            </a:r>
          </a:p>
          <a:p>
            <a:pPr lvl="0">
              <a:defRPr/>
            </a:pPr>
            <a:endParaRPr lang="zh-CN" altLang="en-US" sz="11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48"/>
          <p:cNvSpPr>
            <a:spLocks noChangeArrowheads="1"/>
          </p:cNvSpPr>
          <p:nvPr/>
        </p:nvSpPr>
        <p:spPr bwMode="auto">
          <a:xfrm>
            <a:off x="7094785" y="3476452"/>
            <a:ext cx="1365647" cy="34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a:defRPr/>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贴吧推广</a:t>
            </a:r>
          </a:p>
        </p:txBody>
      </p:sp>
      <p:grpSp>
        <p:nvGrpSpPr>
          <p:cNvPr id="10" name="组合 9"/>
          <p:cNvGrpSpPr/>
          <p:nvPr/>
        </p:nvGrpSpPr>
        <p:grpSpPr>
          <a:xfrm>
            <a:off x="2694385" y="1347614"/>
            <a:ext cx="1787128" cy="1787129"/>
            <a:chOff x="2694385" y="1347614"/>
            <a:chExt cx="1787128" cy="1787129"/>
          </a:xfrm>
          <a:solidFill>
            <a:srgbClr val="E1404F"/>
          </a:solidFill>
        </p:grpSpPr>
        <p:sp>
          <p:nvSpPr>
            <p:cNvPr id="11" name="圆角矩形 75"/>
            <p:cNvSpPr/>
            <p:nvPr/>
          </p:nvSpPr>
          <p:spPr bwMode="auto">
            <a:xfrm>
              <a:off x="2694385" y="1347614"/>
              <a:ext cx="1787128" cy="1787129"/>
            </a:xfrm>
            <a:prstGeom prst="roundRect">
              <a:avLst/>
            </a:prstGeom>
            <a:gr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ea typeface="微软雅黑" panose="020B0503020204020204" pitchFamily="34" charset="-122"/>
              </a:endParaRPr>
            </a:p>
          </p:txBody>
        </p:sp>
        <p:sp>
          <p:nvSpPr>
            <p:cNvPr id="12" name="椭圆 11"/>
            <p:cNvSpPr/>
            <p:nvPr/>
          </p:nvSpPr>
          <p:spPr bwMode="auto">
            <a:xfrm>
              <a:off x="2747985" y="1401214"/>
              <a:ext cx="1679928" cy="1679929"/>
            </a:xfrm>
            <a:prstGeom prst="ellipse">
              <a:avLst/>
            </a:prstGeom>
            <a:grpFill/>
            <a:ln>
              <a:solidFill>
                <a:schemeClr val="bg1">
                  <a:lumMod val="50000"/>
                </a:schemeClr>
              </a:solid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ea typeface="微软雅黑" panose="020B0503020204020204" pitchFamily="34" charset="-122"/>
              </a:endParaRPr>
            </a:p>
          </p:txBody>
        </p:sp>
        <p:sp>
          <p:nvSpPr>
            <p:cNvPr id="13" name="椭圆 12"/>
            <p:cNvSpPr/>
            <p:nvPr/>
          </p:nvSpPr>
          <p:spPr bwMode="auto">
            <a:xfrm>
              <a:off x="3101881" y="1777039"/>
              <a:ext cx="936913" cy="936914"/>
            </a:xfrm>
            <a:prstGeom prst="ellipse">
              <a:avLst/>
            </a:prstGeom>
            <a:solidFill>
              <a:schemeClr val="bg1"/>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ea typeface="微软雅黑" panose="020B0503020204020204" pitchFamily="34" charset="-122"/>
              </a:endParaRPr>
            </a:p>
          </p:txBody>
        </p:sp>
        <p:grpSp>
          <p:nvGrpSpPr>
            <p:cNvPr id="14" name="组合 13"/>
            <p:cNvGrpSpPr/>
            <p:nvPr/>
          </p:nvGrpSpPr>
          <p:grpSpPr>
            <a:xfrm>
              <a:off x="3285677" y="1970090"/>
              <a:ext cx="602456" cy="570310"/>
              <a:chOff x="4787900" y="539750"/>
              <a:chExt cx="803275" cy="760413"/>
            </a:xfrm>
            <a:grpFill/>
          </p:grpSpPr>
          <p:sp>
            <p:nvSpPr>
              <p:cNvPr id="15" name="Freeform 17"/>
              <p:cNvSpPr/>
              <p:nvPr/>
            </p:nvSpPr>
            <p:spPr bwMode="auto">
              <a:xfrm>
                <a:off x="4787900" y="619125"/>
                <a:ext cx="430212" cy="438150"/>
              </a:xfrm>
              <a:custGeom>
                <a:avLst/>
                <a:gdLst>
                  <a:gd name="T0" fmla="*/ 30 w 60"/>
                  <a:gd name="T1" fmla="*/ 0 h 61"/>
                  <a:gd name="T2" fmla="*/ 0 w 60"/>
                  <a:gd name="T3" fmla="*/ 31 h 61"/>
                  <a:gd name="T4" fmla="*/ 3 w 60"/>
                  <a:gd name="T5" fmla="*/ 44 h 61"/>
                  <a:gd name="T6" fmla="*/ 7 w 60"/>
                  <a:gd name="T7" fmla="*/ 46 h 61"/>
                  <a:gd name="T8" fmla="*/ 8 w 60"/>
                  <a:gd name="T9" fmla="*/ 42 h 61"/>
                  <a:gd name="T10" fmla="*/ 5 w 60"/>
                  <a:gd name="T11" fmla="*/ 31 h 61"/>
                  <a:gd name="T12" fmla="*/ 30 w 60"/>
                  <a:gd name="T13" fmla="*/ 6 h 61"/>
                  <a:gd name="T14" fmla="*/ 55 w 60"/>
                  <a:gd name="T15" fmla="*/ 31 h 61"/>
                  <a:gd name="T16" fmla="*/ 30 w 60"/>
                  <a:gd name="T17" fmla="*/ 55 h 61"/>
                  <a:gd name="T18" fmla="*/ 24 w 60"/>
                  <a:gd name="T19" fmla="*/ 55 h 61"/>
                  <a:gd name="T20" fmla="*/ 21 w 60"/>
                  <a:gd name="T21" fmla="*/ 57 h 61"/>
                  <a:gd name="T22" fmla="*/ 23 w 60"/>
                  <a:gd name="T23" fmla="*/ 60 h 61"/>
                  <a:gd name="T24" fmla="*/ 30 w 60"/>
                  <a:gd name="T25" fmla="*/ 61 h 61"/>
                  <a:gd name="T26" fmla="*/ 60 w 60"/>
                  <a:gd name="T27" fmla="*/ 31 h 61"/>
                  <a:gd name="T28" fmla="*/ 30 w 60"/>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61">
                    <a:moveTo>
                      <a:pt x="30" y="0"/>
                    </a:moveTo>
                    <a:cubicBezTo>
                      <a:pt x="13" y="0"/>
                      <a:pt x="0" y="14"/>
                      <a:pt x="0" y="31"/>
                    </a:cubicBezTo>
                    <a:cubicBezTo>
                      <a:pt x="0" y="35"/>
                      <a:pt x="1" y="40"/>
                      <a:pt x="3" y="44"/>
                    </a:cubicBezTo>
                    <a:cubicBezTo>
                      <a:pt x="4" y="46"/>
                      <a:pt x="5" y="46"/>
                      <a:pt x="7" y="46"/>
                    </a:cubicBezTo>
                    <a:cubicBezTo>
                      <a:pt x="8" y="45"/>
                      <a:pt x="9" y="43"/>
                      <a:pt x="8" y="42"/>
                    </a:cubicBezTo>
                    <a:cubicBezTo>
                      <a:pt x="6" y="38"/>
                      <a:pt x="5" y="35"/>
                      <a:pt x="5" y="31"/>
                    </a:cubicBezTo>
                    <a:cubicBezTo>
                      <a:pt x="5" y="17"/>
                      <a:pt x="16" y="6"/>
                      <a:pt x="30" y="6"/>
                    </a:cubicBezTo>
                    <a:cubicBezTo>
                      <a:pt x="44" y="6"/>
                      <a:pt x="55" y="17"/>
                      <a:pt x="55" y="31"/>
                    </a:cubicBezTo>
                    <a:cubicBezTo>
                      <a:pt x="55" y="44"/>
                      <a:pt x="44" y="55"/>
                      <a:pt x="30" y="55"/>
                    </a:cubicBezTo>
                    <a:cubicBezTo>
                      <a:pt x="28" y="55"/>
                      <a:pt x="26" y="55"/>
                      <a:pt x="24" y="55"/>
                    </a:cubicBezTo>
                    <a:cubicBezTo>
                      <a:pt x="23" y="54"/>
                      <a:pt x="22" y="55"/>
                      <a:pt x="21" y="57"/>
                    </a:cubicBezTo>
                    <a:cubicBezTo>
                      <a:pt x="21" y="58"/>
                      <a:pt x="22" y="60"/>
                      <a:pt x="23" y="60"/>
                    </a:cubicBezTo>
                    <a:cubicBezTo>
                      <a:pt x="25" y="61"/>
                      <a:pt x="28" y="61"/>
                      <a:pt x="30" y="61"/>
                    </a:cubicBezTo>
                    <a:cubicBezTo>
                      <a:pt x="47" y="61"/>
                      <a:pt x="60" y="47"/>
                      <a:pt x="60" y="31"/>
                    </a:cubicBezTo>
                    <a:cubicBezTo>
                      <a:pt x="60" y="14"/>
                      <a:pt x="47"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tx1">
                      <a:lumMod val="75000"/>
                      <a:lumOff val="25000"/>
                    </a:schemeClr>
                  </a:solidFill>
                  <a:latin typeface="+mn-lt"/>
                  <a:ea typeface="微软雅黑" panose="020B0503020204020204" pitchFamily="34" charset="-122"/>
                </a:endParaRPr>
              </a:p>
            </p:txBody>
          </p:sp>
          <p:sp>
            <p:nvSpPr>
              <p:cNvPr id="16" name="Freeform 18"/>
              <p:cNvSpPr/>
              <p:nvPr/>
            </p:nvSpPr>
            <p:spPr bwMode="auto">
              <a:xfrm>
                <a:off x="4795838" y="762000"/>
                <a:ext cx="279400" cy="538163"/>
              </a:xfrm>
              <a:custGeom>
                <a:avLst/>
                <a:gdLst>
                  <a:gd name="T0" fmla="*/ 24 w 39"/>
                  <a:gd name="T1" fmla="*/ 18 h 75"/>
                  <a:gd name="T2" fmla="*/ 29 w 39"/>
                  <a:gd name="T3" fmla="*/ 20 h 75"/>
                  <a:gd name="T4" fmla="*/ 39 w 39"/>
                  <a:gd name="T5" fmla="*/ 10 h 75"/>
                  <a:gd name="T6" fmla="*/ 29 w 39"/>
                  <a:gd name="T7" fmla="*/ 0 h 75"/>
                  <a:gd name="T8" fmla="*/ 19 w 39"/>
                  <a:gd name="T9" fmla="*/ 10 h 75"/>
                  <a:gd name="T10" fmla="*/ 20 w 39"/>
                  <a:gd name="T11" fmla="*/ 14 h 75"/>
                  <a:gd name="T12" fmla="*/ 13 w 39"/>
                  <a:gd name="T13" fmla="*/ 23 h 75"/>
                  <a:gd name="T14" fmla="*/ 2 w 39"/>
                  <a:gd name="T15" fmla="*/ 72 h 75"/>
                  <a:gd name="T16" fmla="*/ 4 w 39"/>
                  <a:gd name="T17" fmla="*/ 75 h 75"/>
                  <a:gd name="T18" fmla="*/ 5 w 39"/>
                  <a:gd name="T19" fmla="*/ 75 h 75"/>
                  <a:gd name="T20" fmla="*/ 7 w 39"/>
                  <a:gd name="T21" fmla="*/ 71 h 75"/>
                  <a:gd name="T22" fmla="*/ 18 w 39"/>
                  <a:gd name="T23" fmla="*/ 26 h 75"/>
                  <a:gd name="T24" fmla="*/ 24 w 39"/>
                  <a:gd name="T25"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75">
                    <a:moveTo>
                      <a:pt x="24" y="18"/>
                    </a:moveTo>
                    <a:cubicBezTo>
                      <a:pt x="25" y="19"/>
                      <a:pt x="27" y="20"/>
                      <a:pt x="29" y="20"/>
                    </a:cubicBezTo>
                    <a:cubicBezTo>
                      <a:pt x="35" y="20"/>
                      <a:pt x="39" y="16"/>
                      <a:pt x="39" y="10"/>
                    </a:cubicBezTo>
                    <a:cubicBezTo>
                      <a:pt x="39" y="4"/>
                      <a:pt x="35" y="0"/>
                      <a:pt x="29" y="0"/>
                    </a:cubicBezTo>
                    <a:cubicBezTo>
                      <a:pt x="24" y="0"/>
                      <a:pt x="19" y="4"/>
                      <a:pt x="19" y="10"/>
                    </a:cubicBezTo>
                    <a:cubicBezTo>
                      <a:pt x="19" y="11"/>
                      <a:pt x="20" y="13"/>
                      <a:pt x="20" y="14"/>
                    </a:cubicBezTo>
                    <a:cubicBezTo>
                      <a:pt x="18" y="16"/>
                      <a:pt x="16" y="19"/>
                      <a:pt x="13" y="23"/>
                    </a:cubicBezTo>
                    <a:cubicBezTo>
                      <a:pt x="7" y="32"/>
                      <a:pt x="0" y="49"/>
                      <a:pt x="2" y="72"/>
                    </a:cubicBezTo>
                    <a:cubicBezTo>
                      <a:pt x="2" y="73"/>
                      <a:pt x="3" y="75"/>
                      <a:pt x="4" y="75"/>
                    </a:cubicBezTo>
                    <a:cubicBezTo>
                      <a:pt x="5" y="75"/>
                      <a:pt x="5" y="75"/>
                      <a:pt x="5" y="75"/>
                    </a:cubicBezTo>
                    <a:cubicBezTo>
                      <a:pt x="6" y="75"/>
                      <a:pt x="7" y="73"/>
                      <a:pt x="7" y="71"/>
                    </a:cubicBezTo>
                    <a:cubicBezTo>
                      <a:pt x="6" y="54"/>
                      <a:pt x="9" y="39"/>
                      <a:pt x="18" y="26"/>
                    </a:cubicBezTo>
                    <a:cubicBezTo>
                      <a:pt x="20" y="23"/>
                      <a:pt x="22" y="20"/>
                      <a:pt x="2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tx1">
                      <a:lumMod val="75000"/>
                      <a:lumOff val="25000"/>
                    </a:schemeClr>
                  </a:solidFill>
                  <a:latin typeface="+mn-lt"/>
                  <a:ea typeface="微软雅黑" panose="020B0503020204020204" pitchFamily="34" charset="-122"/>
                </a:endParaRPr>
              </a:p>
            </p:txBody>
          </p:sp>
          <p:sp>
            <p:nvSpPr>
              <p:cNvPr id="17" name="Freeform 19"/>
              <p:cNvSpPr/>
              <p:nvPr/>
            </p:nvSpPr>
            <p:spPr bwMode="auto">
              <a:xfrm>
                <a:off x="5260975" y="539750"/>
                <a:ext cx="279400" cy="265113"/>
              </a:xfrm>
              <a:custGeom>
                <a:avLst/>
                <a:gdLst>
                  <a:gd name="T0" fmla="*/ 20 w 39"/>
                  <a:gd name="T1" fmla="*/ 34 h 37"/>
                  <a:gd name="T2" fmla="*/ 14 w 39"/>
                  <a:gd name="T3" fmla="*/ 32 h 37"/>
                  <a:gd name="T4" fmla="*/ 7 w 39"/>
                  <a:gd name="T5" fmla="*/ 13 h 37"/>
                  <a:gd name="T6" fmla="*/ 26 w 39"/>
                  <a:gd name="T7" fmla="*/ 7 h 37"/>
                  <a:gd name="T8" fmla="*/ 33 w 39"/>
                  <a:gd name="T9" fmla="*/ 25 h 37"/>
                  <a:gd name="T10" fmla="*/ 31 w 39"/>
                  <a:gd name="T11" fmla="*/ 28 h 37"/>
                  <a:gd name="T12" fmla="*/ 31 w 39"/>
                  <a:gd name="T13" fmla="*/ 30 h 37"/>
                  <a:gd name="T14" fmla="*/ 33 w 39"/>
                  <a:gd name="T15" fmla="*/ 30 h 37"/>
                  <a:gd name="T16" fmla="*/ 35 w 39"/>
                  <a:gd name="T17" fmla="*/ 27 h 37"/>
                  <a:gd name="T18" fmla="*/ 27 w 39"/>
                  <a:gd name="T19" fmla="*/ 4 h 37"/>
                  <a:gd name="T20" fmla="*/ 4 w 39"/>
                  <a:gd name="T21" fmla="*/ 12 h 37"/>
                  <a:gd name="T22" fmla="*/ 12 w 39"/>
                  <a:gd name="T23" fmla="*/ 35 h 37"/>
                  <a:gd name="T24" fmla="*/ 20 w 39"/>
                  <a:gd name="T25" fmla="*/ 37 h 37"/>
                  <a:gd name="T26" fmla="*/ 22 w 39"/>
                  <a:gd name="T27" fmla="*/ 35 h 37"/>
                  <a:gd name="T28" fmla="*/ 20 w 39"/>
                  <a:gd name="T2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7">
                    <a:moveTo>
                      <a:pt x="20" y="34"/>
                    </a:moveTo>
                    <a:cubicBezTo>
                      <a:pt x="18" y="34"/>
                      <a:pt x="16" y="33"/>
                      <a:pt x="14" y="32"/>
                    </a:cubicBezTo>
                    <a:cubicBezTo>
                      <a:pt x="7" y="29"/>
                      <a:pt x="4" y="20"/>
                      <a:pt x="7" y="13"/>
                    </a:cubicBezTo>
                    <a:cubicBezTo>
                      <a:pt x="10" y="6"/>
                      <a:pt x="19" y="3"/>
                      <a:pt x="26" y="7"/>
                    </a:cubicBezTo>
                    <a:cubicBezTo>
                      <a:pt x="33" y="10"/>
                      <a:pt x="36" y="18"/>
                      <a:pt x="33" y="25"/>
                    </a:cubicBezTo>
                    <a:cubicBezTo>
                      <a:pt x="32" y="26"/>
                      <a:pt x="32" y="27"/>
                      <a:pt x="31" y="28"/>
                    </a:cubicBezTo>
                    <a:cubicBezTo>
                      <a:pt x="30" y="29"/>
                      <a:pt x="30" y="30"/>
                      <a:pt x="31" y="30"/>
                    </a:cubicBezTo>
                    <a:cubicBezTo>
                      <a:pt x="32" y="31"/>
                      <a:pt x="33" y="31"/>
                      <a:pt x="33" y="30"/>
                    </a:cubicBezTo>
                    <a:cubicBezTo>
                      <a:pt x="34" y="29"/>
                      <a:pt x="35" y="28"/>
                      <a:pt x="35" y="27"/>
                    </a:cubicBezTo>
                    <a:cubicBezTo>
                      <a:pt x="39" y="18"/>
                      <a:pt x="36" y="8"/>
                      <a:pt x="27" y="4"/>
                    </a:cubicBezTo>
                    <a:cubicBezTo>
                      <a:pt x="19" y="0"/>
                      <a:pt x="8" y="3"/>
                      <a:pt x="4" y="12"/>
                    </a:cubicBezTo>
                    <a:cubicBezTo>
                      <a:pt x="0" y="21"/>
                      <a:pt x="4" y="31"/>
                      <a:pt x="12" y="35"/>
                    </a:cubicBezTo>
                    <a:cubicBezTo>
                      <a:pt x="15" y="36"/>
                      <a:pt x="18" y="37"/>
                      <a:pt x="20" y="37"/>
                    </a:cubicBezTo>
                    <a:cubicBezTo>
                      <a:pt x="21" y="37"/>
                      <a:pt x="22" y="36"/>
                      <a:pt x="22" y="35"/>
                    </a:cubicBezTo>
                    <a:cubicBezTo>
                      <a:pt x="22" y="34"/>
                      <a:pt x="21" y="33"/>
                      <a:pt x="2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tx1">
                      <a:lumMod val="75000"/>
                      <a:lumOff val="25000"/>
                    </a:schemeClr>
                  </a:solidFill>
                  <a:latin typeface="+mn-lt"/>
                  <a:ea typeface="微软雅黑" panose="020B0503020204020204" pitchFamily="34" charset="-122"/>
                </a:endParaRPr>
              </a:p>
            </p:txBody>
          </p:sp>
          <p:sp>
            <p:nvSpPr>
              <p:cNvPr id="18" name="Freeform 20"/>
              <p:cNvSpPr/>
              <p:nvPr/>
            </p:nvSpPr>
            <p:spPr bwMode="auto">
              <a:xfrm>
                <a:off x="5354638" y="633413"/>
                <a:ext cx="236537" cy="250825"/>
              </a:xfrm>
              <a:custGeom>
                <a:avLst/>
                <a:gdLst>
                  <a:gd name="T0" fmla="*/ 32 w 33"/>
                  <a:gd name="T1" fmla="*/ 32 h 35"/>
                  <a:gd name="T2" fmla="*/ 12 w 33"/>
                  <a:gd name="T3" fmla="*/ 16 h 35"/>
                  <a:gd name="T4" fmla="*/ 9 w 33"/>
                  <a:gd name="T5" fmla="*/ 11 h 35"/>
                  <a:gd name="T6" fmla="*/ 12 w 33"/>
                  <a:gd name="T7" fmla="*/ 8 h 35"/>
                  <a:gd name="T8" fmla="*/ 9 w 33"/>
                  <a:gd name="T9" fmla="*/ 1 h 35"/>
                  <a:gd name="T10" fmla="*/ 1 w 33"/>
                  <a:gd name="T11" fmla="*/ 4 h 35"/>
                  <a:gd name="T12" fmla="*/ 4 w 33"/>
                  <a:gd name="T13" fmla="*/ 11 h 35"/>
                  <a:gd name="T14" fmla="*/ 6 w 33"/>
                  <a:gd name="T15" fmla="*/ 12 h 35"/>
                  <a:gd name="T16" fmla="*/ 9 w 33"/>
                  <a:gd name="T17" fmla="*/ 17 h 35"/>
                  <a:gd name="T18" fmla="*/ 31 w 33"/>
                  <a:gd name="T19" fmla="*/ 35 h 35"/>
                  <a:gd name="T20" fmla="*/ 33 w 33"/>
                  <a:gd name="T21" fmla="*/ 34 h 35"/>
                  <a:gd name="T22" fmla="*/ 33 w 33"/>
                  <a:gd name="T23" fmla="*/ 34 h 35"/>
                  <a:gd name="T24" fmla="*/ 32 w 3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5">
                    <a:moveTo>
                      <a:pt x="32" y="32"/>
                    </a:moveTo>
                    <a:cubicBezTo>
                      <a:pt x="23" y="29"/>
                      <a:pt x="16" y="23"/>
                      <a:pt x="12" y="16"/>
                    </a:cubicBezTo>
                    <a:cubicBezTo>
                      <a:pt x="11" y="14"/>
                      <a:pt x="10" y="12"/>
                      <a:pt x="9" y="11"/>
                    </a:cubicBezTo>
                    <a:cubicBezTo>
                      <a:pt x="10" y="10"/>
                      <a:pt x="11" y="10"/>
                      <a:pt x="12" y="8"/>
                    </a:cubicBezTo>
                    <a:cubicBezTo>
                      <a:pt x="13" y="6"/>
                      <a:pt x="12" y="2"/>
                      <a:pt x="9" y="1"/>
                    </a:cubicBezTo>
                    <a:cubicBezTo>
                      <a:pt x="6" y="0"/>
                      <a:pt x="3" y="1"/>
                      <a:pt x="1" y="4"/>
                    </a:cubicBezTo>
                    <a:cubicBezTo>
                      <a:pt x="0" y="6"/>
                      <a:pt x="1" y="10"/>
                      <a:pt x="4" y="11"/>
                    </a:cubicBezTo>
                    <a:cubicBezTo>
                      <a:pt x="5" y="12"/>
                      <a:pt x="6" y="12"/>
                      <a:pt x="6" y="12"/>
                    </a:cubicBezTo>
                    <a:cubicBezTo>
                      <a:pt x="7" y="13"/>
                      <a:pt x="8" y="15"/>
                      <a:pt x="9" y="17"/>
                    </a:cubicBezTo>
                    <a:cubicBezTo>
                      <a:pt x="12" y="23"/>
                      <a:pt x="19" y="31"/>
                      <a:pt x="31" y="35"/>
                    </a:cubicBezTo>
                    <a:cubicBezTo>
                      <a:pt x="32" y="35"/>
                      <a:pt x="33" y="35"/>
                      <a:pt x="33" y="34"/>
                    </a:cubicBezTo>
                    <a:cubicBezTo>
                      <a:pt x="33" y="34"/>
                      <a:pt x="33" y="34"/>
                      <a:pt x="33" y="34"/>
                    </a:cubicBezTo>
                    <a:cubicBezTo>
                      <a:pt x="33" y="33"/>
                      <a:pt x="33" y="32"/>
                      <a:pt x="32"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a:solidFill>
                    <a:schemeClr val="tx1">
                      <a:lumMod val="75000"/>
                      <a:lumOff val="25000"/>
                    </a:schemeClr>
                  </a:solidFill>
                  <a:latin typeface="+mn-lt"/>
                  <a:ea typeface="微软雅黑" panose="020B0503020204020204" pitchFamily="34" charset="-122"/>
                </a:endParaRPr>
              </a:p>
            </p:txBody>
          </p:sp>
        </p:grpSp>
      </p:grpSp>
      <p:grpSp>
        <p:nvGrpSpPr>
          <p:cNvPr id="19" name="组合 18"/>
          <p:cNvGrpSpPr/>
          <p:nvPr/>
        </p:nvGrpSpPr>
        <p:grpSpPr>
          <a:xfrm>
            <a:off x="4719637" y="1347614"/>
            <a:ext cx="1787129" cy="1787129"/>
            <a:chOff x="4719637" y="1347614"/>
            <a:chExt cx="1787129" cy="1787129"/>
          </a:xfrm>
          <a:solidFill>
            <a:srgbClr val="E1404F"/>
          </a:solidFill>
        </p:grpSpPr>
        <p:sp>
          <p:nvSpPr>
            <p:cNvPr id="20" name="圆角矩形 84"/>
            <p:cNvSpPr/>
            <p:nvPr/>
          </p:nvSpPr>
          <p:spPr bwMode="auto">
            <a:xfrm>
              <a:off x="4719637" y="1347614"/>
              <a:ext cx="1787129" cy="1787129"/>
            </a:xfrm>
            <a:prstGeom prst="roundRect">
              <a:avLst/>
            </a:prstGeom>
            <a:gr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ea typeface="微软雅黑" panose="020B0503020204020204" pitchFamily="34" charset="-122"/>
              </a:endParaRPr>
            </a:p>
          </p:txBody>
        </p:sp>
        <p:sp>
          <p:nvSpPr>
            <p:cNvPr id="21" name="椭圆 20"/>
            <p:cNvSpPr/>
            <p:nvPr/>
          </p:nvSpPr>
          <p:spPr bwMode="auto">
            <a:xfrm>
              <a:off x="4773237" y="1401214"/>
              <a:ext cx="1679929" cy="1679929"/>
            </a:xfrm>
            <a:prstGeom prst="ellipse">
              <a:avLst/>
            </a:prstGeom>
            <a:grp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ea typeface="微软雅黑" panose="020B0503020204020204" pitchFamily="34" charset="-122"/>
              </a:endParaRPr>
            </a:p>
          </p:txBody>
        </p:sp>
        <p:sp>
          <p:nvSpPr>
            <p:cNvPr id="22" name="椭圆 21"/>
            <p:cNvSpPr/>
            <p:nvPr/>
          </p:nvSpPr>
          <p:spPr bwMode="auto">
            <a:xfrm>
              <a:off x="5127133" y="1777039"/>
              <a:ext cx="936914" cy="936914"/>
            </a:xfrm>
            <a:prstGeom prst="ellipse">
              <a:avLst/>
            </a:prstGeom>
            <a:solidFill>
              <a:schemeClr val="bg1"/>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tx1">
                    <a:lumMod val="75000"/>
                    <a:lumOff val="25000"/>
                  </a:schemeClr>
                </a:solidFill>
                <a:ea typeface="微软雅黑" panose="020B0503020204020204" pitchFamily="34" charset="-122"/>
              </a:endParaRPr>
            </a:p>
          </p:txBody>
        </p:sp>
        <p:grpSp>
          <p:nvGrpSpPr>
            <p:cNvPr id="23" name="组合 22"/>
            <p:cNvGrpSpPr/>
            <p:nvPr/>
          </p:nvGrpSpPr>
          <p:grpSpPr>
            <a:xfrm>
              <a:off x="5285319" y="2020541"/>
              <a:ext cx="575072" cy="468614"/>
              <a:chOff x="7342981" y="642937"/>
              <a:chExt cx="917575" cy="747713"/>
            </a:xfrm>
            <a:grpFill/>
          </p:grpSpPr>
          <p:sp>
            <p:nvSpPr>
              <p:cNvPr id="24" name="Freeform 21"/>
              <p:cNvSpPr>
                <a:spLocks noEditPoints="1"/>
              </p:cNvSpPr>
              <p:nvPr/>
            </p:nvSpPr>
            <p:spPr bwMode="auto">
              <a:xfrm>
                <a:off x="7342981" y="642937"/>
                <a:ext cx="652462" cy="59690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w="9525">
                <a:noFill/>
                <a:round/>
              </a:ln>
            </p:spPr>
            <p:txBody>
              <a:bodyPr/>
              <a:lstStyle/>
              <a:p>
                <a:pPr>
                  <a:defRPr/>
                </a:pPr>
                <a:endParaRPr lang="zh-CN" altLang="en-US">
                  <a:solidFill>
                    <a:schemeClr val="tx1">
                      <a:lumMod val="75000"/>
                      <a:lumOff val="25000"/>
                    </a:schemeClr>
                  </a:solidFill>
                  <a:latin typeface="+mn-lt"/>
                  <a:ea typeface="微软雅黑" panose="020B0503020204020204" pitchFamily="34" charset="-122"/>
                </a:endParaRPr>
              </a:p>
            </p:txBody>
          </p:sp>
          <p:sp>
            <p:nvSpPr>
              <p:cNvPr id="25" name="Freeform 22"/>
              <p:cNvSpPr>
                <a:spLocks noEditPoints="1"/>
              </p:cNvSpPr>
              <p:nvPr/>
            </p:nvSpPr>
            <p:spPr bwMode="auto">
              <a:xfrm>
                <a:off x="7708106" y="887412"/>
                <a:ext cx="552450" cy="503238"/>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w="9525">
                <a:noFill/>
                <a:round/>
              </a:ln>
            </p:spPr>
            <p:txBody>
              <a:bodyPr/>
              <a:lstStyle/>
              <a:p>
                <a:pPr>
                  <a:defRPr/>
                </a:pPr>
                <a:endParaRPr lang="zh-CN" altLang="en-US">
                  <a:solidFill>
                    <a:schemeClr val="tx1">
                      <a:lumMod val="75000"/>
                      <a:lumOff val="25000"/>
                    </a:schemeClr>
                  </a:solidFill>
                  <a:latin typeface="+mn-lt"/>
                  <a:ea typeface="微软雅黑" panose="020B0503020204020204" pitchFamily="34" charset="-122"/>
                </a:endParaRPr>
              </a:p>
            </p:txBody>
          </p:sp>
        </p:grpSp>
      </p:grpSp>
      <p:grpSp>
        <p:nvGrpSpPr>
          <p:cNvPr id="26" name="组合 25"/>
          <p:cNvGrpSpPr/>
          <p:nvPr/>
        </p:nvGrpSpPr>
        <p:grpSpPr>
          <a:xfrm>
            <a:off x="667941" y="1347614"/>
            <a:ext cx="1787128" cy="1787129"/>
            <a:chOff x="667941" y="1347614"/>
            <a:chExt cx="1787128" cy="1787129"/>
          </a:xfrm>
          <a:solidFill>
            <a:srgbClr val="E1404F"/>
          </a:solidFill>
        </p:grpSpPr>
        <p:grpSp>
          <p:nvGrpSpPr>
            <p:cNvPr id="27" name="组合 1"/>
            <p:cNvGrpSpPr/>
            <p:nvPr/>
          </p:nvGrpSpPr>
          <p:grpSpPr bwMode="auto">
            <a:xfrm>
              <a:off x="667941" y="1347614"/>
              <a:ext cx="1787128" cy="1787129"/>
              <a:chOff x="1182577" y="2036924"/>
              <a:chExt cx="3338534" cy="3338534"/>
            </a:xfrm>
            <a:grpFill/>
          </p:grpSpPr>
          <p:sp>
            <p:nvSpPr>
              <p:cNvPr id="33" name="圆角矩形 95"/>
              <p:cNvSpPr/>
              <p:nvPr/>
            </p:nvSpPr>
            <p:spPr>
              <a:xfrm>
                <a:off x="1182577" y="2036924"/>
                <a:ext cx="3338534" cy="3338534"/>
              </a:xfrm>
              <a:prstGeom prst="roundRect">
                <a:avLst/>
              </a:prstGeom>
              <a:gr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ea typeface="微软雅黑" panose="020B0503020204020204" pitchFamily="34" charset="-122"/>
                </a:endParaRPr>
              </a:p>
            </p:txBody>
          </p:sp>
          <p:sp>
            <p:nvSpPr>
              <p:cNvPr id="34" name="椭圆 33"/>
              <p:cNvSpPr/>
              <p:nvPr/>
            </p:nvSpPr>
            <p:spPr>
              <a:xfrm>
                <a:off x="1282707" y="2137054"/>
                <a:ext cx="3138274" cy="3138274"/>
              </a:xfrm>
              <a:prstGeom prst="ellipse">
                <a:avLst/>
              </a:prstGeom>
              <a:grp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ea typeface="微软雅黑" panose="020B0503020204020204" pitchFamily="34" charset="-122"/>
                </a:endParaRPr>
              </a:p>
            </p:txBody>
          </p:sp>
          <p:sp>
            <p:nvSpPr>
              <p:cNvPr id="35" name="椭圆 34"/>
              <p:cNvSpPr/>
              <p:nvPr/>
            </p:nvSpPr>
            <p:spPr>
              <a:xfrm>
                <a:off x="1943820" y="2839132"/>
                <a:ext cx="1750247" cy="1750248"/>
              </a:xfrm>
              <a:prstGeom prst="ellipse">
                <a:avLst/>
              </a:prstGeom>
              <a:solidFill>
                <a:schemeClr val="bg1"/>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ea typeface="微软雅黑" panose="020B0503020204020204" pitchFamily="34" charset="-122"/>
                </a:endParaRPr>
              </a:p>
            </p:txBody>
          </p:sp>
        </p:grpSp>
        <p:grpSp>
          <p:nvGrpSpPr>
            <p:cNvPr id="28" name="组合 27"/>
            <p:cNvGrpSpPr/>
            <p:nvPr/>
          </p:nvGrpSpPr>
          <p:grpSpPr>
            <a:xfrm>
              <a:off x="1265966" y="2020540"/>
              <a:ext cx="571792" cy="440681"/>
              <a:chOff x="2624138" y="539750"/>
              <a:chExt cx="996950" cy="768350"/>
            </a:xfrm>
            <a:grpFill/>
          </p:grpSpPr>
          <p:sp>
            <p:nvSpPr>
              <p:cNvPr id="29" name="Freeform 23"/>
              <p:cNvSpPr>
                <a:spLocks noEditPoints="1"/>
              </p:cNvSpPr>
              <p:nvPr/>
            </p:nvSpPr>
            <p:spPr bwMode="auto">
              <a:xfrm>
                <a:off x="2624138" y="625475"/>
                <a:ext cx="860425" cy="682625"/>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w="9525">
                <a:noFill/>
                <a:round/>
              </a:ln>
            </p:spPr>
            <p:txBody>
              <a:bodyPr/>
              <a:lstStyle/>
              <a:p>
                <a:pPr>
                  <a:defRPr/>
                </a:pPr>
                <a:endParaRPr lang="zh-CN" altLang="en-US">
                  <a:solidFill>
                    <a:schemeClr val="tx1">
                      <a:lumMod val="75000"/>
                      <a:lumOff val="25000"/>
                    </a:schemeClr>
                  </a:solidFill>
                  <a:latin typeface="+mn-lt"/>
                  <a:ea typeface="微软雅黑" panose="020B0503020204020204" pitchFamily="34" charset="-122"/>
                </a:endParaRPr>
              </a:p>
            </p:txBody>
          </p:sp>
          <p:sp>
            <p:nvSpPr>
              <p:cNvPr id="30" name="Freeform 24"/>
              <p:cNvSpPr>
                <a:spLocks noEditPoints="1"/>
              </p:cNvSpPr>
              <p:nvPr/>
            </p:nvSpPr>
            <p:spPr bwMode="auto">
              <a:xfrm>
                <a:off x="2817813" y="927100"/>
                <a:ext cx="336550" cy="3016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w="9525">
                <a:noFill/>
                <a:round/>
              </a:ln>
            </p:spPr>
            <p:txBody>
              <a:bodyPr/>
              <a:lstStyle/>
              <a:p>
                <a:pPr>
                  <a:defRPr/>
                </a:pPr>
                <a:endParaRPr lang="zh-CN" altLang="en-US">
                  <a:solidFill>
                    <a:schemeClr val="tx1">
                      <a:lumMod val="75000"/>
                      <a:lumOff val="25000"/>
                    </a:schemeClr>
                  </a:solidFill>
                  <a:latin typeface="+mn-lt"/>
                  <a:ea typeface="微软雅黑" panose="020B0503020204020204" pitchFamily="34" charset="-122"/>
                </a:endParaRPr>
              </a:p>
            </p:txBody>
          </p:sp>
          <p:sp>
            <p:nvSpPr>
              <p:cNvPr id="31" name="Freeform 25"/>
              <p:cNvSpPr/>
              <p:nvPr/>
            </p:nvSpPr>
            <p:spPr bwMode="auto">
              <a:xfrm>
                <a:off x="3268663" y="654050"/>
                <a:ext cx="179387" cy="1936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w="9525">
                <a:noFill/>
                <a:round/>
              </a:ln>
            </p:spPr>
            <p:txBody>
              <a:bodyPr/>
              <a:lstStyle/>
              <a:p>
                <a:pPr>
                  <a:defRPr/>
                </a:pPr>
                <a:endParaRPr lang="zh-CN" altLang="en-US">
                  <a:solidFill>
                    <a:schemeClr val="tx1">
                      <a:lumMod val="75000"/>
                      <a:lumOff val="25000"/>
                    </a:schemeClr>
                  </a:solidFill>
                  <a:latin typeface="+mn-lt"/>
                  <a:ea typeface="微软雅黑" panose="020B0503020204020204" pitchFamily="34" charset="-122"/>
                </a:endParaRPr>
              </a:p>
            </p:txBody>
          </p:sp>
          <p:sp>
            <p:nvSpPr>
              <p:cNvPr id="32" name="Freeform 26"/>
              <p:cNvSpPr/>
              <p:nvPr/>
            </p:nvSpPr>
            <p:spPr bwMode="auto">
              <a:xfrm>
                <a:off x="3233738" y="539750"/>
                <a:ext cx="387350" cy="3587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w="9525">
                <a:noFill/>
                <a:round/>
              </a:ln>
            </p:spPr>
            <p:txBody>
              <a:bodyPr/>
              <a:lstStyle/>
              <a:p>
                <a:pPr>
                  <a:defRPr/>
                </a:pPr>
                <a:endParaRPr lang="zh-CN" altLang="en-US">
                  <a:solidFill>
                    <a:schemeClr val="tx1">
                      <a:lumMod val="75000"/>
                      <a:lumOff val="25000"/>
                    </a:schemeClr>
                  </a:solidFill>
                  <a:latin typeface="+mn-lt"/>
                  <a:ea typeface="微软雅黑" panose="020B0503020204020204" pitchFamily="34" charset="-122"/>
                </a:endParaRPr>
              </a:p>
            </p:txBody>
          </p:sp>
        </p:grpSp>
      </p:grpSp>
      <p:grpSp>
        <p:nvGrpSpPr>
          <p:cNvPr id="36" name="组合 35"/>
          <p:cNvGrpSpPr/>
          <p:nvPr/>
        </p:nvGrpSpPr>
        <p:grpSpPr>
          <a:xfrm>
            <a:off x="6744891" y="1347614"/>
            <a:ext cx="1787128" cy="1787129"/>
            <a:chOff x="6744891" y="1347614"/>
            <a:chExt cx="1787128" cy="1787129"/>
          </a:xfrm>
          <a:solidFill>
            <a:srgbClr val="E1404F"/>
          </a:solidFill>
        </p:grpSpPr>
        <p:sp>
          <p:nvSpPr>
            <p:cNvPr id="37" name="圆角矩形 102"/>
            <p:cNvSpPr/>
            <p:nvPr/>
          </p:nvSpPr>
          <p:spPr bwMode="auto">
            <a:xfrm>
              <a:off x="6744891" y="1347614"/>
              <a:ext cx="1787128" cy="1787129"/>
            </a:xfrm>
            <a:prstGeom prst="roundRect">
              <a:avLst/>
            </a:prstGeom>
            <a:grp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ea typeface="微软雅黑" panose="020B0503020204020204" pitchFamily="34" charset="-122"/>
              </a:endParaRPr>
            </a:p>
          </p:txBody>
        </p:sp>
        <p:sp>
          <p:nvSpPr>
            <p:cNvPr id="38" name="椭圆 37"/>
            <p:cNvSpPr/>
            <p:nvPr/>
          </p:nvSpPr>
          <p:spPr bwMode="auto">
            <a:xfrm>
              <a:off x="7152387" y="1777039"/>
              <a:ext cx="936913" cy="936914"/>
            </a:xfrm>
            <a:prstGeom prst="ellipse">
              <a:avLst/>
            </a:prstGeom>
            <a:solidFill>
              <a:schemeClr val="bg1"/>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75000"/>
                    <a:lumOff val="25000"/>
                  </a:schemeClr>
                </a:solidFill>
                <a:ea typeface="微软雅黑" panose="020B0503020204020204" pitchFamily="34" charset="-122"/>
              </a:endParaRPr>
            </a:p>
          </p:txBody>
        </p:sp>
        <p:sp>
          <p:nvSpPr>
            <p:cNvPr id="39" name="Freeform 47"/>
            <p:cNvSpPr>
              <a:spLocks noEditPoints="1"/>
            </p:cNvSpPr>
            <p:nvPr/>
          </p:nvSpPr>
          <p:spPr bwMode="auto">
            <a:xfrm>
              <a:off x="7375923" y="1934593"/>
              <a:ext cx="526256" cy="592931"/>
            </a:xfrm>
            <a:custGeom>
              <a:avLst/>
              <a:gdLst>
                <a:gd name="T0" fmla="*/ 107399 w 98"/>
                <a:gd name="T1" fmla="*/ 395288 h 110"/>
                <a:gd name="T2" fmla="*/ 178999 w 98"/>
                <a:gd name="T3" fmla="*/ 258734 h 110"/>
                <a:gd name="T4" fmla="*/ 78759 w 98"/>
                <a:gd name="T5" fmla="*/ 172489 h 110"/>
                <a:gd name="T6" fmla="*/ 7160 w 98"/>
                <a:gd name="T7" fmla="*/ 273108 h 110"/>
                <a:gd name="T8" fmla="*/ 107399 w 98"/>
                <a:gd name="T9" fmla="*/ 395288 h 110"/>
                <a:gd name="T10" fmla="*/ 193319 w 98"/>
                <a:gd name="T11" fmla="*/ 567777 h 110"/>
                <a:gd name="T12" fmla="*/ 193319 w 98"/>
                <a:gd name="T13" fmla="*/ 603712 h 110"/>
                <a:gd name="T14" fmla="*/ 229118 w 98"/>
                <a:gd name="T15" fmla="*/ 639647 h 110"/>
                <a:gd name="T16" fmla="*/ 272078 w 98"/>
                <a:gd name="T17" fmla="*/ 639647 h 110"/>
                <a:gd name="T18" fmla="*/ 272078 w 98"/>
                <a:gd name="T19" fmla="*/ 539028 h 110"/>
                <a:gd name="T20" fmla="*/ 229118 w 98"/>
                <a:gd name="T21" fmla="*/ 539028 h 110"/>
                <a:gd name="T22" fmla="*/ 193319 w 98"/>
                <a:gd name="T23" fmla="*/ 567777 h 110"/>
                <a:gd name="T24" fmla="*/ 257758 w 98"/>
                <a:gd name="T25" fmla="*/ 237173 h 110"/>
                <a:gd name="T26" fmla="*/ 343678 w 98"/>
                <a:gd name="T27" fmla="*/ 114993 h 110"/>
                <a:gd name="T28" fmla="*/ 257758 w 98"/>
                <a:gd name="T29" fmla="*/ 0 h 110"/>
                <a:gd name="T30" fmla="*/ 178999 w 98"/>
                <a:gd name="T31" fmla="*/ 114993 h 110"/>
                <a:gd name="T32" fmla="*/ 257758 w 98"/>
                <a:gd name="T33" fmla="*/ 237173 h 110"/>
                <a:gd name="T34" fmla="*/ 451077 w 98"/>
                <a:gd name="T35" fmla="*/ 244360 h 110"/>
                <a:gd name="T36" fmla="*/ 558476 w 98"/>
                <a:gd name="T37" fmla="*/ 136554 h 110"/>
                <a:gd name="T38" fmla="*/ 486877 w 98"/>
                <a:gd name="T39" fmla="*/ 21561 h 110"/>
                <a:gd name="T40" fmla="*/ 386637 w 98"/>
                <a:gd name="T41" fmla="*/ 122180 h 110"/>
                <a:gd name="T42" fmla="*/ 451077 w 98"/>
                <a:gd name="T43" fmla="*/ 244360 h 110"/>
                <a:gd name="T44" fmla="*/ 601436 w 98"/>
                <a:gd name="T45" fmla="*/ 524654 h 110"/>
                <a:gd name="T46" fmla="*/ 451077 w 98"/>
                <a:gd name="T47" fmla="*/ 373726 h 110"/>
                <a:gd name="T48" fmla="*/ 243438 w 98"/>
                <a:gd name="T49" fmla="*/ 366539 h 110"/>
                <a:gd name="T50" fmla="*/ 143199 w 98"/>
                <a:gd name="T51" fmla="*/ 474345 h 110"/>
                <a:gd name="T52" fmla="*/ 57280 w 98"/>
                <a:gd name="T53" fmla="*/ 639647 h 110"/>
                <a:gd name="T54" fmla="*/ 157519 w 98"/>
                <a:gd name="T55" fmla="*/ 740266 h 110"/>
                <a:gd name="T56" fmla="*/ 286398 w 98"/>
                <a:gd name="T57" fmla="*/ 733079 h 110"/>
                <a:gd name="T58" fmla="*/ 415277 w 98"/>
                <a:gd name="T59" fmla="*/ 733079 h 110"/>
                <a:gd name="T60" fmla="*/ 622916 w 98"/>
                <a:gd name="T61" fmla="*/ 682769 h 110"/>
                <a:gd name="T62" fmla="*/ 601436 w 98"/>
                <a:gd name="T63" fmla="*/ 524654 h 110"/>
                <a:gd name="T64" fmla="*/ 322198 w 98"/>
                <a:gd name="T65" fmla="*/ 682769 h 110"/>
                <a:gd name="T66" fmla="*/ 214798 w 98"/>
                <a:gd name="T67" fmla="*/ 682769 h 110"/>
                <a:gd name="T68" fmla="*/ 150359 w 98"/>
                <a:gd name="T69" fmla="*/ 639647 h 110"/>
                <a:gd name="T70" fmla="*/ 143199 w 98"/>
                <a:gd name="T71" fmla="*/ 560590 h 110"/>
                <a:gd name="T72" fmla="*/ 214798 w 98"/>
                <a:gd name="T73" fmla="*/ 495906 h 110"/>
                <a:gd name="T74" fmla="*/ 272078 w 98"/>
                <a:gd name="T75" fmla="*/ 495906 h 110"/>
                <a:gd name="T76" fmla="*/ 272078 w 98"/>
                <a:gd name="T77" fmla="*/ 424036 h 110"/>
                <a:gd name="T78" fmla="*/ 322198 w 98"/>
                <a:gd name="T79" fmla="*/ 424036 h 110"/>
                <a:gd name="T80" fmla="*/ 322198 w 98"/>
                <a:gd name="T81" fmla="*/ 682769 h 110"/>
                <a:gd name="T82" fmla="*/ 515516 w 98"/>
                <a:gd name="T83" fmla="*/ 682769 h 110"/>
                <a:gd name="T84" fmla="*/ 393797 w 98"/>
                <a:gd name="T85" fmla="*/ 682769 h 110"/>
                <a:gd name="T86" fmla="*/ 343678 w 98"/>
                <a:gd name="T87" fmla="*/ 639647 h 110"/>
                <a:gd name="T88" fmla="*/ 343678 w 98"/>
                <a:gd name="T89" fmla="*/ 503093 h 110"/>
                <a:gd name="T90" fmla="*/ 393797 w 98"/>
                <a:gd name="T91" fmla="*/ 503093 h 110"/>
                <a:gd name="T92" fmla="*/ 393797 w 98"/>
                <a:gd name="T93" fmla="*/ 618086 h 110"/>
                <a:gd name="T94" fmla="*/ 415277 w 98"/>
                <a:gd name="T95" fmla="*/ 639647 h 110"/>
                <a:gd name="T96" fmla="*/ 465397 w 98"/>
                <a:gd name="T97" fmla="*/ 639647 h 110"/>
                <a:gd name="T98" fmla="*/ 465397 w 98"/>
                <a:gd name="T99" fmla="*/ 503093 h 110"/>
                <a:gd name="T100" fmla="*/ 515516 w 98"/>
                <a:gd name="T101" fmla="*/ 503093 h 110"/>
                <a:gd name="T102" fmla="*/ 515516 w 98"/>
                <a:gd name="T103" fmla="*/ 682769 h 110"/>
                <a:gd name="T104" fmla="*/ 687355 w 98"/>
                <a:gd name="T105" fmla="*/ 323417 h 110"/>
                <a:gd name="T106" fmla="*/ 601436 w 98"/>
                <a:gd name="T107" fmla="*/ 229985 h 110"/>
                <a:gd name="T108" fmla="*/ 515516 w 98"/>
                <a:gd name="T109" fmla="*/ 344978 h 110"/>
                <a:gd name="T110" fmla="*/ 608596 w 98"/>
                <a:gd name="T111" fmla="*/ 445597 h 110"/>
                <a:gd name="T112" fmla="*/ 687355 w 98"/>
                <a:gd name="T113" fmla="*/ 323417 h 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solidFill>
                  <a:schemeClr val="tx1">
                    <a:lumMod val="75000"/>
                    <a:lumOff val="25000"/>
                  </a:schemeClr>
                </a:solidFill>
                <a:ea typeface="微软雅黑" panose="020B0503020204020204" pitchFamily="34" charset="-122"/>
              </a:endParaRPr>
            </a:p>
          </p:txBody>
        </p:sp>
      </p:grpSp>
      <p:sp>
        <p:nvSpPr>
          <p:cNvPr id="40"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slow" advTm="89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350"/>
                                        <p:tgtEl>
                                          <p:spTgt spid="3"/>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350"/>
                                        <p:tgtEl>
                                          <p:spTgt spid="2"/>
                                        </p:tgtEl>
                                      </p:cBhvr>
                                    </p:animEffect>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350"/>
                                        <p:tgtEl>
                                          <p:spTgt spid="5"/>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350"/>
                                        <p:tgtEl>
                                          <p:spTgt spid="4"/>
                                        </p:tgtEl>
                                      </p:cBhvr>
                                    </p:animEffect>
                                  </p:childTnLst>
                                </p:cTn>
                              </p:par>
                            </p:childTnLst>
                          </p:cTn>
                        </p:par>
                        <p:par>
                          <p:cTn id="41" fill="hold">
                            <p:stCondLst>
                              <p:cond delay="3000"/>
                            </p:stCondLst>
                            <p:childTnLst>
                              <p:par>
                                <p:cTn id="42" presetID="10" presetClass="entr" presetSubtype="0" fill="hold" grpId="0"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350"/>
                                        <p:tgtEl>
                                          <p:spTgt spid="7"/>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350"/>
                                        <p:tgtEl>
                                          <p:spTgt spid="6"/>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350"/>
                                        <p:tgtEl>
                                          <p:spTgt spid="9"/>
                                        </p:tgtEl>
                                      </p:cBhvr>
                                    </p:animEffect>
                                  </p:childTnLst>
                                </p:cTn>
                              </p:par>
                            </p:childTnLst>
                          </p:cTn>
                        </p:par>
                        <p:par>
                          <p:cTn id="53" fill="hold">
                            <p:stCondLst>
                              <p:cond delay="4500"/>
                            </p:stCondLst>
                            <p:childTnLst>
                              <p:par>
                                <p:cTn id="54" presetID="10" presetClass="entr" presetSubtype="0"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3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998" y="1656060"/>
            <a:ext cx="9865096" cy="2224990"/>
          </a:xfrm>
          <a:prstGeom prst="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52490" y="1152004"/>
            <a:ext cx="1224136" cy="1152128"/>
          </a:xfrm>
          <a:prstGeom prst="rect">
            <a:avLst/>
          </a:prstGeom>
          <a:noFill/>
          <a:ln w="3175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26"/>
          <p:cNvSpPr txBox="1"/>
          <p:nvPr/>
        </p:nvSpPr>
        <p:spPr>
          <a:xfrm>
            <a:off x="4212529" y="588714"/>
            <a:ext cx="530916" cy="923330"/>
          </a:xfrm>
          <a:prstGeom prst="rect">
            <a:avLst/>
          </a:prstGeom>
          <a:solidFill>
            <a:schemeClr val="bg1">
              <a:lumMod val="85000"/>
            </a:schemeClr>
          </a:solidFill>
        </p:spPr>
        <p:txBody>
          <a:bodyPr vert="horz" wrap="none" rtlCol="0">
            <a:spAutoFit/>
          </a:bodyPr>
          <a:lstStyle/>
          <a:p>
            <a:pPr algn="ctr"/>
            <a:r>
              <a:rPr lang="en-US" altLang="zh-CN" sz="5400" dirty="0">
                <a:solidFill>
                  <a:srgbClr val="E1404F"/>
                </a:solidFill>
                <a:latin typeface="黑体" panose="02010609060101010101" pitchFamily="2" charset="-122"/>
                <a:ea typeface="黑体" panose="02010609060101010101" pitchFamily="2" charset="-122"/>
              </a:rPr>
              <a:t>3</a:t>
            </a:r>
            <a:endParaRPr lang="zh-CN" altLang="en-US" sz="5400" dirty="0">
              <a:solidFill>
                <a:srgbClr val="E1404F"/>
              </a:solidFill>
              <a:latin typeface="黑体" panose="02010609060101010101" pitchFamily="2" charset="-122"/>
              <a:ea typeface="黑体" panose="02010609060101010101" pitchFamily="2" charset="-122"/>
            </a:endParaRPr>
          </a:p>
        </p:txBody>
      </p:sp>
      <p:sp>
        <p:nvSpPr>
          <p:cNvPr id="5" name="等腰三角形 4"/>
          <p:cNvSpPr/>
          <p:nvPr/>
        </p:nvSpPr>
        <p:spPr>
          <a:xfrm rot="10800000">
            <a:off x="4310461" y="1800076"/>
            <a:ext cx="334117" cy="288032"/>
          </a:xfrm>
          <a:prstGeom prst="triangle">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8"/>
          <p:cNvSpPr txBox="1"/>
          <p:nvPr/>
        </p:nvSpPr>
        <p:spPr>
          <a:xfrm>
            <a:off x="2986067" y="2593905"/>
            <a:ext cx="2954655" cy="646331"/>
          </a:xfrm>
          <a:prstGeom prst="rect">
            <a:avLst/>
          </a:prstGeom>
          <a:noFill/>
        </p:spPr>
        <p:txBody>
          <a:bodyPr vert="horz" wrap="none" rtlCol="0">
            <a:spAutoFit/>
          </a:bodyPr>
          <a:lstStyle/>
          <a:p>
            <a:r>
              <a:rPr lang="zh-CN" altLang="en-US" sz="3600" dirty="0">
                <a:solidFill>
                  <a:schemeClr val="bg1"/>
                </a:solidFill>
                <a:latin typeface="黑体" panose="02010609060101010101" pitchFamily="2" charset="-122"/>
                <a:ea typeface="黑体" panose="02010609060101010101" pitchFamily="2" charset="-122"/>
              </a:rPr>
              <a:t>单击添加标题</a:t>
            </a:r>
          </a:p>
        </p:txBody>
      </p:sp>
    </p:spTree>
  </p:cSld>
  <p:clrMapOvr>
    <a:masterClrMapping/>
  </p:clrMapOvr>
  <p:transition spd="med" advTm="3811">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3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6"/>
                                        </p:tgtEl>
                                        <p:attrNameLst>
                                          <p:attrName>ppt_y</p:attrName>
                                        </p:attrNameLst>
                                      </p:cBhvr>
                                      <p:tavLst>
                                        <p:tav tm="0">
                                          <p:val>
                                            <p:strVal val="#ppt_y"/>
                                          </p:val>
                                        </p:tav>
                                        <p:tav tm="100000">
                                          <p:val>
                                            <p:strVal val="#ppt_y"/>
                                          </p:val>
                                        </p:tav>
                                      </p:tavLst>
                                    </p:anim>
                                    <p:anim calcmode="lin" valueType="num">
                                      <p:cBhvr>
                                        <p:cTn id="2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animBg="1"/>
      <p:bldP spid="4" grpId="0" animBg="1"/>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flipH="1">
            <a:off x="4900357" y="2332437"/>
            <a:ext cx="778449" cy="774940"/>
          </a:xfrm>
          <a:prstGeom prst="ellipse">
            <a:avLst/>
          </a:prstGeom>
          <a:solidFill>
            <a:srgbClr val="E1404F"/>
          </a:solidFill>
          <a:ln w="25400" cap="flat" cmpd="sng" algn="ctr">
            <a:noFill/>
            <a:prstDash val="solid"/>
          </a:ln>
          <a:effectLst/>
        </p:spPr>
        <p:txBody>
          <a:bodyPr lIns="67391" tIns="33696" rIns="67391" bIns="33696" rtlCol="0" anchor="ctr"/>
          <a:lstStyle/>
          <a:p>
            <a:pPr algn="ctr">
              <a:defRPr/>
            </a:pPr>
            <a:endParaRPr lang="zh-CN" altLang="en-US" sz="1200" kern="0">
              <a:solidFill>
                <a:schemeClr val="tx1">
                  <a:lumMod val="75000"/>
                  <a:lumOff val="25000"/>
                </a:schemeClr>
              </a:solidFill>
            </a:endParaRPr>
          </a:p>
        </p:txBody>
      </p:sp>
      <p:sp>
        <p:nvSpPr>
          <p:cNvPr id="4" name="椭圆 3"/>
          <p:cNvSpPr/>
          <p:nvPr/>
        </p:nvSpPr>
        <p:spPr>
          <a:xfrm flipH="1">
            <a:off x="4900357" y="1326266"/>
            <a:ext cx="778449" cy="774940"/>
          </a:xfrm>
          <a:prstGeom prst="ellipse">
            <a:avLst/>
          </a:prstGeom>
          <a:noFill/>
          <a:ln w="25400" cap="flat" cmpd="sng" algn="ctr">
            <a:solidFill>
              <a:srgbClr val="E1404F"/>
            </a:solidFill>
            <a:prstDash val="solid"/>
          </a:ln>
          <a:effectLst/>
        </p:spPr>
        <p:txBody>
          <a:bodyPr lIns="67391" tIns="33696" rIns="67391" bIns="33696" rtlCol="0" anchor="ctr"/>
          <a:lstStyle/>
          <a:p>
            <a:pPr algn="ctr">
              <a:defRPr/>
            </a:pPr>
            <a:endParaRPr lang="zh-CN" altLang="en-US" sz="1200" kern="0">
              <a:solidFill>
                <a:schemeClr val="tx1">
                  <a:lumMod val="75000"/>
                  <a:lumOff val="25000"/>
                </a:schemeClr>
              </a:solidFill>
            </a:endParaRPr>
          </a:p>
        </p:txBody>
      </p:sp>
      <p:sp>
        <p:nvSpPr>
          <p:cNvPr id="5" name="椭圆 4"/>
          <p:cNvSpPr/>
          <p:nvPr/>
        </p:nvSpPr>
        <p:spPr>
          <a:xfrm flipH="1">
            <a:off x="4900357" y="3340799"/>
            <a:ext cx="778449" cy="774940"/>
          </a:xfrm>
          <a:prstGeom prst="ellipse">
            <a:avLst/>
          </a:prstGeom>
          <a:noFill/>
          <a:ln w="25400" cap="flat" cmpd="sng" algn="ctr">
            <a:solidFill>
              <a:srgbClr val="E1404F"/>
            </a:solidFill>
            <a:prstDash val="solid"/>
          </a:ln>
          <a:effectLst/>
        </p:spPr>
        <p:txBody>
          <a:bodyPr lIns="67391" tIns="33696" rIns="67391" bIns="33696" rtlCol="0" anchor="ctr"/>
          <a:lstStyle/>
          <a:p>
            <a:pPr algn="ctr">
              <a:defRPr/>
            </a:pPr>
            <a:endParaRPr lang="zh-CN" altLang="en-US" sz="1200" kern="0">
              <a:solidFill>
                <a:schemeClr val="tx1">
                  <a:lumMod val="75000"/>
                  <a:lumOff val="25000"/>
                </a:schemeClr>
              </a:solidFill>
            </a:endParaRPr>
          </a:p>
        </p:txBody>
      </p:sp>
      <p:sp>
        <p:nvSpPr>
          <p:cNvPr id="6" name="Freeform 25"/>
          <p:cNvSpPr>
            <a:spLocks noEditPoints="1"/>
          </p:cNvSpPr>
          <p:nvPr/>
        </p:nvSpPr>
        <p:spPr bwMode="auto">
          <a:xfrm>
            <a:off x="5126088" y="1491276"/>
            <a:ext cx="326985" cy="444921"/>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rgbClr val="C00000"/>
          </a:solidFill>
          <a:ln>
            <a:noFill/>
          </a:ln>
        </p:spPr>
        <p:txBody>
          <a:bodyPr vert="horz" wrap="square" lIns="50537" tIns="25268" rIns="50537" bIns="25268" numCol="1" anchor="t" anchorCtr="0" compatLnSpc="1"/>
          <a:lstStyle/>
          <a:p>
            <a:endParaRPr lang="zh-CN" altLang="en-US" sz="1200">
              <a:solidFill>
                <a:schemeClr val="tx1">
                  <a:lumMod val="75000"/>
                  <a:lumOff val="25000"/>
                </a:schemeClr>
              </a:solidFill>
            </a:endParaRPr>
          </a:p>
        </p:txBody>
      </p:sp>
      <p:sp>
        <p:nvSpPr>
          <p:cNvPr id="7" name="Freeform 11"/>
          <p:cNvSpPr>
            <a:spLocks noEditPoints="1"/>
          </p:cNvSpPr>
          <p:nvPr/>
        </p:nvSpPr>
        <p:spPr bwMode="auto">
          <a:xfrm>
            <a:off x="5100655" y="2452551"/>
            <a:ext cx="377852" cy="513387"/>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rgbClr val="F4F4F4"/>
          </a:solidFill>
          <a:ln>
            <a:noFill/>
          </a:ln>
        </p:spPr>
        <p:txBody>
          <a:bodyPr vert="horz" wrap="square" lIns="50537" tIns="25268" rIns="50537" bIns="25268" numCol="1" anchor="t" anchorCtr="0" compatLnSpc="1"/>
          <a:lstStyle/>
          <a:p>
            <a:endParaRPr lang="zh-CN" altLang="en-US" sz="1200">
              <a:solidFill>
                <a:schemeClr val="tx1">
                  <a:lumMod val="75000"/>
                  <a:lumOff val="25000"/>
                </a:schemeClr>
              </a:solidFill>
            </a:endParaRPr>
          </a:p>
        </p:txBody>
      </p:sp>
      <p:sp>
        <p:nvSpPr>
          <p:cNvPr id="8" name="Freeform 19"/>
          <p:cNvSpPr>
            <a:spLocks noEditPoints="1"/>
          </p:cNvSpPr>
          <p:nvPr/>
        </p:nvSpPr>
        <p:spPr bwMode="auto">
          <a:xfrm>
            <a:off x="5062730" y="3511197"/>
            <a:ext cx="415777" cy="3921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E1404F"/>
          </a:solidFill>
          <a:ln>
            <a:noFill/>
          </a:ln>
        </p:spPr>
        <p:txBody>
          <a:bodyPr vert="horz" wrap="square" lIns="50537" tIns="25268" rIns="50537" bIns="25268" numCol="1" anchor="t" anchorCtr="0" compatLnSpc="1"/>
          <a:lstStyle/>
          <a:p>
            <a:endParaRPr lang="zh-CN" altLang="en-US" sz="1200">
              <a:solidFill>
                <a:schemeClr val="tx1">
                  <a:lumMod val="75000"/>
                  <a:lumOff val="25000"/>
                </a:schemeClr>
              </a:solidFill>
            </a:endParaRPr>
          </a:p>
        </p:txBody>
      </p:sp>
      <p:sp>
        <p:nvSpPr>
          <p:cNvPr id="9" name="TextBox 76"/>
          <p:cNvSpPr txBox="1"/>
          <p:nvPr/>
        </p:nvSpPr>
        <p:spPr>
          <a:xfrm flipH="1">
            <a:off x="5834703" y="1326266"/>
            <a:ext cx="1330080" cy="345049"/>
          </a:xfrm>
          <a:prstGeom prst="rect">
            <a:avLst/>
          </a:prstGeom>
          <a:noFill/>
        </p:spPr>
        <p:txBody>
          <a:bodyPr wrap="square" lIns="67391" tIns="33696" rIns="67391" bIns="33696" rtlCol="0">
            <a:spAutoFit/>
          </a:bodyPr>
          <a:lstStyle/>
          <a:p>
            <a:r>
              <a:rPr lang="zh-CN" altLang="en-US"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0" name="文本框 20"/>
          <p:cNvSpPr txBox="1"/>
          <p:nvPr/>
        </p:nvSpPr>
        <p:spPr>
          <a:xfrm flipH="1">
            <a:off x="5834704" y="1560071"/>
            <a:ext cx="2165811" cy="428149"/>
          </a:xfrm>
          <a:prstGeom prst="rect">
            <a:avLst/>
          </a:prstGeom>
          <a:noFill/>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11" name="TextBox 76"/>
          <p:cNvSpPr txBox="1"/>
          <p:nvPr/>
        </p:nvSpPr>
        <p:spPr>
          <a:xfrm flipH="1">
            <a:off x="5834703" y="2330205"/>
            <a:ext cx="1330080" cy="345049"/>
          </a:xfrm>
          <a:prstGeom prst="rect">
            <a:avLst/>
          </a:prstGeom>
          <a:noFill/>
        </p:spPr>
        <p:txBody>
          <a:bodyPr wrap="square" lIns="67391" tIns="33696" rIns="67391" bIns="33696" rtlCol="0">
            <a:spAutoFit/>
          </a:bodyPr>
          <a:lstStyle/>
          <a:p>
            <a:r>
              <a:rPr lang="zh-CN" altLang="en-US"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2" name="文本框 22"/>
          <p:cNvSpPr txBox="1"/>
          <p:nvPr/>
        </p:nvSpPr>
        <p:spPr>
          <a:xfrm flipH="1">
            <a:off x="5834704" y="2564010"/>
            <a:ext cx="2165811" cy="428149"/>
          </a:xfrm>
          <a:prstGeom prst="rect">
            <a:avLst/>
          </a:prstGeom>
          <a:noFill/>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13" name="TextBox 76"/>
          <p:cNvSpPr txBox="1"/>
          <p:nvPr/>
        </p:nvSpPr>
        <p:spPr>
          <a:xfrm flipH="1">
            <a:off x="5834703" y="3338566"/>
            <a:ext cx="1330080" cy="345049"/>
          </a:xfrm>
          <a:prstGeom prst="rect">
            <a:avLst/>
          </a:prstGeom>
          <a:noFill/>
        </p:spPr>
        <p:txBody>
          <a:bodyPr wrap="square" lIns="67391" tIns="33696" rIns="67391" bIns="33696" rtlCol="0">
            <a:spAutoFit/>
          </a:bodyPr>
          <a:lstStyle/>
          <a:p>
            <a:r>
              <a:rPr lang="zh-CN" altLang="en-US"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4" name="文本框 24"/>
          <p:cNvSpPr txBox="1"/>
          <p:nvPr/>
        </p:nvSpPr>
        <p:spPr>
          <a:xfrm flipH="1">
            <a:off x="5834704" y="3572371"/>
            <a:ext cx="2165811" cy="428149"/>
          </a:xfrm>
          <a:prstGeom prst="rect">
            <a:avLst/>
          </a:prstGeom>
          <a:noFill/>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15" name="椭圆 14"/>
          <p:cNvSpPr/>
          <p:nvPr/>
        </p:nvSpPr>
        <p:spPr>
          <a:xfrm flipH="1">
            <a:off x="1000610" y="2332437"/>
            <a:ext cx="778449" cy="774940"/>
          </a:xfrm>
          <a:prstGeom prst="ellipse">
            <a:avLst/>
          </a:prstGeom>
          <a:noFill/>
          <a:ln w="25400" cap="flat" cmpd="sng" algn="ctr">
            <a:solidFill>
              <a:srgbClr val="E1404F"/>
            </a:solidFill>
            <a:prstDash val="solid"/>
          </a:ln>
          <a:effectLst/>
        </p:spPr>
        <p:txBody>
          <a:bodyPr lIns="67391" tIns="33696" rIns="67391" bIns="33696" rtlCol="0" anchor="ctr"/>
          <a:lstStyle/>
          <a:p>
            <a:pPr algn="ctr">
              <a:defRPr/>
            </a:pPr>
            <a:endParaRPr lang="zh-CN" altLang="en-US" sz="1200" kern="0">
              <a:solidFill>
                <a:schemeClr val="tx1">
                  <a:lumMod val="75000"/>
                  <a:lumOff val="25000"/>
                </a:schemeClr>
              </a:solidFill>
            </a:endParaRPr>
          </a:p>
        </p:txBody>
      </p:sp>
      <p:sp>
        <p:nvSpPr>
          <p:cNvPr id="16" name="椭圆 15"/>
          <p:cNvSpPr/>
          <p:nvPr/>
        </p:nvSpPr>
        <p:spPr>
          <a:xfrm flipH="1">
            <a:off x="1000610" y="1326266"/>
            <a:ext cx="778449" cy="774940"/>
          </a:xfrm>
          <a:prstGeom prst="ellipse">
            <a:avLst/>
          </a:prstGeom>
          <a:solidFill>
            <a:srgbClr val="E1404F"/>
          </a:solidFill>
          <a:ln w="25400" cap="flat" cmpd="sng" algn="ctr">
            <a:noFill/>
            <a:prstDash val="solid"/>
          </a:ln>
          <a:effectLst/>
        </p:spPr>
        <p:txBody>
          <a:bodyPr lIns="67391" tIns="33696" rIns="67391" bIns="33696" rtlCol="0" anchor="ctr"/>
          <a:lstStyle/>
          <a:p>
            <a:pPr algn="ctr">
              <a:defRPr/>
            </a:pPr>
            <a:endParaRPr lang="zh-CN" altLang="en-US" sz="1200" kern="0">
              <a:solidFill>
                <a:schemeClr val="tx1">
                  <a:lumMod val="75000"/>
                  <a:lumOff val="25000"/>
                </a:schemeClr>
              </a:solidFill>
            </a:endParaRPr>
          </a:p>
        </p:txBody>
      </p:sp>
      <p:sp>
        <p:nvSpPr>
          <p:cNvPr id="17" name="椭圆 16"/>
          <p:cNvSpPr/>
          <p:nvPr/>
        </p:nvSpPr>
        <p:spPr>
          <a:xfrm flipH="1">
            <a:off x="1000610" y="3340799"/>
            <a:ext cx="778449" cy="774940"/>
          </a:xfrm>
          <a:prstGeom prst="ellipse">
            <a:avLst/>
          </a:prstGeom>
          <a:solidFill>
            <a:srgbClr val="E1404F"/>
          </a:solidFill>
          <a:ln w="25400" cap="flat" cmpd="sng" algn="ctr">
            <a:noFill/>
            <a:prstDash val="solid"/>
          </a:ln>
          <a:effectLst/>
        </p:spPr>
        <p:txBody>
          <a:bodyPr lIns="67391" tIns="33696" rIns="67391" bIns="33696" rtlCol="0" anchor="ctr"/>
          <a:lstStyle/>
          <a:p>
            <a:pPr algn="ctr">
              <a:defRPr/>
            </a:pPr>
            <a:endParaRPr lang="zh-CN" altLang="en-US" sz="1200" kern="0">
              <a:solidFill>
                <a:schemeClr val="tx1">
                  <a:lumMod val="75000"/>
                  <a:lumOff val="25000"/>
                </a:schemeClr>
              </a:solidFill>
            </a:endParaRPr>
          </a:p>
        </p:txBody>
      </p:sp>
      <p:sp>
        <p:nvSpPr>
          <p:cNvPr id="18" name="TextBox 76"/>
          <p:cNvSpPr txBox="1"/>
          <p:nvPr/>
        </p:nvSpPr>
        <p:spPr>
          <a:xfrm flipH="1">
            <a:off x="1934956" y="1326266"/>
            <a:ext cx="1330080" cy="345049"/>
          </a:xfrm>
          <a:prstGeom prst="rect">
            <a:avLst/>
          </a:prstGeom>
          <a:noFill/>
        </p:spPr>
        <p:txBody>
          <a:bodyPr wrap="square" lIns="67391" tIns="33696" rIns="67391" bIns="33696" rtlCol="0">
            <a:spAutoFit/>
          </a:bodyPr>
          <a:lstStyle/>
          <a:p>
            <a:r>
              <a:rPr lang="zh-CN" altLang="en-US"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19" name="文本框 29"/>
          <p:cNvSpPr txBox="1"/>
          <p:nvPr/>
        </p:nvSpPr>
        <p:spPr>
          <a:xfrm flipH="1">
            <a:off x="1934958" y="1560071"/>
            <a:ext cx="2165811" cy="428149"/>
          </a:xfrm>
          <a:prstGeom prst="rect">
            <a:avLst/>
          </a:prstGeom>
          <a:noFill/>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0" name="TextBox 76"/>
          <p:cNvSpPr txBox="1"/>
          <p:nvPr/>
        </p:nvSpPr>
        <p:spPr>
          <a:xfrm flipH="1">
            <a:off x="1934956" y="2330205"/>
            <a:ext cx="1330080" cy="345049"/>
          </a:xfrm>
          <a:prstGeom prst="rect">
            <a:avLst/>
          </a:prstGeom>
          <a:noFill/>
        </p:spPr>
        <p:txBody>
          <a:bodyPr wrap="square" lIns="67391" tIns="33696" rIns="67391" bIns="33696" rtlCol="0">
            <a:spAutoFit/>
          </a:bodyPr>
          <a:lstStyle/>
          <a:p>
            <a:r>
              <a:rPr lang="zh-CN" altLang="en-US"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21" name="文本框 31"/>
          <p:cNvSpPr txBox="1"/>
          <p:nvPr/>
        </p:nvSpPr>
        <p:spPr>
          <a:xfrm flipH="1">
            <a:off x="1934958" y="2564010"/>
            <a:ext cx="2165811" cy="428149"/>
          </a:xfrm>
          <a:prstGeom prst="rect">
            <a:avLst/>
          </a:prstGeom>
          <a:noFill/>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2" name="TextBox 76"/>
          <p:cNvSpPr txBox="1"/>
          <p:nvPr/>
        </p:nvSpPr>
        <p:spPr>
          <a:xfrm flipH="1">
            <a:off x="1934956" y="3338566"/>
            <a:ext cx="1330080" cy="345049"/>
          </a:xfrm>
          <a:prstGeom prst="rect">
            <a:avLst/>
          </a:prstGeom>
          <a:noFill/>
        </p:spPr>
        <p:txBody>
          <a:bodyPr wrap="square" lIns="67391" tIns="33696" rIns="67391" bIns="33696" rtlCol="0">
            <a:spAutoFit/>
          </a:bodyPr>
          <a:lstStyle/>
          <a:p>
            <a:r>
              <a:rPr lang="zh-CN" altLang="en-US"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23" name="文本框 33"/>
          <p:cNvSpPr txBox="1"/>
          <p:nvPr/>
        </p:nvSpPr>
        <p:spPr>
          <a:xfrm flipH="1">
            <a:off x="1934958" y="3572371"/>
            <a:ext cx="2165811" cy="428149"/>
          </a:xfrm>
          <a:prstGeom prst="rect">
            <a:avLst/>
          </a:prstGeom>
          <a:noFill/>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grpSp>
        <p:nvGrpSpPr>
          <p:cNvPr id="24" name="组合 23"/>
          <p:cNvGrpSpPr/>
          <p:nvPr/>
        </p:nvGrpSpPr>
        <p:grpSpPr>
          <a:xfrm>
            <a:off x="1181052" y="2524164"/>
            <a:ext cx="417567" cy="370159"/>
            <a:chOff x="822585" y="744166"/>
            <a:chExt cx="306549" cy="272975"/>
          </a:xfrm>
          <a:solidFill>
            <a:srgbClr val="E1404F"/>
          </a:solidFill>
        </p:grpSpPr>
        <p:sp>
          <p:nvSpPr>
            <p:cNvPr id="25" name="Freeform 453"/>
            <p:cNvSpPr>
              <a:spLocks noEditPoints="1"/>
            </p:cNvSpPr>
            <p:nvPr/>
          </p:nvSpPr>
          <p:spPr bwMode="auto">
            <a:xfrm>
              <a:off x="822585" y="744166"/>
              <a:ext cx="306549" cy="272975"/>
            </a:xfrm>
            <a:custGeom>
              <a:avLst/>
              <a:gdLst>
                <a:gd name="T0" fmla="*/ 178 w 210"/>
                <a:gd name="T1" fmla="*/ 0 h 187"/>
                <a:gd name="T2" fmla="*/ 31 w 210"/>
                <a:gd name="T3" fmla="*/ 0 h 187"/>
                <a:gd name="T4" fmla="*/ 0 w 210"/>
                <a:gd name="T5" fmla="*/ 85 h 187"/>
                <a:gd name="T6" fmla="*/ 0 w 210"/>
                <a:gd name="T7" fmla="*/ 187 h 187"/>
                <a:gd name="T8" fmla="*/ 210 w 210"/>
                <a:gd name="T9" fmla="*/ 187 h 187"/>
                <a:gd name="T10" fmla="*/ 210 w 210"/>
                <a:gd name="T11" fmla="*/ 84 h 187"/>
                <a:gd name="T12" fmla="*/ 178 w 210"/>
                <a:gd name="T13" fmla="*/ 0 h 187"/>
                <a:gd name="T14" fmla="*/ 28 w 210"/>
                <a:gd name="T15" fmla="*/ 77 h 187"/>
                <a:gd name="T16" fmla="*/ 48 w 210"/>
                <a:gd name="T17" fmla="*/ 15 h 187"/>
                <a:gd name="T18" fmla="*/ 162 w 210"/>
                <a:gd name="T19" fmla="*/ 15 h 187"/>
                <a:gd name="T20" fmla="*/ 183 w 210"/>
                <a:gd name="T21" fmla="*/ 77 h 187"/>
                <a:gd name="T22" fmla="*/ 28 w 210"/>
                <a:gd name="T23" fmla="*/ 7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0" h="187">
                  <a:moveTo>
                    <a:pt x="178" y="0"/>
                  </a:moveTo>
                  <a:lnTo>
                    <a:pt x="31" y="0"/>
                  </a:lnTo>
                  <a:lnTo>
                    <a:pt x="0" y="85"/>
                  </a:lnTo>
                  <a:lnTo>
                    <a:pt x="0" y="187"/>
                  </a:lnTo>
                  <a:lnTo>
                    <a:pt x="210" y="187"/>
                  </a:lnTo>
                  <a:lnTo>
                    <a:pt x="210" y="84"/>
                  </a:lnTo>
                  <a:lnTo>
                    <a:pt x="178" y="0"/>
                  </a:lnTo>
                  <a:close/>
                  <a:moveTo>
                    <a:pt x="28" y="77"/>
                  </a:moveTo>
                  <a:lnTo>
                    <a:pt x="48" y="15"/>
                  </a:lnTo>
                  <a:lnTo>
                    <a:pt x="162" y="15"/>
                  </a:lnTo>
                  <a:lnTo>
                    <a:pt x="183" y="77"/>
                  </a:lnTo>
                  <a:lnTo>
                    <a:pt x="28"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6" name="Freeform 454"/>
            <p:cNvSpPr/>
            <p:nvPr/>
          </p:nvSpPr>
          <p:spPr bwMode="auto">
            <a:xfrm>
              <a:off x="882435" y="828832"/>
              <a:ext cx="188309" cy="13138"/>
            </a:xfrm>
            <a:custGeom>
              <a:avLst/>
              <a:gdLst>
                <a:gd name="T0" fmla="*/ 129 w 129"/>
                <a:gd name="T1" fmla="*/ 9 h 9"/>
                <a:gd name="T2" fmla="*/ 126 w 129"/>
                <a:gd name="T3" fmla="*/ 0 h 9"/>
                <a:gd name="T4" fmla="*/ 3 w 129"/>
                <a:gd name="T5" fmla="*/ 0 h 9"/>
                <a:gd name="T6" fmla="*/ 0 w 129"/>
                <a:gd name="T7" fmla="*/ 9 h 9"/>
                <a:gd name="T8" fmla="*/ 129 w 129"/>
                <a:gd name="T9" fmla="*/ 9 h 9"/>
              </a:gdLst>
              <a:ahLst/>
              <a:cxnLst>
                <a:cxn ang="0">
                  <a:pos x="T0" y="T1"/>
                </a:cxn>
                <a:cxn ang="0">
                  <a:pos x="T2" y="T3"/>
                </a:cxn>
                <a:cxn ang="0">
                  <a:pos x="T4" y="T5"/>
                </a:cxn>
                <a:cxn ang="0">
                  <a:pos x="T6" y="T7"/>
                </a:cxn>
                <a:cxn ang="0">
                  <a:pos x="T8" y="T9"/>
                </a:cxn>
              </a:cxnLst>
              <a:rect l="0" t="0" r="r" b="b"/>
              <a:pathLst>
                <a:path w="129" h="9">
                  <a:moveTo>
                    <a:pt x="129" y="9"/>
                  </a:moveTo>
                  <a:lnTo>
                    <a:pt x="126" y="0"/>
                  </a:lnTo>
                  <a:lnTo>
                    <a:pt x="3" y="0"/>
                  </a:lnTo>
                  <a:lnTo>
                    <a:pt x="0" y="9"/>
                  </a:lnTo>
                  <a:lnTo>
                    <a:pt x="129"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7" name="Freeform 455"/>
            <p:cNvSpPr/>
            <p:nvPr/>
          </p:nvSpPr>
          <p:spPr bwMode="auto">
            <a:xfrm>
              <a:off x="898492" y="780660"/>
              <a:ext cx="154734" cy="10219"/>
            </a:xfrm>
            <a:custGeom>
              <a:avLst/>
              <a:gdLst>
                <a:gd name="T0" fmla="*/ 106 w 106"/>
                <a:gd name="T1" fmla="*/ 7 h 7"/>
                <a:gd name="T2" fmla="*/ 104 w 106"/>
                <a:gd name="T3" fmla="*/ 0 h 7"/>
                <a:gd name="T4" fmla="*/ 3 w 106"/>
                <a:gd name="T5" fmla="*/ 0 h 7"/>
                <a:gd name="T6" fmla="*/ 0 w 106"/>
                <a:gd name="T7" fmla="*/ 7 h 7"/>
                <a:gd name="T8" fmla="*/ 106 w 106"/>
                <a:gd name="T9" fmla="*/ 7 h 7"/>
              </a:gdLst>
              <a:ahLst/>
              <a:cxnLst>
                <a:cxn ang="0">
                  <a:pos x="T0" y="T1"/>
                </a:cxn>
                <a:cxn ang="0">
                  <a:pos x="T2" y="T3"/>
                </a:cxn>
                <a:cxn ang="0">
                  <a:pos x="T4" y="T5"/>
                </a:cxn>
                <a:cxn ang="0">
                  <a:pos x="T6" y="T7"/>
                </a:cxn>
                <a:cxn ang="0">
                  <a:pos x="T8" y="T9"/>
                </a:cxn>
              </a:cxnLst>
              <a:rect l="0" t="0" r="r" b="b"/>
              <a:pathLst>
                <a:path w="106" h="7">
                  <a:moveTo>
                    <a:pt x="106" y="7"/>
                  </a:moveTo>
                  <a:lnTo>
                    <a:pt x="104" y="0"/>
                  </a:lnTo>
                  <a:lnTo>
                    <a:pt x="3" y="0"/>
                  </a:lnTo>
                  <a:lnTo>
                    <a:pt x="0" y="7"/>
                  </a:lnTo>
                  <a:lnTo>
                    <a:pt x="106"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8" name="Freeform 456"/>
            <p:cNvSpPr/>
            <p:nvPr/>
          </p:nvSpPr>
          <p:spPr bwMode="auto">
            <a:xfrm>
              <a:off x="889734" y="804016"/>
              <a:ext cx="172251" cy="13138"/>
            </a:xfrm>
            <a:custGeom>
              <a:avLst/>
              <a:gdLst>
                <a:gd name="T0" fmla="*/ 3 w 118"/>
                <a:gd name="T1" fmla="*/ 0 h 9"/>
                <a:gd name="T2" fmla="*/ 0 w 118"/>
                <a:gd name="T3" fmla="*/ 9 h 9"/>
                <a:gd name="T4" fmla="*/ 118 w 118"/>
                <a:gd name="T5" fmla="*/ 9 h 9"/>
                <a:gd name="T6" fmla="*/ 115 w 118"/>
                <a:gd name="T7" fmla="*/ 0 h 9"/>
                <a:gd name="T8" fmla="*/ 3 w 118"/>
                <a:gd name="T9" fmla="*/ 0 h 9"/>
              </a:gdLst>
              <a:ahLst/>
              <a:cxnLst>
                <a:cxn ang="0">
                  <a:pos x="T0" y="T1"/>
                </a:cxn>
                <a:cxn ang="0">
                  <a:pos x="T2" y="T3"/>
                </a:cxn>
                <a:cxn ang="0">
                  <a:pos x="T4" y="T5"/>
                </a:cxn>
                <a:cxn ang="0">
                  <a:pos x="T6" y="T7"/>
                </a:cxn>
                <a:cxn ang="0">
                  <a:pos x="T8" y="T9"/>
                </a:cxn>
              </a:cxnLst>
              <a:rect l="0" t="0" r="r" b="b"/>
              <a:pathLst>
                <a:path w="118" h="9">
                  <a:moveTo>
                    <a:pt x="3" y="0"/>
                  </a:moveTo>
                  <a:lnTo>
                    <a:pt x="0" y="9"/>
                  </a:lnTo>
                  <a:lnTo>
                    <a:pt x="118" y="9"/>
                  </a:lnTo>
                  <a:lnTo>
                    <a:pt x="115" y="0"/>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29" name="Freeform 514"/>
          <p:cNvSpPr>
            <a:spLocks noEditPoints="1"/>
          </p:cNvSpPr>
          <p:nvPr/>
        </p:nvSpPr>
        <p:spPr bwMode="auto">
          <a:xfrm>
            <a:off x="1181051" y="1539523"/>
            <a:ext cx="417567" cy="417665"/>
          </a:xfrm>
          <a:custGeom>
            <a:avLst/>
            <a:gdLst>
              <a:gd name="T0" fmla="*/ 144 w 288"/>
              <a:gd name="T1" fmla="*/ 0 h 289"/>
              <a:gd name="T2" fmla="*/ 0 w 288"/>
              <a:gd name="T3" fmla="*/ 145 h 289"/>
              <a:gd name="T4" fmla="*/ 144 w 288"/>
              <a:gd name="T5" fmla="*/ 289 h 289"/>
              <a:gd name="T6" fmla="*/ 288 w 288"/>
              <a:gd name="T7" fmla="*/ 145 h 289"/>
              <a:gd name="T8" fmla="*/ 144 w 288"/>
              <a:gd name="T9" fmla="*/ 0 h 289"/>
              <a:gd name="T10" fmla="*/ 208 w 288"/>
              <a:gd name="T11" fmla="*/ 148 h 289"/>
              <a:gd name="T12" fmla="*/ 117 w 288"/>
              <a:gd name="T13" fmla="*/ 239 h 289"/>
              <a:gd name="T14" fmla="*/ 114 w 288"/>
              <a:gd name="T15" fmla="*/ 240 h 289"/>
              <a:gd name="T16" fmla="*/ 111 w 288"/>
              <a:gd name="T17" fmla="*/ 239 h 289"/>
              <a:gd name="T18" fmla="*/ 111 w 288"/>
              <a:gd name="T19" fmla="*/ 239 h 289"/>
              <a:gd name="T20" fmla="*/ 110 w 288"/>
              <a:gd name="T21" fmla="*/ 236 h 289"/>
              <a:gd name="T22" fmla="*/ 110 w 288"/>
              <a:gd name="T23" fmla="*/ 192 h 289"/>
              <a:gd name="T24" fmla="*/ 111 w 288"/>
              <a:gd name="T25" fmla="*/ 189 h 289"/>
              <a:gd name="T26" fmla="*/ 155 w 288"/>
              <a:gd name="T27" fmla="*/ 145 h 289"/>
              <a:gd name="T28" fmla="*/ 111 w 288"/>
              <a:gd name="T29" fmla="*/ 101 h 289"/>
              <a:gd name="T30" fmla="*/ 110 w 288"/>
              <a:gd name="T31" fmla="*/ 98 h 289"/>
              <a:gd name="T32" fmla="*/ 110 w 288"/>
              <a:gd name="T33" fmla="*/ 54 h 289"/>
              <a:gd name="T34" fmla="*/ 111 w 288"/>
              <a:gd name="T35" fmla="*/ 51 h 289"/>
              <a:gd name="T36" fmla="*/ 111 w 288"/>
              <a:gd name="T37" fmla="*/ 51 h 289"/>
              <a:gd name="T38" fmla="*/ 117 w 288"/>
              <a:gd name="T39" fmla="*/ 51 h 289"/>
              <a:gd name="T40" fmla="*/ 208 w 288"/>
              <a:gd name="T41" fmla="*/ 142 h 289"/>
              <a:gd name="T42" fmla="*/ 209 w 288"/>
              <a:gd name="T43" fmla="*/ 145 h 289"/>
              <a:gd name="T44" fmla="*/ 208 w 288"/>
              <a:gd name="T45" fmla="*/ 14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9">
                <a:moveTo>
                  <a:pt x="144" y="0"/>
                </a:moveTo>
                <a:cubicBezTo>
                  <a:pt x="64" y="0"/>
                  <a:pt x="0" y="65"/>
                  <a:pt x="0" y="145"/>
                </a:cubicBezTo>
                <a:cubicBezTo>
                  <a:pt x="0" y="224"/>
                  <a:pt x="64" y="289"/>
                  <a:pt x="144" y="289"/>
                </a:cubicBezTo>
                <a:cubicBezTo>
                  <a:pt x="224" y="289"/>
                  <a:pt x="288" y="224"/>
                  <a:pt x="288" y="145"/>
                </a:cubicBezTo>
                <a:cubicBezTo>
                  <a:pt x="288" y="65"/>
                  <a:pt x="224" y="0"/>
                  <a:pt x="144" y="0"/>
                </a:cubicBezTo>
                <a:close/>
                <a:moveTo>
                  <a:pt x="208" y="148"/>
                </a:moveTo>
                <a:cubicBezTo>
                  <a:pt x="117" y="239"/>
                  <a:pt x="117" y="239"/>
                  <a:pt x="117" y="239"/>
                </a:cubicBezTo>
                <a:cubicBezTo>
                  <a:pt x="116" y="240"/>
                  <a:pt x="115" y="240"/>
                  <a:pt x="114" y="240"/>
                </a:cubicBezTo>
                <a:cubicBezTo>
                  <a:pt x="113" y="240"/>
                  <a:pt x="112" y="240"/>
                  <a:pt x="111" y="239"/>
                </a:cubicBezTo>
                <a:cubicBezTo>
                  <a:pt x="111" y="239"/>
                  <a:pt x="111" y="239"/>
                  <a:pt x="111" y="239"/>
                </a:cubicBezTo>
                <a:cubicBezTo>
                  <a:pt x="110" y="238"/>
                  <a:pt x="110" y="237"/>
                  <a:pt x="110" y="236"/>
                </a:cubicBezTo>
                <a:cubicBezTo>
                  <a:pt x="110" y="192"/>
                  <a:pt x="110" y="192"/>
                  <a:pt x="110" y="192"/>
                </a:cubicBezTo>
                <a:cubicBezTo>
                  <a:pt x="110" y="191"/>
                  <a:pt x="110" y="190"/>
                  <a:pt x="111" y="189"/>
                </a:cubicBezTo>
                <a:cubicBezTo>
                  <a:pt x="155" y="145"/>
                  <a:pt x="155" y="145"/>
                  <a:pt x="155" y="145"/>
                </a:cubicBezTo>
                <a:cubicBezTo>
                  <a:pt x="111" y="101"/>
                  <a:pt x="111" y="101"/>
                  <a:pt x="111" y="101"/>
                </a:cubicBezTo>
                <a:cubicBezTo>
                  <a:pt x="110" y="100"/>
                  <a:pt x="110" y="99"/>
                  <a:pt x="110" y="98"/>
                </a:cubicBezTo>
                <a:cubicBezTo>
                  <a:pt x="110" y="54"/>
                  <a:pt x="110" y="54"/>
                  <a:pt x="110" y="54"/>
                </a:cubicBezTo>
                <a:cubicBezTo>
                  <a:pt x="110" y="53"/>
                  <a:pt x="110" y="52"/>
                  <a:pt x="111" y="51"/>
                </a:cubicBezTo>
                <a:cubicBezTo>
                  <a:pt x="111" y="51"/>
                  <a:pt x="111" y="51"/>
                  <a:pt x="111" y="51"/>
                </a:cubicBezTo>
                <a:cubicBezTo>
                  <a:pt x="113" y="49"/>
                  <a:pt x="115" y="49"/>
                  <a:pt x="117" y="51"/>
                </a:cubicBezTo>
                <a:cubicBezTo>
                  <a:pt x="208" y="142"/>
                  <a:pt x="208" y="142"/>
                  <a:pt x="208" y="142"/>
                </a:cubicBezTo>
                <a:cubicBezTo>
                  <a:pt x="209" y="143"/>
                  <a:pt x="209" y="144"/>
                  <a:pt x="209" y="145"/>
                </a:cubicBezTo>
                <a:cubicBezTo>
                  <a:pt x="209" y="146"/>
                  <a:pt x="209" y="147"/>
                  <a:pt x="208" y="148"/>
                </a:cubicBezTo>
                <a:close/>
              </a:path>
            </a:pathLst>
          </a:custGeom>
          <a:solidFill>
            <a:schemeClr val="bg1"/>
          </a:solidFill>
          <a:ln>
            <a:noFill/>
          </a:ln>
        </p:spPr>
        <p:txBody>
          <a:bodyPr vert="horz" wrap="square" lIns="67391" tIns="33696" rIns="67391" bIns="33696" numCol="1" anchor="t" anchorCtr="0" compatLnSpc="1"/>
          <a:lstStyle/>
          <a:p>
            <a:endParaRPr lang="zh-CN" altLang="en-US">
              <a:solidFill>
                <a:schemeClr val="tx1">
                  <a:lumMod val="75000"/>
                  <a:lumOff val="25000"/>
                </a:schemeClr>
              </a:solidFill>
            </a:endParaRPr>
          </a:p>
        </p:txBody>
      </p:sp>
      <p:sp>
        <p:nvSpPr>
          <p:cNvPr id="30" name="Freeform 549"/>
          <p:cNvSpPr/>
          <p:nvPr/>
        </p:nvSpPr>
        <p:spPr bwMode="auto">
          <a:xfrm>
            <a:off x="1188286" y="3528240"/>
            <a:ext cx="419556" cy="356301"/>
          </a:xfrm>
          <a:custGeom>
            <a:avLst/>
            <a:gdLst>
              <a:gd name="T0" fmla="*/ 261 w 288"/>
              <a:gd name="T1" fmla="*/ 195 h 247"/>
              <a:gd name="T2" fmla="*/ 261 w 288"/>
              <a:gd name="T3" fmla="*/ 169 h 247"/>
              <a:gd name="T4" fmla="*/ 241 w 288"/>
              <a:gd name="T5" fmla="*/ 124 h 247"/>
              <a:gd name="T6" fmla="*/ 187 w 288"/>
              <a:gd name="T7" fmla="*/ 70 h 247"/>
              <a:gd name="T8" fmla="*/ 167 w 288"/>
              <a:gd name="T9" fmla="*/ 47 h 247"/>
              <a:gd name="T10" fmla="*/ 161 w 288"/>
              <a:gd name="T11" fmla="*/ 29 h 247"/>
              <a:gd name="T12" fmla="*/ 161 w 288"/>
              <a:gd name="T13" fmla="*/ 29 h 247"/>
              <a:gd name="T14" fmla="*/ 161 w 288"/>
              <a:gd name="T15" fmla="*/ 0 h 247"/>
              <a:gd name="T16" fmla="*/ 128 w 288"/>
              <a:gd name="T17" fmla="*/ 0 h 247"/>
              <a:gd name="T18" fmla="*/ 128 w 288"/>
              <a:gd name="T19" fmla="*/ 0 h 247"/>
              <a:gd name="T20" fmla="*/ 128 w 288"/>
              <a:gd name="T21" fmla="*/ 0 h 247"/>
              <a:gd name="T22" fmla="*/ 128 w 288"/>
              <a:gd name="T23" fmla="*/ 29 h 247"/>
              <a:gd name="T24" fmla="*/ 128 w 288"/>
              <a:gd name="T25" fmla="*/ 29 h 247"/>
              <a:gd name="T26" fmla="*/ 121 w 288"/>
              <a:gd name="T27" fmla="*/ 47 h 247"/>
              <a:gd name="T28" fmla="*/ 101 w 288"/>
              <a:gd name="T29" fmla="*/ 70 h 247"/>
              <a:gd name="T30" fmla="*/ 47 w 288"/>
              <a:gd name="T31" fmla="*/ 124 h 247"/>
              <a:gd name="T32" fmla="*/ 28 w 288"/>
              <a:gd name="T33" fmla="*/ 169 h 247"/>
              <a:gd name="T34" fmla="*/ 28 w 288"/>
              <a:gd name="T35" fmla="*/ 195 h 247"/>
              <a:gd name="T36" fmla="*/ 0 w 288"/>
              <a:gd name="T37" fmla="*/ 195 h 247"/>
              <a:gd name="T38" fmla="*/ 44 w 288"/>
              <a:gd name="T39" fmla="*/ 247 h 247"/>
              <a:gd name="T40" fmla="*/ 88 w 288"/>
              <a:gd name="T41" fmla="*/ 195 h 247"/>
              <a:gd name="T42" fmla="*/ 61 w 288"/>
              <a:gd name="T43" fmla="*/ 195 h 247"/>
              <a:gd name="T44" fmla="*/ 61 w 288"/>
              <a:gd name="T45" fmla="*/ 169 h 247"/>
              <a:gd name="T46" fmla="*/ 61 w 288"/>
              <a:gd name="T47" fmla="*/ 169 h 247"/>
              <a:gd name="T48" fmla="*/ 67 w 288"/>
              <a:gd name="T49" fmla="*/ 152 h 247"/>
              <a:gd name="T50" fmla="*/ 88 w 288"/>
              <a:gd name="T51" fmla="*/ 129 h 247"/>
              <a:gd name="T52" fmla="*/ 127 w 288"/>
              <a:gd name="T53" fmla="*/ 91 h 247"/>
              <a:gd name="T54" fmla="*/ 127 w 288"/>
              <a:gd name="T55" fmla="*/ 195 h 247"/>
              <a:gd name="T56" fmla="*/ 101 w 288"/>
              <a:gd name="T57" fmla="*/ 195 h 247"/>
              <a:gd name="T58" fmla="*/ 144 w 288"/>
              <a:gd name="T59" fmla="*/ 247 h 247"/>
              <a:gd name="T60" fmla="*/ 188 w 288"/>
              <a:gd name="T61" fmla="*/ 195 h 247"/>
              <a:gd name="T62" fmla="*/ 161 w 288"/>
              <a:gd name="T63" fmla="*/ 195 h 247"/>
              <a:gd name="T64" fmla="*/ 161 w 288"/>
              <a:gd name="T65" fmla="*/ 90 h 247"/>
              <a:gd name="T66" fmla="*/ 201 w 288"/>
              <a:gd name="T67" fmla="*/ 129 h 247"/>
              <a:gd name="T68" fmla="*/ 221 w 288"/>
              <a:gd name="T69" fmla="*/ 152 h 247"/>
              <a:gd name="T70" fmla="*/ 227 w 288"/>
              <a:gd name="T71" fmla="*/ 169 h 247"/>
              <a:gd name="T72" fmla="*/ 227 w 288"/>
              <a:gd name="T73" fmla="*/ 169 h 247"/>
              <a:gd name="T74" fmla="*/ 227 w 288"/>
              <a:gd name="T75" fmla="*/ 195 h 247"/>
              <a:gd name="T76" fmla="*/ 201 w 288"/>
              <a:gd name="T77" fmla="*/ 195 h 247"/>
              <a:gd name="T78" fmla="*/ 244 w 288"/>
              <a:gd name="T79" fmla="*/ 247 h 247"/>
              <a:gd name="T80" fmla="*/ 288 w 288"/>
              <a:gd name="T81" fmla="*/ 195 h 247"/>
              <a:gd name="T82" fmla="*/ 261 w 288"/>
              <a:gd name="T83" fmla="*/ 195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8" h="247">
                <a:moveTo>
                  <a:pt x="261" y="195"/>
                </a:moveTo>
                <a:cubicBezTo>
                  <a:pt x="261" y="188"/>
                  <a:pt x="261" y="182"/>
                  <a:pt x="261" y="169"/>
                </a:cubicBezTo>
                <a:cubicBezTo>
                  <a:pt x="260" y="151"/>
                  <a:pt x="252" y="136"/>
                  <a:pt x="241" y="124"/>
                </a:cubicBezTo>
                <a:cubicBezTo>
                  <a:pt x="226" y="104"/>
                  <a:pt x="204" y="87"/>
                  <a:pt x="187" y="70"/>
                </a:cubicBezTo>
                <a:cubicBezTo>
                  <a:pt x="179" y="62"/>
                  <a:pt x="172" y="54"/>
                  <a:pt x="167" y="47"/>
                </a:cubicBezTo>
                <a:cubicBezTo>
                  <a:pt x="163" y="40"/>
                  <a:pt x="161" y="34"/>
                  <a:pt x="161" y="29"/>
                </a:cubicBezTo>
                <a:cubicBezTo>
                  <a:pt x="161" y="29"/>
                  <a:pt x="161" y="29"/>
                  <a:pt x="161" y="29"/>
                </a:cubicBezTo>
                <a:cubicBezTo>
                  <a:pt x="161" y="16"/>
                  <a:pt x="161" y="7"/>
                  <a:pt x="161" y="0"/>
                </a:cubicBezTo>
                <a:cubicBezTo>
                  <a:pt x="128" y="0"/>
                  <a:pt x="128" y="0"/>
                  <a:pt x="128" y="0"/>
                </a:cubicBezTo>
                <a:cubicBezTo>
                  <a:pt x="128" y="0"/>
                  <a:pt x="128" y="0"/>
                  <a:pt x="128" y="0"/>
                </a:cubicBezTo>
                <a:cubicBezTo>
                  <a:pt x="128" y="0"/>
                  <a:pt x="128" y="0"/>
                  <a:pt x="128" y="0"/>
                </a:cubicBezTo>
                <a:cubicBezTo>
                  <a:pt x="128" y="7"/>
                  <a:pt x="128" y="16"/>
                  <a:pt x="128" y="29"/>
                </a:cubicBezTo>
                <a:cubicBezTo>
                  <a:pt x="128" y="29"/>
                  <a:pt x="128" y="29"/>
                  <a:pt x="128" y="29"/>
                </a:cubicBezTo>
                <a:cubicBezTo>
                  <a:pt x="128" y="34"/>
                  <a:pt x="126" y="40"/>
                  <a:pt x="121" y="47"/>
                </a:cubicBezTo>
                <a:cubicBezTo>
                  <a:pt x="116" y="54"/>
                  <a:pt x="109" y="62"/>
                  <a:pt x="101" y="70"/>
                </a:cubicBezTo>
                <a:cubicBezTo>
                  <a:pt x="84" y="87"/>
                  <a:pt x="63" y="104"/>
                  <a:pt x="47" y="124"/>
                </a:cubicBezTo>
                <a:cubicBezTo>
                  <a:pt x="37" y="136"/>
                  <a:pt x="28" y="151"/>
                  <a:pt x="28" y="169"/>
                </a:cubicBezTo>
                <a:cubicBezTo>
                  <a:pt x="28" y="182"/>
                  <a:pt x="28" y="188"/>
                  <a:pt x="28" y="195"/>
                </a:cubicBezTo>
                <a:cubicBezTo>
                  <a:pt x="0" y="195"/>
                  <a:pt x="0" y="195"/>
                  <a:pt x="0" y="195"/>
                </a:cubicBezTo>
                <a:cubicBezTo>
                  <a:pt x="44" y="247"/>
                  <a:pt x="44" y="247"/>
                  <a:pt x="44" y="247"/>
                </a:cubicBezTo>
                <a:cubicBezTo>
                  <a:pt x="88" y="195"/>
                  <a:pt x="88" y="195"/>
                  <a:pt x="88" y="195"/>
                </a:cubicBezTo>
                <a:cubicBezTo>
                  <a:pt x="61" y="195"/>
                  <a:pt x="61" y="195"/>
                  <a:pt x="61" y="195"/>
                </a:cubicBezTo>
                <a:cubicBezTo>
                  <a:pt x="61" y="188"/>
                  <a:pt x="61" y="182"/>
                  <a:pt x="61" y="169"/>
                </a:cubicBezTo>
                <a:cubicBezTo>
                  <a:pt x="61" y="169"/>
                  <a:pt x="61" y="169"/>
                  <a:pt x="61" y="169"/>
                </a:cubicBezTo>
                <a:cubicBezTo>
                  <a:pt x="61" y="165"/>
                  <a:pt x="63" y="159"/>
                  <a:pt x="67" y="152"/>
                </a:cubicBezTo>
                <a:cubicBezTo>
                  <a:pt x="72" y="145"/>
                  <a:pt x="79" y="137"/>
                  <a:pt x="88" y="129"/>
                </a:cubicBezTo>
                <a:cubicBezTo>
                  <a:pt x="100" y="116"/>
                  <a:pt x="114" y="104"/>
                  <a:pt x="127" y="91"/>
                </a:cubicBezTo>
                <a:cubicBezTo>
                  <a:pt x="127" y="195"/>
                  <a:pt x="127" y="195"/>
                  <a:pt x="127" y="195"/>
                </a:cubicBezTo>
                <a:cubicBezTo>
                  <a:pt x="101" y="195"/>
                  <a:pt x="101" y="195"/>
                  <a:pt x="101" y="195"/>
                </a:cubicBezTo>
                <a:cubicBezTo>
                  <a:pt x="144" y="247"/>
                  <a:pt x="144" y="247"/>
                  <a:pt x="144" y="247"/>
                </a:cubicBezTo>
                <a:cubicBezTo>
                  <a:pt x="188" y="195"/>
                  <a:pt x="188" y="195"/>
                  <a:pt x="188" y="195"/>
                </a:cubicBezTo>
                <a:cubicBezTo>
                  <a:pt x="161" y="195"/>
                  <a:pt x="161" y="195"/>
                  <a:pt x="161" y="195"/>
                </a:cubicBezTo>
                <a:cubicBezTo>
                  <a:pt x="161" y="90"/>
                  <a:pt x="161" y="90"/>
                  <a:pt x="161" y="90"/>
                </a:cubicBezTo>
                <a:cubicBezTo>
                  <a:pt x="174" y="104"/>
                  <a:pt x="189" y="116"/>
                  <a:pt x="201" y="129"/>
                </a:cubicBezTo>
                <a:cubicBezTo>
                  <a:pt x="209" y="137"/>
                  <a:pt x="216" y="145"/>
                  <a:pt x="221" y="152"/>
                </a:cubicBezTo>
                <a:cubicBezTo>
                  <a:pt x="226" y="159"/>
                  <a:pt x="227" y="164"/>
                  <a:pt x="227" y="169"/>
                </a:cubicBezTo>
                <a:cubicBezTo>
                  <a:pt x="227" y="169"/>
                  <a:pt x="227" y="169"/>
                  <a:pt x="227" y="169"/>
                </a:cubicBezTo>
                <a:cubicBezTo>
                  <a:pt x="227" y="182"/>
                  <a:pt x="227" y="188"/>
                  <a:pt x="227" y="195"/>
                </a:cubicBezTo>
                <a:cubicBezTo>
                  <a:pt x="201" y="195"/>
                  <a:pt x="201" y="195"/>
                  <a:pt x="201" y="195"/>
                </a:cubicBezTo>
                <a:cubicBezTo>
                  <a:pt x="244" y="247"/>
                  <a:pt x="244" y="247"/>
                  <a:pt x="244" y="247"/>
                </a:cubicBezTo>
                <a:cubicBezTo>
                  <a:pt x="288" y="195"/>
                  <a:pt x="288" y="195"/>
                  <a:pt x="288" y="195"/>
                </a:cubicBezTo>
                <a:lnTo>
                  <a:pt x="261" y="195"/>
                </a:lnTo>
                <a:close/>
              </a:path>
            </a:pathLst>
          </a:custGeom>
          <a:solidFill>
            <a:schemeClr val="bg1"/>
          </a:solidFill>
          <a:ln>
            <a:noFill/>
          </a:ln>
        </p:spPr>
        <p:txBody>
          <a:bodyPr vert="horz" wrap="square" lIns="67391" tIns="33696" rIns="67391" bIns="33696" numCol="1" anchor="t" anchorCtr="0" compatLnSpc="1"/>
          <a:lstStyle/>
          <a:p>
            <a:endParaRPr lang="zh-CN" altLang="en-US">
              <a:solidFill>
                <a:schemeClr val="tx1">
                  <a:lumMod val="75000"/>
                  <a:lumOff val="25000"/>
                </a:schemeClr>
              </a:solidFill>
            </a:endParaRPr>
          </a:p>
        </p:txBody>
      </p:sp>
      <p:sp>
        <p:nvSpPr>
          <p:cNvPr id="31"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slow" advTm="826">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700000">
            <a:off x="3760261" y="1437838"/>
            <a:ext cx="742576" cy="745938"/>
          </a:xfrm>
          <a:prstGeom prst="roundRect">
            <a:avLst/>
          </a:prstGeom>
          <a:solidFill>
            <a:srgbClr val="E1404F"/>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schemeClr val="tx1">
                  <a:lumMod val="75000"/>
                  <a:lumOff val="25000"/>
                </a:schemeClr>
              </a:solidFill>
            </a:endParaRPr>
          </a:p>
        </p:txBody>
      </p:sp>
      <p:sp>
        <p:nvSpPr>
          <p:cNvPr id="3" name="圆角矩形 2"/>
          <p:cNvSpPr/>
          <p:nvPr/>
        </p:nvSpPr>
        <p:spPr>
          <a:xfrm rot="2700000">
            <a:off x="4420109" y="2096683"/>
            <a:ext cx="742576" cy="745938"/>
          </a:xfrm>
          <a:prstGeom prst="roundRect">
            <a:avLst/>
          </a:prstGeom>
          <a:solidFill>
            <a:srgbClr val="E1404F"/>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schemeClr val="tx1">
                  <a:lumMod val="75000"/>
                  <a:lumOff val="25000"/>
                </a:schemeClr>
              </a:solidFill>
            </a:endParaRPr>
          </a:p>
        </p:txBody>
      </p:sp>
      <p:sp>
        <p:nvSpPr>
          <p:cNvPr id="4" name="圆角矩形 3"/>
          <p:cNvSpPr/>
          <p:nvPr/>
        </p:nvSpPr>
        <p:spPr>
          <a:xfrm rot="2700000">
            <a:off x="4420439" y="3350526"/>
            <a:ext cx="742576" cy="745938"/>
          </a:xfrm>
          <a:prstGeom prst="roundRect">
            <a:avLst/>
          </a:prstGeom>
          <a:solidFill>
            <a:srgbClr val="E1404F"/>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schemeClr val="tx1">
                  <a:lumMod val="75000"/>
                  <a:lumOff val="25000"/>
                </a:schemeClr>
              </a:solidFill>
            </a:endParaRPr>
          </a:p>
        </p:txBody>
      </p:sp>
      <p:sp>
        <p:nvSpPr>
          <p:cNvPr id="5" name="圆角矩形 4"/>
          <p:cNvSpPr/>
          <p:nvPr/>
        </p:nvSpPr>
        <p:spPr>
          <a:xfrm rot="2700000">
            <a:off x="3760261" y="2691681"/>
            <a:ext cx="742576" cy="745938"/>
          </a:xfrm>
          <a:prstGeom prst="roundRect">
            <a:avLst/>
          </a:prstGeom>
          <a:solidFill>
            <a:srgbClr val="E1404F"/>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schemeClr val="tx1">
                  <a:lumMod val="75000"/>
                  <a:lumOff val="25000"/>
                </a:schemeClr>
              </a:solidFill>
            </a:endParaRPr>
          </a:p>
        </p:txBody>
      </p:sp>
      <p:grpSp>
        <p:nvGrpSpPr>
          <p:cNvPr id="6" name="组合 5"/>
          <p:cNvGrpSpPr/>
          <p:nvPr/>
        </p:nvGrpSpPr>
        <p:grpSpPr>
          <a:xfrm>
            <a:off x="4593496" y="3549921"/>
            <a:ext cx="403332" cy="355005"/>
            <a:chOff x="6424429" y="2862185"/>
            <a:chExt cx="250094" cy="221125"/>
          </a:xfrm>
          <a:solidFill>
            <a:schemeClr val="bg1"/>
          </a:solidFill>
          <a:effectLst/>
        </p:grpSpPr>
        <p:sp>
          <p:nvSpPr>
            <p:cNvPr id="7" name="Freeform 1044"/>
            <p:cNvSpPr>
              <a:spLocks noEditPoints="1"/>
            </p:cNvSpPr>
            <p:nvPr/>
          </p:nvSpPr>
          <p:spPr bwMode="auto">
            <a:xfrm>
              <a:off x="6424429" y="2862185"/>
              <a:ext cx="171879" cy="221125"/>
            </a:xfrm>
            <a:custGeom>
              <a:avLst/>
              <a:gdLst>
                <a:gd name="T0" fmla="*/ 55 w 110"/>
                <a:gd name="T1" fmla="*/ 62 h 142"/>
                <a:gd name="T2" fmla="*/ 0 w 110"/>
                <a:gd name="T3" fmla="*/ 138 h 142"/>
                <a:gd name="T4" fmla="*/ 0 w 110"/>
                <a:gd name="T5" fmla="*/ 142 h 142"/>
                <a:gd name="T6" fmla="*/ 110 w 110"/>
                <a:gd name="T7" fmla="*/ 142 h 142"/>
                <a:gd name="T8" fmla="*/ 110 w 110"/>
                <a:gd name="T9" fmla="*/ 138 h 142"/>
                <a:gd name="T10" fmla="*/ 55 w 110"/>
                <a:gd name="T11" fmla="*/ 62 h 142"/>
                <a:gd name="T12" fmla="*/ 56 w 110"/>
                <a:gd name="T13" fmla="*/ 55 h 142"/>
                <a:gd name="T14" fmla="*/ 84 w 110"/>
                <a:gd name="T15" fmla="*/ 27 h 142"/>
                <a:gd name="T16" fmla="*/ 56 w 110"/>
                <a:gd name="T17" fmla="*/ 0 h 142"/>
                <a:gd name="T18" fmla="*/ 28 w 110"/>
                <a:gd name="T19" fmla="*/ 27 h 142"/>
                <a:gd name="T20" fmla="*/ 56 w 110"/>
                <a:gd name="T21"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142">
                  <a:moveTo>
                    <a:pt x="55" y="62"/>
                  </a:moveTo>
                  <a:cubicBezTo>
                    <a:pt x="25" y="62"/>
                    <a:pt x="0" y="96"/>
                    <a:pt x="0" y="138"/>
                  </a:cubicBezTo>
                  <a:cubicBezTo>
                    <a:pt x="0" y="139"/>
                    <a:pt x="0" y="140"/>
                    <a:pt x="0" y="142"/>
                  </a:cubicBezTo>
                  <a:cubicBezTo>
                    <a:pt x="110" y="142"/>
                    <a:pt x="110" y="142"/>
                    <a:pt x="110" y="142"/>
                  </a:cubicBezTo>
                  <a:cubicBezTo>
                    <a:pt x="110" y="140"/>
                    <a:pt x="110" y="139"/>
                    <a:pt x="110" y="138"/>
                  </a:cubicBezTo>
                  <a:cubicBezTo>
                    <a:pt x="110" y="96"/>
                    <a:pt x="86" y="62"/>
                    <a:pt x="55" y="62"/>
                  </a:cubicBezTo>
                  <a:close/>
                  <a:moveTo>
                    <a:pt x="56" y="55"/>
                  </a:moveTo>
                  <a:cubicBezTo>
                    <a:pt x="71" y="55"/>
                    <a:pt x="84" y="42"/>
                    <a:pt x="84" y="27"/>
                  </a:cubicBezTo>
                  <a:cubicBezTo>
                    <a:pt x="84" y="12"/>
                    <a:pt x="71" y="0"/>
                    <a:pt x="56" y="0"/>
                  </a:cubicBezTo>
                  <a:cubicBezTo>
                    <a:pt x="40" y="0"/>
                    <a:pt x="28" y="12"/>
                    <a:pt x="28" y="27"/>
                  </a:cubicBezTo>
                  <a:cubicBezTo>
                    <a:pt x="28" y="42"/>
                    <a:pt x="40" y="55"/>
                    <a:pt x="56"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8" name="Freeform 1045"/>
            <p:cNvSpPr>
              <a:spLocks noEditPoints="1"/>
            </p:cNvSpPr>
            <p:nvPr/>
          </p:nvSpPr>
          <p:spPr bwMode="auto">
            <a:xfrm>
              <a:off x="6588583" y="2934606"/>
              <a:ext cx="85940" cy="148704"/>
            </a:xfrm>
            <a:custGeom>
              <a:avLst/>
              <a:gdLst>
                <a:gd name="T0" fmla="*/ 18 w 55"/>
                <a:gd name="T1" fmla="*/ 42 h 95"/>
                <a:gd name="T2" fmla="*/ 10 w 55"/>
                <a:gd name="T3" fmla="*/ 43 h 95"/>
                <a:gd name="T4" fmla="*/ 21 w 55"/>
                <a:gd name="T5" fmla="*/ 91 h 95"/>
                <a:gd name="T6" fmla="*/ 21 w 55"/>
                <a:gd name="T7" fmla="*/ 95 h 95"/>
                <a:gd name="T8" fmla="*/ 55 w 55"/>
                <a:gd name="T9" fmla="*/ 95 h 95"/>
                <a:gd name="T10" fmla="*/ 55 w 55"/>
                <a:gd name="T11" fmla="*/ 92 h 95"/>
                <a:gd name="T12" fmla="*/ 18 w 55"/>
                <a:gd name="T13" fmla="*/ 42 h 95"/>
                <a:gd name="T14" fmla="*/ 37 w 55"/>
                <a:gd name="T15" fmla="*/ 18 h 95"/>
                <a:gd name="T16" fmla="*/ 18 w 55"/>
                <a:gd name="T17" fmla="*/ 0 h 95"/>
                <a:gd name="T18" fmla="*/ 0 w 55"/>
                <a:gd name="T19" fmla="*/ 18 h 95"/>
                <a:gd name="T20" fmla="*/ 18 w 55"/>
                <a:gd name="T21" fmla="*/ 37 h 95"/>
                <a:gd name="T22" fmla="*/ 37 w 55"/>
                <a:gd name="T23"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95">
                  <a:moveTo>
                    <a:pt x="18" y="42"/>
                  </a:moveTo>
                  <a:cubicBezTo>
                    <a:pt x="15" y="42"/>
                    <a:pt x="13" y="42"/>
                    <a:pt x="10" y="43"/>
                  </a:cubicBezTo>
                  <a:cubicBezTo>
                    <a:pt x="17" y="56"/>
                    <a:pt x="21" y="73"/>
                    <a:pt x="21" y="91"/>
                  </a:cubicBezTo>
                  <a:cubicBezTo>
                    <a:pt x="21" y="92"/>
                    <a:pt x="21" y="93"/>
                    <a:pt x="21" y="95"/>
                  </a:cubicBezTo>
                  <a:cubicBezTo>
                    <a:pt x="55" y="95"/>
                    <a:pt x="55" y="95"/>
                    <a:pt x="55" y="95"/>
                  </a:cubicBezTo>
                  <a:cubicBezTo>
                    <a:pt x="55" y="94"/>
                    <a:pt x="55" y="93"/>
                    <a:pt x="55" y="92"/>
                  </a:cubicBezTo>
                  <a:cubicBezTo>
                    <a:pt x="55" y="64"/>
                    <a:pt x="38" y="42"/>
                    <a:pt x="18" y="42"/>
                  </a:cubicBezTo>
                  <a:close/>
                  <a:moveTo>
                    <a:pt x="37" y="18"/>
                  </a:moveTo>
                  <a:cubicBezTo>
                    <a:pt x="37" y="8"/>
                    <a:pt x="29" y="0"/>
                    <a:pt x="18" y="0"/>
                  </a:cubicBezTo>
                  <a:cubicBezTo>
                    <a:pt x="8" y="0"/>
                    <a:pt x="0" y="8"/>
                    <a:pt x="0" y="18"/>
                  </a:cubicBezTo>
                  <a:cubicBezTo>
                    <a:pt x="0" y="28"/>
                    <a:pt x="8" y="37"/>
                    <a:pt x="18" y="37"/>
                  </a:cubicBezTo>
                  <a:cubicBezTo>
                    <a:pt x="29" y="37"/>
                    <a:pt x="37" y="28"/>
                    <a:pt x="3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9" name="组合 8"/>
          <p:cNvGrpSpPr/>
          <p:nvPr/>
        </p:nvGrpSpPr>
        <p:grpSpPr>
          <a:xfrm>
            <a:off x="3925676" y="2832539"/>
            <a:ext cx="361794" cy="393754"/>
            <a:chOff x="930276" y="5935664"/>
            <a:chExt cx="306388" cy="334963"/>
          </a:xfrm>
          <a:solidFill>
            <a:schemeClr val="bg1"/>
          </a:solidFill>
          <a:effectLst/>
        </p:grpSpPr>
        <p:sp>
          <p:nvSpPr>
            <p:cNvPr id="10" name="Freeform 665"/>
            <p:cNvSpPr/>
            <p:nvPr/>
          </p:nvSpPr>
          <p:spPr bwMode="auto">
            <a:xfrm>
              <a:off x="930276" y="5935664"/>
              <a:ext cx="306388" cy="23653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1" name="Rectangle 666"/>
            <p:cNvSpPr>
              <a:spLocks noChangeArrowheads="1"/>
            </p:cNvSpPr>
            <p:nvPr/>
          </p:nvSpPr>
          <p:spPr bwMode="auto">
            <a:xfrm>
              <a:off x="957264" y="6189664"/>
              <a:ext cx="44450" cy="80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2" name="Rectangle 667"/>
            <p:cNvSpPr>
              <a:spLocks noChangeArrowheads="1"/>
            </p:cNvSpPr>
            <p:nvPr/>
          </p:nvSpPr>
          <p:spPr bwMode="auto">
            <a:xfrm>
              <a:off x="1030289" y="6149976"/>
              <a:ext cx="444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3" name="Rectangle 668"/>
            <p:cNvSpPr>
              <a:spLocks noChangeArrowheads="1"/>
            </p:cNvSpPr>
            <p:nvPr/>
          </p:nvSpPr>
          <p:spPr bwMode="auto">
            <a:xfrm>
              <a:off x="1104901" y="6110289"/>
              <a:ext cx="44450" cy="160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4" name="Rectangle 669"/>
            <p:cNvSpPr>
              <a:spLocks noChangeArrowheads="1"/>
            </p:cNvSpPr>
            <p:nvPr/>
          </p:nvSpPr>
          <p:spPr bwMode="auto">
            <a:xfrm>
              <a:off x="1177926" y="6070601"/>
              <a:ext cx="44450"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15" name="Freeform 698"/>
          <p:cNvSpPr>
            <a:spLocks noEditPoints="1"/>
          </p:cNvSpPr>
          <p:nvPr/>
        </p:nvSpPr>
        <p:spPr bwMode="auto">
          <a:xfrm>
            <a:off x="3893874" y="1612587"/>
            <a:ext cx="458388" cy="436308"/>
          </a:xfrm>
          <a:custGeom>
            <a:avLst/>
            <a:gdLst>
              <a:gd name="T0" fmla="*/ 313 w 313"/>
              <a:gd name="T1" fmla="*/ 8 h 297"/>
              <a:gd name="T2" fmla="*/ 206 w 313"/>
              <a:gd name="T3" fmla="*/ 13 h 297"/>
              <a:gd name="T4" fmla="*/ 61 w 313"/>
              <a:gd name="T5" fmla="*/ 45 h 297"/>
              <a:gd name="T6" fmla="*/ 61 w 313"/>
              <a:gd name="T7" fmla="*/ 225 h 297"/>
              <a:gd name="T8" fmla="*/ 25 w 313"/>
              <a:gd name="T9" fmla="*/ 278 h 297"/>
              <a:gd name="T10" fmla="*/ 38 w 313"/>
              <a:gd name="T11" fmla="*/ 297 h 297"/>
              <a:gd name="T12" fmla="*/ 91 w 313"/>
              <a:gd name="T13" fmla="*/ 254 h 297"/>
              <a:gd name="T14" fmla="*/ 169 w 313"/>
              <a:gd name="T15" fmla="*/ 285 h 297"/>
              <a:gd name="T16" fmla="*/ 310 w 313"/>
              <a:gd name="T17" fmla="*/ 162 h 297"/>
              <a:gd name="T18" fmla="*/ 313 w 313"/>
              <a:gd name="T19" fmla="*/ 8 h 297"/>
              <a:gd name="T20" fmla="*/ 267 w 313"/>
              <a:gd name="T21" fmla="*/ 63 h 297"/>
              <a:gd name="T22" fmla="*/ 192 w 313"/>
              <a:gd name="T23" fmla="*/ 136 h 297"/>
              <a:gd name="T24" fmla="*/ 101 w 313"/>
              <a:gd name="T25" fmla="*/ 222 h 297"/>
              <a:gd name="T26" fmla="*/ 98 w 313"/>
              <a:gd name="T27" fmla="*/ 223 h 297"/>
              <a:gd name="T28" fmla="*/ 95 w 313"/>
              <a:gd name="T29" fmla="*/ 222 h 297"/>
              <a:gd name="T30" fmla="*/ 95 w 313"/>
              <a:gd name="T31" fmla="*/ 217 h 297"/>
              <a:gd name="T32" fmla="*/ 172 w 313"/>
              <a:gd name="T33" fmla="*/ 116 h 297"/>
              <a:gd name="T34" fmla="*/ 263 w 313"/>
              <a:gd name="T35" fmla="*/ 56 h 297"/>
              <a:gd name="T36" fmla="*/ 268 w 313"/>
              <a:gd name="T37" fmla="*/ 58 h 297"/>
              <a:gd name="T38" fmla="*/ 267 w 313"/>
              <a:gd name="T39" fmla="*/ 6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297">
                <a:moveTo>
                  <a:pt x="313" y="8"/>
                </a:moveTo>
                <a:cubicBezTo>
                  <a:pt x="313" y="8"/>
                  <a:pt x="295" y="27"/>
                  <a:pt x="206" y="13"/>
                </a:cubicBezTo>
                <a:cubicBezTo>
                  <a:pt x="124" y="0"/>
                  <a:pt x="91" y="15"/>
                  <a:pt x="61" y="45"/>
                </a:cubicBezTo>
                <a:cubicBezTo>
                  <a:pt x="32" y="74"/>
                  <a:pt x="0" y="164"/>
                  <a:pt x="61" y="225"/>
                </a:cubicBezTo>
                <a:cubicBezTo>
                  <a:pt x="71" y="235"/>
                  <a:pt x="25" y="278"/>
                  <a:pt x="25" y="278"/>
                </a:cubicBezTo>
                <a:cubicBezTo>
                  <a:pt x="38" y="297"/>
                  <a:pt x="38" y="297"/>
                  <a:pt x="38" y="297"/>
                </a:cubicBezTo>
                <a:cubicBezTo>
                  <a:pt x="91" y="254"/>
                  <a:pt x="91" y="254"/>
                  <a:pt x="91" y="254"/>
                </a:cubicBezTo>
                <a:cubicBezTo>
                  <a:pt x="91" y="254"/>
                  <a:pt x="123" y="285"/>
                  <a:pt x="169" y="285"/>
                </a:cubicBezTo>
                <a:cubicBezTo>
                  <a:pt x="233" y="285"/>
                  <a:pt x="306" y="258"/>
                  <a:pt x="310" y="162"/>
                </a:cubicBezTo>
                <a:cubicBezTo>
                  <a:pt x="313" y="101"/>
                  <a:pt x="297" y="58"/>
                  <a:pt x="313" y="8"/>
                </a:cubicBezTo>
                <a:close/>
                <a:moveTo>
                  <a:pt x="267" y="63"/>
                </a:moveTo>
                <a:cubicBezTo>
                  <a:pt x="267" y="63"/>
                  <a:pt x="239" y="89"/>
                  <a:pt x="192" y="136"/>
                </a:cubicBezTo>
                <a:cubicBezTo>
                  <a:pt x="150" y="178"/>
                  <a:pt x="101" y="222"/>
                  <a:pt x="101" y="222"/>
                </a:cubicBezTo>
                <a:cubicBezTo>
                  <a:pt x="100" y="223"/>
                  <a:pt x="99" y="223"/>
                  <a:pt x="98" y="223"/>
                </a:cubicBezTo>
                <a:cubicBezTo>
                  <a:pt x="97" y="223"/>
                  <a:pt x="96" y="223"/>
                  <a:pt x="95" y="222"/>
                </a:cubicBezTo>
                <a:cubicBezTo>
                  <a:pt x="94" y="221"/>
                  <a:pt x="94" y="219"/>
                  <a:pt x="95" y="217"/>
                </a:cubicBezTo>
                <a:cubicBezTo>
                  <a:pt x="95" y="217"/>
                  <a:pt x="138" y="148"/>
                  <a:pt x="172" y="116"/>
                </a:cubicBezTo>
                <a:cubicBezTo>
                  <a:pt x="209" y="83"/>
                  <a:pt x="263" y="57"/>
                  <a:pt x="263" y="56"/>
                </a:cubicBezTo>
                <a:cubicBezTo>
                  <a:pt x="265" y="56"/>
                  <a:pt x="267" y="56"/>
                  <a:pt x="268" y="58"/>
                </a:cubicBezTo>
                <a:cubicBezTo>
                  <a:pt x="269" y="59"/>
                  <a:pt x="269" y="62"/>
                  <a:pt x="267" y="63"/>
                </a:cubicBezTo>
                <a:close/>
              </a:path>
            </a:pathLst>
          </a:custGeom>
          <a:solidFill>
            <a:schemeClr val="bg1"/>
          </a:solidFill>
          <a:ln>
            <a:noFill/>
          </a:ln>
          <a:effectLst/>
        </p:spPr>
        <p:txBody>
          <a:bodyPr vert="horz" wrap="square" lIns="67391" tIns="33696" rIns="67391" bIns="33696" numCol="1" anchor="t" anchorCtr="0" compatLnSpc="1"/>
          <a:lstStyle/>
          <a:p>
            <a:endParaRPr lang="zh-CN" altLang="en-US">
              <a:solidFill>
                <a:schemeClr val="tx1">
                  <a:lumMod val="75000"/>
                  <a:lumOff val="25000"/>
                </a:schemeClr>
              </a:solidFill>
            </a:endParaRPr>
          </a:p>
        </p:txBody>
      </p:sp>
      <p:grpSp>
        <p:nvGrpSpPr>
          <p:cNvPr id="16" name="组合 15"/>
          <p:cNvGrpSpPr/>
          <p:nvPr/>
        </p:nvGrpSpPr>
        <p:grpSpPr>
          <a:xfrm>
            <a:off x="4598101" y="2263232"/>
            <a:ext cx="369631" cy="439049"/>
            <a:chOff x="277814" y="5935664"/>
            <a:chExt cx="279400" cy="333375"/>
          </a:xfrm>
          <a:solidFill>
            <a:schemeClr val="bg1"/>
          </a:solidFill>
          <a:effectLst/>
        </p:grpSpPr>
        <p:sp>
          <p:nvSpPr>
            <p:cNvPr id="17" name="Freeform 829"/>
            <p:cNvSpPr>
              <a:spLocks noEditPoints="1"/>
            </p:cNvSpPr>
            <p:nvPr/>
          </p:nvSpPr>
          <p:spPr bwMode="auto">
            <a:xfrm>
              <a:off x="277814" y="5935664"/>
              <a:ext cx="279400" cy="333375"/>
            </a:xfrm>
            <a:custGeom>
              <a:avLst/>
              <a:gdLst>
                <a:gd name="T0" fmla="*/ 241 w 241"/>
                <a:gd name="T1" fmla="*/ 30 h 288"/>
                <a:gd name="T2" fmla="*/ 129 w 241"/>
                <a:gd name="T3" fmla="*/ 30 h 288"/>
                <a:gd name="T4" fmla="*/ 129 w 241"/>
                <a:gd name="T5" fmla="*/ 10 h 288"/>
                <a:gd name="T6" fmla="*/ 119 w 241"/>
                <a:gd name="T7" fmla="*/ 0 h 288"/>
                <a:gd name="T8" fmla="*/ 109 w 241"/>
                <a:gd name="T9" fmla="*/ 10 h 288"/>
                <a:gd name="T10" fmla="*/ 109 w 241"/>
                <a:gd name="T11" fmla="*/ 30 h 288"/>
                <a:gd name="T12" fmla="*/ 0 w 241"/>
                <a:gd name="T13" fmla="*/ 30 h 288"/>
                <a:gd name="T14" fmla="*/ 0 w 241"/>
                <a:gd name="T15" fmla="*/ 196 h 288"/>
                <a:gd name="T16" fmla="*/ 75 w 241"/>
                <a:gd name="T17" fmla="*/ 196 h 288"/>
                <a:gd name="T18" fmla="*/ 45 w 241"/>
                <a:gd name="T19" fmla="*/ 272 h 288"/>
                <a:gd name="T20" fmla="*/ 52 w 241"/>
                <a:gd name="T21" fmla="*/ 288 h 288"/>
                <a:gd name="T22" fmla="*/ 56 w 241"/>
                <a:gd name="T23" fmla="*/ 288 h 288"/>
                <a:gd name="T24" fmla="*/ 67 w 241"/>
                <a:gd name="T25" fmla="*/ 281 h 288"/>
                <a:gd name="T26" fmla="*/ 100 w 241"/>
                <a:gd name="T27" fmla="*/ 196 h 288"/>
                <a:gd name="T28" fmla="*/ 138 w 241"/>
                <a:gd name="T29" fmla="*/ 196 h 288"/>
                <a:gd name="T30" fmla="*/ 171 w 241"/>
                <a:gd name="T31" fmla="*/ 281 h 288"/>
                <a:gd name="T32" fmla="*/ 182 w 241"/>
                <a:gd name="T33" fmla="*/ 288 h 288"/>
                <a:gd name="T34" fmla="*/ 186 w 241"/>
                <a:gd name="T35" fmla="*/ 288 h 288"/>
                <a:gd name="T36" fmla="*/ 193 w 241"/>
                <a:gd name="T37" fmla="*/ 272 h 288"/>
                <a:gd name="T38" fmla="*/ 164 w 241"/>
                <a:gd name="T39" fmla="*/ 196 h 288"/>
                <a:gd name="T40" fmla="*/ 241 w 241"/>
                <a:gd name="T41" fmla="*/ 196 h 288"/>
                <a:gd name="T42" fmla="*/ 241 w 241"/>
                <a:gd name="T43" fmla="*/ 30 h 288"/>
                <a:gd name="T44" fmla="*/ 218 w 241"/>
                <a:gd name="T45" fmla="*/ 172 h 288"/>
                <a:gd name="T46" fmla="*/ 23 w 241"/>
                <a:gd name="T47" fmla="*/ 172 h 288"/>
                <a:gd name="T48" fmla="*/ 23 w 241"/>
                <a:gd name="T49" fmla="*/ 53 h 288"/>
                <a:gd name="T50" fmla="*/ 218 w 241"/>
                <a:gd name="T51" fmla="*/ 53 h 288"/>
                <a:gd name="T52" fmla="*/ 218 w 241"/>
                <a:gd name="T53" fmla="*/ 1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1" h="288">
                  <a:moveTo>
                    <a:pt x="241" y="30"/>
                  </a:moveTo>
                  <a:cubicBezTo>
                    <a:pt x="129" y="30"/>
                    <a:pt x="129" y="30"/>
                    <a:pt x="129" y="30"/>
                  </a:cubicBezTo>
                  <a:cubicBezTo>
                    <a:pt x="129" y="10"/>
                    <a:pt x="129" y="10"/>
                    <a:pt x="129" y="10"/>
                  </a:cubicBezTo>
                  <a:cubicBezTo>
                    <a:pt x="129" y="5"/>
                    <a:pt x="125" y="0"/>
                    <a:pt x="119" y="0"/>
                  </a:cubicBezTo>
                  <a:cubicBezTo>
                    <a:pt x="114" y="0"/>
                    <a:pt x="109" y="5"/>
                    <a:pt x="109" y="10"/>
                  </a:cubicBezTo>
                  <a:cubicBezTo>
                    <a:pt x="109" y="30"/>
                    <a:pt x="109" y="30"/>
                    <a:pt x="109" y="30"/>
                  </a:cubicBezTo>
                  <a:cubicBezTo>
                    <a:pt x="0" y="30"/>
                    <a:pt x="0" y="30"/>
                    <a:pt x="0" y="30"/>
                  </a:cubicBezTo>
                  <a:cubicBezTo>
                    <a:pt x="0" y="196"/>
                    <a:pt x="0" y="196"/>
                    <a:pt x="0" y="196"/>
                  </a:cubicBezTo>
                  <a:cubicBezTo>
                    <a:pt x="75" y="196"/>
                    <a:pt x="75" y="196"/>
                    <a:pt x="75" y="196"/>
                  </a:cubicBezTo>
                  <a:cubicBezTo>
                    <a:pt x="45" y="272"/>
                    <a:pt x="45" y="272"/>
                    <a:pt x="45" y="272"/>
                  </a:cubicBezTo>
                  <a:cubicBezTo>
                    <a:pt x="43" y="278"/>
                    <a:pt x="46" y="285"/>
                    <a:pt x="52" y="288"/>
                  </a:cubicBezTo>
                  <a:cubicBezTo>
                    <a:pt x="53" y="288"/>
                    <a:pt x="55" y="288"/>
                    <a:pt x="56" y="288"/>
                  </a:cubicBezTo>
                  <a:cubicBezTo>
                    <a:pt x="61" y="288"/>
                    <a:pt x="65" y="286"/>
                    <a:pt x="67" y="281"/>
                  </a:cubicBezTo>
                  <a:cubicBezTo>
                    <a:pt x="100" y="196"/>
                    <a:pt x="100" y="196"/>
                    <a:pt x="100" y="196"/>
                  </a:cubicBezTo>
                  <a:cubicBezTo>
                    <a:pt x="138" y="196"/>
                    <a:pt x="138" y="196"/>
                    <a:pt x="138" y="196"/>
                  </a:cubicBezTo>
                  <a:cubicBezTo>
                    <a:pt x="171" y="281"/>
                    <a:pt x="171" y="281"/>
                    <a:pt x="171" y="281"/>
                  </a:cubicBezTo>
                  <a:cubicBezTo>
                    <a:pt x="173" y="286"/>
                    <a:pt x="177" y="288"/>
                    <a:pt x="182" y="288"/>
                  </a:cubicBezTo>
                  <a:cubicBezTo>
                    <a:pt x="184" y="288"/>
                    <a:pt x="185" y="288"/>
                    <a:pt x="186" y="288"/>
                  </a:cubicBezTo>
                  <a:cubicBezTo>
                    <a:pt x="193" y="285"/>
                    <a:pt x="196" y="278"/>
                    <a:pt x="193" y="272"/>
                  </a:cubicBezTo>
                  <a:cubicBezTo>
                    <a:pt x="164" y="196"/>
                    <a:pt x="164" y="196"/>
                    <a:pt x="164" y="196"/>
                  </a:cubicBezTo>
                  <a:cubicBezTo>
                    <a:pt x="241" y="196"/>
                    <a:pt x="241" y="196"/>
                    <a:pt x="241" y="196"/>
                  </a:cubicBezTo>
                  <a:lnTo>
                    <a:pt x="241" y="30"/>
                  </a:lnTo>
                  <a:close/>
                  <a:moveTo>
                    <a:pt x="218" y="172"/>
                  </a:moveTo>
                  <a:cubicBezTo>
                    <a:pt x="23" y="172"/>
                    <a:pt x="23" y="172"/>
                    <a:pt x="23" y="172"/>
                  </a:cubicBezTo>
                  <a:cubicBezTo>
                    <a:pt x="23" y="53"/>
                    <a:pt x="23" y="53"/>
                    <a:pt x="23" y="53"/>
                  </a:cubicBezTo>
                  <a:cubicBezTo>
                    <a:pt x="218" y="53"/>
                    <a:pt x="218" y="53"/>
                    <a:pt x="218" y="53"/>
                  </a:cubicBezTo>
                  <a:lnTo>
                    <a:pt x="218" y="1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8" name="Freeform 830"/>
            <p:cNvSpPr/>
            <p:nvPr/>
          </p:nvSpPr>
          <p:spPr bwMode="auto">
            <a:xfrm>
              <a:off x="323851" y="6018214"/>
              <a:ext cx="184150" cy="96838"/>
            </a:xfrm>
            <a:custGeom>
              <a:avLst/>
              <a:gdLst>
                <a:gd name="T0" fmla="*/ 6 w 116"/>
                <a:gd name="T1" fmla="*/ 61 h 61"/>
                <a:gd name="T2" fmla="*/ 46 w 116"/>
                <a:gd name="T3" fmla="*/ 34 h 61"/>
                <a:gd name="T4" fmla="*/ 55 w 116"/>
                <a:gd name="T5" fmla="*/ 48 h 61"/>
                <a:gd name="T6" fmla="*/ 98 w 116"/>
                <a:gd name="T7" fmla="*/ 20 h 61"/>
                <a:gd name="T8" fmla="*/ 104 w 116"/>
                <a:gd name="T9" fmla="*/ 28 h 61"/>
                <a:gd name="T10" fmla="*/ 116 w 116"/>
                <a:gd name="T11" fmla="*/ 0 h 61"/>
                <a:gd name="T12" fmla="*/ 85 w 116"/>
                <a:gd name="T13" fmla="*/ 2 h 61"/>
                <a:gd name="T14" fmla="*/ 92 w 116"/>
                <a:gd name="T15" fmla="*/ 10 h 61"/>
                <a:gd name="T16" fmla="*/ 58 w 116"/>
                <a:gd name="T17" fmla="*/ 33 h 61"/>
                <a:gd name="T18" fmla="*/ 49 w 116"/>
                <a:gd name="T19" fmla="*/ 18 h 61"/>
                <a:gd name="T20" fmla="*/ 0 w 116"/>
                <a:gd name="T21" fmla="*/ 51 h 61"/>
                <a:gd name="T22" fmla="*/ 6 w 116"/>
                <a:gd name="T23" fmla="*/ 61 h 61"/>
                <a:gd name="T24" fmla="*/ 6 w 116"/>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61">
                  <a:moveTo>
                    <a:pt x="6" y="61"/>
                  </a:moveTo>
                  <a:lnTo>
                    <a:pt x="46" y="34"/>
                  </a:lnTo>
                  <a:lnTo>
                    <a:pt x="55" y="48"/>
                  </a:lnTo>
                  <a:lnTo>
                    <a:pt x="98" y="20"/>
                  </a:lnTo>
                  <a:lnTo>
                    <a:pt x="104" y="28"/>
                  </a:lnTo>
                  <a:lnTo>
                    <a:pt x="116" y="0"/>
                  </a:lnTo>
                  <a:lnTo>
                    <a:pt x="85" y="2"/>
                  </a:lnTo>
                  <a:lnTo>
                    <a:pt x="92" y="10"/>
                  </a:lnTo>
                  <a:lnTo>
                    <a:pt x="58" y="33"/>
                  </a:lnTo>
                  <a:lnTo>
                    <a:pt x="49" y="18"/>
                  </a:lnTo>
                  <a:lnTo>
                    <a:pt x="0" y="51"/>
                  </a:lnTo>
                  <a:lnTo>
                    <a:pt x="6" y="61"/>
                  </a:lnTo>
                  <a:lnTo>
                    <a:pt x="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19" name="TextBox 76"/>
          <p:cNvSpPr txBox="1"/>
          <p:nvPr/>
        </p:nvSpPr>
        <p:spPr>
          <a:xfrm>
            <a:off x="5365345" y="3363529"/>
            <a:ext cx="697925" cy="226202"/>
          </a:xfrm>
          <a:prstGeom prst="rect">
            <a:avLst/>
          </a:prstGeom>
          <a:noFill/>
          <a:effectLst/>
        </p:spPr>
        <p:txBody>
          <a:bodyPr wrap="square" lIns="67391" tIns="33696" rIns="67391" bIns="33696" rtlCol="0">
            <a:spAutoFit/>
          </a:bodyPr>
          <a:lstStyle/>
          <a:p>
            <a:r>
              <a:rPr lang="zh-CN" altLang="en-US" sz="1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20" name="文本框 25"/>
          <p:cNvSpPr txBox="1"/>
          <p:nvPr/>
        </p:nvSpPr>
        <p:spPr>
          <a:xfrm>
            <a:off x="5365345" y="3589730"/>
            <a:ext cx="2485342" cy="428149"/>
          </a:xfrm>
          <a:prstGeom prst="rect">
            <a:avLst/>
          </a:prstGeom>
          <a:noFill/>
          <a:effectLst/>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1" name="TextBox 76"/>
          <p:cNvSpPr txBox="1"/>
          <p:nvPr/>
        </p:nvSpPr>
        <p:spPr>
          <a:xfrm>
            <a:off x="5365345" y="2062913"/>
            <a:ext cx="697925" cy="226202"/>
          </a:xfrm>
          <a:prstGeom prst="rect">
            <a:avLst/>
          </a:prstGeom>
          <a:noFill/>
          <a:effectLst/>
        </p:spPr>
        <p:txBody>
          <a:bodyPr wrap="square" lIns="67391" tIns="33696" rIns="67391" bIns="33696" rtlCol="0">
            <a:spAutoFit/>
          </a:bodyPr>
          <a:lstStyle/>
          <a:p>
            <a:r>
              <a:rPr lang="zh-CN" altLang="en-US" sz="1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22" name="文本框 27"/>
          <p:cNvSpPr txBox="1"/>
          <p:nvPr/>
        </p:nvSpPr>
        <p:spPr>
          <a:xfrm>
            <a:off x="5365345" y="2289114"/>
            <a:ext cx="2485342" cy="428149"/>
          </a:xfrm>
          <a:prstGeom prst="rect">
            <a:avLst/>
          </a:prstGeom>
          <a:noFill/>
          <a:effectLst/>
        </p:spPr>
        <p:txBody>
          <a:bodyPr wrap="square" lIns="67391" tIns="33696" rIns="67391" bIns="33696" rtlCol="0">
            <a:spAutoFit/>
          </a:bodyPr>
          <a:lstStyle/>
          <a:p>
            <a:pP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3" name="TextBox 76"/>
          <p:cNvSpPr txBox="1"/>
          <p:nvPr/>
        </p:nvSpPr>
        <p:spPr>
          <a:xfrm>
            <a:off x="2875713" y="2733448"/>
            <a:ext cx="697925" cy="226202"/>
          </a:xfrm>
          <a:prstGeom prst="rect">
            <a:avLst/>
          </a:prstGeom>
          <a:noFill/>
          <a:effectLst/>
        </p:spPr>
        <p:txBody>
          <a:bodyPr wrap="square" lIns="67391" tIns="33696" rIns="67391" bIns="33696" rtlCol="0">
            <a:spAutoFit/>
          </a:bodyPr>
          <a:lstStyle/>
          <a:p>
            <a:pPr algn="r"/>
            <a:r>
              <a:rPr lang="zh-CN" altLang="en-US" sz="1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24" name="文本框 29"/>
          <p:cNvSpPr txBox="1"/>
          <p:nvPr/>
        </p:nvSpPr>
        <p:spPr>
          <a:xfrm>
            <a:off x="1088296" y="2959650"/>
            <a:ext cx="2485342" cy="428149"/>
          </a:xfrm>
          <a:prstGeom prst="rect">
            <a:avLst/>
          </a:prstGeom>
          <a:noFill/>
          <a:effectLst/>
        </p:spPr>
        <p:txBody>
          <a:bodyPr wrap="square" lIns="67391" tIns="33696" rIns="67391" bIns="33696" rtlCol="0">
            <a:spAutoFit/>
          </a:bodyPr>
          <a:lstStyle/>
          <a:p>
            <a:pPr algn="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5" name="TextBox 76"/>
          <p:cNvSpPr txBox="1"/>
          <p:nvPr/>
        </p:nvSpPr>
        <p:spPr>
          <a:xfrm>
            <a:off x="2875713" y="1432832"/>
            <a:ext cx="697925" cy="226202"/>
          </a:xfrm>
          <a:prstGeom prst="rect">
            <a:avLst/>
          </a:prstGeom>
          <a:noFill/>
          <a:effectLst/>
        </p:spPr>
        <p:txBody>
          <a:bodyPr wrap="square" lIns="67391" tIns="33696" rIns="67391" bIns="33696" rtlCol="0">
            <a:spAutoFit/>
          </a:bodyPr>
          <a:lstStyle/>
          <a:p>
            <a:pPr algn="r"/>
            <a:r>
              <a:rPr lang="zh-CN" altLang="en-US" sz="10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添加标题</a:t>
            </a:r>
          </a:p>
        </p:txBody>
      </p:sp>
      <p:sp>
        <p:nvSpPr>
          <p:cNvPr id="26" name="文本框 31"/>
          <p:cNvSpPr txBox="1"/>
          <p:nvPr/>
        </p:nvSpPr>
        <p:spPr>
          <a:xfrm>
            <a:off x="1088296" y="1659034"/>
            <a:ext cx="2485342" cy="428149"/>
          </a:xfrm>
          <a:prstGeom prst="rect">
            <a:avLst/>
          </a:prstGeom>
          <a:noFill/>
          <a:effectLst/>
        </p:spPr>
        <p:txBody>
          <a:bodyPr wrap="square" lIns="67391" tIns="33696" rIns="67391" bIns="33696" rtlCol="0">
            <a:spAutoFit/>
          </a:bodyPr>
          <a:lstStyle/>
          <a:p>
            <a:pPr algn="r">
              <a:lnSpc>
                <a:spcPct val="130000"/>
              </a:lnSpc>
            </a:pPr>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27"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med" advTm="610">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9"/>
          <p:cNvSpPr txBox="1"/>
          <p:nvPr/>
        </p:nvSpPr>
        <p:spPr>
          <a:xfrm>
            <a:off x="1266383" y="3827541"/>
            <a:ext cx="1894539" cy="622048"/>
          </a:xfrm>
          <a:prstGeom prst="rect">
            <a:avLst/>
          </a:prstGeom>
          <a:noFill/>
        </p:spPr>
        <p:txBody>
          <a:bodyPr wrap="square" lIns="67391" tIns="33696" rIns="67391" bIns="33696" rtlCol="0">
            <a:spAutoFit/>
          </a:bodyPr>
          <a:lstStyle/>
          <a:p>
            <a:pPr algn="ctr"/>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3" name="文本框 20"/>
          <p:cNvSpPr txBox="1"/>
          <p:nvPr/>
        </p:nvSpPr>
        <p:spPr>
          <a:xfrm>
            <a:off x="3576919" y="3827541"/>
            <a:ext cx="1894539" cy="622048"/>
          </a:xfrm>
          <a:prstGeom prst="rect">
            <a:avLst/>
          </a:prstGeom>
          <a:noFill/>
        </p:spPr>
        <p:txBody>
          <a:bodyPr wrap="square" lIns="67391" tIns="33696" rIns="67391" bIns="33696" rtlCol="0">
            <a:spAutoFit/>
          </a:bodyPr>
          <a:lstStyle/>
          <a:p>
            <a:pPr algn="ctr"/>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4" name="文本框 21"/>
          <p:cNvSpPr txBox="1"/>
          <p:nvPr/>
        </p:nvSpPr>
        <p:spPr>
          <a:xfrm>
            <a:off x="5846293" y="3827541"/>
            <a:ext cx="1894539" cy="622048"/>
          </a:xfrm>
          <a:prstGeom prst="rect">
            <a:avLst/>
          </a:prstGeom>
          <a:noFill/>
        </p:spPr>
        <p:txBody>
          <a:bodyPr wrap="square" lIns="67391" tIns="33696" rIns="67391" bIns="33696" rtlCol="0">
            <a:spAutoFit/>
          </a:bodyPr>
          <a:lstStyle/>
          <a:p>
            <a:pPr algn="ctr"/>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5" name="文本框 22"/>
          <p:cNvSpPr txBox="1"/>
          <p:nvPr/>
        </p:nvSpPr>
        <p:spPr>
          <a:xfrm>
            <a:off x="1719436" y="3267375"/>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sp>
        <p:nvSpPr>
          <p:cNvPr id="6" name="文本框 35"/>
          <p:cNvSpPr txBox="1"/>
          <p:nvPr/>
        </p:nvSpPr>
        <p:spPr>
          <a:xfrm>
            <a:off x="4029972" y="3267375"/>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sp>
        <p:nvSpPr>
          <p:cNvPr id="7" name="文本框 36"/>
          <p:cNvSpPr txBox="1"/>
          <p:nvPr/>
        </p:nvSpPr>
        <p:spPr>
          <a:xfrm>
            <a:off x="6299346" y="3267375"/>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sp>
        <p:nvSpPr>
          <p:cNvPr id="8" name="圆角矩形 7"/>
          <p:cNvSpPr/>
          <p:nvPr/>
        </p:nvSpPr>
        <p:spPr>
          <a:xfrm>
            <a:off x="1492910" y="1566283"/>
            <a:ext cx="1441485" cy="1434988"/>
          </a:xfrm>
          <a:prstGeom prst="round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9" name="圆角矩形 8"/>
          <p:cNvSpPr/>
          <p:nvPr/>
        </p:nvSpPr>
        <p:spPr>
          <a:xfrm>
            <a:off x="3803446" y="1566283"/>
            <a:ext cx="1441485" cy="1434988"/>
          </a:xfrm>
          <a:prstGeom prst="round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10" name="圆角矩形 9"/>
          <p:cNvSpPr/>
          <p:nvPr/>
        </p:nvSpPr>
        <p:spPr>
          <a:xfrm>
            <a:off x="6072820" y="1566283"/>
            <a:ext cx="1441485" cy="1434988"/>
          </a:xfrm>
          <a:prstGeom prst="round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graphicFrame>
        <p:nvGraphicFramePr>
          <p:cNvPr id="11" name="对象 10"/>
          <p:cNvGraphicFramePr>
            <a:graphicFrameLocks noChangeAspect="1"/>
          </p:cNvGraphicFramePr>
          <p:nvPr/>
        </p:nvGraphicFramePr>
        <p:xfrm>
          <a:off x="2016868" y="2024177"/>
          <a:ext cx="521549" cy="519199"/>
        </p:xfrm>
        <a:graphic>
          <a:graphicData uri="http://schemas.openxmlformats.org/presentationml/2006/ole">
            <mc:AlternateContent xmlns:mc="http://schemas.openxmlformats.org/markup-compatibility/2006">
              <mc:Choice xmlns:v="urn:schemas-microsoft-com:vml" Requires="v">
                <p:oleObj spid="_x0000_s3145" name="CorelDRAW" r:id="rId5" imgW="952500" imgH="952500" progId="CorelDraw.Graphic.15">
                  <p:embed/>
                </p:oleObj>
              </mc:Choice>
              <mc:Fallback>
                <p:oleObj name="CorelDRAW" r:id="rId5" imgW="952500" imgH="952500" progId="CorelDraw.Graphic.15">
                  <p:embed/>
                  <p:pic>
                    <p:nvPicPr>
                      <p:cNvPr id="0" name="图片 3136"/>
                      <p:cNvPicPr/>
                      <p:nvPr/>
                    </p:nvPicPr>
                    <p:blipFill>
                      <a:blip r:embed="rId6"/>
                      <a:stretch>
                        <a:fillRect/>
                      </a:stretch>
                    </p:blipFill>
                    <p:spPr>
                      <a:xfrm>
                        <a:off x="2016868" y="2024177"/>
                        <a:ext cx="521549" cy="519199"/>
                      </a:xfrm>
                      <a:prstGeom prst="rect">
                        <a:avLst/>
                      </a:prstGeom>
                    </p:spPr>
                  </p:pic>
                </p:oleObj>
              </mc:Fallback>
            </mc:AlternateContent>
          </a:graphicData>
        </a:graphic>
      </p:graphicFrame>
      <p:graphicFrame>
        <p:nvGraphicFramePr>
          <p:cNvPr id="12" name="对象 11"/>
          <p:cNvGraphicFramePr>
            <a:graphicFrameLocks noChangeAspect="1"/>
          </p:cNvGraphicFramePr>
          <p:nvPr/>
        </p:nvGraphicFramePr>
        <p:xfrm>
          <a:off x="4261070" y="2014844"/>
          <a:ext cx="526237" cy="528532"/>
        </p:xfrm>
        <a:graphic>
          <a:graphicData uri="http://schemas.openxmlformats.org/presentationml/2006/ole">
            <mc:AlternateContent xmlns:mc="http://schemas.openxmlformats.org/markup-compatibility/2006">
              <mc:Choice xmlns:v="urn:schemas-microsoft-com:vml" Requires="v">
                <p:oleObj spid="_x0000_s3146" name="CorelDRAW" r:id="rId7" imgW="965200" imgH="965200" progId="CorelDraw.Graphic.15">
                  <p:embed/>
                </p:oleObj>
              </mc:Choice>
              <mc:Fallback>
                <p:oleObj name="CorelDRAW" r:id="rId7" imgW="965200" imgH="965200" progId="CorelDraw.Graphic.15">
                  <p:embed/>
                  <p:pic>
                    <p:nvPicPr>
                      <p:cNvPr id="0" name="图片 3137"/>
                      <p:cNvPicPr/>
                      <p:nvPr/>
                    </p:nvPicPr>
                    <p:blipFill>
                      <a:blip r:embed="rId8"/>
                      <a:stretch>
                        <a:fillRect/>
                      </a:stretch>
                    </p:blipFill>
                    <p:spPr>
                      <a:xfrm>
                        <a:off x="4261070" y="2014844"/>
                        <a:ext cx="526237" cy="528532"/>
                      </a:xfrm>
                      <a:prstGeom prst="rect">
                        <a:avLst/>
                      </a:prstGeom>
                    </p:spPr>
                  </p:pic>
                </p:oleObj>
              </mc:Fallback>
            </mc:AlternateContent>
          </a:graphicData>
        </a:graphic>
      </p:graphicFrame>
      <p:graphicFrame>
        <p:nvGraphicFramePr>
          <p:cNvPr id="13" name="对象 12"/>
          <p:cNvGraphicFramePr>
            <a:graphicFrameLocks noChangeAspect="1"/>
          </p:cNvGraphicFramePr>
          <p:nvPr/>
        </p:nvGraphicFramePr>
        <p:xfrm>
          <a:off x="6565604" y="2052179"/>
          <a:ext cx="455916" cy="453861"/>
        </p:xfrm>
        <a:graphic>
          <a:graphicData uri="http://schemas.openxmlformats.org/presentationml/2006/ole">
            <mc:AlternateContent xmlns:mc="http://schemas.openxmlformats.org/markup-compatibility/2006">
              <mc:Choice xmlns:v="urn:schemas-microsoft-com:vml" Requires="v">
                <p:oleObj spid="_x0000_s3147" name="CorelDRAW" r:id="rId9" imgW="838200" imgH="838200" progId="CorelDraw.Graphic.15">
                  <p:embed/>
                </p:oleObj>
              </mc:Choice>
              <mc:Fallback>
                <p:oleObj name="CorelDRAW" r:id="rId9" imgW="838200" imgH="838200" progId="CorelDraw.Graphic.15">
                  <p:embed/>
                  <p:pic>
                    <p:nvPicPr>
                      <p:cNvPr id="0" name="图片 3138"/>
                      <p:cNvPicPr/>
                      <p:nvPr/>
                    </p:nvPicPr>
                    <p:blipFill>
                      <a:blip r:embed="rId10"/>
                      <a:stretch>
                        <a:fillRect/>
                      </a:stretch>
                    </p:blipFill>
                    <p:spPr>
                      <a:xfrm>
                        <a:off x="6565604" y="2052179"/>
                        <a:ext cx="455916" cy="453861"/>
                      </a:xfrm>
                      <a:prstGeom prst="rect">
                        <a:avLst/>
                      </a:prstGeom>
                    </p:spPr>
                  </p:pic>
                </p:oleObj>
              </mc:Fallback>
            </mc:AlternateContent>
          </a:graphicData>
        </a:graphic>
      </p:graphicFrame>
      <p:sp>
        <p:nvSpPr>
          <p:cNvPr id="14"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ustDataLst>
      <p:tags r:id="rId2"/>
    </p:custDataLst>
  </p:cSld>
  <p:clrMapOvr>
    <a:masterClrMapping/>
  </p:clrMapOvr>
  <p:transition spd="slow" advTm="7067">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Effect transition="in" filter="fade">
                                      <p:cBhvr>
                                        <p:cTn id="62" dur="5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fill="hold"/>
                                        <p:tgtEl>
                                          <p:spTgt spid="7"/>
                                        </p:tgtEl>
                                        <p:attrNameLst>
                                          <p:attrName>ppt_x</p:attrName>
                                        </p:attrNameLst>
                                      </p:cBhvr>
                                      <p:tavLst>
                                        <p:tav tm="0">
                                          <p:val>
                                            <p:strVal val="#ppt_x"/>
                                          </p:val>
                                        </p:tav>
                                        <p:tav tm="100000">
                                          <p:val>
                                            <p:strVal val="#ppt_x"/>
                                          </p:val>
                                        </p:tav>
                                      </p:tavLst>
                                    </p:anim>
                                    <p:anim calcmode="lin" valueType="num">
                                      <p:cBhvr additive="base">
                                        <p:cTn id="6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additive="base">
                                        <p:cTn id="73" dur="500" fill="hold"/>
                                        <p:tgtEl>
                                          <p:spTgt spid="4"/>
                                        </p:tgtEl>
                                        <p:attrNameLst>
                                          <p:attrName>ppt_x</p:attrName>
                                        </p:attrNameLst>
                                      </p:cBhvr>
                                      <p:tavLst>
                                        <p:tav tm="0">
                                          <p:val>
                                            <p:strVal val="#ppt_x"/>
                                          </p:val>
                                        </p:tav>
                                        <p:tav tm="100000">
                                          <p:val>
                                            <p:strVal val="#ppt_x"/>
                                          </p:val>
                                        </p:tav>
                                      </p:tavLst>
                                    </p:anim>
                                    <p:anim calcmode="lin" valueType="num">
                                      <p:cBhvr additive="base">
                                        <p:cTn id="7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1"/>
          <p:cNvGraphicFramePr>
            <a:graphicFrameLocks noChangeAspect="1"/>
          </p:cNvGraphicFramePr>
          <p:nvPr/>
        </p:nvGraphicFramePr>
        <p:xfrm>
          <a:off x="4311001" y="1088307"/>
          <a:ext cx="477451" cy="456971"/>
        </p:xfrm>
        <a:graphic>
          <a:graphicData uri="http://schemas.openxmlformats.org/presentationml/2006/ole">
            <mc:AlternateContent xmlns:mc="http://schemas.openxmlformats.org/markup-compatibility/2006">
              <mc:Choice xmlns:v="urn:schemas-microsoft-com:vml" Requires="v">
                <p:oleObj spid="_x0000_s4192" name="CorelDRAW" r:id="rId5" imgW="9525" imgH="9525" progId="CorelDraw.Graphic.15">
                  <p:embed/>
                </p:oleObj>
              </mc:Choice>
              <mc:Fallback>
                <p:oleObj name="CorelDRAW" r:id="rId5" imgW="9525" imgH="9525" progId="CorelDraw.Graphic.15">
                  <p:embed/>
                  <p:pic>
                    <p:nvPicPr>
                      <p:cNvPr id="0" name="图片 4181"/>
                      <p:cNvPicPr/>
                      <p:nvPr/>
                    </p:nvPicPr>
                    <p:blipFill>
                      <a:blip r:embed="rId6"/>
                      <a:stretch>
                        <a:fillRect/>
                      </a:stretch>
                    </p:blipFill>
                    <p:spPr>
                      <a:xfrm>
                        <a:off x="4311001" y="1088307"/>
                        <a:ext cx="477451" cy="456971"/>
                      </a:xfrm>
                      <a:prstGeom prst="rect">
                        <a:avLst/>
                      </a:prstGeom>
                    </p:spPr>
                  </p:pic>
                </p:oleObj>
              </mc:Fallback>
            </mc:AlternateContent>
          </a:graphicData>
        </a:graphic>
      </p:graphicFrame>
      <p:sp>
        <p:nvSpPr>
          <p:cNvPr id="3" name="文本框 26"/>
          <p:cNvSpPr txBox="1"/>
          <p:nvPr/>
        </p:nvSpPr>
        <p:spPr>
          <a:xfrm>
            <a:off x="1141902" y="3832443"/>
            <a:ext cx="1894539" cy="622048"/>
          </a:xfrm>
          <a:prstGeom prst="rect">
            <a:avLst/>
          </a:prstGeom>
          <a:noFill/>
        </p:spPr>
        <p:txBody>
          <a:bodyPr wrap="square" lIns="67391" tIns="33696" rIns="67391" bIns="33696" rtlCol="0">
            <a:spAutoFit/>
          </a:bodyPr>
          <a:lstStyle/>
          <a:p>
            <a:pPr algn="ctr"/>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4" name="文本框 27"/>
          <p:cNvSpPr txBox="1"/>
          <p:nvPr/>
        </p:nvSpPr>
        <p:spPr>
          <a:xfrm>
            <a:off x="3602457" y="3832443"/>
            <a:ext cx="1894539" cy="622048"/>
          </a:xfrm>
          <a:prstGeom prst="rect">
            <a:avLst/>
          </a:prstGeom>
          <a:noFill/>
        </p:spPr>
        <p:txBody>
          <a:bodyPr wrap="square" lIns="67391" tIns="33696" rIns="67391" bIns="33696" rtlCol="0">
            <a:spAutoFit/>
          </a:bodyPr>
          <a:lstStyle/>
          <a:p>
            <a:pPr algn="ctr"/>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5" name="文本框 28"/>
          <p:cNvSpPr txBox="1"/>
          <p:nvPr/>
        </p:nvSpPr>
        <p:spPr>
          <a:xfrm>
            <a:off x="6062311" y="3832443"/>
            <a:ext cx="1894539" cy="622048"/>
          </a:xfrm>
          <a:prstGeom prst="rect">
            <a:avLst/>
          </a:prstGeom>
          <a:noFill/>
        </p:spPr>
        <p:txBody>
          <a:bodyPr wrap="square" lIns="67391" tIns="33696" rIns="67391" bIns="33696" rtlCol="0">
            <a:spAutoFit/>
          </a:bodyPr>
          <a:lstStyle/>
          <a:p>
            <a:pPr algn="ctr"/>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6" name="文本框 29"/>
          <p:cNvSpPr txBox="1"/>
          <p:nvPr/>
        </p:nvSpPr>
        <p:spPr>
          <a:xfrm>
            <a:off x="1594956" y="3416877"/>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sp>
        <p:nvSpPr>
          <p:cNvPr id="7" name="文本框 30"/>
          <p:cNvSpPr txBox="1"/>
          <p:nvPr/>
        </p:nvSpPr>
        <p:spPr>
          <a:xfrm>
            <a:off x="4055511" y="3416877"/>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sp>
        <p:nvSpPr>
          <p:cNvPr id="8" name="文本框 31"/>
          <p:cNvSpPr txBox="1"/>
          <p:nvPr/>
        </p:nvSpPr>
        <p:spPr>
          <a:xfrm>
            <a:off x="6515365" y="3416877"/>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sp>
        <p:nvSpPr>
          <p:cNvPr id="9" name="圆角矩形 8"/>
          <p:cNvSpPr/>
          <p:nvPr/>
        </p:nvSpPr>
        <p:spPr>
          <a:xfrm>
            <a:off x="1723613" y="2459527"/>
            <a:ext cx="747089" cy="743722"/>
          </a:xfrm>
          <a:prstGeom prst="round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10" name="圆角矩形 9"/>
          <p:cNvSpPr/>
          <p:nvPr/>
        </p:nvSpPr>
        <p:spPr>
          <a:xfrm>
            <a:off x="4203753" y="2463507"/>
            <a:ext cx="742258" cy="738912"/>
          </a:xfrm>
          <a:prstGeom prst="round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11" name="圆角矩形 10"/>
          <p:cNvSpPr/>
          <p:nvPr/>
        </p:nvSpPr>
        <p:spPr>
          <a:xfrm>
            <a:off x="6654099" y="2459527"/>
            <a:ext cx="746388" cy="743024"/>
          </a:xfrm>
          <a:prstGeom prst="round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graphicFrame>
        <p:nvGraphicFramePr>
          <p:cNvPr id="12" name="对象 11"/>
          <p:cNvGraphicFramePr>
            <a:graphicFrameLocks noChangeAspect="1"/>
          </p:cNvGraphicFramePr>
          <p:nvPr/>
        </p:nvGraphicFramePr>
        <p:xfrm>
          <a:off x="1974752" y="2694365"/>
          <a:ext cx="296418" cy="295082"/>
        </p:xfrm>
        <a:graphic>
          <a:graphicData uri="http://schemas.openxmlformats.org/presentationml/2006/ole">
            <mc:AlternateContent xmlns:mc="http://schemas.openxmlformats.org/markup-compatibility/2006">
              <mc:Choice xmlns:v="urn:schemas-microsoft-com:vml" Requires="v">
                <p:oleObj spid="_x0000_s4193" name="CorelDRAW" r:id="rId7" imgW="952500" imgH="952500" progId="CorelDraw.Graphic.15">
                  <p:embed/>
                </p:oleObj>
              </mc:Choice>
              <mc:Fallback>
                <p:oleObj name="CorelDRAW" r:id="rId7" imgW="952500" imgH="952500" progId="CorelDraw.Graphic.15">
                  <p:embed/>
                  <p:pic>
                    <p:nvPicPr>
                      <p:cNvPr id="0" name="图片 4182"/>
                      <p:cNvPicPr/>
                      <p:nvPr/>
                    </p:nvPicPr>
                    <p:blipFill>
                      <a:blip r:embed="rId8"/>
                      <a:stretch>
                        <a:fillRect/>
                      </a:stretch>
                    </p:blipFill>
                    <p:spPr>
                      <a:xfrm>
                        <a:off x="1974752" y="2694365"/>
                        <a:ext cx="296418" cy="295082"/>
                      </a:xfrm>
                      <a:prstGeom prst="rect">
                        <a:avLst/>
                      </a:prstGeom>
                    </p:spPr>
                  </p:pic>
                </p:oleObj>
              </mc:Fallback>
            </mc:AlternateContent>
          </a:graphicData>
        </a:graphic>
      </p:graphicFrame>
      <p:graphicFrame>
        <p:nvGraphicFramePr>
          <p:cNvPr id="13" name="对象 12"/>
          <p:cNvGraphicFramePr>
            <a:graphicFrameLocks noChangeAspect="1"/>
          </p:cNvGraphicFramePr>
          <p:nvPr/>
        </p:nvGraphicFramePr>
        <p:xfrm>
          <a:off x="4402022" y="2653948"/>
          <a:ext cx="351276" cy="352807"/>
        </p:xfrm>
        <a:graphic>
          <a:graphicData uri="http://schemas.openxmlformats.org/presentationml/2006/ole">
            <mc:AlternateContent xmlns:mc="http://schemas.openxmlformats.org/markup-compatibility/2006">
              <mc:Choice xmlns:v="urn:schemas-microsoft-com:vml" Requires="v">
                <p:oleObj spid="_x0000_s4194" name="CorelDRAW" r:id="rId9" imgW="965200" imgH="965200" progId="CorelDraw.Graphic.15">
                  <p:embed/>
                </p:oleObj>
              </mc:Choice>
              <mc:Fallback>
                <p:oleObj name="CorelDRAW" r:id="rId9" imgW="965200" imgH="965200" progId="CorelDraw.Graphic.15">
                  <p:embed/>
                  <p:pic>
                    <p:nvPicPr>
                      <p:cNvPr id="0" name="图片 4183"/>
                      <p:cNvPicPr/>
                      <p:nvPr/>
                    </p:nvPicPr>
                    <p:blipFill>
                      <a:blip r:embed="rId10"/>
                      <a:stretch>
                        <a:fillRect/>
                      </a:stretch>
                    </p:blipFill>
                    <p:spPr>
                      <a:xfrm>
                        <a:off x="4402022" y="2653948"/>
                        <a:ext cx="351276" cy="352807"/>
                      </a:xfrm>
                      <a:prstGeom prst="rect">
                        <a:avLst/>
                      </a:prstGeom>
                    </p:spPr>
                  </p:pic>
                </p:oleObj>
              </mc:Fallback>
            </mc:AlternateContent>
          </a:graphicData>
        </a:graphic>
      </p:graphicFrame>
      <p:graphicFrame>
        <p:nvGraphicFramePr>
          <p:cNvPr id="14" name="对象 13"/>
          <p:cNvGraphicFramePr>
            <a:graphicFrameLocks noChangeAspect="1"/>
          </p:cNvGraphicFramePr>
          <p:nvPr/>
        </p:nvGraphicFramePr>
        <p:xfrm>
          <a:off x="6857165" y="2653948"/>
          <a:ext cx="325087" cy="323622"/>
        </p:xfrm>
        <a:graphic>
          <a:graphicData uri="http://schemas.openxmlformats.org/presentationml/2006/ole">
            <mc:AlternateContent xmlns:mc="http://schemas.openxmlformats.org/markup-compatibility/2006">
              <mc:Choice xmlns:v="urn:schemas-microsoft-com:vml" Requires="v">
                <p:oleObj spid="_x0000_s4195" name="CorelDRAW" r:id="rId11" imgW="838200" imgH="838200" progId="CorelDraw.Graphic.15">
                  <p:embed/>
                </p:oleObj>
              </mc:Choice>
              <mc:Fallback>
                <p:oleObj name="CorelDRAW" r:id="rId11" imgW="838200" imgH="838200" progId="CorelDraw.Graphic.15">
                  <p:embed/>
                  <p:pic>
                    <p:nvPicPr>
                      <p:cNvPr id="0" name="图片 4184"/>
                      <p:cNvPicPr/>
                      <p:nvPr/>
                    </p:nvPicPr>
                    <p:blipFill>
                      <a:blip r:embed="rId12"/>
                      <a:stretch>
                        <a:fillRect/>
                      </a:stretch>
                    </p:blipFill>
                    <p:spPr>
                      <a:xfrm>
                        <a:off x="6857165" y="2653948"/>
                        <a:ext cx="325087" cy="323622"/>
                      </a:xfrm>
                      <a:prstGeom prst="rect">
                        <a:avLst/>
                      </a:prstGeom>
                    </p:spPr>
                  </p:pic>
                </p:oleObj>
              </mc:Fallback>
            </mc:AlternateContent>
          </a:graphicData>
        </a:graphic>
      </p:graphicFrame>
      <p:grpSp>
        <p:nvGrpSpPr>
          <p:cNvPr id="15" name="组合 14"/>
          <p:cNvGrpSpPr/>
          <p:nvPr/>
        </p:nvGrpSpPr>
        <p:grpSpPr>
          <a:xfrm>
            <a:off x="2095540" y="1634145"/>
            <a:ext cx="4944709" cy="634705"/>
            <a:chOff x="2666845" y="2570631"/>
            <a:chExt cx="6697595" cy="863599"/>
          </a:xfrm>
        </p:grpSpPr>
        <p:cxnSp>
          <p:nvCxnSpPr>
            <p:cNvPr id="16" name="直接连接符 15"/>
            <p:cNvCxnSpPr/>
            <p:nvPr/>
          </p:nvCxnSpPr>
          <p:spPr>
            <a:xfrm>
              <a:off x="6015642" y="2570631"/>
              <a:ext cx="0" cy="863599"/>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666845" y="3002430"/>
              <a:ext cx="12616" cy="431800"/>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364440" y="3002430"/>
              <a:ext cx="0" cy="431800"/>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2666845" y="3002430"/>
              <a:ext cx="6656056" cy="0"/>
            </a:xfrm>
            <a:prstGeom prst="line">
              <a:avLst/>
            </a:prstGeom>
            <a:ln w="19050">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20"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ustDataLst>
      <p:tags r:id="rId2"/>
    </p:custDataLst>
  </p:cSld>
  <p:clrMapOvr>
    <a:masterClrMapping/>
  </p:clrMapOvr>
  <p:transition spd="slow" advTm="6482">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up)">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additive="base">
                                        <p:cTn id="55" dur="500" fill="hold"/>
                                        <p:tgtEl>
                                          <p:spTgt spid="7"/>
                                        </p:tgtEl>
                                        <p:attrNameLst>
                                          <p:attrName>ppt_x</p:attrName>
                                        </p:attrNameLst>
                                      </p:cBhvr>
                                      <p:tavLst>
                                        <p:tav tm="0">
                                          <p:val>
                                            <p:strVal val="#ppt_x"/>
                                          </p:val>
                                        </p:tav>
                                        <p:tav tm="100000">
                                          <p:val>
                                            <p:strVal val="#ppt_x"/>
                                          </p:val>
                                        </p:tav>
                                      </p:tavLst>
                                    </p:anim>
                                    <p:anim calcmode="lin" valueType="num">
                                      <p:cBhvr additive="base">
                                        <p:cTn id="56" dur="500" fill="hold"/>
                                        <p:tgtEl>
                                          <p:spTgt spid="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ppt_x"/>
                                          </p:val>
                                        </p:tav>
                                        <p:tav tm="100000">
                                          <p:val>
                                            <p:strVal val="#ppt_x"/>
                                          </p:val>
                                        </p:tav>
                                      </p:tavLst>
                                    </p:anim>
                                    <p:anim calcmode="lin" valueType="num">
                                      <p:cBhvr additive="base">
                                        <p:cTn id="6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ppt_w</p:attrName>
                                        </p:attrNameLst>
                                      </p:cBhvr>
                                      <p:tavLst>
                                        <p:tav tm="0">
                                          <p:val>
                                            <p:fltVal val="0"/>
                                          </p:val>
                                        </p:tav>
                                        <p:tav tm="100000">
                                          <p:val>
                                            <p:strVal val="#ppt_w"/>
                                          </p:val>
                                        </p:tav>
                                      </p:tavLst>
                                    </p:anim>
                                    <p:anim calcmode="lin" valueType="num">
                                      <p:cBhvr>
                                        <p:cTn id="71" dur="500" fill="hold"/>
                                        <p:tgtEl>
                                          <p:spTgt spid="11"/>
                                        </p:tgtEl>
                                        <p:attrNameLst>
                                          <p:attrName>ppt_h</p:attrName>
                                        </p:attrNameLst>
                                      </p:cBhvr>
                                      <p:tavLst>
                                        <p:tav tm="0">
                                          <p:val>
                                            <p:fltVal val="0"/>
                                          </p:val>
                                        </p:tav>
                                        <p:tav tm="100000">
                                          <p:val>
                                            <p:strVal val="#ppt_h"/>
                                          </p:val>
                                        </p:tav>
                                      </p:tavLst>
                                    </p:anim>
                                    <p:animEffect transition="in" filter="fade">
                                      <p:cBhvr>
                                        <p:cTn id="72" dur="500"/>
                                        <p:tgtEl>
                                          <p:spTgt spid="11"/>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additive="base">
                                        <p:cTn id="77" dur="500" fill="hold"/>
                                        <p:tgtEl>
                                          <p:spTgt spid="8"/>
                                        </p:tgtEl>
                                        <p:attrNameLst>
                                          <p:attrName>ppt_x</p:attrName>
                                        </p:attrNameLst>
                                      </p:cBhvr>
                                      <p:tavLst>
                                        <p:tav tm="0">
                                          <p:val>
                                            <p:strVal val="#ppt_x"/>
                                          </p:val>
                                        </p:tav>
                                        <p:tav tm="100000">
                                          <p:val>
                                            <p:strVal val="#ppt_x"/>
                                          </p:val>
                                        </p:tav>
                                      </p:tavLst>
                                    </p:anim>
                                    <p:anim calcmode="lin" valueType="num">
                                      <p:cBhvr additive="base">
                                        <p:cTn id="78" dur="500" fill="hold"/>
                                        <p:tgtEl>
                                          <p:spTgt spid="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 calcmode="lin" valueType="num">
                                      <p:cBhvr additive="base">
                                        <p:cTn id="81" dur="500" fill="hold"/>
                                        <p:tgtEl>
                                          <p:spTgt spid="5"/>
                                        </p:tgtEl>
                                        <p:attrNameLst>
                                          <p:attrName>ppt_x</p:attrName>
                                        </p:attrNameLst>
                                      </p:cBhvr>
                                      <p:tavLst>
                                        <p:tav tm="0">
                                          <p:val>
                                            <p:strVal val="#ppt_x"/>
                                          </p:val>
                                        </p:tav>
                                        <p:tav tm="100000">
                                          <p:val>
                                            <p:strVal val="#ppt_x"/>
                                          </p:val>
                                        </p:tav>
                                      </p:tavLst>
                                    </p:anim>
                                    <p:anim calcmode="lin" valueType="num">
                                      <p:cBhvr additive="base">
                                        <p:cTn id="8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998" y="1656060"/>
            <a:ext cx="9865096" cy="2224990"/>
          </a:xfrm>
          <a:prstGeom prst="rect">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852490" y="1152004"/>
            <a:ext cx="1224136" cy="1152128"/>
          </a:xfrm>
          <a:prstGeom prst="rect">
            <a:avLst/>
          </a:prstGeom>
          <a:noFill/>
          <a:ln w="31750">
            <a:solidFill>
              <a:srgbClr val="E140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26"/>
          <p:cNvSpPr txBox="1"/>
          <p:nvPr/>
        </p:nvSpPr>
        <p:spPr>
          <a:xfrm>
            <a:off x="4212529" y="588714"/>
            <a:ext cx="530916" cy="923330"/>
          </a:xfrm>
          <a:prstGeom prst="rect">
            <a:avLst/>
          </a:prstGeom>
          <a:solidFill>
            <a:schemeClr val="bg1">
              <a:lumMod val="85000"/>
            </a:schemeClr>
          </a:solidFill>
        </p:spPr>
        <p:txBody>
          <a:bodyPr vert="horz" wrap="none" rtlCol="0">
            <a:spAutoFit/>
          </a:bodyPr>
          <a:lstStyle/>
          <a:p>
            <a:pPr algn="ctr"/>
            <a:r>
              <a:rPr lang="en-US" altLang="zh-CN" sz="5400" dirty="0">
                <a:solidFill>
                  <a:srgbClr val="E1404F"/>
                </a:solidFill>
                <a:latin typeface="黑体" panose="02010609060101010101" pitchFamily="2" charset="-122"/>
                <a:ea typeface="黑体" panose="02010609060101010101" pitchFamily="2" charset="-122"/>
              </a:rPr>
              <a:t>4</a:t>
            </a:r>
            <a:endParaRPr lang="zh-CN" altLang="en-US" sz="5400" dirty="0">
              <a:solidFill>
                <a:srgbClr val="E1404F"/>
              </a:solidFill>
              <a:latin typeface="黑体" panose="02010609060101010101" pitchFamily="2" charset="-122"/>
              <a:ea typeface="黑体" panose="02010609060101010101" pitchFamily="2" charset="-122"/>
            </a:endParaRPr>
          </a:p>
        </p:txBody>
      </p:sp>
      <p:sp>
        <p:nvSpPr>
          <p:cNvPr id="5" name="等腰三角形 4"/>
          <p:cNvSpPr/>
          <p:nvPr/>
        </p:nvSpPr>
        <p:spPr>
          <a:xfrm rot="10800000">
            <a:off x="4310461" y="1800076"/>
            <a:ext cx="334117" cy="288032"/>
          </a:xfrm>
          <a:prstGeom prst="triangle">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28"/>
          <p:cNvSpPr txBox="1"/>
          <p:nvPr/>
        </p:nvSpPr>
        <p:spPr>
          <a:xfrm>
            <a:off x="2986067" y="2593905"/>
            <a:ext cx="2954655" cy="646331"/>
          </a:xfrm>
          <a:prstGeom prst="rect">
            <a:avLst/>
          </a:prstGeom>
          <a:noFill/>
        </p:spPr>
        <p:txBody>
          <a:bodyPr vert="horz" wrap="none" rtlCol="0">
            <a:spAutoFit/>
          </a:bodyPr>
          <a:lstStyle/>
          <a:p>
            <a:r>
              <a:rPr lang="zh-CN" altLang="en-US" sz="3600" dirty="0">
                <a:solidFill>
                  <a:schemeClr val="bg1"/>
                </a:solidFill>
                <a:latin typeface="黑体" panose="02010609060101010101" pitchFamily="2" charset="-122"/>
                <a:ea typeface="黑体" panose="02010609060101010101" pitchFamily="2" charset="-122"/>
              </a:rPr>
              <a:t>单击添加标题</a:t>
            </a:r>
          </a:p>
        </p:txBody>
      </p:sp>
    </p:spTree>
  </p:cSld>
  <p:clrMapOvr>
    <a:masterClrMapping/>
  </p:clrMapOvr>
  <p:transition spd="med" advTm="3954">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3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6"/>
                                        </p:tgtEl>
                                        <p:attrNameLst>
                                          <p:attrName>ppt_y</p:attrName>
                                        </p:attrNameLst>
                                      </p:cBhvr>
                                      <p:tavLst>
                                        <p:tav tm="0">
                                          <p:val>
                                            <p:strVal val="#ppt_y"/>
                                          </p:val>
                                        </p:tav>
                                        <p:tav tm="100000">
                                          <p:val>
                                            <p:strVal val="#ppt_y"/>
                                          </p:val>
                                        </p:tav>
                                      </p:tavLst>
                                    </p:anim>
                                    <p:anim calcmode="lin" valueType="num">
                                      <p:cBhvr>
                                        <p:cTn id="2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animBg="1"/>
      <p:bldP spid="4" grpId="0" animBg="1"/>
      <p:bldP spid="5" grpId="0" animBg="1"/>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334409" y="1326663"/>
            <a:ext cx="1106831" cy="1101843"/>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3" name="弧形 2"/>
          <p:cNvSpPr/>
          <p:nvPr/>
        </p:nvSpPr>
        <p:spPr>
          <a:xfrm>
            <a:off x="1334409" y="1326663"/>
            <a:ext cx="1106831" cy="1101843"/>
          </a:xfrm>
          <a:prstGeom prst="arc">
            <a:avLst>
              <a:gd name="adj1" fmla="val 16200000"/>
              <a:gd name="adj2" fmla="val 13210481"/>
            </a:avLst>
          </a:prstGeom>
          <a:ln w="76200">
            <a:solidFill>
              <a:srgbClr val="E1404F"/>
            </a:solidFill>
          </a:ln>
        </p:spPr>
        <p:style>
          <a:lnRef idx="1">
            <a:schemeClr val="accent1"/>
          </a:lnRef>
          <a:fillRef idx="0">
            <a:schemeClr val="accent1"/>
          </a:fillRef>
          <a:effectRef idx="0">
            <a:schemeClr val="accent1"/>
          </a:effectRef>
          <a:fontRef idx="minor">
            <a:schemeClr val="tx1"/>
          </a:fontRef>
        </p:style>
        <p:txBody>
          <a:bodyPr lIns="67391" tIns="33696" rIns="67391" bIns="33696" rtlCol="0" anchor="ctr"/>
          <a:lstStyle/>
          <a:p>
            <a:pPr algn="ctr"/>
            <a:endParaRPr lang="zh-CN" altLang="en-US"/>
          </a:p>
        </p:txBody>
      </p:sp>
      <p:sp>
        <p:nvSpPr>
          <p:cNvPr id="4" name="椭圆 3"/>
          <p:cNvSpPr/>
          <p:nvPr/>
        </p:nvSpPr>
        <p:spPr>
          <a:xfrm>
            <a:off x="3045683" y="1324329"/>
            <a:ext cx="1106831" cy="1101843"/>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5" name="弧形 4"/>
          <p:cNvSpPr/>
          <p:nvPr/>
        </p:nvSpPr>
        <p:spPr>
          <a:xfrm>
            <a:off x="3045683" y="1324329"/>
            <a:ext cx="1106831" cy="1101843"/>
          </a:xfrm>
          <a:prstGeom prst="arc">
            <a:avLst>
              <a:gd name="adj1" fmla="val 16200000"/>
              <a:gd name="adj2" fmla="val 11235840"/>
            </a:avLst>
          </a:prstGeom>
          <a:ln w="76200">
            <a:solidFill>
              <a:srgbClr val="E1404F"/>
            </a:solidFill>
          </a:ln>
        </p:spPr>
        <p:style>
          <a:lnRef idx="1">
            <a:schemeClr val="accent1"/>
          </a:lnRef>
          <a:fillRef idx="0">
            <a:schemeClr val="accent1"/>
          </a:fillRef>
          <a:effectRef idx="0">
            <a:schemeClr val="accent1"/>
          </a:effectRef>
          <a:fontRef idx="minor">
            <a:schemeClr val="tx1"/>
          </a:fontRef>
        </p:style>
        <p:txBody>
          <a:bodyPr lIns="67391" tIns="33696" rIns="67391" bIns="33696" rtlCol="0" anchor="ctr"/>
          <a:lstStyle/>
          <a:p>
            <a:pPr algn="ctr"/>
            <a:endParaRPr lang="zh-CN" altLang="en-US"/>
          </a:p>
        </p:txBody>
      </p:sp>
      <p:sp>
        <p:nvSpPr>
          <p:cNvPr id="6" name="椭圆 5"/>
          <p:cNvSpPr/>
          <p:nvPr/>
        </p:nvSpPr>
        <p:spPr>
          <a:xfrm>
            <a:off x="4804262" y="1296054"/>
            <a:ext cx="1106831" cy="1101843"/>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7" name="弧形 6"/>
          <p:cNvSpPr/>
          <p:nvPr/>
        </p:nvSpPr>
        <p:spPr>
          <a:xfrm>
            <a:off x="4804262" y="1296054"/>
            <a:ext cx="1106831" cy="1101843"/>
          </a:xfrm>
          <a:prstGeom prst="arc">
            <a:avLst>
              <a:gd name="adj1" fmla="val 16200000"/>
              <a:gd name="adj2" fmla="val 11484651"/>
            </a:avLst>
          </a:prstGeom>
          <a:ln w="76200">
            <a:solidFill>
              <a:srgbClr val="E1404F"/>
            </a:solidFill>
          </a:ln>
        </p:spPr>
        <p:style>
          <a:lnRef idx="1">
            <a:schemeClr val="accent1"/>
          </a:lnRef>
          <a:fillRef idx="0">
            <a:schemeClr val="accent1"/>
          </a:fillRef>
          <a:effectRef idx="0">
            <a:schemeClr val="accent1"/>
          </a:effectRef>
          <a:fontRef idx="minor">
            <a:schemeClr val="tx1"/>
          </a:fontRef>
        </p:style>
        <p:txBody>
          <a:bodyPr lIns="67391" tIns="33696" rIns="67391" bIns="33696" rtlCol="0" anchor="ctr"/>
          <a:lstStyle/>
          <a:p>
            <a:pPr algn="ctr"/>
            <a:endParaRPr lang="zh-CN" altLang="en-US"/>
          </a:p>
        </p:txBody>
      </p:sp>
      <p:sp>
        <p:nvSpPr>
          <p:cNvPr id="8" name="椭圆 7"/>
          <p:cNvSpPr/>
          <p:nvPr/>
        </p:nvSpPr>
        <p:spPr>
          <a:xfrm>
            <a:off x="6542998" y="1324329"/>
            <a:ext cx="1106831" cy="1101843"/>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p>
        </p:txBody>
      </p:sp>
      <p:sp>
        <p:nvSpPr>
          <p:cNvPr id="9" name="弧形 8"/>
          <p:cNvSpPr/>
          <p:nvPr/>
        </p:nvSpPr>
        <p:spPr>
          <a:xfrm>
            <a:off x="6542998" y="1324329"/>
            <a:ext cx="1106831" cy="1101843"/>
          </a:xfrm>
          <a:prstGeom prst="arc">
            <a:avLst>
              <a:gd name="adj1" fmla="val 16200000"/>
              <a:gd name="adj2" fmla="val 11441934"/>
            </a:avLst>
          </a:prstGeom>
          <a:ln w="76200">
            <a:solidFill>
              <a:srgbClr val="E1404F"/>
            </a:solidFill>
          </a:ln>
        </p:spPr>
        <p:style>
          <a:lnRef idx="1">
            <a:schemeClr val="accent1"/>
          </a:lnRef>
          <a:fillRef idx="0">
            <a:schemeClr val="accent1"/>
          </a:fillRef>
          <a:effectRef idx="0">
            <a:schemeClr val="accent1"/>
          </a:effectRef>
          <a:fontRef idx="minor">
            <a:schemeClr val="tx1"/>
          </a:fontRef>
        </p:style>
        <p:txBody>
          <a:bodyPr lIns="67391" tIns="33696" rIns="67391" bIns="33696" rtlCol="0" anchor="ctr"/>
          <a:lstStyle/>
          <a:p>
            <a:pPr algn="ctr"/>
            <a:endParaRPr lang="zh-CN" altLang="en-US"/>
          </a:p>
        </p:txBody>
      </p:sp>
      <p:sp>
        <p:nvSpPr>
          <p:cNvPr id="10" name="文本框 51"/>
          <p:cNvSpPr txBox="1"/>
          <p:nvPr/>
        </p:nvSpPr>
        <p:spPr>
          <a:xfrm>
            <a:off x="1162576" y="3366978"/>
            <a:ext cx="1332097" cy="899047"/>
          </a:xfrm>
          <a:prstGeom prst="rect">
            <a:avLst/>
          </a:prstGeom>
          <a:noFill/>
        </p:spPr>
        <p:txBody>
          <a:bodyPr wrap="square" lIns="67391" tIns="33696" rIns="67391" bIns="33696" rtlCol="0">
            <a:spAutoFit/>
          </a:bodyPr>
          <a:lstStyle/>
          <a:p>
            <a:pPr algn="ctr"/>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11" name="文本框 52"/>
          <p:cNvSpPr txBox="1"/>
          <p:nvPr/>
        </p:nvSpPr>
        <p:spPr>
          <a:xfrm>
            <a:off x="1334409" y="2917778"/>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sp>
        <p:nvSpPr>
          <p:cNvPr id="12" name="文本框 53"/>
          <p:cNvSpPr txBox="1"/>
          <p:nvPr/>
        </p:nvSpPr>
        <p:spPr>
          <a:xfrm>
            <a:off x="2992250" y="3366978"/>
            <a:ext cx="1332097" cy="899047"/>
          </a:xfrm>
          <a:prstGeom prst="rect">
            <a:avLst/>
          </a:prstGeom>
          <a:noFill/>
        </p:spPr>
        <p:txBody>
          <a:bodyPr wrap="square" lIns="67391" tIns="33696" rIns="67391" bIns="33696" rtlCol="0">
            <a:spAutoFit/>
          </a:bodyPr>
          <a:lstStyle/>
          <a:p>
            <a:pPr algn="ctr"/>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13" name="文本框 54"/>
          <p:cNvSpPr txBox="1"/>
          <p:nvPr/>
        </p:nvSpPr>
        <p:spPr>
          <a:xfrm>
            <a:off x="3164082" y="2917778"/>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sp>
        <p:nvSpPr>
          <p:cNvPr id="14" name="文本框 55"/>
          <p:cNvSpPr txBox="1"/>
          <p:nvPr/>
        </p:nvSpPr>
        <p:spPr>
          <a:xfrm>
            <a:off x="4750829" y="3366978"/>
            <a:ext cx="1332097" cy="899047"/>
          </a:xfrm>
          <a:prstGeom prst="rect">
            <a:avLst/>
          </a:prstGeom>
          <a:noFill/>
        </p:spPr>
        <p:txBody>
          <a:bodyPr wrap="square" lIns="67391" tIns="33696" rIns="67391" bIns="33696" rtlCol="0">
            <a:spAutoFit/>
          </a:bodyPr>
          <a:lstStyle/>
          <a:p>
            <a:pPr algn="ctr"/>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15" name="文本框 56"/>
          <p:cNvSpPr txBox="1"/>
          <p:nvPr/>
        </p:nvSpPr>
        <p:spPr>
          <a:xfrm>
            <a:off x="4922662" y="2917778"/>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sp>
        <p:nvSpPr>
          <p:cNvPr id="16" name="文本框 57"/>
          <p:cNvSpPr txBox="1"/>
          <p:nvPr/>
        </p:nvSpPr>
        <p:spPr>
          <a:xfrm>
            <a:off x="6480741" y="3366978"/>
            <a:ext cx="1332097" cy="899047"/>
          </a:xfrm>
          <a:prstGeom prst="rect">
            <a:avLst/>
          </a:prstGeom>
          <a:noFill/>
        </p:spPr>
        <p:txBody>
          <a:bodyPr wrap="square" lIns="67391" tIns="33696" rIns="67391" bIns="33696" rtlCol="0">
            <a:spAutoFit/>
          </a:bodyPr>
          <a:lstStyle/>
          <a:p>
            <a:pPr algn="ctr"/>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17" name="文本框 58"/>
          <p:cNvSpPr txBox="1"/>
          <p:nvPr/>
        </p:nvSpPr>
        <p:spPr>
          <a:xfrm>
            <a:off x="6652573" y="2917778"/>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graphicFrame>
        <p:nvGraphicFramePr>
          <p:cNvPr id="18" name="对象 17"/>
          <p:cNvGraphicFramePr>
            <a:graphicFrameLocks noChangeAspect="1"/>
          </p:cNvGraphicFramePr>
          <p:nvPr/>
        </p:nvGraphicFramePr>
        <p:xfrm>
          <a:off x="1722197" y="1741659"/>
          <a:ext cx="350009" cy="304519"/>
        </p:xfrm>
        <a:graphic>
          <a:graphicData uri="http://schemas.openxmlformats.org/presentationml/2006/ole">
            <mc:AlternateContent xmlns:mc="http://schemas.openxmlformats.org/markup-compatibility/2006">
              <mc:Choice xmlns:v="urn:schemas-microsoft-com:vml" Requires="v">
                <p:oleObj spid="_x0000_s5216" name="CorelDRAW" r:id="rId5" imgW="9525" imgH="9525" progId="CorelDraw.Graphic.15">
                  <p:embed/>
                </p:oleObj>
              </mc:Choice>
              <mc:Fallback>
                <p:oleObj name="CorelDRAW" r:id="rId5" imgW="9525" imgH="9525" progId="CorelDraw.Graphic.15">
                  <p:embed/>
                  <p:pic>
                    <p:nvPicPr>
                      <p:cNvPr id="0" name="图片 5205"/>
                      <p:cNvPicPr/>
                      <p:nvPr/>
                    </p:nvPicPr>
                    <p:blipFill>
                      <a:blip r:embed="rId6"/>
                      <a:stretch>
                        <a:fillRect/>
                      </a:stretch>
                    </p:blipFill>
                    <p:spPr>
                      <a:xfrm>
                        <a:off x="1722197" y="1741659"/>
                        <a:ext cx="350009" cy="304519"/>
                      </a:xfrm>
                      <a:prstGeom prst="rect">
                        <a:avLst/>
                      </a:prstGeom>
                    </p:spPr>
                  </p:pic>
                </p:oleObj>
              </mc:Fallback>
            </mc:AlternateContent>
          </a:graphicData>
        </a:graphic>
      </p:graphicFrame>
      <p:graphicFrame>
        <p:nvGraphicFramePr>
          <p:cNvPr id="19" name="对象 18"/>
          <p:cNvGraphicFramePr>
            <a:graphicFrameLocks noChangeAspect="1"/>
          </p:cNvGraphicFramePr>
          <p:nvPr/>
        </p:nvGraphicFramePr>
        <p:xfrm>
          <a:off x="3425995" y="1741659"/>
          <a:ext cx="346207" cy="331355"/>
        </p:xfrm>
        <a:graphic>
          <a:graphicData uri="http://schemas.openxmlformats.org/presentationml/2006/ole">
            <mc:AlternateContent xmlns:mc="http://schemas.openxmlformats.org/markup-compatibility/2006">
              <mc:Choice xmlns:v="urn:schemas-microsoft-com:vml" Requires="v">
                <p:oleObj spid="_x0000_s5217" name="CorelDRAW" r:id="rId7" imgW="9525" imgH="9525" progId="CorelDraw.Graphic.15">
                  <p:embed/>
                </p:oleObj>
              </mc:Choice>
              <mc:Fallback>
                <p:oleObj name="CorelDRAW" r:id="rId7" imgW="9525" imgH="9525" progId="CorelDraw.Graphic.15">
                  <p:embed/>
                  <p:pic>
                    <p:nvPicPr>
                      <p:cNvPr id="0" name="图片 5206"/>
                      <p:cNvPicPr/>
                      <p:nvPr/>
                    </p:nvPicPr>
                    <p:blipFill>
                      <a:blip r:embed="rId8"/>
                      <a:stretch>
                        <a:fillRect/>
                      </a:stretch>
                    </p:blipFill>
                    <p:spPr>
                      <a:xfrm>
                        <a:off x="3425995" y="1741659"/>
                        <a:ext cx="346207" cy="331355"/>
                      </a:xfrm>
                      <a:prstGeom prst="rect">
                        <a:avLst/>
                      </a:prstGeom>
                    </p:spPr>
                  </p:pic>
                </p:oleObj>
              </mc:Fallback>
            </mc:AlternateContent>
          </a:graphicData>
        </a:graphic>
      </p:graphicFrame>
      <p:graphicFrame>
        <p:nvGraphicFramePr>
          <p:cNvPr id="20" name="对象 19"/>
          <p:cNvGraphicFramePr>
            <a:graphicFrameLocks noChangeAspect="1"/>
          </p:cNvGraphicFramePr>
          <p:nvPr/>
        </p:nvGraphicFramePr>
        <p:xfrm>
          <a:off x="5195916" y="1673571"/>
          <a:ext cx="348382" cy="346810"/>
        </p:xfrm>
        <a:graphic>
          <a:graphicData uri="http://schemas.openxmlformats.org/presentationml/2006/ole">
            <mc:AlternateContent xmlns:mc="http://schemas.openxmlformats.org/markup-compatibility/2006">
              <mc:Choice xmlns:v="urn:schemas-microsoft-com:vml" Requires="v">
                <p:oleObj spid="_x0000_s5218" name="CorelDRAW" r:id="rId9" imgW="9525" imgH="9525" progId="CorelDraw.Graphic.15">
                  <p:embed/>
                </p:oleObj>
              </mc:Choice>
              <mc:Fallback>
                <p:oleObj name="CorelDRAW" r:id="rId9" imgW="9525" imgH="9525" progId="CorelDraw.Graphic.15">
                  <p:embed/>
                  <p:pic>
                    <p:nvPicPr>
                      <p:cNvPr id="0" name="图片 5207"/>
                      <p:cNvPicPr/>
                      <p:nvPr/>
                    </p:nvPicPr>
                    <p:blipFill>
                      <a:blip r:embed="rId10"/>
                      <a:stretch>
                        <a:fillRect/>
                      </a:stretch>
                    </p:blipFill>
                    <p:spPr>
                      <a:xfrm>
                        <a:off x="5195916" y="1673571"/>
                        <a:ext cx="348382" cy="346810"/>
                      </a:xfrm>
                      <a:prstGeom prst="rect">
                        <a:avLst/>
                      </a:prstGeom>
                    </p:spPr>
                  </p:pic>
                </p:oleObj>
              </mc:Fallback>
            </mc:AlternateContent>
          </a:graphicData>
        </a:graphic>
      </p:graphicFrame>
      <p:graphicFrame>
        <p:nvGraphicFramePr>
          <p:cNvPr id="21" name="对象 20"/>
          <p:cNvGraphicFramePr>
            <a:graphicFrameLocks noChangeAspect="1"/>
          </p:cNvGraphicFramePr>
          <p:nvPr/>
        </p:nvGraphicFramePr>
        <p:xfrm>
          <a:off x="6887850" y="1717419"/>
          <a:ext cx="417127" cy="303270"/>
        </p:xfrm>
        <a:graphic>
          <a:graphicData uri="http://schemas.openxmlformats.org/presentationml/2006/ole">
            <mc:AlternateContent xmlns:mc="http://schemas.openxmlformats.org/markup-compatibility/2006">
              <mc:Choice xmlns:v="urn:schemas-microsoft-com:vml" Requires="v">
                <p:oleObj spid="_x0000_s5219" name="CorelDRAW" r:id="rId11" imgW="9525" imgH="9525" progId="CorelDraw.Graphic.15">
                  <p:embed/>
                </p:oleObj>
              </mc:Choice>
              <mc:Fallback>
                <p:oleObj name="CorelDRAW" r:id="rId11" imgW="9525" imgH="9525" progId="CorelDraw.Graphic.15">
                  <p:embed/>
                  <p:pic>
                    <p:nvPicPr>
                      <p:cNvPr id="0" name="图片 5208"/>
                      <p:cNvPicPr/>
                      <p:nvPr/>
                    </p:nvPicPr>
                    <p:blipFill>
                      <a:blip r:embed="rId12"/>
                      <a:stretch>
                        <a:fillRect/>
                      </a:stretch>
                    </p:blipFill>
                    <p:spPr>
                      <a:xfrm>
                        <a:off x="6887850" y="1717419"/>
                        <a:ext cx="417127" cy="303270"/>
                      </a:xfrm>
                      <a:prstGeom prst="rect">
                        <a:avLst/>
                      </a:prstGeom>
                    </p:spPr>
                  </p:pic>
                </p:oleObj>
              </mc:Fallback>
            </mc:AlternateContent>
          </a:graphicData>
        </a:graphic>
      </p:graphicFrame>
      <p:sp>
        <p:nvSpPr>
          <p:cNvPr id="22"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ustDataLst>
      <p:tags r:id="rId2"/>
    </p:custDataLst>
  </p:cSld>
  <p:clrMapOvr>
    <a:masterClrMapping/>
  </p:clrMapOvr>
  <p:transition spd="slow" advTm="1329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heel(1)">
                                      <p:cBhvr>
                                        <p:cTn id="33" dur="20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heel(1)">
                                      <p:cBhvr>
                                        <p:cTn id="52" dur="20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 calcmode="lin" valueType="num">
                                      <p:cBhvr>
                                        <p:cTn id="64" dur="500" fill="hold"/>
                                        <p:tgtEl>
                                          <p:spTgt spid="8"/>
                                        </p:tgtEl>
                                        <p:attrNameLst>
                                          <p:attrName>ppt_w</p:attrName>
                                        </p:attrNameLst>
                                      </p:cBhvr>
                                      <p:tavLst>
                                        <p:tav tm="0">
                                          <p:val>
                                            <p:fltVal val="0"/>
                                          </p:val>
                                        </p:tav>
                                        <p:tav tm="100000">
                                          <p:val>
                                            <p:strVal val="#ppt_w"/>
                                          </p:val>
                                        </p:tav>
                                      </p:tavLst>
                                    </p:anim>
                                    <p:anim calcmode="lin" valueType="num">
                                      <p:cBhvr>
                                        <p:cTn id="65" dur="500" fill="hold"/>
                                        <p:tgtEl>
                                          <p:spTgt spid="8"/>
                                        </p:tgtEl>
                                        <p:attrNameLst>
                                          <p:attrName>ppt_h</p:attrName>
                                        </p:attrNameLst>
                                      </p:cBhvr>
                                      <p:tavLst>
                                        <p:tav tm="0">
                                          <p:val>
                                            <p:fltVal val="0"/>
                                          </p:val>
                                        </p:tav>
                                        <p:tav tm="100000">
                                          <p:val>
                                            <p:strVal val="#ppt_h"/>
                                          </p:val>
                                        </p:tav>
                                      </p:tavLst>
                                    </p:anim>
                                    <p:animEffect transition="in" filter="fade">
                                      <p:cBhvr>
                                        <p:cTn id="66" dur="500"/>
                                        <p:tgtEl>
                                          <p:spTgt spid="8"/>
                                        </p:tgtEl>
                                      </p:cBhvr>
                                    </p:animEffect>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wheel(1)">
                                      <p:cBhvr>
                                        <p:cTn id="71" dur="2000"/>
                                        <p:tgtEl>
                                          <p:spTgt spid="9"/>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p:cTn id="76" dur="500" fill="hold"/>
                                        <p:tgtEl>
                                          <p:spTgt spid="21"/>
                                        </p:tgtEl>
                                        <p:attrNameLst>
                                          <p:attrName>ppt_w</p:attrName>
                                        </p:attrNameLst>
                                      </p:cBhvr>
                                      <p:tavLst>
                                        <p:tav tm="0">
                                          <p:val>
                                            <p:fltVal val="0"/>
                                          </p:val>
                                        </p:tav>
                                        <p:tav tm="100000">
                                          <p:val>
                                            <p:strVal val="#ppt_w"/>
                                          </p:val>
                                        </p:tav>
                                      </p:tavLst>
                                    </p:anim>
                                    <p:anim calcmode="lin" valueType="num">
                                      <p:cBhvr>
                                        <p:cTn id="77" dur="500" fill="hold"/>
                                        <p:tgtEl>
                                          <p:spTgt spid="21"/>
                                        </p:tgtEl>
                                        <p:attrNameLst>
                                          <p:attrName>ppt_h</p:attrName>
                                        </p:attrNameLst>
                                      </p:cBhvr>
                                      <p:tavLst>
                                        <p:tav tm="0">
                                          <p:val>
                                            <p:fltVal val="0"/>
                                          </p:val>
                                        </p:tav>
                                        <p:tav tm="100000">
                                          <p:val>
                                            <p:strVal val="#ppt_h"/>
                                          </p:val>
                                        </p:tav>
                                      </p:tavLst>
                                    </p:anim>
                                    <p:animEffect transition="in" filter="fade">
                                      <p:cBhvr>
                                        <p:cTn id="78" dur="500"/>
                                        <p:tgtEl>
                                          <p:spTgt spid="21"/>
                                        </p:tgtEl>
                                      </p:cBhvr>
                                    </p:animEffect>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grpId="0" nodeType="click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500" fill="hold"/>
                                        <p:tgtEl>
                                          <p:spTgt spid="10"/>
                                        </p:tgtEl>
                                        <p:attrNameLst>
                                          <p:attrName>ppt_x</p:attrName>
                                        </p:attrNameLst>
                                      </p:cBhvr>
                                      <p:tavLst>
                                        <p:tav tm="0">
                                          <p:val>
                                            <p:strVal val="0-#ppt_w/2"/>
                                          </p:val>
                                        </p:tav>
                                        <p:tav tm="100000">
                                          <p:val>
                                            <p:strVal val="#ppt_x"/>
                                          </p:val>
                                        </p:tav>
                                      </p:tavLst>
                                    </p:anim>
                                    <p:anim calcmode="lin" valueType="num">
                                      <p:cBhvr additive="base">
                                        <p:cTn id="84" dur="500" fill="hold"/>
                                        <p:tgtEl>
                                          <p:spTgt spid="10"/>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1"/>
                                        </p:tgtEl>
                                        <p:attrNameLst>
                                          <p:attrName>style.visibility</p:attrName>
                                        </p:attrNameLst>
                                      </p:cBhvr>
                                      <p:to>
                                        <p:strVal val="visible"/>
                                      </p:to>
                                    </p:set>
                                    <p:anim calcmode="lin" valueType="num">
                                      <p:cBhvr additive="base">
                                        <p:cTn id="87" dur="500" fill="hold"/>
                                        <p:tgtEl>
                                          <p:spTgt spid="11"/>
                                        </p:tgtEl>
                                        <p:attrNameLst>
                                          <p:attrName>ppt_x</p:attrName>
                                        </p:attrNameLst>
                                      </p:cBhvr>
                                      <p:tavLst>
                                        <p:tav tm="0">
                                          <p:val>
                                            <p:strVal val="0-#ppt_w/2"/>
                                          </p:val>
                                        </p:tav>
                                        <p:tav tm="100000">
                                          <p:val>
                                            <p:strVal val="#ppt_x"/>
                                          </p:val>
                                        </p:tav>
                                      </p:tavLst>
                                    </p:anim>
                                    <p:anim calcmode="lin" valueType="num">
                                      <p:cBhvr additive="base">
                                        <p:cTn id="88" dur="500" fill="hold"/>
                                        <p:tgtEl>
                                          <p:spTgt spid="1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additive="base">
                                        <p:cTn id="91" dur="500" fill="hold"/>
                                        <p:tgtEl>
                                          <p:spTgt spid="12"/>
                                        </p:tgtEl>
                                        <p:attrNameLst>
                                          <p:attrName>ppt_x</p:attrName>
                                        </p:attrNameLst>
                                      </p:cBhvr>
                                      <p:tavLst>
                                        <p:tav tm="0">
                                          <p:val>
                                            <p:strVal val="0-#ppt_w/2"/>
                                          </p:val>
                                        </p:tav>
                                        <p:tav tm="100000">
                                          <p:val>
                                            <p:strVal val="#ppt_x"/>
                                          </p:val>
                                        </p:tav>
                                      </p:tavLst>
                                    </p:anim>
                                    <p:anim calcmode="lin" valueType="num">
                                      <p:cBhvr additive="base">
                                        <p:cTn id="92" dur="500" fill="hold"/>
                                        <p:tgtEl>
                                          <p:spTgt spid="12"/>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additive="base">
                                        <p:cTn id="95" dur="500" fill="hold"/>
                                        <p:tgtEl>
                                          <p:spTgt spid="13"/>
                                        </p:tgtEl>
                                        <p:attrNameLst>
                                          <p:attrName>ppt_x</p:attrName>
                                        </p:attrNameLst>
                                      </p:cBhvr>
                                      <p:tavLst>
                                        <p:tav tm="0">
                                          <p:val>
                                            <p:strVal val="0-#ppt_w/2"/>
                                          </p:val>
                                        </p:tav>
                                        <p:tav tm="100000">
                                          <p:val>
                                            <p:strVal val="#ppt_x"/>
                                          </p:val>
                                        </p:tav>
                                      </p:tavLst>
                                    </p:anim>
                                    <p:anim calcmode="lin" valueType="num">
                                      <p:cBhvr additive="base">
                                        <p:cTn id="96" dur="500" fill="hold"/>
                                        <p:tgtEl>
                                          <p:spTgt spid="13"/>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14"/>
                                        </p:tgtEl>
                                        <p:attrNameLst>
                                          <p:attrName>style.visibility</p:attrName>
                                        </p:attrNameLst>
                                      </p:cBhvr>
                                      <p:to>
                                        <p:strVal val="visible"/>
                                      </p:to>
                                    </p:set>
                                    <p:anim calcmode="lin" valueType="num">
                                      <p:cBhvr additive="base">
                                        <p:cTn id="99" dur="500" fill="hold"/>
                                        <p:tgtEl>
                                          <p:spTgt spid="14"/>
                                        </p:tgtEl>
                                        <p:attrNameLst>
                                          <p:attrName>ppt_x</p:attrName>
                                        </p:attrNameLst>
                                      </p:cBhvr>
                                      <p:tavLst>
                                        <p:tav tm="0">
                                          <p:val>
                                            <p:strVal val="0-#ppt_w/2"/>
                                          </p:val>
                                        </p:tav>
                                        <p:tav tm="100000">
                                          <p:val>
                                            <p:strVal val="#ppt_x"/>
                                          </p:val>
                                        </p:tav>
                                      </p:tavLst>
                                    </p:anim>
                                    <p:anim calcmode="lin" valueType="num">
                                      <p:cBhvr additive="base">
                                        <p:cTn id="100" dur="500" fill="hold"/>
                                        <p:tgtEl>
                                          <p:spTgt spid="14"/>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15"/>
                                        </p:tgtEl>
                                        <p:attrNameLst>
                                          <p:attrName>style.visibility</p:attrName>
                                        </p:attrNameLst>
                                      </p:cBhvr>
                                      <p:to>
                                        <p:strVal val="visible"/>
                                      </p:to>
                                    </p:set>
                                    <p:anim calcmode="lin" valueType="num">
                                      <p:cBhvr additive="base">
                                        <p:cTn id="103" dur="500" fill="hold"/>
                                        <p:tgtEl>
                                          <p:spTgt spid="15"/>
                                        </p:tgtEl>
                                        <p:attrNameLst>
                                          <p:attrName>ppt_x</p:attrName>
                                        </p:attrNameLst>
                                      </p:cBhvr>
                                      <p:tavLst>
                                        <p:tav tm="0">
                                          <p:val>
                                            <p:strVal val="0-#ppt_w/2"/>
                                          </p:val>
                                        </p:tav>
                                        <p:tav tm="100000">
                                          <p:val>
                                            <p:strVal val="#ppt_x"/>
                                          </p:val>
                                        </p:tav>
                                      </p:tavLst>
                                    </p:anim>
                                    <p:anim calcmode="lin" valueType="num">
                                      <p:cBhvr additive="base">
                                        <p:cTn id="104" dur="500" fill="hold"/>
                                        <p:tgtEl>
                                          <p:spTgt spid="15"/>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16"/>
                                        </p:tgtEl>
                                        <p:attrNameLst>
                                          <p:attrName>style.visibility</p:attrName>
                                        </p:attrNameLst>
                                      </p:cBhvr>
                                      <p:to>
                                        <p:strVal val="visible"/>
                                      </p:to>
                                    </p:set>
                                    <p:anim calcmode="lin" valueType="num">
                                      <p:cBhvr additive="base">
                                        <p:cTn id="107" dur="500" fill="hold"/>
                                        <p:tgtEl>
                                          <p:spTgt spid="16"/>
                                        </p:tgtEl>
                                        <p:attrNameLst>
                                          <p:attrName>ppt_x</p:attrName>
                                        </p:attrNameLst>
                                      </p:cBhvr>
                                      <p:tavLst>
                                        <p:tav tm="0">
                                          <p:val>
                                            <p:strVal val="0-#ppt_w/2"/>
                                          </p:val>
                                        </p:tav>
                                        <p:tav tm="100000">
                                          <p:val>
                                            <p:strVal val="#ppt_x"/>
                                          </p:val>
                                        </p:tav>
                                      </p:tavLst>
                                    </p:anim>
                                    <p:anim calcmode="lin" valueType="num">
                                      <p:cBhvr additive="base">
                                        <p:cTn id="108" dur="500" fill="hold"/>
                                        <p:tgtEl>
                                          <p:spTgt spid="16"/>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17"/>
                                        </p:tgtEl>
                                        <p:attrNameLst>
                                          <p:attrName>style.visibility</p:attrName>
                                        </p:attrNameLst>
                                      </p:cBhvr>
                                      <p:to>
                                        <p:strVal val="visible"/>
                                      </p:to>
                                    </p:set>
                                    <p:anim calcmode="lin" valueType="num">
                                      <p:cBhvr additive="base">
                                        <p:cTn id="111" dur="500" fill="hold"/>
                                        <p:tgtEl>
                                          <p:spTgt spid="17"/>
                                        </p:tgtEl>
                                        <p:attrNameLst>
                                          <p:attrName>ppt_x</p:attrName>
                                        </p:attrNameLst>
                                      </p:cBhvr>
                                      <p:tavLst>
                                        <p:tav tm="0">
                                          <p:val>
                                            <p:strVal val="0-#ppt_w/2"/>
                                          </p:val>
                                        </p:tav>
                                        <p:tav tm="100000">
                                          <p:val>
                                            <p:strVal val="#ppt_x"/>
                                          </p:val>
                                        </p:tav>
                                      </p:tavLst>
                                    </p:anim>
                                    <p:anim calcmode="lin" valueType="num">
                                      <p:cBhvr additive="base">
                                        <p:cTn id="11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3814071" y="2111036"/>
          <a:ext cx="4579914" cy="2439023"/>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76"/>
          <p:cNvSpPr txBox="1"/>
          <p:nvPr/>
        </p:nvSpPr>
        <p:spPr>
          <a:xfrm>
            <a:off x="4802646" y="1319330"/>
            <a:ext cx="2650162" cy="806714"/>
          </a:xfrm>
          <a:prstGeom prst="rect">
            <a:avLst/>
          </a:prstGeom>
          <a:noFill/>
          <a:effectLst/>
        </p:spPr>
        <p:txBody>
          <a:bodyPr wrap="square" lIns="67391" tIns="33696" rIns="67391" bIns="33696" rtlCol="0">
            <a:spAutoFit/>
          </a:bodyPr>
          <a:lstStyle/>
          <a:p>
            <a:pPr algn="ctr"/>
            <a:r>
              <a:rPr lang="en-US" altLang="zh-CN" sz="27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2018</a:t>
            </a:r>
            <a:r>
              <a:rPr lang="zh-CN" altLang="en-US" sz="27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年</a:t>
            </a:r>
            <a:r>
              <a:rPr lang="en-US" altLang="zh-CN" sz="27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-2019</a:t>
            </a:r>
            <a:r>
              <a:rPr lang="zh-CN" altLang="en-US" sz="27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年 </a:t>
            </a:r>
            <a:endParaRPr lang="en-US" altLang="zh-CN" sz="27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a:p>
            <a:pPr algn="ctr"/>
            <a:r>
              <a:rPr lang="zh-CN" altLang="en-US" sz="21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销售对比</a:t>
            </a:r>
          </a:p>
        </p:txBody>
      </p:sp>
      <p:sp>
        <p:nvSpPr>
          <p:cNvPr id="4" name="TextBox 76"/>
          <p:cNvSpPr txBox="1"/>
          <p:nvPr/>
        </p:nvSpPr>
        <p:spPr>
          <a:xfrm>
            <a:off x="914438" y="1443741"/>
            <a:ext cx="1319023" cy="298883"/>
          </a:xfrm>
          <a:prstGeom prst="rect">
            <a:avLst/>
          </a:prstGeom>
          <a:noFill/>
          <a:effectLst/>
        </p:spPr>
        <p:txBody>
          <a:bodyPr wrap="square" lIns="67391" tIns="33696" rIns="67391" bIns="33696" rtlCol="0">
            <a:spAutoFit/>
          </a:bodyPr>
          <a:lstStyle/>
          <a:p>
            <a:pPr marL="252730" indent="-252730">
              <a:buFont typeface="Wingdings" panose="05000000000000000000" pitchFamily="2" charset="2"/>
              <a:buChar char="n"/>
            </a:pPr>
            <a:r>
              <a:rPr lang="zh-CN" altLang="en-US" sz="1500" dirty="0">
                <a:solidFill>
                  <a:srgbClr val="888888"/>
                </a:solidFill>
                <a:latin typeface="方正清刻本悦宋简体" panose="02000000000000000000" pitchFamily="2" charset="-122"/>
                <a:ea typeface="方正清刻本悦宋简体" panose="02000000000000000000" pitchFamily="2" charset="-122"/>
              </a:rPr>
              <a:t>添加标题</a:t>
            </a:r>
          </a:p>
        </p:txBody>
      </p:sp>
      <p:sp>
        <p:nvSpPr>
          <p:cNvPr id="5" name="文本框 7"/>
          <p:cNvSpPr txBox="1"/>
          <p:nvPr/>
        </p:nvSpPr>
        <p:spPr>
          <a:xfrm>
            <a:off x="914439" y="1715183"/>
            <a:ext cx="2406504" cy="479547"/>
          </a:xfrm>
          <a:prstGeom prst="rect">
            <a:avLst/>
          </a:prstGeom>
          <a:noFill/>
          <a:effectLst/>
        </p:spPr>
        <p:txBody>
          <a:bodyPr wrap="square" lIns="67391" tIns="33696" rIns="67391" bIns="33696"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6" name="TextBox 76"/>
          <p:cNvSpPr txBox="1"/>
          <p:nvPr/>
        </p:nvSpPr>
        <p:spPr>
          <a:xfrm>
            <a:off x="914438" y="3259126"/>
            <a:ext cx="1319023" cy="298883"/>
          </a:xfrm>
          <a:prstGeom prst="rect">
            <a:avLst/>
          </a:prstGeom>
          <a:noFill/>
          <a:effectLst/>
        </p:spPr>
        <p:txBody>
          <a:bodyPr wrap="square" lIns="67391" tIns="33696" rIns="67391" bIns="33696" rtlCol="0">
            <a:spAutoFit/>
          </a:bodyPr>
          <a:lstStyle/>
          <a:p>
            <a:pPr marL="252730" indent="-252730">
              <a:buFont typeface="Wingdings" panose="05000000000000000000" pitchFamily="2" charset="2"/>
              <a:buChar char="n"/>
            </a:pPr>
            <a:r>
              <a:rPr lang="zh-CN" altLang="en-US" sz="1500" dirty="0">
                <a:solidFill>
                  <a:srgbClr val="E1404F"/>
                </a:solidFill>
                <a:latin typeface="方正清刻本悦宋简体" panose="02000000000000000000" pitchFamily="2" charset="-122"/>
                <a:ea typeface="方正清刻本悦宋简体" panose="02000000000000000000" pitchFamily="2" charset="-122"/>
              </a:rPr>
              <a:t>添加标题</a:t>
            </a:r>
          </a:p>
        </p:txBody>
      </p:sp>
      <p:sp>
        <p:nvSpPr>
          <p:cNvPr id="7" name="文本框 10"/>
          <p:cNvSpPr txBox="1"/>
          <p:nvPr/>
        </p:nvSpPr>
        <p:spPr>
          <a:xfrm>
            <a:off x="914439" y="3530568"/>
            <a:ext cx="2406504" cy="479547"/>
          </a:xfrm>
          <a:prstGeom prst="rect">
            <a:avLst/>
          </a:prstGeom>
          <a:noFill/>
          <a:effectLst/>
        </p:spPr>
        <p:txBody>
          <a:bodyPr wrap="square" lIns="67391" tIns="33696" rIns="67391" bIns="33696" rtlCol="0">
            <a:spAutoFit/>
          </a:bodyPr>
          <a:lstStyle/>
          <a:p>
            <a:pP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请在此添加文字说明，模板。请在此添加文字说明，模板。</a:t>
            </a:r>
          </a:p>
        </p:txBody>
      </p:sp>
      <p:sp>
        <p:nvSpPr>
          <p:cNvPr id="8"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Sld>
  <p:clrMapOvr>
    <a:masterClrMapping/>
  </p:clrMapOvr>
  <p:transition spd="slow" advTm="178">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3"/>
          <p:cNvSpPr txBox="1"/>
          <p:nvPr/>
        </p:nvSpPr>
        <p:spPr>
          <a:xfrm>
            <a:off x="1903595" y="3946383"/>
            <a:ext cx="1516222" cy="760547"/>
          </a:xfrm>
          <a:prstGeom prst="rect">
            <a:avLst/>
          </a:prstGeom>
          <a:noFill/>
        </p:spPr>
        <p:txBody>
          <a:bodyPr wrap="square" lIns="67391" tIns="33696" rIns="67391" bIns="33696" rtlCol="0">
            <a:spAutoFit/>
          </a:bodyPr>
          <a:lstStyle/>
          <a:p>
            <a:r>
              <a:rPr lang="en-US" altLang="zh-CN" sz="900" dirty="0">
                <a:solidFill>
                  <a:schemeClr val="tx1">
                    <a:lumMod val="50000"/>
                    <a:lumOff val="50000"/>
                  </a:schemeClr>
                </a:solidFill>
              </a:rPr>
              <a:t>bathroom", where icons of design, architects and manufacturers discussed on what inspires and creates the worldwide trends</a:t>
            </a:r>
            <a:r>
              <a:rPr lang="en-US" altLang="zh-CN" sz="900" dirty="0">
                <a:solidFill>
                  <a:schemeClr val="bg1">
                    <a:lumMod val="50000"/>
                  </a:schemeClr>
                </a:solidFill>
              </a:rPr>
              <a:t>. </a:t>
            </a:r>
            <a:endParaRPr lang="zh-CN" altLang="en-US" sz="900" dirty="0">
              <a:solidFill>
                <a:schemeClr val="bg1">
                  <a:lumMod val="50000"/>
                </a:schemeClr>
              </a:solidFill>
            </a:endParaRPr>
          </a:p>
        </p:txBody>
      </p:sp>
      <p:sp>
        <p:nvSpPr>
          <p:cNvPr id="3" name="文本框 25"/>
          <p:cNvSpPr txBox="1"/>
          <p:nvPr/>
        </p:nvSpPr>
        <p:spPr>
          <a:xfrm>
            <a:off x="1903594" y="3539780"/>
            <a:ext cx="1001720" cy="29888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sz="1500" dirty="0"/>
              <a:t>TITLE HERE</a:t>
            </a:r>
            <a:endParaRPr lang="zh-CN" altLang="en-US" sz="1500" dirty="0"/>
          </a:p>
        </p:txBody>
      </p:sp>
      <p:sp>
        <p:nvSpPr>
          <p:cNvPr id="4" name="饼形 3"/>
          <p:cNvSpPr/>
          <p:nvPr/>
        </p:nvSpPr>
        <p:spPr>
          <a:xfrm>
            <a:off x="1620322" y="1481102"/>
            <a:ext cx="1828354" cy="1820113"/>
          </a:xfrm>
          <a:prstGeom prst="pie">
            <a:avLst>
              <a:gd name="adj1" fmla="val 1669630"/>
              <a:gd name="adj2" fmla="val 20130567"/>
            </a:avLst>
          </a:prstGeom>
          <a:solidFill>
            <a:srgbClr val="E1404F"/>
          </a:solidFill>
          <a:ln>
            <a:no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a:solidFill>
                <a:schemeClr val="tx1"/>
              </a:solidFill>
            </a:endParaRPr>
          </a:p>
        </p:txBody>
      </p:sp>
      <p:sp>
        <p:nvSpPr>
          <p:cNvPr id="5" name="文本框 35"/>
          <p:cNvSpPr txBox="1"/>
          <p:nvPr/>
        </p:nvSpPr>
        <p:spPr>
          <a:xfrm>
            <a:off x="1903594" y="1778601"/>
            <a:ext cx="1014544" cy="560493"/>
          </a:xfrm>
          <a:prstGeom prst="rect">
            <a:avLst/>
          </a:prstGeom>
          <a:noFill/>
        </p:spPr>
        <p:txBody>
          <a:bodyPr wrap="none" lIns="67391" tIns="33696" rIns="67391" bIns="33696" rtlCol="0">
            <a:spAutoFit/>
          </a:bodyPr>
          <a:lstStyle>
            <a:defPPr>
              <a:defRPr lang="zh-CN"/>
            </a:defPPr>
            <a:lvl1pPr algn="ctr">
              <a:defRPr sz="3200">
                <a:solidFill>
                  <a:schemeClr val="tx1">
                    <a:lumMod val="65000"/>
                    <a:lumOff val="35000"/>
                  </a:schemeClr>
                </a:solidFill>
              </a:defRPr>
            </a:lvl1pPr>
          </a:lstStyle>
          <a:p>
            <a:pPr algn="l"/>
            <a:r>
              <a:rPr lang="en-US" altLang="zh-CN" dirty="0">
                <a:solidFill>
                  <a:schemeClr val="bg1"/>
                </a:solidFill>
              </a:rPr>
              <a:t>TITLE</a:t>
            </a:r>
            <a:endParaRPr lang="zh-CN" altLang="en-US" dirty="0">
              <a:solidFill>
                <a:schemeClr val="bg1"/>
              </a:solidFill>
            </a:endParaRPr>
          </a:p>
        </p:txBody>
      </p:sp>
      <p:graphicFrame>
        <p:nvGraphicFramePr>
          <p:cNvPr id="6" name="对象 5"/>
          <p:cNvGraphicFramePr>
            <a:graphicFrameLocks noChangeAspect="1"/>
          </p:cNvGraphicFramePr>
          <p:nvPr/>
        </p:nvGraphicFramePr>
        <p:xfrm>
          <a:off x="2262616" y="2661469"/>
          <a:ext cx="425855" cy="407589"/>
        </p:xfrm>
        <a:graphic>
          <a:graphicData uri="http://schemas.openxmlformats.org/presentationml/2006/ole">
            <mc:AlternateContent xmlns:mc="http://schemas.openxmlformats.org/markup-compatibility/2006">
              <mc:Choice xmlns:v="urn:schemas-microsoft-com:vml" Requires="v">
                <p:oleObj spid="_x0000_s6171" name="CorelDRAW" r:id="rId5" imgW="9525" imgH="9525" progId="CorelDraw.Graphic.15">
                  <p:embed/>
                </p:oleObj>
              </mc:Choice>
              <mc:Fallback>
                <p:oleObj name="CorelDRAW" r:id="rId5" imgW="9525" imgH="9525" progId="CorelDraw.Graphic.15">
                  <p:embed/>
                  <p:pic>
                    <p:nvPicPr>
                      <p:cNvPr id="0" name="图片 6166"/>
                      <p:cNvPicPr/>
                      <p:nvPr/>
                    </p:nvPicPr>
                    <p:blipFill>
                      <a:blip r:embed="rId6"/>
                      <a:stretch>
                        <a:fillRect/>
                      </a:stretch>
                    </p:blipFill>
                    <p:spPr>
                      <a:xfrm>
                        <a:off x="2262616" y="2661469"/>
                        <a:ext cx="425855" cy="407589"/>
                      </a:xfrm>
                      <a:prstGeom prst="rect">
                        <a:avLst/>
                      </a:prstGeom>
                    </p:spPr>
                  </p:pic>
                </p:oleObj>
              </mc:Fallback>
            </mc:AlternateContent>
          </a:graphicData>
        </a:graphic>
      </p:graphicFrame>
      <p:sp>
        <p:nvSpPr>
          <p:cNvPr id="7" name="线形标注 1 6"/>
          <p:cNvSpPr/>
          <p:nvPr/>
        </p:nvSpPr>
        <p:spPr>
          <a:xfrm>
            <a:off x="4190130" y="1152042"/>
            <a:ext cx="3319165" cy="718711"/>
          </a:xfrm>
          <a:prstGeom prst="borderCallout1">
            <a:avLst>
              <a:gd name="adj1" fmla="val 77365"/>
              <a:gd name="adj2" fmla="val -488"/>
              <a:gd name="adj3" fmla="val 172630"/>
              <a:gd name="adj4" fmla="val -47480"/>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r>
              <a:rPr lang="en-US" altLang="zh-CN" sz="1000" dirty="0">
                <a:solidFill>
                  <a:schemeClr val="tx1">
                    <a:lumMod val="50000"/>
                    <a:lumOff val="50000"/>
                  </a:schemeClr>
                </a:solidFill>
              </a:rPr>
              <a:t>bathroom", where icons of design, architects and manufacturers discussed on what inspires and creates the worldwide trends</a:t>
            </a:r>
            <a:r>
              <a:rPr lang="en-US" altLang="zh-CN" sz="1000" dirty="0">
                <a:solidFill>
                  <a:schemeClr val="bg1">
                    <a:lumMod val="50000"/>
                  </a:schemeClr>
                </a:solidFill>
              </a:rPr>
              <a:t>. </a:t>
            </a:r>
            <a:endParaRPr lang="zh-CN" altLang="en-US" sz="1000" dirty="0">
              <a:solidFill>
                <a:schemeClr val="bg1">
                  <a:lumMod val="50000"/>
                </a:schemeClr>
              </a:solidFill>
            </a:endParaRPr>
          </a:p>
        </p:txBody>
      </p:sp>
      <p:sp>
        <p:nvSpPr>
          <p:cNvPr id="8" name="线形标注 2 7"/>
          <p:cNvSpPr/>
          <p:nvPr/>
        </p:nvSpPr>
        <p:spPr>
          <a:xfrm>
            <a:off x="4190130" y="2973411"/>
            <a:ext cx="3319165" cy="657928"/>
          </a:xfrm>
          <a:prstGeom prst="borderCallout2">
            <a:avLst>
              <a:gd name="adj1" fmla="val 20523"/>
              <a:gd name="adj2" fmla="val -141"/>
              <a:gd name="adj3" fmla="val 31872"/>
              <a:gd name="adj4" fmla="val -72"/>
              <a:gd name="adj5" fmla="val -88952"/>
              <a:gd name="adj6" fmla="val -46949"/>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r>
              <a:rPr lang="en-US" altLang="zh-CN" sz="1000" dirty="0">
                <a:solidFill>
                  <a:schemeClr val="tx1">
                    <a:lumMod val="50000"/>
                    <a:lumOff val="50000"/>
                  </a:schemeClr>
                </a:solidFill>
              </a:rPr>
              <a:t>bathroom", where icons of design, architects and manufacturers discussed on what inspires and creates the worldwide trends</a:t>
            </a:r>
            <a:r>
              <a:rPr lang="en-US" altLang="zh-CN" sz="1000" dirty="0">
                <a:solidFill>
                  <a:schemeClr val="bg1">
                    <a:lumMod val="50000"/>
                  </a:schemeClr>
                </a:solidFill>
              </a:rPr>
              <a:t>. </a:t>
            </a:r>
            <a:endParaRPr lang="zh-CN" altLang="en-US" sz="1000" dirty="0"/>
          </a:p>
        </p:txBody>
      </p:sp>
      <p:sp>
        <p:nvSpPr>
          <p:cNvPr id="9" name="线形标注 1 8"/>
          <p:cNvSpPr/>
          <p:nvPr/>
        </p:nvSpPr>
        <p:spPr>
          <a:xfrm>
            <a:off x="4190130" y="2055151"/>
            <a:ext cx="3319165" cy="718711"/>
          </a:xfrm>
          <a:prstGeom prst="borderCallout1">
            <a:avLst>
              <a:gd name="adj1" fmla="val 46196"/>
              <a:gd name="adj2" fmla="val -205"/>
              <a:gd name="adj3" fmla="val 45359"/>
              <a:gd name="adj4" fmla="val -46915"/>
            </a:avLst>
          </a:prstGeom>
          <a:solidFill>
            <a:schemeClr val="bg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r>
              <a:rPr lang="en-US" altLang="zh-CN" sz="1000" dirty="0">
                <a:solidFill>
                  <a:schemeClr val="tx1">
                    <a:lumMod val="50000"/>
                    <a:lumOff val="50000"/>
                  </a:schemeClr>
                </a:solidFill>
              </a:rPr>
              <a:t>bathroom", where icons of design, architects and manufacturers discussed on what inspires and creates the worldwide trends</a:t>
            </a:r>
            <a:r>
              <a:rPr lang="en-US" altLang="zh-CN" sz="1000" dirty="0">
                <a:solidFill>
                  <a:schemeClr val="bg1">
                    <a:lumMod val="50000"/>
                  </a:schemeClr>
                </a:solidFill>
              </a:rPr>
              <a:t>. </a:t>
            </a:r>
            <a:endParaRPr lang="zh-CN" altLang="en-US" sz="1000" dirty="0">
              <a:solidFill>
                <a:schemeClr val="bg1">
                  <a:lumMod val="50000"/>
                </a:schemeClr>
              </a:solidFill>
            </a:endParaRPr>
          </a:p>
        </p:txBody>
      </p:sp>
      <p:sp>
        <p:nvSpPr>
          <p:cNvPr id="10" name="TextBox 28"/>
          <p:cNvSpPr txBox="1"/>
          <p:nvPr/>
        </p:nvSpPr>
        <p:spPr>
          <a:xfrm>
            <a:off x="3569101" y="143958"/>
            <a:ext cx="1723549" cy="400110"/>
          </a:xfrm>
          <a:prstGeom prst="rect">
            <a:avLst/>
          </a:prstGeom>
          <a:solidFill>
            <a:srgbClr val="D9D9D9"/>
          </a:solidFill>
        </p:spPr>
        <p:txBody>
          <a:bodyPr vert="horz" wrap="none" rtlCol="0">
            <a:spAutoFit/>
          </a:bodyPr>
          <a:lstStyle/>
          <a:p>
            <a:r>
              <a:rPr lang="zh-CN" altLang="en-US" sz="2000" dirty="0">
                <a:solidFill>
                  <a:srgbClr val="E1404F"/>
                </a:solidFill>
                <a:latin typeface="黑体" panose="02010609060101010101" pitchFamily="2" charset="-122"/>
                <a:ea typeface="黑体" panose="02010609060101010101" pitchFamily="2" charset="-122"/>
              </a:rPr>
              <a:t>单击添加标题</a:t>
            </a:r>
          </a:p>
        </p:txBody>
      </p:sp>
    </p:spTree>
    <p:custDataLst>
      <p:tags r:id="rId2"/>
    </p:custDataLst>
  </p:cSld>
  <p:clrMapOvr>
    <a:masterClrMapping/>
  </p:clrMapOvr>
  <p:transition spd="slow" advTm="5579">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ppt_x"/>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ppt_x"/>
                                          </p:val>
                                        </p:tav>
                                        <p:tav tm="100000">
                                          <p:val>
                                            <p:strVal val="#ppt_x"/>
                                          </p:val>
                                        </p:tav>
                                      </p:tavLst>
                                    </p:anim>
                                    <p:anim calcmode="lin" valueType="num">
                                      <p:cBhvr additive="base">
                                        <p:cTn id="4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p:bldP spid="7" grpId="0" animBg="1"/>
      <p:bldP spid="8"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50190" y="194945"/>
            <a:ext cx="8501380" cy="4650105"/>
          </a:xfrm>
          <a:prstGeom prst="rect">
            <a:avLst/>
          </a:prstGeom>
        </p:spPr>
      </p:pic>
      <p:sp>
        <p:nvSpPr>
          <p:cNvPr id="3" name="TextBox 11"/>
          <p:cNvSpPr txBox="1"/>
          <p:nvPr/>
        </p:nvSpPr>
        <p:spPr>
          <a:xfrm>
            <a:off x="517817" y="705262"/>
            <a:ext cx="2926080" cy="1568450"/>
          </a:xfrm>
          <a:prstGeom prst="rect">
            <a:avLst/>
          </a:prstGeom>
          <a:noFill/>
        </p:spPr>
        <p:txBody>
          <a:bodyPr wrap="none" rtlCol="0">
            <a:spAutoFit/>
          </a:bodyPr>
          <a:lstStyle/>
          <a:p>
            <a:r>
              <a:rPr lang="en-US" altLang="zh-CN" sz="9600" spc="600" dirty="0">
                <a:solidFill>
                  <a:schemeClr val="tx1">
                    <a:lumMod val="75000"/>
                    <a:lumOff val="25000"/>
                  </a:schemeClr>
                </a:solidFill>
                <a:latin typeface="黑体" panose="02010609060101010101" pitchFamily="2" charset="-122"/>
                <a:ea typeface="黑体" panose="02010609060101010101" pitchFamily="2" charset="-122"/>
              </a:rPr>
              <a:t>202X</a:t>
            </a:r>
          </a:p>
        </p:txBody>
      </p:sp>
      <p:sp>
        <p:nvSpPr>
          <p:cNvPr id="4" name="TextBox 12"/>
          <p:cNvSpPr txBox="1"/>
          <p:nvPr/>
        </p:nvSpPr>
        <p:spPr>
          <a:xfrm>
            <a:off x="517703" y="2135351"/>
            <a:ext cx="5275580" cy="768350"/>
          </a:xfrm>
          <a:prstGeom prst="rect">
            <a:avLst/>
          </a:prstGeom>
          <a:noFill/>
        </p:spPr>
        <p:txBody>
          <a:bodyPr wrap="none" rtlCol="0">
            <a:spAutoFit/>
          </a:bodyPr>
          <a:lstStyle/>
          <a:p>
            <a:pPr algn="l"/>
            <a:r>
              <a:rPr lang="zh-CN" altLang="en-US" sz="4400" spc="300" dirty="0">
                <a:solidFill>
                  <a:schemeClr val="tx1">
                    <a:lumMod val="75000"/>
                    <a:lumOff val="25000"/>
                  </a:schemeClr>
                </a:solidFill>
                <a:latin typeface="黑体" panose="02010609060101010101" pitchFamily="2" charset="-122"/>
                <a:ea typeface="黑体" panose="02010609060101010101" pitchFamily="2" charset="-122"/>
                <a:sym typeface="+mn-ea"/>
              </a:rPr>
              <a:t>汇报完毕 感谢聆听</a:t>
            </a:r>
          </a:p>
        </p:txBody>
      </p:sp>
      <p:sp>
        <p:nvSpPr>
          <p:cNvPr id="5" name="TextBox 13"/>
          <p:cNvSpPr txBox="1"/>
          <p:nvPr/>
        </p:nvSpPr>
        <p:spPr>
          <a:xfrm>
            <a:off x="448372" y="3026463"/>
            <a:ext cx="4459041" cy="584775"/>
          </a:xfrm>
          <a:prstGeom prst="rect">
            <a:avLst/>
          </a:prstGeom>
          <a:noFill/>
        </p:spPr>
        <p:txBody>
          <a:bodyPr wrap="none" rtlCol="0">
            <a:spAutoFit/>
          </a:bodyPr>
          <a:lstStyle/>
          <a:p>
            <a:r>
              <a:rPr lang="en-US" altLang="zh-CN" dirty="0"/>
              <a:t>Annual work summary report, general dynamic PPT</a:t>
            </a:r>
          </a:p>
          <a:p>
            <a:r>
              <a:rPr lang="en-US" altLang="zh-CN" dirty="0"/>
              <a:t> template</a:t>
            </a:r>
            <a:endParaRPr lang="zh-CN" altLang="en-US" dirty="0"/>
          </a:p>
        </p:txBody>
      </p:sp>
      <p:sp>
        <p:nvSpPr>
          <p:cNvPr id="6" name="圆角矩形 3"/>
          <p:cNvSpPr/>
          <p:nvPr/>
        </p:nvSpPr>
        <p:spPr>
          <a:xfrm>
            <a:off x="448136" y="3764815"/>
            <a:ext cx="2088208" cy="432048"/>
          </a:xfrm>
          <a:prstGeom prst="roundRect">
            <a:avLst/>
          </a:prstGeom>
          <a:solidFill>
            <a:srgbClr val="E1404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方正兰亭准黑_GBK" panose="02000000000000000000" pitchFamily="2" charset="-122"/>
                <a:ea typeface="方正兰亭准黑_GBK" panose="02000000000000000000" pitchFamily="2" charset="-122"/>
              </a:rPr>
              <a:t>汇报人</a:t>
            </a:r>
            <a:r>
              <a:rPr lang="en-US" altLang="zh-CN" sz="1400" dirty="0" smtClean="0">
                <a:latin typeface="方正兰亭准黑_GBK" panose="02000000000000000000" pitchFamily="2" charset="-122"/>
                <a:ea typeface="方正兰亭准黑_GBK" panose="02000000000000000000" pitchFamily="2" charset="-122"/>
              </a:rPr>
              <a:t>:</a:t>
            </a:r>
            <a:r>
              <a:rPr lang="en-US" sz="1400" dirty="0">
                <a:cs typeface="+mn-ea"/>
                <a:sym typeface="+mn-lt"/>
              </a:rPr>
              <a:t>XXX</a:t>
            </a:r>
            <a:endParaRPr lang="en-US" sz="1400" dirty="0">
              <a:latin typeface="方正兰亭准黑_GBK" panose="02000000000000000000" pitchFamily="2" charset="-122"/>
              <a:ea typeface="方正兰亭准黑_GBK" panose="02000000000000000000" pitchFamily="2" charset="-122"/>
            </a:endParaRPr>
          </a:p>
        </p:txBody>
      </p:sp>
      <p:pic>
        <p:nvPicPr>
          <p:cNvPr id="7" name="583eea9dc623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5906" y="-274430"/>
            <a:ext cx="603710" cy="668499"/>
          </a:xfrm>
          <a:prstGeom prst="rect">
            <a:avLst/>
          </a:prstGeom>
        </p:spPr>
      </p:pic>
    </p:spTree>
  </p:cSld>
  <p:clrMapOvr>
    <a:masterClrMapping/>
  </p:clrMapOvr>
  <p:transition spd="slow" advTm="563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649"/>
                            </p:stCondLst>
                            <p:childTnLst>
                              <p:par>
                                <p:cTn id="13" presetID="34" presetClass="emph" presetSubtype="0" fill="hold" grpId="1" nodeType="afterEffect">
                                  <p:stCondLst>
                                    <p:cond delay="0"/>
                                  </p:stCondLst>
                                  <p:iterate type="lt">
                                    <p:tmPct val="10000"/>
                                  </p:iterate>
                                  <p:childTnLst>
                                    <p:animMotion origin="layout" path="M 0.0 0.0 L 0.0 -0.07213" pathEditMode="relative" ptsTypes="">
                                      <p:cBhvr>
                                        <p:cTn id="14" dur="250" accel="50000" decel="50000" autoRev="1" fill="hold">
                                          <p:stCondLst>
                                            <p:cond delay="0"/>
                                          </p:stCondLst>
                                        </p:cTn>
                                        <p:tgtEl>
                                          <p:spTgt spid="3"/>
                                        </p:tgtEl>
                                        <p:attrNameLst>
                                          <p:attrName>ppt_x</p:attrName>
                                          <p:attrName>ppt_y</p:attrName>
                                        </p:attrNameLst>
                                      </p:cBhvr>
                                    </p:animMotion>
                                    <p:animRot by="1500000">
                                      <p:cBhvr>
                                        <p:cTn id="15" dur="125" fill="hold">
                                          <p:stCondLst>
                                            <p:cond delay="0"/>
                                          </p:stCondLst>
                                        </p:cTn>
                                        <p:tgtEl>
                                          <p:spTgt spid="3"/>
                                        </p:tgtEl>
                                        <p:attrNameLst>
                                          <p:attrName>r</p:attrName>
                                        </p:attrNameLst>
                                      </p:cBhvr>
                                    </p:animRot>
                                    <p:animRot by="-1500000">
                                      <p:cBhvr>
                                        <p:cTn id="16" dur="125" fill="hold">
                                          <p:stCondLst>
                                            <p:cond delay="125"/>
                                          </p:stCondLst>
                                        </p:cTn>
                                        <p:tgtEl>
                                          <p:spTgt spid="3"/>
                                        </p:tgtEl>
                                        <p:attrNameLst>
                                          <p:attrName>r</p:attrName>
                                        </p:attrNameLst>
                                      </p:cBhvr>
                                    </p:animRot>
                                    <p:animRot by="-1500000">
                                      <p:cBhvr>
                                        <p:cTn id="17" dur="125" fill="hold">
                                          <p:stCondLst>
                                            <p:cond delay="250"/>
                                          </p:stCondLst>
                                        </p:cTn>
                                        <p:tgtEl>
                                          <p:spTgt spid="3"/>
                                        </p:tgtEl>
                                        <p:attrNameLst>
                                          <p:attrName>r</p:attrName>
                                        </p:attrNameLst>
                                      </p:cBhvr>
                                    </p:animRot>
                                    <p:animRot by="1500000">
                                      <p:cBhvr>
                                        <p:cTn id="18" dur="125" fill="hold">
                                          <p:stCondLst>
                                            <p:cond delay="375"/>
                                          </p:stCondLst>
                                        </p:cTn>
                                        <p:tgtEl>
                                          <p:spTgt spid="3"/>
                                        </p:tgtEl>
                                        <p:attrNameLst>
                                          <p:attrName>r</p:attrName>
                                        </p:attrNameLst>
                                      </p:cBhvr>
                                    </p:animRot>
                                  </p:childTnLst>
                                </p:cTn>
                              </p:par>
                            </p:childTnLst>
                          </p:cTn>
                        </p:par>
                        <p:par>
                          <p:cTn id="19" fill="hold">
                            <p:stCondLst>
                              <p:cond delay="1299"/>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
                                        </p:tgtEl>
                                        <p:attrNameLst>
                                          <p:attrName>ppt_y</p:attrName>
                                        </p:attrNameLst>
                                      </p:cBhvr>
                                      <p:tavLst>
                                        <p:tav tm="0">
                                          <p:val>
                                            <p:strVal val="#ppt_y"/>
                                          </p:val>
                                        </p:tav>
                                        <p:tav tm="100000">
                                          <p:val>
                                            <p:strVal val="#ppt_y"/>
                                          </p:val>
                                        </p:tav>
                                      </p:tavLst>
                                    </p:anim>
                                    <p:anim calcmode="lin" valueType="num">
                                      <p:cBhvr>
                                        <p:cTn id="2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
                                        </p:tgtEl>
                                      </p:cBhvr>
                                    </p:animEffect>
                                  </p:childTnLst>
                                </p:cTn>
                              </p:par>
                            </p:childTnLst>
                          </p:cTn>
                        </p:par>
                        <p:par>
                          <p:cTn id="27" fill="hold">
                            <p:stCondLst>
                              <p:cond delay="2199"/>
                            </p:stCondLst>
                            <p:childTnLst>
                              <p:par>
                                <p:cTn id="28" presetID="34" presetClass="emph" presetSubtype="0" fill="hold" grpId="1" nodeType="afterEffect">
                                  <p:stCondLst>
                                    <p:cond delay="0"/>
                                  </p:stCondLst>
                                  <p:iterate type="lt">
                                    <p:tmPct val="10000"/>
                                  </p:iterate>
                                  <p:childTnLst>
                                    <p:animMotion origin="layout" path="M 0.0 0.0 L 0.0 -0.07213" pathEditMode="relative" ptsTypes="">
                                      <p:cBhvr>
                                        <p:cTn id="29" dur="250" accel="50000" decel="50000" autoRev="1" fill="hold">
                                          <p:stCondLst>
                                            <p:cond delay="0"/>
                                          </p:stCondLst>
                                        </p:cTn>
                                        <p:tgtEl>
                                          <p:spTgt spid="4"/>
                                        </p:tgtEl>
                                        <p:attrNameLst>
                                          <p:attrName>ppt_x</p:attrName>
                                          <p:attrName>ppt_y</p:attrName>
                                        </p:attrNameLst>
                                      </p:cBhvr>
                                    </p:animMotion>
                                    <p:animRot by="1500000">
                                      <p:cBhvr>
                                        <p:cTn id="30" dur="125" fill="hold">
                                          <p:stCondLst>
                                            <p:cond delay="0"/>
                                          </p:stCondLst>
                                        </p:cTn>
                                        <p:tgtEl>
                                          <p:spTgt spid="4"/>
                                        </p:tgtEl>
                                        <p:attrNameLst>
                                          <p:attrName>r</p:attrName>
                                        </p:attrNameLst>
                                      </p:cBhvr>
                                    </p:animRot>
                                    <p:animRot by="-1500000">
                                      <p:cBhvr>
                                        <p:cTn id="31" dur="125" fill="hold">
                                          <p:stCondLst>
                                            <p:cond delay="125"/>
                                          </p:stCondLst>
                                        </p:cTn>
                                        <p:tgtEl>
                                          <p:spTgt spid="4"/>
                                        </p:tgtEl>
                                        <p:attrNameLst>
                                          <p:attrName>r</p:attrName>
                                        </p:attrNameLst>
                                      </p:cBhvr>
                                    </p:animRot>
                                    <p:animRot by="-1500000">
                                      <p:cBhvr>
                                        <p:cTn id="32" dur="125" fill="hold">
                                          <p:stCondLst>
                                            <p:cond delay="250"/>
                                          </p:stCondLst>
                                        </p:cTn>
                                        <p:tgtEl>
                                          <p:spTgt spid="4"/>
                                        </p:tgtEl>
                                        <p:attrNameLst>
                                          <p:attrName>r</p:attrName>
                                        </p:attrNameLst>
                                      </p:cBhvr>
                                    </p:animRot>
                                    <p:animRot by="1500000">
                                      <p:cBhvr>
                                        <p:cTn id="33" dur="125" fill="hold">
                                          <p:stCondLst>
                                            <p:cond delay="375"/>
                                          </p:stCondLst>
                                        </p:cTn>
                                        <p:tgtEl>
                                          <p:spTgt spid="4"/>
                                        </p:tgtEl>
                                        <p:attrNameLst>
                                          <p:attrName>r</p:attrName>
                                        </p:attrNameLst>
                                      </p:cBhvr>
                                    </p:animRot>
                                  </p:childTnLst>
                                </p:cTn>
                              </p:par>
                            </p:childTnLst>
                          </p:cTn>
                        </p:par>
                        <p:par>
                          <p:cTn id="34" fill="hold">
                            <p:stCondLst>
                              <p:cond delay="3099"/>
                            </p:stCondLst>
                            <p:childTnLst>
                              <p:par>
                                <p:cTn id="35" presetID="4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4099"/>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childTnLst>
                          </p:cTn>
                        </p:par>
                        <p:par>
                          <p:cTn id="44" fill="hold">
                            <p:stCondLst>
                              <p:cond delay="4599"/>
                            </p:stCondLst>
                            <p:childTnLst>
                              <p:par>
                                <p:cTn id="45" presetID="1" presetClass="mediacall" presetSubtype="0" fill="hold" nodeType="afterEffect">
                                  <p:stCondLst>
                                    <p:cond delay="0"/>
                                  </p:stCondLst>
                                  <p:childTnLst>
                                    <p:cmd type="call" cmd="playFrom(0.0)">
                                      <p:cBhvr>
                                        <p:cTn id="4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repeatCount="indefinite" fill="hold" display="0">
                  <p:stCondLst>
                    <p:cond delay="indefinite"/>
                  </p:stCondLst>
                  <p:endCondLst>
                    <p:cond evt="onStopAudio" delay="0">
                      <p:tgtEl>
                        <p:sldTgt/>
                      </p:tgtEl>
                    </p:cond>
                  </p:endCondLst>
                </p:cTn>
                <p:tgtEl>
                  <p:spTgt spid="7"/>
                </p:tgtEl>
              </p:cMediaNode>
            </p:audio>
          </p:childTnLst>
        </p:cTn>
      </p:par>
    </p:tnLst>
    <p:bldLst>
      <p:bldP spid="3" grpId="0"/>
      <p:bldP spid="3" grpId="1"/>
      <p:bldP spid="4" grpId="0"/>
      <p:bldP spid="4" grpId="1"/>
      <p:bldP spid="5" grpId="0"/>
      <p:bldP spid="6"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13)"/>
</p:tagLst>
</file>

<file path=ppt/tags/tag2.xml><?xml version="1.0" encoding="utf-8"?>
<p:tagLst xmlns:a="http://schemas.openxmlformats.org/drawingml/2006/main" xmlns:r="http://schemas.openxmlformats.org/officeDocument/2006/relationships" xmlns:p="http://schemas.openxmlformats.org/presentationml/2006/main">
  <p:tag name="TIMING" val="|2.3|1|0.7|0.7|0.5|1.7|0.7"/>
</p:tagLst>
</file>

<file path=ppt/tags/tag3.xml><?xml version="1.0" encoding="utf-8"?>
<p:tagLst xmlns:a="http://schemas.openxmlformats.org/drawingml/2006/main" xmlns:r="http://schemas.openxmlformats.org/officeDocument/2006/relationships" xmlns:p="http://schemas.openxmlformats.org/presentationml/2006/main">
  <p:tag name="TIMING" val="|1.3"/>
</p:tagLst>
</file>

<file path=ppt/tags/tag4.xml><?xml version="1.0" encoding="utf-8"?>
<p:tagLst xmlns:a="http://schemas.openxmlformats.org/drawingml/2006/main" xmlns:r="http://schemas.openxmlformats.org/officeDocument/2006/relationships" xmlns:p="http://schemas.openxmlformats.org/presentationml/2006/main">
  <p:tag name="TIMING" val="|1.5|0.6|0.7|0.6|0.5|0.5|0.5|0.6|0.5"/>
</p:tagLst>
</file>

<file path=ppt/tags/tag5.xml><?xml version="1.0" encoding="utf-8"?>
<p:tagLst xmlns:a="http://schemas.openxmlformats.org/drawingml/2006/main" xmlns:r="http://schemas.openxmlformats.org/officeDocument/2006/relationships" xmlns:p="http://schemas.openxmlformats.org/presentationml/2006/main">
  <p:tag name="TIMING" val="|1.2|0.6|0.6|0.5|0.7|0.5|0.5|0.4|0.5"/>
</p:tagLst>
</file>

<file path=ppt/tags/tag6.xml><?xml version="1.0" encoding="utf-8"?>
<p:tagLst xmlns:a="http://schemas.openxmlformats.org/drawingml/2006/main" xmlns:r="http://schemas.openxmlformats.org/officeDocument/2006/relationships" xmlns:p="http://schemas.openxmlformats.org/presentationml/2006/main">
  <p:tag name="TIMING" val="|1.1|0.6|1.9|0.6|0.6|1.8|0.5|0.6|0.4|0.8|0.6|1.6|0.7"/>
</p:tagLst>
</file>

<file path=ppt/tags/tag7.xml><?xml version="1.0" encoding="utf-8"?>
<p:tagLst xmlns:a="http://schemas.openxmlformats.org/drawingml/2006/main" xmlns:r="http://schemas.openxmlformats.org/officeDocument/2006/relationships" xmlns:p="http://schemas.openxmlformats.org/presentationml/2006/main">
  <p:tag name="TIMING" val="|0.6|0.6|0.6|0.5|0.8|0.7|0.6"/>
</p:tagLst>
</file>

<file path=ppt/theme/theme1.xml><?xml version="1.0" encoding="utf-8"?>
<a:theme xmlns:a="http://schemas.openxmlformats.org/drawingml/2006/main" name="Office Theme">
  <a:themeElements>
    <a:clrScheme name="自定义 353">
      <a:dk1>
        <a:sysClr val="windowText" lastClr="000000"/>
      </a:dk1>
      <a:lt1>
        <a:sysClr val="window" lastClr="FFFFFF"/>
      </a:lt1>
      <a:dk2>
        <a:srgbClr val="34833F"/>
      </a:dk2>
      <a:lt2>
        <a:srgbClr val="E7E6E6"/>
      </a:lt2>
      <a:accent1>
        <a:srgbClr val="34833F"/>
      </a:accent1>
      <a:accent2>
        <a:srgbClr val="D24977"/>
      </a:accent2>
      <a:accent3>
        <a:srgbClr val="34833F"/>
      </a:accent3>
      <a:accent4>
        <a:srgbClr val="D24977"/>
      </a:accent4>
      <a:accent5>
        <a:srgbClr val="34833F"/>
      </a:accent5>
      <a:accent6>
        <a:srgbClr val="D24977"/>
      </a:accent6>
      <a:hlink>
        <a:srgbClr val="34833F"/>
      </a:hlink>
      <a:folHlink>
        <a:srgbClr val="D24977"/>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1812</Words>
  <Application>Microsoft Office PowerPoint</Application>
  <PresentationFormat>自定义</PresentationFormat>
  <Paragraphs>226</Paragraphs>
  <Slides>25</Slides>
  <Notes>25</Notes>
  <HiddenSlides>0</HiddenSlides>
  <MMClips>2</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1</vt:i4>
      </vt:variant>
      <vt:variant>
        <vt:lpstr>幻灯片标题</vt:lpstr>
      </vt:variant>
      <vt:variant>
        <vt:i4>25</vt:i4>
      </vt:variant>
    </vt:vector>
  </HeadingPairs>
  <TitlesOfParts>
    <vt:vector size="40" baseType="lpstr">
      <vt:lpstr>方正兰亭黑_GBK</vt:lpstr>
      <vt:lpstr>方正兰亭准黑_GBK</vt:lpstr>
      <vt:lpstr>方正清刻本悦宋简体</vt:lpstr>
      <vt:lpstr>汉仪细等线</vt:lpstr>
      <vt:lpstr>黑体</vt:lpstr>
      <vt:lpstr>宋体</vt:lpstr>
      <vt:lpstr>微软雅黑</vt:lpstr>
      <vt:lpstr>Arial</vt:lpstr>
      <vt:lpstr>Calibri</vt:lpstr>
      <vt:lpstr>Calibri Light</vt:lpstr>
      <vt:lpstr>Segoe UI Semilight</vt:lpstr>
      <vt:lpstr>Times New Roman</vt:lpstr>
      <vt:lpstr>Wingdings</vt:lpstr>
      <vt:lpstr>Office Theme</vt:lpstr>
      <vt:lpstr>CorelDRAW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(13)</dc:title>
  <dc:subject>chenying0907</dc:subject>
  <dc:creator/>
  <dc:description>chenying0907</dc:description>
  <cp:lastModifiedBy/>
  <cp:revision>2</cp:revision>
  <dcterms:created xsi:type="dcterms:W3CDTF">2017-05-21T03:56:00Z</dcterms:created>
  <dcterms:modified xsi:type="dcterms:W3CDTF">2020-06-20T05:34:37Z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