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9" r:id="rId3"/>
    <p:sldId id="260" r:id="rId4"/>
    <p:sldId id="257" r:id="rId5"/>
    <p:sldId id="258" r:id="rId6"/>
    <p:sldId id="261" r:id="rId7"/>
    <p:sldId id="262" r:id="rId8"/>
    <p:sldId id="286" r:id="rId9"/>
    <p:sldId id="264" r:id="rId10"/>
    <p:sldId id="265" r:id="rId11"/>
    <p:sldId id="282" r:id="rId12"/>
    <p:sldId id="267" r:id="rId13"/>
    <p:sldId id="269" r:id="rId14"/>
    <p:sldId id="268" r:id="rId15"/>
    <p:sldId id="287" r:id="rId16"/>
    <p:sldId id="273" r:id="rId17"/>
    <p:sldId id="271" r:id="rId18"/>
    <p:sldId id="284" r:id="rId19"/>
    <p:sldId id="272" r:id="rId20"/>
    <p:sldId id="276" r:id="rId21"/>
    <p:sldId id="279" r:id="rId22"/>
    <p:sldId id="285" r:id="rId23"/>
    <p:sldId id="277" r:id="rId24"/>
    <p:sldId id="278" r:id="rId25"/>
    <p:sldId id="28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1"/>
    <p:restoredTop sz="94636"/>
  </p:normalViewPr>
  <p:slideViewPr>
    <p:cSldViewPr snapToGrid="0">
      <p:cViewPr>
        <p:scale>
          <a:sx n="50" d="100"/>
          <a:sy n="50" d="100"/>
        </p:scale>
        <p:origin x="-2874" y="-133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352178-8579-4742-8B24-4FCF1F2723C3}" type="datetimeFigureOut">
              <a:rPr lang="zh-CN" altLang="en-US" smtClean="0"/>
              <a:pPr/>
              <a:t>2020/9/10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E0B1F-03A8-47EF-9922-AF73C08ED640}" type="slidenum">
              <a:rPr lang="zh-CN" altLang="en-US" smtClean="0"/>
              <a:pPr/>
              <a:t>‹#›</a:t>
            </a:fld>
            <a:endParaRPr lang="zh-CN" altLang="en-US"/>
          </a:p>
        </p:txBody>
      </p:sp>
    </p:spTree>
    <p:extLst>
      <p:ext uri="{BB962C8B-B14F-4D97-AF65-F5344CB8AC3E}">
        <p14:creationId xmlns:p14="http://schemas.microsoft.com/office/powerpoint/2010/main" xmlns="" val="2280284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1</a:t>
            </a:fld>
            <a:endParaRPr lang="zh-CN" altLang="en-US"/>
          </a:p>
        </p:txBody>
      </p:sp>
    </p:spTree>
    <p:extLst>
      <p:ext uri="{BB962C8B-B14F-4D97-AF65-F5344CB8AC3E}">
        <p14:creationId xmlns:p14="http://schemas.microsoft.com/office/powerpoint/2010/main" xmlns="" val="1757423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2</a:t>
            </a:fld>
            <a:endParaRPr lang="zh-CN" altLang="en-US"/>
          </a:p>
        </p:txBody>
      </p:sp>
    </p:spTree>
    <p:extLst>
      <p:ext uri="{BB962C8B-B14F-4D97-AF65-F5344CB8AC3E}">
        <p14:creationId xmlns:p14="http://schemas.microsoft.com/office/powerpoint/2010/main" xmlns="" val="3607788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3</a:t>
            </a:fld>
            <a:endParaRPr lang="zh-CN" altLang="en-US"/>
          </a:p>
        </p:txBody>
      </p:sp>
    </p:spTree>
    <p:extLst>
      <p:ext uri="{BB962C8B-B14F-4D97-AF65-F5344CB8AC3E}">
        <p14:creationId xmlns:p14="http://schemas.microsoft.com/office/powerpoint/2010/main" xmlns="" val="3081855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4</a:t>
            </a:fld>
            <a:endParaRPr lang="zh-CN" altLang="en-US"/>
          </a:p>
        </p:txBody>
      </p:sp>
    </p:spTree>
    <p:extLst>
      <p:ext uri="{BB962C8B-B14F-4D97-AF65-F5344CB8AC3E}">
        <p14:creationId xmlns:p14="http://schemas.microsoft.com/office/powerpoint/2010/main" xmlns="" val="316435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5</a:t>
            </a:fld>
            <a:endParaRPr lang="zh-CN" altLang="en-US"/>
          </a:p>
        </p:txBody>
      </p:sp>
    </p:spTree>
    <p:extLst>
      <p:ext uri="{BB962C8B-B14F-4D97-AF65-F5344CB8AC3E}">
        <p14:creationId xmlns:p14="http://schemas.microsoft.com/office/powerpoint/2010/main" xmlns="" val="2175530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6</a:t>
            </a:fld>
            <a:endParaRPr lang="zh-CN" altLang="en-US"/>
          </a:p>
        </p:txBody>
      </p:sp>
    </p:spTree>
    <p:extLst>
      <p:ext uri="{BB962C8B-B14F-4D97-AF65-F5344CB8AC3E}">
        <p14:creationId xmlns:p14="http://schemas.microsoft.com/office/powerpoint/2010/main" xmlns="" val="1645866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7</a:t>
            </a:fld>
            <a:endParaRPr lang="zh-CN" altLang="en-US"/>
          </a:p>
        </p:txBody>
      </p:sp>
    </p:spTree>
    <p:extLst>
      <p:ext uri="{BB962C8B-B14F-4D97-AF65-F5344CB8AC3E}">
        <p14:creationId xmlns:p14="http://schemas.microsoft.com/office/powerpoint/2010/main" xmlns="" val="3758493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8</a:t>
            </a:fld>
            <a:endParaRPr lang="zh-CN" altLang="en-US"/>
          </a:p>
        </p:txBody>
      </p:sp>
    </p:spTree>
    <p:extLst>
      <p:ext uri="{BB962C8B-B14F-4D97-AF65-F5344CB8AC3E}">
        <p14:creationId xmlns:p14="http://schemas.microsoft.com/office/powerpoint/2010/main" xmlns="" val="705813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9</a:t>
            </a:fld>
            <a:endParaRPr lang="zh-CN" altLang="en-US"/>
          </a:p>
        </p:txBody>
      </p:sp>
    </p:spTree>
    <p:extLst>
      <p:ext uri="{BB962C8B-B14F-4D97-AF65-F5344CB8AC3E}">
        <p14:creationId xmlns:p14="http://schemas.microsoft.com/office/powerpoint/2010/main" xmlns="" val="1305206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10</a:t>
            </a:fld>
            <a:endParaRPr lang="zh-CN" altLang="en-US"/>
          </a:p>
        </p:txBody>
      </p:sp>
    </p:spTree>
    <p:extLst>
      <p:ext uri="{BB962C8B-B14F-4D97-AF65-F5344CB8AC3E}">
        <p14:creationId xmlns:p14="http://schemas.microsoft.com/office/powerpoint/2010/main" xmlns="" val="1039958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11</a:t>
            </a:fld>
            <a:endParaRPr lang="zh-CN" altLang="en-US"/>
          </a:p>
        </p:txBody>
      </p:sp>
    </p:spTree>
    <p:extLst>
      <p:ext uri="{BB962C8B-B14F-4D97-AF65-F5344CB8AC3E}">
        <p14:creationId xmlns:p14="http://schemas.microsoft.com/office/powerpoint/2010/main" xmlns="" val="3133452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12</a:t>
            </a:fld>
            <a:endParaRPr lang="zh-CN" altLang="en-US"/>
          </a:p>
        </p:txBody>
      </p:sp>
    </p:spTree>
    <p:extLst>
      <p:ext uri="{BB962C8B-B14F-4D97-AF65-F5344CB8AC3E}">
        <p14:creationId xmlns:p14="http://schemas.microsoft.com/office/powerpoint/2010/main" xmlns="" val="2456840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13</a:t>
            </a:fld>
            <a:endParaRPr lang="zh-CN" altLang="en-US"/>
          </a:p>
        </p:txBody>
      </p:sp>
    </p:spTree>
    <p:extLst>
      <p:ext uri="{BB962C8B-B14F-4D97-AF65-F5344CB8AC3E}">
        <p14:creationId xmlns:p14="http://schemas.microsoft.com/office/powerpoint/2010/main" xmlns="" val="1301811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14</a:t>
            </a:fld>
            <a:endParaRPr lang="zh-CN" altLang="en-US"/>
          </a:p>
        </p:txBody>
      </p:sp>
    </p:spTree>
    <p:extLst>
      <p:ext uri="{BB962C8B-B14F-4D97-AF65-F5344CB8AC3E}">
        <p14:creationId xmlns:p14="http://schemas.microsoft.com/office/powerpoint/2010/main" xmlns="" val="1366573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15</a:t>
            </a:fld>
            <a:endParaRPr lang="zh-CN" altLang="en-US"/>
          </a:p>
        </p:txBody>
      </p:sp>
    </p:spTree>
    <p:extLst>
      <p:ext uri="{BB962C8B-B14F-4D97-AF65-F5344CB8AC3E}">
        <p14:creationId xmlns:p14="http://schemas.microsoft.com/office/powerpoint/2010/main" xmlns="" val="4158413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16</a:t>
            </a:fld>
            <a:endParaRPr lang="zh-CN" altLang="en-US"/>
          </a:p>
        </p:txBody>
      </p:sp>
    </p:spTree>
    <p:extLst>
      <p:ext uri="{BB962C8B-B14F-4D97-AF65-F5344CB8AC3E}">
        <p14:creationId xmlns:p14="http://schemas.microsoft.com/office/powerpoint/2010/main" xmlns="" val="1062776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17</a:t>
            </a:fld>
            <a:endParaRPr lang="zh-CN" altLang="en-US"/>
          </a:p>
        </p:txBody>
      </p:sp>
    </p:spTree>
    <p:extLst>
      <p:ext uri="{BB962C8B-B14F-4D97-AF65-F5344CB8AC3E}">
        <p14:creationId xmlns:p14="http://schemas.microsoft.com/office/powerpoint/2010/main" xmlns="" val="2503871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18</a:t>
            </a:fld>
            <a:endParaRPr lang="zh-CN" altLang="en-US"/>
          </a:p>
        </p:txBody>
      </p:sp>
    </p:spTree>
    <p:extLst>
      <p:ext uri="{BB962C8B-B14F-4D97-AF65-F5344CB8AC3E}">
        <p14:creationId xmlns:p14="http://schemas.microsoft.com/office/powerpoint/2010/main" xmlns="" val="3363985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19</a:t>
            </a:fld>
            <a:endParaRPr lang="zh-CN" altLang="en-US"/>
          </a:p>
        </p:txBody>
      </p:sp>
    </p:spTree>
    <p:extLst>
      <p:ext uri="{BB962C8B-B14F-4D97-AF65-F5344CB8AC3E}">
        <p14:creationId xmlns:p14="http://schemas.microsoft.com/office/powerpoint/2010/main" xmlns="" val="6841098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20</a:t>
            </a:fld>
            <a:endParaRPr lang="zh-CN" altLang="en-US"/>
          </a:p>
        </p:txBody>
      </p:sp>
    </p:spTree>
    <p:extLst>
      <p:ext uri="{BB962C8B-B14F-4D97-AF65-F5344CB8AC3E}">
        <p14:creationId xmlns:p14="http://schemas.microsoft.com/office/powerpoint/2010/main" xmlns="" val="1376616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21</a:t>
            </a:fld>
            <a:endParaRPr lang="zh-CN" altLang="en-US"/>
          </a:p>
        </p:txBody>
      </p:sp>
    </p:spTree>
    <p:extLst>
      <p:ext uri="{BB962C8B-B14F-4D97-AF65-F5344CB8AC3E}">
        <p14:creationId xmlns:p14="http://schemas.microsoft.com/office/powerpoint/2010/main" xmlns="" val="1433348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22</a:t>
            </a:fld>
            <a:endParaRPr lang="zh-CN" altLang="en-US"/>
          </a:p>
        </p:txBody>
      </p:sp>
    </p:spTree>
    <p:extLst>
      <p:ext uri="{BB962C8B-B14F-4D97-AF65-F5344CB8AC3E}">
        <p14:creationId xmlns:p14="http://schemas.microsoft.com/office/powerpoint/2010/main" xmlns="" val="20283844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23</a:t>
            </a:fld>
            <a:endParaRPr lang="zh-CN" altLang="en-US"/>
          </a:p>
        </p:txBody>
      </p:sp>
    </p:spTree>
    <p:extLst>
      <p:ext uri="{BB962C8B-B14F-4D97-AF65-F5344CB8AC3E}">
        <p14:creationId xmlns:p14="http://schemas.microsoft.com/office/powerpoint/2010/main" xmlns="" val="778318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5E0B1F-03A8-47EF-9922-AF73C08ED640}" type="slidenum">
              <a:rPr lang="zh-CN" altLang="en-US" smtClean="0"/>
              <a:pPr/>
              <a:t>24</a:t>
            </a:fld>
            <a:endParaRPr lang="zh-CN" altLang="en-US"/>
          </a:p>
        </p:txBody>
      </p:sp>
    </p:spTree>
    <p:extLst>
      <p:ext uri="{BB962C8B-B14F-4D97-AF65-F5344CB8AC3E}">
        <p14:creationId xmlns:p14="http://schemas.microsoft.com/office/powerpoint/2010/main" xmlns="" val="3549656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mc="http://schemas.openxmlformats.org/markup-compatibility/2006" xmlns:p14="http://schemas.microsoft.com/office/powerpoint/2010/main" xmlns="" id="{6623AE67-B329-41A0-930E-95658233CDB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mc="http://schemas.openxmlformats.org/markup-compatibility/2006" xmlns:p14="http://schemas.microsoft.com/office/powerpoint/2010/main" xmlns="" id="{57E6222E-7178-480C-BE23-1DAF608320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mc="http://schemas.openxmlformats.org/markup-compatibility/2006" xmlns:p14="http://schemas.microsoft.com/office/powerpoint/2010/main" xmlns="" id="{5A1232E9-BC3B-4723-B989-B63AC61EFEB1}"/>
              </a:ext>
            </a:extLst>
          </p:cNvPr>
          <p:cNvSpPr>
            <a:spLocks noGrp="1"/>
          </p:cNvSpPr>
          <p:nvPr>
            <p:ph type="dt" sz="half" idx="10"/>
          </p:nvPr>
        </p:nvSpPr>
        <p:spPr/>
        <p:txBody>
          <a:bodyPr/>
          <a:lstStyle/>
          <a:p>
            <a:fld id="{8BF110F4-5A2C-4521-B5D2-3703DA100F18}" type="datetimeFigureOut">
              <a:rPr lang="zh-CN" altLang="en-US" smtClean="0"/>
              <a:pPr/>
              <a:t>2020/9/10</a:t>
            </a:fld>
            <a:endParaRPr lang="zh-CN" altLang="en-US"/>
          </a:p>
        </p:txBody>
      </p:sp>
      <p:sp>
        <p:nvSpPr>
          <p:cNvPr id="5" name="页脚占位符 4">
            <a:extLst>
              <a:ext uri="{FF2B5EF4-FFF2-40B4-BE49-F238E27FC236}">
                <a16:creationId xmlns:a16="http://schemas.microsoft.com/office/drawing/2014/main" xmlns:mc="http://schemas.openxmlformats.org/markup-compatibility/2006" xmlns:p14="http://schemas.microsoft.com/office/powerpoint/2010/main" xmlns="" id="{463E2BD2-9FE0-43B6-ACFE-F94D2AE505D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mc="http://schemas.openxmlformats.org/markup-compatibility/2006" xmlns:p14="http://schemas.microsoft.com/office/powerpoint/2010/main" xmlns="" id="{E10E5DFB-318C-490D-9E4D-DBBD64175E4F}"/>
              </a:ext>
            </a:extLst>
          </p:cNvPr>
          <p:cNvSpPr>
            <a:spLocks noGrp="1"/>
          </p:cNvSpPr>
          <p:nvPr>
            <p:ph type="sldNum" sz="quarter" idx="12"/>
          </p:nvPr>
        </p:nvSpPr>
        <p:spPr/>
        <p:txBody>
          <a:bodyPr/>
          <a:lstStyle/>
          <a:p>
            <a:fld id="{6D4B21F7-A97C-4025-9985-63B0A5327EF5}"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a16="http://schemas.microsoft.com/office/drawing/2014/main" xmlns="" val="1627609347"/>
      </p:ext>
    </p:extLst>
  </p:cSld>
  <p:clrMapOvr>
    <a:masterClrMapping/>
  </p:clrMapOvr>
  <mc:AlternateContent xmlns:mc="http://schemas.openxmlformats.org/markup-compatibility/2006">
    <mc:Choice xmlns:p14="http://schemas.microsoft.com/office/powerpoint/2010/main" xmlns:a16="http://schemas.microsoft.com/office/drawing/2014/main" xmlns="" Requires="p14">
      <p:transition spd="slow" p14:dur="1500" advClick="0" advTm="4000">
        <p14:ripple/>
      </p:transition>
    </mc:Choice>
    <mc:Fallback>
      <p:transition spd="slow" advClick="0" advTm="4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mc="http://schemas.openxmlformats.org/markup-compatibility/2006" xmlns:p14="http://schemas.microsoft.com/office/powerpoint/2010/main" xmlns="" id="{D6A680F9-E3FA-4D48-9323-FA265FEC34A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mc="http://schemas.openxmlformats.org/markup-compatibility/2006" xmlns:p14="http://schemas.microsoft.com/office/powerpoint/2010/main" xmlns="" id="{2AA4B28C-B568-47B4-9674-1F5511083AEA}"/>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mc="http://schemas.openxmlformats.org/markup-compatibility/2006" xmlns:p14="http://schemas.microsoft.com/office/powerpoint/2010/main" xmlns="" id="{CD4A9104-6A48-42DE-BCFF-1A3192354E5A}"/>
              </a:ext>
            </a:extLst>
          </p:cNvPr>
          <p:cNvSpPr>
            <a:spLocks noGrp="1"/>
          </p:cNvSpPr>
          <p:nvPr>
            <p:ph type="dt" sz="half" idx="10"/>
          </p:nvPr>
        </p:nvSpPr>
        <p:spPr/>
        <p:txBody>
          <a:bodyPr/>
          <a:lstStyle/>
          <a:p>
            <a:fld id="{8BF110F4-5A2C-4521-B5D2-3703DA100F18}" type="datetimeFigureOut">
              <a:rPr lang="zh-CN" altLang="en-US" smtClean="0"/>
              <a:pPr/>
              <a:t>2020/9/10</a:t>
            </a:fld>
            <a:endParaRPr lang="zh-CN" altLang="en-US"/>
          </a:p>
        </p:txBody>
      </p:sp>
      <p:sp>
        <p:nvSpPr>
          <p:cNvPr id="5" name="页脚占位符 4">
            <a:extLst>
              <a:ext uri="{FF2B5EF4-FFF2-40B4-BE49-F238E27FC236}">
                <a16:creationId xmlns:a16="http://schemas.microsoft.com/office/drawing/2014/main" xmlns:mc="http://schemas.openxmlformats.org/markup-compatibility/2006" xmlns:p14="http://schemas.microsoft.com/office/powerpoint/2010/main" xmlns="" id="{0BA1836D-6CBB-418B-B7A0-0EAFB2C91D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mc="http://schemas.openxmlformats.org/markup-compatibility/2006" xmlns:p14="http://schemas.microsoft.com/office/powerpoint/2010/main" xmlns="" id="{25257C09-5ED6-4AF9-B35B-65B999B4BEE4}"/>
              </a:ext>
            </a:extLst>
          </p:cNvPr>
          <p:cNvSpPr>
            <a:spLocks noGrp="1"/>
          </p:cNvSpPr>
          <p:nvPr>
            <p:ph type="sldNum" sz="quarter" idx="12"/>
          </p:nvPr>
        </p:nvSpPr>
        <p:spPr/>
        <p:txBody>
          <a:bodyPr/>
          <a:lstStyle/>
          <a:p>
            <a:fld id="{6D4B21F7-A97C-4025-9985-63B0A5327EF5}"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a16="http://schemas.microsoft.com/office/drawing/2014/main" xmlns="" val="1838554172"/>
      </p:ext>
    </p:extLst>
  </p:cSld>
  <p:clrMapOvr>
    <a:masterClrMapping/>
  </p:clrMapOvr>
  <mc:AlternateContent xmlns:mc="http://schemas.openxmlformats.org/markup-compatibility/2006">
    <mc:Choice xmlns:p14="http://schemas.microsoft.com/office/powerpoint/2010/main" xmlns:a16="http://schemas.microsoft.com/office/drawing/2014/main" xmlns="" Requires="p14">
      <p:transition spd="slow" p14:dur="1500" advClick="0" advTm="4000">
        <p14:ripple/>
      </p:transition>
    </mc:Choice>
    <mc:Fallback>
      <p:transition spd="slow" advClick="0" advTm="4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mc="http://schemas.openxmlformats.org/markup-compatibility/2006" xmlns:p14="http://schemas.microsoft.com/office/powerpoint/2010/main" xmlns="" id="{B71008A9-F818-48C3-B401-1B3E9350A3C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mc="http://schemas.openxmlformats.org/markup-compatibility/2006" xmlns:p14="http://schemas.microsoft.com/office/powerpoint/2010/main" xmlns="" id="{2D222D2D-96C7-477B-A19D-A480712833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mc="http://schemas.openxmlformats.org/markup-compatibility/2006" xmlns:p14="http://schemas.microsoft.com/office/powerpoint/2010/main" xmlns="" id="{6305D7F2-6309-4157-9A6F-14ECFB47DA56}"/>
              </a:ext>
            </a:extLst>
          </p:cNvPr>
          <p:cNvSpPr>
            <a:spLocks noGrp="1"/>
          </p:cNvSpPr>
          <p:nvPr>
            <p:ph type="dt" sz="half" idx="10"/>
          </p:nvPr>
        </p:nvSpPr>
        <p:spPr/>
        <p:txBody>
          <a:bodyPr/>
          <a:lstStyle/>
          <a:p>
            <a:fld id="{8BF110F4-5A2C-4521-B5D2-3703DA100F18}" type="datetimeFigureOut">
              <a:rPr lang="zh-CN" altLang="en-US" smtClean="0"/>
              <a:pPr/>
              <a:t>2020/9/10</a:t>
            </a:fld>
            <a:endParaRPr lang="zh-CN" altLang="en-US"/>
          </a:p>
        </p:txBody>
      </p:sp>
      <p:sp>
        <p:nvSpPr>
          <p:cNvPr id="5" name="页脚占位符 4">
            <a:extLst>
              <a:ext uri="{FF2B5EF4-FFF2-40B4-BE49-F238E27FC236}">
                <a16:creationId xmlns:a16="http://schemas.microsoft.com/office/drawing/2014/main" xmlns:mc="http://schemas.openxmlformats.org/markup-compatibility/2006" xmlns:p14="http://schemas.microsoft.com/office/powerpoint/2010/main" xmlns="" id="{16480969-D1CC-40A2-BF07-A774FBD0194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mc="http://schemas.openxmlformats.org/markup-compatibility/2006" xmlns:p14="http://schemas.microsoft.com/office/powerpoint/2010/main" xmlns="" id="{93A6EEF9-8F6B-47A5-9D4A-96CC377AFE05}"/>
              </a:ext>
            </a:extLst>
          </p:cNvPr>
          <p:cNvSpPr>
            <a:spLocks noGrp="1"/>
          </p:cNvSpPr>
          <p:nvPr>
            <p:ph type="sldNum" sz="quarter" idx="12"/>
          </p:nvPr>
        </p:nvSpPr>
        <p:spPr/>
        <p:txBody>
          <a:bodyPr/>
          <a:lstStyle/>
          <a:p>
            <a:fld id="{6D4B21F7-A97C-4025-9985-63B0A5327EF5}"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a16="http://schemas.microsoft.com/office/drawing/2014/main" xmlns="" val="1365261813"/>
      </p:ext>
    </p:extLst>
  </p:cSld>
  <p:clrMapOvr>
    <a:masterClrMapping/>
  </p:clrMapOvr>
  <mc:AlternateContent xmlns:mc="http://schemas.openxmlformats.org/markup-compatibility/2006">
    <mc:Choice xmlns:p14="http://schemas.microsoft.com/office/powerpoint/2010/main" xmlns:a16="http://schemas.microsoft.com/office/drawing/2014/main" xmlns="" Requires="p14">
      <p:transition spd="slow" p14:dur="1500" advClick="0" advTm="4000">
        <p14:ripple/>
      </p:transition>
    </mc:Choice>
    <mc:Fallback>
      <p:transition spd="slow" advClick="0" advTm="4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mc="http://schemas.openxmlformats.org/markup-compatibility/2006" xmlns:p14="http://schemas.microsoft.com/office/powerpoint/2010/main" xmlns="" id="{7F3DCBEF-5AEE-41D1-BD82-8B4B7A81663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mc="http://schemas.openxmlformats.org/markup-compatibility/2006" xmlns:p14="http://schemas.microsoft.com/office/powerpoint/2010/main" xmlns="" id="{A9174C9A-36AB-4623-BE6F-6AF0146B100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mc="http://schemas.openxmlformats.org/markup-compatibility/2006" xmlns:p14="http://schemas.microsoft.com/office/powerpoint/2010/main" xmlns="" id="{05FD2BA0-C36A-40BE-8796-80E4DBFA9D35}"/>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mc="http://schemas.openxmlformats.org/markup-compatibility/2006" xmlns:p14="http://schemas.microsoft.com/office/powerpoint/2010/main" xmlns="" id="{2E736855-0EF9-40B6-93B2-BD7BF5DBC70D}"/>
              </a:ext>
            </a:extLst>
          </p:cNvPr>
          <p:cNvSpPr>
            <a:spLocks noGrp="1"/>
          </p:cNvSpPr>
          <p:nvPr>
            <p:ph type="dt" sz="half" idx="10"/>
          </p:nvPr>
        </p:nvSpPr>
        <p:spPr/>
        <p:txBody>
          <a:bodyPr/>
          <a:lstStyle/>
          <a:p>
            <a:fld id="{8BF110F4-5A2C-4521-B5D2-3703DA100F18}" type="datetimeFigureOut">
              <a:rPr lang="zh-CN" altLang="en-US" smtClean="0"/>
              <a:pPr/>
              <a:t>2020/9/10</a:t>
            </a:fld>
            <a:endParaRPr lang="zh-CN" altLang="en-US"/>
          </a:p>
        </p:txBody>
      </p:sp>
      <p:sp>
        <p:nvSpPr>
          <p:cNvPr id="6" name="页脚占位符 5">
            <a:extLst>
              <a:ext uri="{FF2B5EF4-FFF2-40B4-BE49-F238E27FC236}">
                <a16:creationId xmlns:a16="http://schemas.microsoft.com/office/drawing/2014/main" xmlns:mc="http://schemas.openxmlformats.org/markup-compatibility/2006" xmlns:p14="http://schemas.microsoft.com/office/powerpoint/2010/main" xmlns="" id="{98BBC0BC-14A7-4BE6-B5B1-85615FE05F8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mc="http://schemas.openxmlformats.org/markup-compatibility/2006" xmlns:p14="http://schemas.microsoft.com/office/powerpoint/2010/main" xmlns="" id="{D05FFCDE-0DA6-488D-BA30-0340EAFEF1CC}"/>
              </a:ext>
            </a:extLst>
          </p:cNvPr>
          <p:cNvSpPr>
            <a:spLocks noGrp="1"/>
          </p:cNvSpPr>
          <p:nvPr>
            <p:ph type="sldNum" sz="quarter" idx="12"/>
          </p:nvPr>
        </p:nvSpPr>
        <p:spPr/>
        <p:txBody>
          <a:bodyPr/>
          <a:lstStyle/>
          <a:p>
            <a:fld id="{6D4B21F7-A97C-4025-9985-63B0A5327EF5}"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a16="http://schemas.microsoft.com/office/drawing/2014/main" xmlns="" val="212787550"/>
      </p:ext>
    </p:extLst>
  </p:cSld>
  <p:clrMapOvr>
    <a:masterClrMapping/>
  </p:clrMapOvr>
  <mc:AlternateContent xmlns:mc="http://schemas.openxmlformats.org/markup-compatibility/2006">
    <mc:Choice xmlns:p14="http://schemas.microsoft.com/office/powerpoint/2010/main" xmlns:a16="http://schemas.microsoft.com/office/drawing/2014/main" xmlns="" Requires="p14">
      <p:transition spd="slow" p14:dur="1500" advClick="0" advTm="4000">
        <p14:ripple/>
      </p:transition>
    </mc:Choice>
    <mc:Fallback>
      <p:transition spd="slow" advClick="0" advTm="4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mc="http://schemas.openxmlformats.org/markup-compatibility/2006" xmlns:p14="http://schemas.microsoft.com/office/powerpoint/2010/main" xmlns="" id="{2DB2DDED-66D0-48F0-B813-84F4857D3D3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mc="http://schemas.openxmlformats.org/markup-compatibility/2006" xmlns:p14="http://schemas.microsoft.com/office/powerpoint/2010/main" xmlns="" id="{86A71819-6DDF-49C1-997D-8A8C14C265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mc="http://schemas.openxmlformats.org/markup-compatibility/2006" xmlns:p14="http://schemas.microsoft.com/office/powerpoint/2010/main" xmlns="" id="{836AFA6E-5B7E-491E-914E-11E69732213B}"/>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mc="http://schemas.openxmlformats.org/markup-compatibility/2006" xmlns:p14="http://schemas.microsoft.com/office/powerpoint/2010/main" xmlns="" id="{0A809F79-FA55-4128-9665-91274FBFBA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mc="http://schemas.openxmlformats.org/markup-compatibility/2006" xmlns:p14="http://schemas.microsoft.com/office/powerpoint/2010/main" xmlns="" id="{933F9F0C-D5CD-41D9-AFDA-F5B63192BDB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mc="http://schemas.openxmlformats.org/markup-compatibility/2006" xmlns:p14="http://schemas.microsoft.com/office/powerpoint/2010/main" xmlns="" id="{A32FE612-E068-4A5C-A4BF-D49437719F3E}"/>
              </a:ext>
            </a:extLst>
          </p:cNvPr>
          <p:cNvSpPr>
            <a:spLocks noGrp="1"/>
          </p:cNvSpPr>
          <p:nvPr>
            <p:ph type="dt" sz="half" idx="10"/>
          </p:nvPr>
        </p:nvSpPr>
        <p:spPr/>
        <p:txBody>
          <a:bodyPr/>
          <a:lstStyle/>
          <a:p>
            <a:fld id="{8BF110F4-5A2C-4521-B5D2-3703DA100F18}" type="datetimeFigureOut">
              <a:rPr lang="zh-CN" altLang="en-US" smtClean="0"/>
              <a:pPr/>
              <a:t>2020/9/10</a:t>
            </a:fld>
            <a:endParaRPr lang="zh-CN" altLang="en-US"/>
          </a:p>
        </p:txBody>
      </p:sp>
      <p:sp>
        <p:nvSpPr>
          <p:cNvPr id="8" name="页脚占位符 7">
            <a:extLst>
              <a:ext uri="{FF2B5EF4-FFF2-40B4-BE49-F238E27FC236}">
                <a16:creationId xmlns:a16="http://schemas.microsoft.com/office/drawing/2014/main" xmlns:mc="http://schemas.openxmlformats.org/markup-compatibility/2006" xmlns:p14="http://schemas.microsoft.com/office/powerpoint/2010/main" xmlns="" id="{FCE5182B-046E-4AE9-8AA5-57F9882A3D1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mc="http://schemas.openxmlformats.org/markup-compatibility/2006" xmlns:p14="http://schemas.microsoft.com/office/powerpoint/2010/main" xmlns="" id="{524C2E49-C9C9-454B-929D-90574AE1B479}"/>
              </a:ext>
            </a:extLst>
          </p:cNvPr>
          <p:cNvSpPr>
            <a:spLocks noGrp="1"/>
          </p:cNvSpPr>
          <p:nvPr>
            <p:ph type="sldNum" sz="quarter" idx="12"/>
          </p:nvPr>
        </p:nvSpPr>
        <p:spPr/>
        <p:txBody>
          <a:bodyPr/>
          <a:lstStyle/>
          <a:p>
            <a:fld id="{6D4B21F7-A97C-4025-9985-63B0A5327EF5}"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a16="http://schemas.microsoft.com/office/drawing/2014/main" xmlns="" val="3843652198"/>
      </p:ext>
    </p:extLst>
  </p:cSld>
  <p:clrMapOvr>
    <a:masterClrMapping/>
  </p:clrMapOvr>
  <mc:AlternateContent xmlns:mc="http://schemas.openxmlformats.org/markup-compatibility/2006">
    <mc:Choice xmlns:p14="http://schemas.microsoft.com/office/powerpoint/2010/main" xmlns:a16="http://schemas.microsoft.com/office/drawing/2014/main" xmlns="" Requires="p14">
      <p:transition spd="slow" p14:dur="1500" advClick="0" advTm="4000">
        <p14:ripple/>
      </p:transition>
    </mc:Choice>
    <mc:Fallback>
      <p:transition spd="slow" advClick="0" advTm="4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mc="http://schemas.openxmlformats.org/markup-compatibility/2006" xmlns:p14="http://schemas.microsoft.com/office/powerpoint/2010/main" xmlns="" id="{D224B483-A35D-4073-B5D5-868F28612C2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mc="http://schemas.openxmlformats.org/markup-compatibility/2006" xmlns:p14="http://schemas.microsoft.com/office/powerpoint/2010/main" xmlns="" id="{F2BC4DB2-804C-4538-A7CD-C87335F62958}"/>
              </a:ext>
            </a:extLst>
          </p:cNvPr>
          <p:cNvSpPr>
            <a:spLocks noGrp="1"/>
          </p:cNvSpPr>
          <p:nvPr>
            <p:ph type="dt" sz="half" idx="10"/>
          </p:nvPr>
        </p:nvSpPr>
        <p:spPr/>
        <p:txBody>
          <a:bodyPr/>
          <a:lstStyle/>
          <a:p>
            <a:fld id="{8BF110F4-5A2C-4521-B5D2-3703DA100F18}" type="datetimeFigureOut">
              <a:rPr lang="zh-CN" altLang="en-US" smtClean="0"/>
              <a:pPr/>
              <a:t>2020/9/10</a:t>
            </a:fld>
            <a:endParaRPr lang="zh-CN" altLang="en-US"/>
          </a:p>
        </p:txBody>
      </p:sp>
      <p:sp>
        <p:nvSpPr>
          <p:cNvPr id="4" name="页脚占位符 3">
            <a:extLst>
              <a:ext uri="{FF2B5EF4-FFF2-40B4-BE49-F238E27FC236}">
                <a16:creationId xmlns:a16="http://schemas.microsoft.com/office/drawing/2014/main" xmlns:mc="http://schemas.openxmlformats.org/markup-compatibility/2006" xmlns:p14="http://schemas.microsoft.com/office/powerpoint/2010/main" xmlns="" id="{8F657BA1-F17C-4F0C-8532-6BD20A5FE29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mc="http://schemas.openxmlformats.org/markup-compatibility/2006" xmlns:p14="http://schemas.microsoft.com/office/powerpoint/2010/main" xmlns="" id="{1EDCDA4C-2D54-4B9B-A07E-BF46823D913E}"/>
              </a:ext>
            </a:extLst>
          </p:cNvPr>
          <p:cNvSpPr>
            <a:spLocks noGrp="1"/>
          </p:cNvSpPr>
          <p:nvPr>
            <p:ph type="sldNum" sz="quarter" idx="12"/>
          </p:nvPr>
        </p:nvSpPr>
        <p:spPr/>
        <p:txBody>
          <a:bodyPr/>
          <a:lstStyle/>
          <a:p>
            <a:fld id="{6D4B21F7-A97C-4025-9985-63B0A5327EF5}"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a16="http://schemas.microsoft.com/office/drawing/2014/main" xmlns="" val="4169327474"/>
      </p:ext>
    </p:extLst>
  </p:cSld>
  <p:clrMapOvr>
    <a:masterClrMapping/>
  </p:clrMapOvr>
  <mc:AlternateContent xmlns:mc="http://schemas.openxmlformats.org/markup-compatibility/2006">
    <mc:Choice xmlns:p14="http://schemas.microsoft.com/office/powerpoint/2010/main" xmlns:a16="http://schemas.microsoft.com/office/drawing/2014/main" xmlns="" Requires="p14">
      <p:transition spd="slow" p14:dur="1500" advClick="0" advTm="4000">
        <p14:ripple/>
      </p:transition>
    </mc:Choice>
    <mc:Fallback>
      <p:transition spd="slow" advClick="0" advTm="4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mc="http://schemas.openxmlformats.org/markup-compatibility/2006" xmlns:p14="http://schemas.microsoft.com/office/powerpoint/2010/main" xmlns="" id="{DDAE3371-5554-46AE-AEC8-2F8233E88A55}"/>
              </a:ext>
            </a:extLst>
          </p:cNvPr>
          <p:cNvSpPr>
            <a:spLocks noGrp="1"/>
          </p:cNvSpPr>
          <p:nvPr>
            <p:ph type="dt" sz="half" idx="10"/>
          </p:nvPr>
        </p:nvSpPr>
        <p:spPr/>
        <p:txBody>
          <a:bodyPr/>
          <a:lstStyle/>
          <a:p>
            <a:fld id="{8BF110F4-5A2C-4521-B5D2-3703DA100F18}" type="datetimeFigureOut">
              <a:rPr lang="zh-CN" altLang="en-US" smtClean="0"/>
              <a:pPr/>
              <a:t>2020/9/10</a:t>
            </a:fld>
            <a:endParaRPr lang="zh-CN" altLang="en-US"/>
          </a:p>
        </p:txBody>
      </p:sp>
      <p:sp>
        <p:nvSpPr>
          <p:cNvPr id="3" name="页脚占位符 2">
            <a:extLst>
              <a:ext uri="{FF2B5EF4-FFF2-40B4-BE49-F238E27FC236}">
                <a16:creationId xmlns:a16="http://schemas.microsoft.com/office/drawing/2014/main" xmlns:mc="http://schemas.openxmlformats.org/markup-compatibility/2006" xmlns:p14="http://schemas.microsoft.com/office/powerpoint/2010/main" xmlns="" id="{E6AF7213-33D3-40AE-8159-1EC4BAFC9C1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mc="http://schemas.openxmlformats.org/markup-compatibility/2006" xmlns:p14="http://schemas.microsoft.com/office/powerpoint/2010/main" xmlns="" id="{C43E7B67-EDA0-4AC3-8E86-8F14D59D5EC5}"/>
              </a:ext>
            </a:extLst>
          </p:cNvPr>
          <p:cNvSpPr>
            <a:spLocks noGrp="1"/>
          </p:cNvSpPr>
          <p:nvPr>
            <p:ph type="sldNum" sz="quarter" idx="12"/>
          </p:nvPr>
        </p:nvSpPr>
        <p:spPr/>
        <p:txBody>
          <a:bodyPr/>
          <a:lstStyle/>
          <a:p>
            <a:fld id="{6D4B21F7-A97C-4025-9985-63B0A5327EF5}"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a16="http://schemas.microsoft.com/office/drawing/2014/main" xmlns="" val="2533702803"/>
      </p:ext>
    </p:extLst>
  </p:cSld>
  <p:clrMapOvr>
    <a:masterClrMapping/>
  </p:clrMapOvr>
  <mc:AlternateContent xmlns:mc="http://schemas.openxmlformats.org/markup-compatibility/2006">
    <mc:Choice xmlns:p14="http://schemas.microsoft.com/office/powerpoint/2010/main" xmlns:a16="http://schemas.microsoft.com/office/drawing/2014/main" xmlns="" Requires="p14">
      <p:transition spd="slow" p14:dur="1500" advClick="0" advTm="4000">
        <p14:ripple/>
      </p:transition>
    </mc:Choice>
    <mc:Fallback>
      <p:transition spd="slow" advClick="0" advTm="4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mc="http://schemas.openxmlformats.org/markup-compatibility/2006" xmlns:p14="http://schemas.microsoft.com/office/powerpoint/2010/main" xmlns="" id="{ADFAD83F-C304-45AF-910D-62B4C55D09E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mc="http://schemas.openxmlformats.org/markup-compatibility/2006" xmlns:p14="http://schemas.microsoft.com/office/powerpoint/2010/main" xmlns="" id="{D8EC15ED-776A-4047-9F07-5BA7CCEBF8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mc="http://schemas.openxmlformats.org/markup-compatibility/2006" xmlns:p14="http://schemas.microsoft.com/office/powerpoint/2010/main" xmlns="" id="{8DD59C88-4B68-4D34-BFBD-1EB7987FDF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mc="http://schemas.openxmlformats.org/markup-compatibility/2006" xmlns:p14="http://schemas.microsoft.com/office/powerpoint/2010/main" xmlns="" id="{E62EF35D-215F-408F-82B9-7C850FDC5B72}"/>
              </a:ext>
            </a:extLst>
          </p:cNvPr>
          <p:cNvSpPr>
            <a:spLocks noGrp="1"/>
          </p:cNvSpPr>
          <p:nvPr>
            <p:ph type="dt" sz="half" idx="10"/>
          </p:nvPr>
        </p:nvSpPr>
        <p:spPr/>
        <p:txBody>
          <a:bodyPr/>
          <a:lstStyle/>
          <a:p>
            <a:fld id="{8BF110F4-5A2C-4521-B5D2-3703DA100F18}" type="datetimeFigureOut">
              <a:rPr lang="zh-CN" altLang="en-US" smtClean="0"/>
              <a:pPr/>
              <a:t>2020/9/10</a:t>
            </a:fld>
            <a:endParaRPr lang="zh-CN" altLang="en-US"/>
          </a:p>
        </p:txBody>
      </p:sp>
      <p:sp>
        <p:nvSpPr>
          <p:cNvPr id="6" name="页脚占位符 5">
            <a:extLst>
              <a:ext uri="{FF2B5EF4-FFF2-40B4-BE49-F238E27FC236}">
                <a16:creationId xmlns:a16="http://schemas.microsoft.com/office/drawing/2014/main" xmlns:mc="http://schemas.openxmlformats.org/markup-compatibility/2006" xmlns:p14="http://schemas.microsoft.com/office/powerpoint/2010/main" xmlns="" id="{5E73E1F5-48CA-4A48-AA3B-58A29DF0132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mc="http://schemas.openxmlformats.org/markup-compatibility/2006" xmlns:p14="http://schemas.microsoft.com/office/powerpoint/2010/main" xmlns="" id="{76E952A8-2251-408D-968B-020B2DD64F66}"/>
              </a:ext>
            </a:extLst>
          </p:cNvPr>
          <p:cNvSpPr>
            <a:spLocks noGrp="1"/>
          </p:cNvSpPr>
          <p:nvPr>
            <p:ph type="sldNum" sz="quarter" idx="12"/>
          </p:nvPr>
        </p:nvSpPr>
        <p:spPr/>
        <p:txBody>
          <a:bodyPr/>
          <a:lstStyle/>
          <a:p>
            <a:fld id="{6D4B21F7-A97C-4025-9985-63B0A5327EF5}"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a16="http://schemas.microsoft.com/office/drawing/2014/main" xmlns="" val="77370259"/>
      </p:ext>
    </p:extLst>
  </p:cSld>
  <p:clrMapOvr>
    <a:masterClrMapping/>
  </p:clrMapOvr>
  <mc:AlternateContent xmlns:mc="http://schemas.openxmlformats.org/markup-compatibility/2006">
    <mc:Choice xmlns:p14="http://schemas.microsoft.com/office/powerpoint/2010/main" xmlns:a16="http://schemas.microsoft.com/office/drawing/2014/main" xmlns="" Requires="p14">
      <p:transition spd="slow" p14:dur="1500" advClick="0" advTm="4000">
        <p14:ripple/>
      </p:transition>
    </mc:Choice>
    <mc:Fallback>
      <p:transition spd="slow" advClick="0" advTm="4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mc="http://schemas.openxmlformats.org/markup-compatibility/2006" xmlns:p14="http://schemas.microsoft.com/office/powerpoint/2010/main" xmlns="" id="{B967B628-6C62-493E-A55D-0727B3993EE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mc="http://schemas.openxmlformats.org/markup-compatibility/2006" xmlns:p14="http://schemas.microsoft.com/office/powerpoint/2010/main" xmlns="" id="{3D7A9DF1-AFD5-4972-BE94-3083CC46AC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mc="http://schemas.openxmlformats.org/markup-compatibility/2006" xmlns:p14="http://schemas.microsoft.com/office/powerpoint/2010/main" xmlns="" id="{D9BBFE35-D522-4DA8-9108-35D7E1AFFC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mc="http://schemas.openxmlformats.org/markup-compatibility/2006" xmlns:p14="http://schemas.microsoft.com/office/powerpoint/2010/main" xmlns="" id="{595696EC-B12F-41EE-89D0-BF97F40A9DCD}"/>
              </a:ext>
            </a:extLst>
          </p:cNvPr>
          <p:cNvSpPr>
            <a:spLocks noGrp="1"/>
          </p:cNvSpPr>
          <p:nvPr>
            <p:ph type="dt" sz="half" idx="10"/>
          </p:nvPr>
        </p:nvSpPr>
        <p:spPr/>
        <p:txBody>
          <a:bodyPr/>
          <a:lstStyle/>
          <a:p>
            <a:fld id="{8BF110F4-5A2C-4521-B5D2-3703DA100F18}" type="datetimeFigureOut">
              <a:rPr lang="zh-CN" altLang="en-US" smtClean="0"/>
              <a:pPr/>
              <a:t>2020/9/10</a:t>
            </a:fld>
            <a:endParaRPr lang="zh-CN" altLang="en-US"/>
          </a:p>
        </p:txBody>
      </p:sp>
      <p:sp>
        <p:nvSpPr>
          <p:cNvPr id="6" name="页脚占位符 5">
            <a:extLst>
              <a:ext uri="{FF2B5EF4-FFF2-40B4-BE49-F238E27FC236}">
                <a16:creationId xmlns:a16="http://schemas.microsoft.com/office/drawing/2014/main" xmlns:mc="http://schemas.openxmlformats.org/markup-compatibility/2006" xmlns:p14="http://schemas.microsoft.com/office/powerpoint/2010/main" xmlns="" id="{83102A82-089C-4FDF-98A4-D206DE8D29C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mc="http://schemas.openxmlformats.org/markup-compatibility/2006" xmlns:p14="http://schemas.microsoft.com/office/powerpoint/2010/main" xmlns="" id="{705A75E8-F87D-452D-9C04-50CD22FEFE05}"/>
              </a:ext>
            </a:extLst>
          </p:cNvPr>
          <p:cNvSpPr>
            <a:spLocks noGrp="1"/>
          </p:cNvSpPr>
          <p:nvPr>
            <p:ph type="sldNum" sz="quarter" idx="12"/>
          </p:nvPr>
        </p:nvSpPr>
        <p:spPr/>
        <p:txBody>
          <a:bodyPr/>
          <a:lstStyle/>
          <a:p>
            <a:fld id="{6D4B21F7-A97C-4025-9985-63B0A5327EF5}"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a16="http://schemas.microsoft.com/office/drawing/2014/main" xmlns="" val="1081796683"/>
      </p:ext>
    </p:extLst>
  </p:cSld>
  <p:clrMapOvr>
    <a:masterClrMapping/>
  </p:clrMapOvr>
  <mc:AlternateContent xmlns:mc="http://schemas.openxmlformats.org/markup-compatibility/2006">
    <mc:Choice xmlns:p14="http://schemas.microsoft.com/office/powerpoint/2010/main" xmlns:a16="http://schemas.microsoft.com/office/drawing/2014/main" xmlns="" Requires="p14">
      <p:transition spd="slow" p14:dur="1500" advClick="0" advTm="4000">
        <p14:ripple/>
      </p:transition>
    </mc:Choice>
    <mc:Fallback>
      <p:transition spd="slow" advClick="0" advTm="4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mc="http://schemas.openxmlformats.org/markup-compatibility/2006" xmlns:p14="http://schemas.microsoft.com/office/powerpoint/2010/main" xmlns="" id="{378725F3-9034-408B-BA7A-D1CF938606C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mc="http://schemas.openxmlformats.org/markup-compatibility/2006" xmlns:p14="http://schemas.microsoft.com/office/powerpoint/2010/main" xmlns="" id="{3C2A35B4-0D8F-4BC6-829E-70BD373261E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mc="http://schemas.openxmlformats.org/markup-compatibility/2006" xmlns:p14="http://schemas.microsoft.com/office/powerpoint/2010/main" xmlns="" id="{634A2F8D-4920-447A-9553-3DBAEC70288B}"/>
              </a:ext>
            </a:extLst>
          </p:cNvPr>
          <p:cNvSpPr>
            <a:spLocks noGrp="1"/>
          </p:cNvSpPr>
          <p:nvPr>
            <p:ph type="dt" sz="half" idx="10"/>
          </p:nvPr>
        </p:nvSpPr>
        <p:spPr/>
        <p:txBody>
          <a:bodyPr/>
          <a:lstStyle/>
          <a:p>
            <a:fld id="{8BF110F4-5A2C-4521-B5D2-3703DA100F18}" type="datetimeFigureOut">
              <a:rPr lang="zh-CN" altLang="en-US" smtClean="0"/>
              <a:pPr/>
              <a:t>2020/9/10</a:t>
            </a:fld>
            <a:endParaRPr lang="zh-CN" altLang="en-US"/>
          </a:p>
        </p:txBody>
      </p:sp>
      <p:sp>
        <p:nvSpPr>
          <p:cNvPr id="5" name="页脚占位符 4">
            <a:extLst>
              <a:ext uri="{FF2B5EF4-FFF2-40B4-BE49-F238E27FC236}">
                <a16:creationId xmlns:a16="http://schemas.microsoft.com/office/drawing/2014/main" xmlns:mc="http://schemas.openxmlformats.org/markup-compatibility/2006" xmlns:p14="http://schemas.microsoft.com/office/powerpoint/2010/main" xmlns="" id="{17B850AC-52E7-4889-A821-4A3AA19E41F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mc="http://schemas.openxmlformats.org/markup-compatibility/2006" xmlns:p14="http://schemas.microsoft.com/office/powerpoint/2010/main" xmlns="" id="{BF096991-73BC-487C-801A-D7184E37C185}"/>
              </a:ext>
            </a:extLst>
          </p:cNvPr>
          <p:cNvSpPr>
            <a:spLocks noGrp="1"/>
          </p:cNvSpPr>
          <p:nvPr>
            <p:ph type="sldNum" sz="quarter" idx="12"/>
          </p:nvPr>
        </p:nvSpPr>
        <p:spPr/>
        <p:txBody>
          <a:bodyPr/>
          <a:lstStyle/>
          <a:p>
            <a:fld id="{6D4B21F7-A97C-4025-9985-63B0A5327EF5}"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a16="http://schemas.microsoft.com/office/drawing/2014/main" xmlns="" val="1887779786"/>
      </p:ext>
    </p:extLst>
  </p:cSld>
  <p:clrMapOvr>
    <a:masterClrMapping/>
  </p:clrMapOvr>
  <mc:AlternateContent xmlns:mc="http://schemas.openxmlformats.org/markup-compatibility/2006">
    <mc:Choice xmlns:p14="http://schemas.microsoft.com/office/powerpoint/2010/main" xmlns:a16="http://schemas.microsoft.com/office/drawing/2014/main" xmlns="" Requires="p14">
      <p:transition spd="slow" p14:dur="1500" advClick="0" advTm="4000">
        <p14:ripple/>
      </p:transition>
    </mc:Choice>
    <mc:Fallback>
      <p:transition spd="slow" advClick="0" advTm="4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mc="http://schemas.openxmlformats.org/markup-compatibility/2006" xmlns:p14="http://schemas.microsoft.com/office/powerpoint/2010/main" xmlns="" id="{4D8D6DC0-D654-4F2A-9BED-5FC8010F1C0B}"/>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mc="http://schemas.openxmlformats.org/markup-compatibility/2006" xmlns:p14="http://schemas.microsoft.com/office/powerpoint/2010/main" xmlns="" id="{8CDD570C-E2E1-429B-954E-AF1E6254290A}"/>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mc="http://schemas.openxmlformats.org/markup-compatibility/2006" xmlns:p14="http://schemas.microsoft.com/office/powerpoint/2010/main" xmlns="" id="{5A3CF6D9-05D1-45B8-94AB-0493803CDA45}"/>
              </a:ext>
            </a:extLst>
          </p:cNvPr>
          <p:cNvSpPr>
            <a:spLocks noGrp="1"/>
          </p:cNvSpPr>
          <p:nvPr>
            <p:ph type="dt" sz="half" idx="10"/>
          </p:nvPr>
        </p:nvSpPr>
        <p:spPr/>
        <p:txBody>
          <a:bodyPr/>
          <a:lstStyle/>
          <a:p>
            <a:fld id="{8BF110F4-5A2C-4521-B5D2-3703DA100F18}" type="datetimeFigureOut">
              <a:rPr lang="zh-CN" altLang="en-US" smtClean="0"/>
              <a:pPr/>
              <a:t>2020/9/10</a:t>
            </a:fld>
            <a:endParaRPr lang="zh-CN" altLang="en-US"/>
          </a:p>
        </p:txBody>
      </p:sp>
      <p:sp>
        <p:nvSpPr>
          <p:cNvPr id="5" name="页脚占位符 4">
            <a:extLst>
              <a:ext uri="{FF2B5EF4-FFF2-40B4-BE49-F238E27FC236}">
                <a16:creationId xmlns:a16="http://schemas.microsoft.com/office/drawing/2014/main" xmlns:mc="http://schemas.openxmlformats.org/markup-compatibility/2006" xmlns:p14="http://schemas.microsoft.com/office/powerpoint/2010/main" xmlns="" id="{91061389-72A1-4B93-8063-1FAC58339EF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mc="http://schemas.openxmlformats.org/markup-compatibility/2006" xmlns:p14="http://schemas.microsoft.com/office/powerpoint/2010/main" xmlns="" id="{F35669CD-D05C-4A7C-95F7-D065BE2091A0}"/>
              </a:ext>
            </a:extLst>
          </p:cNvPr>
          <p:cNvSpPr>
            <a:spLocks noGrp="1"/>
          </p:cNvSpPr>
          <p:nvPr>
            <p:ph type="sldNum" sz="quarter" idx="12"/>
          </p:nvPr>
        </p:nvSpPr>
        <p:spPr/>
        <p:txBody>
          <a:bodyPr/>
          <a:lstStyle/>
          <a:p>
            <a:fld id="{6D4B21F7-A97C-4025-9985-63B0A5327EF5}"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a16="http://schemas.microsoft.com/office/drawing/2014/main" xmlns="" val="1571511441"/>
      </p:ext>
    </p:extLst>
  </p:cSld>
  <p:clrMapOvr>
    <a:masterClrMapping/>
  </p:clrMapOvr>
  <mc:AlternateContent xmlns:mc="http://schemas.openxmlformats.org/markup-compatibility/2006">
    <mc:Choice xmlns:p14="http://schemas.microsoft.com/office/powerpoint/2010/main" xmlns:a16="http://schemas.microsoft.com/office/drawing/2014/main" xmlns="" Requires="p14">
      <p:transition spd="slow" p14:dur="1500" advClick="0" advTm="4000">
        <p14:ripple/>
      </p:transition>
    </mc:Choice>
    <mc:Fallback>
      <p:transition spd="slow" advClick="0" advTm="4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2020/9/10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 val="3763460956"/>
      </p:ext>
    </p:extLst>
  </p:cSld>
  <p:clrMapOvr>
    <a:masterClrMapping/>
  </p:clrMapOvr>
  <mc:AlternateContent xmlns:mc="http://schemas.openxmlformats.org/markup-compatibility/2006">
    <mc:Choice xmlns:p14="http://schemas.microsoft.com/office/powerpoint/2010/main" xmlns="" Requires="p14">
      <p:transition spd="slow" p14:dur="1500" advClick="0" advTm="4000">
        <p14:ripple/>
      </p:transition>
    </mc:Choice>
    <mc:Fallback>
      <p:transition spd="slow" advClick="0" advTm="4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2020/9/10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 val="2368064805"/>
      </p:ext>
    </p:extLst>
  </p:cSld>
  <p:clrMapOvr>
    <a:masterClrMapping/>
  </p:clrMapOvr>
  <mc:AlternateContent xmlns:mc="http://schemas.openxmlformats.org/markup-compatibility/2006">
    <mc:Choice xmlns:p14="http://schemas.microsoft.com/office/powerpoint/2010/main" xmlns="" Requires="p14">
      <p:transition spd="slow" p14:dur="1500" advClick="0" advTm="4000">
        <p14:ripple/>
      </p:transition>
    </mc:Choice>
    <mc:Fallback>
      <p:transition spd="slow" advClick="0" advTm="4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2020/9/10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 val="4125462195"/>
      </p:ext>
    </p:extLst>
  </p:cSld>
  <p:clrMapOvr>
    <a:masterClrMapping/>
  </p:clrMapOvr>
  <mc:AlternateContent xmlns:mc="http://schemas.openxmlformats.org/markup-compatibility/2006">
    <mc:Choice xmlns:p14="http://schemas.microsoft.com/office/powerpoint/2010/main" xmlns="" Requires="p14">
      <p:transition spd="slow" p14:dur="1500" advClick="0" advTm="4000">
        <p14:ripple/>
      </p:transition>
    </mc:Choice>
    <mc:Fallback>
      <p:transition spd="slow" advClick="0" advTm="4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2020/9/10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 val="1119933266"/>
      </p:ext>
    </p:extLst>
  </p:cSld>
  <p:clrMapOvr>
    <a:masterClrMapping/>
  </p:clrMapOvr>
  <mc:AlternateContent xmlns:mc="http://schemas.openxmlformats.org/markup-compatibility/2006">
    <mc:Choice xmlns:p14="http://schemas.microsoft.com/office/powerpoint/2010/main" xmlns="" Requires="p14">
      <p:transition spd="slow" p14:dur="1500" advClick="0" advTm="4000">
        <p14:ripple/>
      </p:transition>
    </mc:Choice>
    <mc:Fallback>
      <p:transition spd="slow" advClick="0" advTm="4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pPr/>
              <a:t>2020/9/10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pPr/>
              <a:t>‹#›</a:t>
            </a:fld>
            <a:endParaRPr lang="zh-CN" altLang="en-US"/>
          </a:p>
        </p:txBody>
      </p:sp>
      <p:sp>
        <p:nvSpPr>
          <p:cNvPr id="11" name="矩形 10"/>
          <p:cNvSpPr/>
          <p:nvPr userDrawn="1"/>
        </p:nvSpPr>
        <p:spPr>
          <a:xfrm>
            <a:off x="9696828" y="6422234"/>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accent5">
                    <a:lumMod val="75000"/>
                  </a:schemeClr>
                </a:solidFill>
                <a:effectLst/>
                <a:uLnTx/>
                <a:uFillTx/>
              </a:rPr>
              <a:t>PPT</a:t>
            </a:r>
            <a:r>
              <a:rPr kumimoji="0" lang="zh-CN" altLang="en-US" sz="100" b="0" i="0" u="none" strike="noStrike" kern="0" cap="none" spc="0" normalizeH="0" baseline="0" noProof="0" dirty="0" smtClean="0">
                <a:ln>
                  <a:noFill/>
                </a:ln>
                <a:solidFill>
                  <a:schemeClr val="accent5">
                    <a:lumMod val="75000"/>
                  </a:schemeClr>
                </a:solidFill>
                <a:effectLst/>
                <a:uLnTx/>
                <a:uFillTx/>
              </a:rPr>
              <a:t>模板下载</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moban/          </a:t>
            </a:r>
            <a:r>
              <a:rPr kumimoji="0" lang="zh-CN" altLang="en-US" sz="100" b="0" i="0" u="none" strike="noStrike" kern="0" cap="none" spc="0" normalizeH="0" baseline="0" noProof="0" dirty="0" smtClean="0">
                <a:ln>
                  <a:noFill/>
                </a:ln>
                <a:solidFill>
                  <a:schemeClr val="accent5">
                    <a:lumMod val="75000"/>
                  </a:schemeClr>
                </a:solidFill>
                <a:effectLst/>
                <a:uLnTx/>
                <a:uFillTx/>
              </a:rPr>
              <a:t>行业</a:t>
            </a:r>
            <a:r>
              <a:rPr kumimoji="0" lang="en-US" altLang="zh-CN" sz="100" b="0" i="0" u="none" strike="noStrike" kern="0" cap="none" spc="0" normalizeH="0" baseline="0" noProof="0" dirty="0" smtClean="0">
                <a:ln>
                  <a:noFill/>
                </a:ln>
                <a:solidFill>
                  <a:schemeClr val="accent5">
                    <a:lumMod val="75000"/>
                  </a:schemeClr>
                </a:solidFill>
                <a:effectLst/>
                <a:uLnTx/>
                <a:uFillTx/>
              </a:rPr>
              <a:t>PPT</a:t>
            </a:r>
            <a:r>
              <a:rPr kumimoji="0" lang="zh-CN" altLang="en-US" sz="100" b="0" i="0" u="none" strike="noStrike" kern="0" cap="none" spc="0" normalizeH="0" baseline="0" noProof="0" dirty="0" smtClean="0">
                <a:ln>
                  <a:noFill/>
                </a:ln>
                <a:solidFill>
                  <a:schemeClr val="accent5">
                    <a:lumMod val="75000"/>
                  </a:schemeClr>
                </a:solidFill>
                <a:effectLst/>
                <a:uLnTx/>
                <a:uFillTx/>
              </a:rPr>
              <a:t>模板</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5">
                    <a:lumMod val="75000"/>
                  </a:schemeClr>
                </a:solidFill>
                <a:effectLst/>
                <a:uLnTx/>
                <a:uFillTx/>
              </a:rPr>
              <a:t>节日</a:t>
            </a:r>
            <a:r>
              <a:rPr kumimoji="0" lang="en-US" altLang="zh-CN" sz="100" b="0" i="0" u="none" strike="noStrike" kern="0" cap="none" spc="0" normalizeH="0" baseline="0" noProof="0" dirty="0" smtClean="0">
                <a:ln>
                  <a:noFill/>
                </a:ln>
                <a:solidFill>
                  <a:schemeClr val="accent5">
                    <a:lumMod val="75000"/>
                  </a:schemeClr>
                </a:solidFill>
                <a:effectLst/>
                <a:uLnTx/>
                <a:uFillTx/>
              </a:rPr>
              <a:t>PPT</a:t>
            </a:r>
            <a:r>
              <a:rPr kumimoji="0" lang="zh-CN" altLang="en-US" sz="100" b="0" i="0" u="none" strike="noStrike" kern="0" cap="none" spc="0" normalizeH="0" baseline="0" noProof="0" dirty="0" smtClean="0">
                <a:ln>
                  <a:noFill/>
                </a:ln>
                <a:solidFill>
                  <a:schemeClr val="accent5">
                    <a:lumMod val="75000"/>
                  </a:schemeClr>
                </a:solidFill>
                <a:effectLst/>
                <a:uLnTx/>
                <a:uFillTx/>
              </a:rPr>
              <a:t>模板</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jieri/          PPT</a:t>
            </a:r>
            <a:r>
              <a:rPr kumimoji="0" lang="zh-CN" altLang="en-US" sz="100" b="0" i="0" u="none" strike="noStrike" kern="0" cap="none" spc="0" normalizeH="0" baseline="0" noProof="0" dirty="0" smtClean="0">
                <a:ln>
                  <a:noFill/>
                </a:ln>
                <a:solidFill>
                  <a:schemeClr val="accent5">
                    <a:lumMod val="75000"/>
                  </a:schemeClr>
                </a:solidFill>
                <a:effectLst/>
                <a:uLnTx/>
                <a:uFillTx/>
              </a:rPr>
              <a:t>素材</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accent5">
                    <a:lumMod val="75000"/>
                  </a:schemeClr>
                </a:solidFill>
                <a:effectLst/>
                <a:uLnTx/>
                <a:uFillTx/>
              </a:rPr>
              <a:t>PPT</a:t>
            </a:r>
            <a:r>
              <a:rPr kumimoji="0" lang="zh-CN" altLang="en-US" sz="100" b="0" i="0" u="none" strike="noStrike" kern="0" cap="none" spc="0" normalizeH="0" baseline="0" noProof="0" dirty="0" smtClean="0">
                <a:ln>
                  <a:noFill/>
                </a:ln>
                <a:solidFill>
                  <a:schemeClr val="accent5">
                    <a:lumMod val="75000"/>
                  </a:schemeClr>
                </a:solidFill>
                <a:effectLst/>
                <a:uLnTx/>
                <a:uFillTx/>
              </a:rPr>
              <a:t>背景图片</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beijing/        PPT</a:t>
            </a:r>
            <a:r>
              <a:rPr kumimoji="0" lang="zh-CN" altLang="en-US" sz="100" b="0" i="0" u="none" strike="noStrike" kern="0" cap="none" spc="0" normalizeH="0" baseline="0" noProof="0" dirty="0" smtClean="0">
                <a:ln>
                  <a:noFill/>
                </a:ln>
                <a:solidFill>
                  <a:schemeClr val="accent5">
                    <a:lumMod val="75000"/>
                  </a:schemeClr>
                </a:solidFill>
                <a:effectLst/>
                <a:uLnTx/>
                <a:uFillTx/>
              </a:rPr>
              <a:t>图表</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5">
                    <a:lumMod val="75000"/>
                  </a:schemeClr>
                </a:solidFill>
                <a:effectLst/>
                <a:uLnTx/>
                <a:uFillTx/>
              </a:rPr>
              <a:t>精美</a:t>
            </a:r>
            <a:r>
              <a:rPr kumimoji="0" lang="en-US" altLang="zh-CN" sz="100" b="0" i="0" u="none" strike="noStrike" kern="0" cap="none" spc="0" normalizeH="0" baseline="0" noProof="0" dirty="0" smtClean="0">
                <a:ln>
                  <a:noFill/>
                </a:ln>
                <a:solidFill>
                  <a:schemeClr val="accent5">
                    <a:lumMod val="75000"/>
                  </a:schemeClr>
                </a:solidFill>
                <a:effectLst/>
                <a:uLnTx/>
                <a:uFillTx/>
              </a:rPr>
              <a:t>PPT</a:t>
            </a:r>
            <a:r>
              <a:rPr kumimoji="0" lang="zh-CN" altLang="en-US" sz="100" b="0" i="0" u="none" strike="noStrike" kern="0" cap="none" spc="0" normalizeH="0" baseline="0" noProof="0" dirty="0" smtClean="0">
                <a:ln>
                  <a:noFill/>
                </a:ln>
                <a:solidFill>
                  <a:schemeClr val="accent5">
                    <a:lumMod val="75000"/>
                  </a:schemeClr>
                </a:solidFill>
                <a:effectLst/>
                <a:uLnTx/>
                <a:uFillTx/>
              </a:rPr>
              <a:t>下载</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xiazai/         PPT</a:t>
            </a:r>
            <a:r>
              <a:rPr kumimoji="0" lang="zh-CN" altLang="en-US" sz="100" b="0" i="0" u="none" strike="noStrike" kern="0" cap="none" spc="0" normalizeH="0" baseline="0" noProof="0" dirty="0" smtClean="0">
                <a:ln>
                  <a:noFill/>
                </a:ln>
                <a:solidFill>
                  <a:schemeClr val="accent5">
                    <a:lumMod val="75000"/>
                  </a:schemeClr>
                </a:solidFill>
                <a:effectLst/>
                <a:uLnTx/>
                <a:uFillTx/>
              </a:rPr>
              <a:t>教程： </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accent5">
                    <a:lumMod val="75000"/>
                  </a:schemeClr>
                </a:solidFill>
                <a:effectLst/>
                <a:uLnTx/>
                <a:uFillTx/>
              </a:rPr>
              <a:t>PPT</a:t>
            </a:r>
            <a:r>
              <a:rPr kumimoji="0" lang="zh-CN" altLang="en-US" sz="100" b="0" i="0" u="none" strike="noStrike" kern="0" cap="none" spc="0" normalizeH="0" baseline="0" noProof="0" dirty="0" smtClean="0">
                <a:ln>
                  <a:noFill/>
                </a:ln>
                <a:solidFill>
                  <a:schemeClr val="accent5">
                    <a:lumMod val="75000"/>
                  </a:schemeClr>
                </a:solidFill>
                <a:effectLst/>
                <a:uLnTx/>
                <a:uFillTx/>
              </a:rPr>
              <a:t>课件</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kejian/             </a:t>
            </a:r>
            <a:r>
              <a:rPr kumimoji="0" lang="zh-CN" altLang="en-US" sz="100" b="0" i="0" u="none" strike="noStrike" kern="0" cap="none" spc="0" normalizeH="0" baseline="0" noProof="0" dirty="0" smtClean="0">
                <a:ln>
                  <a:noFill/>
                </a:ln>
                <a:solidFill>
                  <a:schemeClr val="accent5">
                    <a:lumMod val="75000"/>
                  </a:schemeClr>
                </a:solidFill>
                <a:effectLst/>
                <a:uLnTx/>
                <a:uFillTx/>
              </a:rPr>
              <a:t>字体下载</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5">
                    <a:lumMod val="75000"/>
                  </a:schemeClr>
                </a:solidFill>
                <a:effectLst/>
                <a:uLnTx/>
                <a:uFillTx/>
              </a:rPr>
              <a:t>工作总结</a:t>
            </a:r>
            <a:r>
              <a:rPr kumimoji="0" lang="en-US" altLang="zh-CN" sz="100" b="0" i="0" u="none" strike="noStrike" kern="0" cap="none" spc="0" normalizeH="0" baseline="0" noProof="0" dirty="0" smtClean="0">
                <a:ln>
                  <a:noFill/>
                </a:ln>
                <a:solidFill>
                  <a:schemeClr val="accent5">
                    <a:lumMod val="75000"/>
                  </a:schemeClr>
                </a:solidFill>
                <a:effectLst/>
                <a:uLnTx/>
                <a:uFillTx/>
              </a:rPr>
              <a:t>PPT</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xiazai/zongjie/ </a:t>
            </a:r>
            <a:r>
              <a:rPr kumimoji="0" lang="zh-CN" altLang="en-US" sz="100" b="0" i="0" u="none" strike="noStrike" kern="0" cap="none" spc="0" normalizeH="0" baseline="0" noProof="0" dirty="0" smtClean="0">
                <a:ln>
                  <a:noFill/>
                </a:ln>
                <a:solidFill>
                  <a:schemeClr val="accent5">
                    <a:lumMod val="75000"/>
                  </a:schemeClr>
                </a:solidFill>
                <a:effectLst/>
                <a:uLnTx/>
                <a:uFillTx/>
              </a:rPr>
              <a:t>工作计划</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5">
                    <a:lumMod val="75000"/>
                  </a:schemeClr>
                </a:solidFill>
                <a:effectLst/>
                <a:uLnTx/>
                <a:uFillTx/>
              </a:rPr>
              <a:t>商务</a:t>
            </a:r>
            <a:r>
              <a:rPr kumimoji="0" lang="en-US" altLang="zh-CN" sz="100" b="0" i="0" u="none" strike="noStrike" kern="0" cap="none" spc="0" normalizeH="0" baseline="0" noProof="0" dirty="0" smtClean="0">
                <a:ln>
                  <a:noFill/>
                </a:ln>
                <a:solidFill>
                  <a:schemeClr val="accent5">
                    <a:lumMod val="75000"/>
                  </a:schemeClr>
                </a:solidFill>
                <a:effectLst/>
                <a:uLnTx/>
                <a:uFillTx/>
              </a:rPr>
              <a:t>PPT</a:t>
            </a:r>
            <a:r>
              <a:rPr kumimoji="0" lang="zh-CN" altLang="en-US" sz="100" b="0" i="0" u="none" strike="noStrike" kern="0" cap="none" spc="0" normalizeH="0" baseline="0" noProof="0" dirty="0" smtClean="0">
                <a:ln>
                  <a:noFill/>
                </a:ln>
                <a:solidFill>
                  <a:schemeClr val="accent5">
                    <a:lumMod val="75000"/>
                  </a:schemeClr>
                </a:solidFill>
                <a:effectLst/>
                <a:uLnTx/>
                <a:uFillTx/>
              </a:rPr>
              <a:t>模板</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moban/shangwu/  </a:t>
            </a:r>
            <a:r>
              <a:rPr kumimoji="0" lang="zh-CN" altLang="en-US" sz="100" b="0" i="0" u="none" strike="noStrike" kern="0" cap="none" spc="0" normalizeH="0" baseline="0" noProof="0" dirty="0" smtClean="0">
                <a:ln>
                  <a:noFill/>
                </a:ln>
                <a:solidFill>
                  <a:schemeClr val="accent5">
                    <a:lumMod val="75000"/>
                  </a:schemeClr>
                </a:solidFill>
                <a:effectLst/>
                <a:uLnTx/>
                <a:uFillTx/>
              </a:rPr>
              <a:t>个人简历</a:t>
            </a:r>
            <a:r>
              <a:rPr kumimoji="0" lang="en-US" altLang="zh-CN" sz="100" b="0" i="0" u="none" strike="noStrike" kern="0" cap="none" spc="0" normalizeH="0" baseline="0" noProof="0" dirty="0" smtClean="0">
                <a:ln>
                  <a:noFill/>
                </a:ln>
                <a:solidFill>
                  <a:schemeClr val="accent5">
                    <a:lumMod val="75000"/>
                  </a:schemeClr>
                </a:solidFill>
                <a:effectLst/>
                <a:uLnTx/>
                <a:uFillTx/>
              </a:rPr>
              <a:t>PPT</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5">
                    <a:lumMod val="75000"/>
                  </a:schemeClr>
                </a:solidFill>
                <a:effectLst/>
                <a:uLnTx/>
                <a:uFillTx/>
              </a:rPr>
              <a:t>毕业答辩</a:t>
            </a:r>
            <a:r>
              <a:rPr kumimoji="0" lang="en-US" altLang="zh-CN" sz="100" b="0" i="0" u="none" strike="noStrike" kern="0" cap="none" spc="0" normalizeH="0" baseline="0" noProof="0" dirty="0" smtClean="0">
                <a:ln>
                  <a:noFill/>
                </a:ln>
                <a:solidFill>
                  <a:schemeClr val="accent5">
                    <a:lumMod val="75000"/>
                  </a:schemeClr>
                </a:solidFill>
                <a:effectLst/>
                <a:uLnTx/>
                <a:uFillTx/>
              </a:rPr>
              <a:t>PPT</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xiazai/dabian/  </a:t>
            </a:r>
            <a:r>
              <a:rPr kumimoji="0" lang="zh-CN" altLang="en-US" sz="100" b="0" i="0" u="none" strike="noStrike" kern="0" cap="none" spc="0" normalizeH="0" baseline="0" noProof="0" dirty="0" smtClean="0">
                <a:ln>
                  <a:noFill/>
                </a:ln>
                <a:solidFill>
                  <a:schemeClr val="accent5">
                    <a:lumMod val="75000"/>
                  </a:schemeClr>
                </a:solidFill>
                <a:effectLst/>
                <a:uLnTx/>
                <a:uFillTx/>
              </a:rPr>
              <a:t>工作汇报</a:t>
            </a:r>
            <a:r>
              <a:rPr kumimoji="0" lang="en-US" altLang="zh-CN" sz="100" b="0" i="0" u="none" strike="noStrike" kern="0" cap="none" spc="0" normalizeH="0" baseline="0" noProof="0" dirty="0" smtClean="0">
                <a:ln>
                  <a:noFill/>
                </a:ln>
                <a:solidFill>
                  <a:schemeClr val="accent5">
                    <a:lumMod val="75000"/>
                  </a:schemeClr>
                </a:solidFill>
                <a:effectLst/>
                <a:uLnTx/>
                <a:uFillTx/>
              </a:rPr>
              <a:t>PPT</a:t>
            </a:r>
            <a:r>
              <a:rPr kumimoji="0" lang="zh-CN" altLang="en-US"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a:t>
            </a:r>
            <a:r>
              <a:rPr kumimoji="0" lang="en-US" altLang="zh-CN" sz="100" b="0" i="0" u="none" strike="noStrike" kern="0" cap="none" spc="0" normalizeH="0" baseline="0" noProof="0" dirty="0" smtClean="0">
                <a:ln>
                  <a:noFill/>
                </a:ln>
                <a:solidFill>
                  <a:schemeClr val="accent5">
                    <a:lumMod val="75000"/>
                  </a:schemeClr>
                </a:solidFill>
                <a:effectLst/>
                <a:uLnTx/>
                <a:uFillTx/>
              </a:rPr>
              <a:t>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accent5">
                    <a:lumMod val="75000"/>
                  </a:schemeClr>
                </a:solidFill>
                <a:effectLst/>
                <a:uLnTx/>
                <a:uFillTx/>
              </a:rPr>
              <a:t> </a:t>
            </a:r>
          </a:p>
        </p:txBody>
      </p:sp>
    </p:spTree>
    <p:extLst>
      <p:ext uri="{BB962C8B-B14F-4D97-AF65-F5344CB8AC3E}">
        <p14:creationId xmlns:p14="http://schemas.microsoft.com/office/powerpoint/2010/main" xmlns:mc="http://schemas.openxmlformats.org/markup-compatibility/2006" xmlns="" val="773615126"/>
      </p:ext>
    </p:extLst>
  </p:cSld>
  <p:clrMapOvr>
    <a:masterClrMapping/>
  </p:clrMapOvr>
  <mc:AlternateContent xmlns:mc="http://schemas.openxmlformats.org/markup-compatibility/2006">
    <mc:Choice xmlns:p14="http://schemas.microsoft.com/office/powerpoint/2010/main" xmlns="" Requires="p14">
      <p:transition spd="slow" p14:dur="1500" advClick="0" advTm="4000">
        <p14:ripple/>
      </p:transition>
    </mc:Choice>
    <mc:Fallback>
      <p:transition spd="slow" advClick="0" advTm="4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pPr/>
              <a:t>2020/9/10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 val="2458387686"/>
      </p:ext>
    </p:extLst>
  </p:cSld>
  <p:clrMapOvr>
    <a:masterClrMapping/>
  </p:clrMapOvr>
  <mc:AlternateContent xmlns:mc="http://schemas.openxmlformats.org/markup-compatibility/2006">
    <mc:Choice xmlns:p14="http://schemas.microsoft.com/office/powerpoint/2010/main" xmlns="" Requires="p14">
      <p:transition spd="slow" p14:dur="1500" advClick="0" advTm="4000">
        <p14:ripple/>
      </p:transition>
    </mc:Choice>
    <mc:Fallback>
      <p:transition spd="slow" advClick="0" advTm="4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pPr/>
              <a:t>2020/9/10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 val="1242603268"/>
      </p:ext>
    </p:extLst>
  </p:cSld>
  <p:clrMapOvr>
    <a:masterClrMapping/>
  </p:clrMapOvr>
  <mc:AlternateContent xmlns:mc="http://schemas.openxmlformats.org/markup-compatibility/2006">
    <mc:Choice xmlns:p14="http://schemas.microsoft.com/office/powerpoint/2010/main" xmlns="" Requires="p14">
      <p:transition spd="slow" p14:dur="1500" advClick="0" advTm="4000">
        <p14:ripple/>
      </p:transition>
    </mc:Choice>
    <mc:Fallback>
      <p:transition spd="slow" advClick="0" advTm="4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2020/9/10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 val="672930369"/>
      </p:ext>
    </p:extLst>
  </p:cSld>
  <p:clrMapOvr>
    <a:masterClrMapping/>
  </p:clrMapOvr>
  <mc:AlternateContent xmlns:mc="http://schemas.openxmlformats.org/markup-compatibility/2006">
    <mc:Choice xmlns:p14="http://schemas.microsoft.com/office/powerpoint/2010/main" xmlns="" Requires="p14">
      <p:transition spd="slow" p14:dur="1500" advClick="0" advTm="4000">
        <p14:ripple/>
      </p:transition>
    </mc:Choice>
    <mc:Fallback>
      <p:transition spd="slow" advClick="0" advTm="4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pPr/>
              <a:t>2020/9/10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 val="483445854"/>
      </p:ext>
    </p:extLst>
  </p:cSld>
  <p:clrMapOvr>
    <a:masterClrMapping/>
  </p:clrMapOvr>
  <mc:AlternateContent xmlns:mc="http://schemas.openxmlformats.org/markup-compatibility/2006">
    <mc:Choice xmlns:p14="http://schemas.microsoft.com/office/powerpoint/2010/main" xmlns="" Requires="p14">
      <p:transition spd="slow" p14:dur="1500" advClick="0" advTm="4000">
        <p14:ripple/>
      </p:transition>
    </mc:Choice>
    <mc:Fallback>
      <p:transition spd="slow" advClick="0" advTm="4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2020/9/10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 val="2829505222"/>
      </p:ext>
    </p:extLst>
  </p:cSld>
  <p:clrMapOvr>
    <a:masterClrMapping/>
  </p:clrMapOvr>
  <mc:AlternateContent xmlns:mc="http://schemas.openxmlformats.org/markup-compatibility/2006">
    <mc:Choice xmlns:p14="http://schemas.microsoft.com/office/powerpoint/2010/main" xmlns="" Requires="p14">
      <p:transition spd="slow" p14:dur="1500" advClick="0" advTm="4000">
        <p14:ripple/>
      </p:transition>
    </mc:Choice>
    <mc:Fallback>
      <p:transition spd="slow" advClick="0" advTm="4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pPr/>
              <a:t>2020/9/10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pPr/>
              <a:t>‹#›</a:t>
            </a:fld>
            <a:endParaRPr lang="zh-CN" altLang="en-US"/>
          </a:p>
        </p:txBody>
      </p:sp>
    </p:spTree>
    <p:extLst>
      <p:ext uri="{BB962C8B-B14F-4D97-AF65-F5344CB8AC3E}">
        <p14:creationId xmlns:p14="http://schemas.microsoft.com/office/powerpoint/2010/main" xmlns:mc="http://schemas.openxmlformats.org/markup-compatibility/2006" xmlns="" val="1369384632"/>
      </p:ext>
    </p:extLst>
  </p:cSld>
  <p:clrMapOvr>
    <a:masterClrMapping/>
  </p:clrMapOvr>
  <mc:AlternateContent xmlns:mc="http://schemas.openxmlformats.org/markup-compatibility/2006">
    <mc:Choice xmlns:p14="http://schemas.microsoft.com/office/powerpoint/2010/main" xmlns="" Requires="p14">
      <p:transition spd="slow" p14:dur="1500" advClick="0" advTm="4000">
        <p14:ripple/>
      </p:transition>
    </mc:Choice>
    <mc:Fallback>
      <p:transition spd="slow" advClick="0" advTm="4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mc="http://schemas.openxmlformats.org/markup-compatibility/2006" xmlns:p14="http://schemas.microsoft.com/office/powerpoint/2010/main" xmlns="" id="{FCB3E5B0-06EA-4C98-8425-130C6F9533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mc="http://schemas.openxmlformats.org/markup-compatibility/2006" xmlns:p14="http://schemas.microsoft.com/office/powerpoint/2010/main" xmlns="" id="{B01DF5A5-4C6E-4531-AE0C-BBC16F704C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xmlns:mc="http://schemas.openxmlformats.org/markup-compatibility/2006" xmlns:p14="http://schemas.microsoft.com/office/powerpoint/2010/main" xmlns="" id="{F07F5B0D-1CBA-4913-B7A6-3E6DB80EFA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inpin heiti" charset="-122"/>
                <a:ea typeface="inpin heiti" charset="-122"/>
              </a:defRPr>
            </a:lvl1pPr>
          </a:lstStyle>
          <a:p>
            <a:fld id="{8BF110F4-5A2C-4521-B5D2-3703DA100F18}" type="datetimeFigureOut">
              <a:rPr lang="zh-CN" altLang="en-US" smtClean="0"/>
              <a:pPr/>
              <a:t>2020/9/10</a:t>
            </a:fld>
            <a:endParaRPr lang="zh-CN" altLang="en-US" dirty="0"/>
          </a:p>
        </p:txBody>
      </p:sp>
      <p:sp>
        <p:nvSpPr>
          <p:cNvPr id="5" name="页脚占位符 4">
            <a:extLst>
              <a:ext uri="{FF2B5EF4-FFF2-40B4-BE49-F238E27FC236}">
                <a16:creationId xmlns:a16="http://schemas.microsoft.com/office/drawing/2014/main" xmlns:mc="http://schemas.openxmlformats.org/markup-compatibility/2006" xmlns:p14="http://schemas.microsoft.com/office/powerpoint/2010/main" xmlns="" id="{E47407C9-833A-4E07-9987-95D6BDC8A0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inpin heiti" charset="-122"/>
                <a:ea typeface="inpin heiti" charset="-122"/>
              </a:defRPr>
            </a:lvl1pPr>
          </a:lstStyle>
          <a:p>
            <a:endParaRPr lang="zh-CN" altLang="en-US" dirty="0"/>
          </a:p>
        </p:txBody>
      </p:sp>
      <p:sp>
        <p:nvSpPr>
          <p:cNvPr id="6" name="灯片编号占位符 5">
            <a:extLst>
              <a:ext uri="{FF2B5EF4-FFF2-40B4-BE49-F238E27FC236}">
                <a16:creationId xmlns:a16="http://schemas.microsoft.com/office/drawing/2014/main" xmlns:mc="http://schemas.openxmlformats.org/markup-compatibility/2006" xmlns:p14="http://schemas.microsoft.com/office/powerpoint/2010/main" xmlns="" id="{12DA8946-E418-4306-A8B0-43AE0A8CD8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inpin heiti" charset="-122"/>
                <a:ea typeface="inpin heiti" charset="-122"/>
              </a:defRPr>
            </a:lvl1pPr>
          </a:lstStyle>
          <a:p>
            <a:fld id="{6D4B21F7-A97C-4025-9985-63B0A5327EF5}" type="slidenum">
              <a:rPr lang="zh-CN" altLang="en-US" smtClean="0"/>
              <a:pPr/>
              <a:t>‹#›</a:t>
            </a:fld>
            <a:endParaRPr lang="zh-CN" altLang="en-US" dirty="0"/>
          </a:p>
        </p:txBody>
      </p:sp>
    </p:spTree>
    <p:extLst>
      <p:ext uri="{BB962C8B-B14F-4D97-AF65-F5344CB8AC3E}">
        <p14:creationId xmlns:p14="http://schemas.microsoft.com/office/powerpoint/2010/main" xmlns:mc="http://schemas.openxmlformats.org/markup-compatibility/2006" xmlns:a16="http://schemas.microsoft.com/office/drawing/2014/main" xmlns="" val="18359723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a16="http://schemas.microsoft.com/office/drawing/2014/main" xmlns="" Requires="p14">
      <p:transition spd="slow" p14:dur="1500" advClick="0" advTm="4000">
        <p14:ripple/>
      </p:transition>
    </mc:Choice>
    <mc:Fallback>
      <p:transition spd="slow" advClick="0" advTm="4000">
        <p:fade/>
      </p:transition>
    </mc:Fallback>
  </mc:AlternateContent>
  <p:txStyles>
    <p:titleStyle>
      <a:lvl1pPr algn="l" defTabSz="914400" rtl="0" eaLnBrk="1" latinLnBrk="0" hangingPunct="1">
        <a:lnSpc>
          <a:spcPct val="90000"/>
        </a:lnSpc>
        <a:spcBef>
          <a:spcPct val="0"/>
        </a:spcBef>
        <a:buNone/>
        <a:defRPr sz="4400" b="0" i="0" kern="1200">
          <a:solidFill>
            <a:schemeClr val="tx1"/>
          </a:solidFill>
          <a:latin typeface="inpin heiti" charset="-122"/>
          <a:ea typeface="inpin heiti"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npin heiti" charset="-122"/>
          <a:ea typeface="inpin heiti"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pin heiti" charset="-122"/>
          <a:ea typeface="inpin heiti"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npin heiti" charset="-122"/>
          <a:ea typeface="inpin heiti"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pin heiti" charset="-122"/>
          <a:ea typeface="inpin heiti"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pin heiti" charset="-122"/>
          <a:ea typeface="inpin heiti"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45369"/>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inpin heiti" charset="-122"/>
                <a:ea typeface="inpin heiti" charset="-122"/>
              </a:defRPr>
            </a:lvl1pPr>
          </a:lstStyle>
          <a:p>
            <a:fld id="{D997B5FA-0921-464F-AAE1-844C04324D75}" type="datetimeFigureOut">
              <a:rPr lang="zh-CN" altLang="en-US" smtClean="0"/>
              <a:pPr/>
              <a:t>2020/9/10</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inpin heiti" charset="-122"/>
                <a:ea typeface="inpin heiti"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inpin heiti" charset="-122"/>
                <a:ea typeface="inpin heiti" charset="-122"/>
              </a:defRPr>
            </a:lvl1pPr>
          </a:lstStyle>
          <a:p>
            <a:fld id="{565CE74E-AB26-4998-AD42-012C4C1AD076}" type="slidenum">
              <a:rPr lang="zh-CN" altLang="en-US" smtClean="0"/>
              <a:pPr/>
              <a:t>‹#›</a:t>
            </a:fld>
            <a:endParaRPr lang="zh-CN" altLang="en-US" dirty="0"/>
          </a:p>
        </p:txBody>
      </p:sp>
      <p:pic>
        <p:nvPicPr>
          <p:cNvPr id="8" name="图片 7" descr="59c3d830d3608"/>
          <p:cNvPicPr>
            <a:picLocks noChangeAspect="1"/>
          </p:cNvPicPr>
          <p:nvPr userDrawn="1"/>
        </p:nvPicPr>
        <p:blipFill>
          <a:blip r:embed="rId13" cstate="screen">
            <a:extLst>
              <a:ext uri="{28A0092B-C50C-407E-A947-70E740481C1C}">
                <a14:useLocalDpi xmlns:a14="http://schemas.microsoft.com/office/drawing/2010/main" xmlns:mc="http://schemas.openxmlformats.org/markup-compatibility/2006" xmlns:p14="http://schemas.microsoft.com/office/powerpoint/2010/main" xmlns=""/>
              </a:ext>
            </a:extLst>
          </a:blip>
          <a:stretch>
            <a:fillRect/>
          </a:stretch>
        </p:blipFill>
        <p:spPr>
          <a:xfrm>
            <a:off x="-46355" y="-15875"/>
            <a:ext cx="1868170" cy="1707515"/>
          </a:xfrm>
          <a:prstGeom prst="rect">
            <a:avLst/>
          </a:prstGeom>
        </p:spPr>
      </p:pic>
      <p:pic>
        <p:nvPicPr>
          <p:cNvPr id="9" name="图片 8" descr="未标题-4"/>
          <p:cNvPicPr>
            <a:picLocks noChangeAspect="1"/>
          </p:cNvPicPr>
          <p:nvPr userDrawn="1"/>
        </p:nvPicPr>
        <p:blipFill>
          <a:blip r:embed="rId14" cstate="screen">
            <a:extLst>
              <a:ext uri="{28A0092B-C50C-407E-A947-70E740481C1C}">
                <a14:useLocalDpi xmlns:a14="http://schemas.microsoft.com/office/drawing/2010/main" xmlns:mc="http://schemas.openxmlformats.org/markup-compatibility/2006" xmlns:p14="http://schemas.microsoft.com/office/powerpoint/2010/main" xmlns=""/>
              </a:ext>
            </a:extLst>
          </a:blip>
          <a:stretch>
            <a:fillRect/>
          </a:stretch>
        </p:blipFill>
        <p:spPr>
          <a:xfrm>
            <a:off x="9966325" y="-15875"/>
            <a:ext cx="2199005" cy="2152650"/>
          </a:xfrm>
          <a:prstGeom prst="rect">
            <a:avLst/>
          </a:prstGeom>
        </p:spPr>
      </p:pic>
    </p:spTree>
    <p:extLst>
      <p:ext uri="{BB962C8B-B14F-4D97-AF65-F5344CB8AC3E}">
        <p14:creationId xmlns:p14="http://schemas.microsoft.com/office/powerpoint/2010/main" xmlns:mc="http://schemas.openxmlformats.org/markup-compatibility/2006" xmlns:a14="http://schemas.microsoft.com/office/drawing/2010/main" xmlns="" val="977997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xmlns:a14="http://schemas.microsoft.com/office/drawing/2010/main" xmlns="" Requires="p14">
      <p:transition spd="slow" p14:dur="1500" advClick="0" advTm="4000">
        <p14:ripple/>
      </p:transition>
    </mc:Choice>
    <mc:Fallback>
      <p:transition spd="slow" advClick="0" advTm="4000">
        <p:fade/>
      </p:transition>
    </mc:Fallback>
  </mc:AlternateContent>
  <p:txStyles>
    <p:titleStyle>
      <a:lvl1pPr algn="l" defTabSz="914400" rtl="0" eaLnBrk="1" latinLnBrk="0" hangingPunct="1">
        <a:lnSpc>
          <a:spcPct val="90000"/>
        </a:lnSpc>
        <a:spcBef>
          <a:spcPct val="0"/>
        </a:spcBef>
        <a:buNone/>
        <a:defRPr sz="4400" b="0" i="0" kern="1200">
          <a:solidFill>
            <a:schemeClr val="tx1"/>
          </a:solidFill>
          <a:latin typeface="inpin heiti" charset="-122"/>
          <a:ea typeface="inpin heiti"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npin heiti" charset="-122"/>
          <a:ea typeface="inpin heiti"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pin heiti" charset="-122"/>
          <a:ea typeface="inpin heiti"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npin heiti" charset="-122"/>
          <a:ea typeface="inpin heiti"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pin heiti" charset="-122"/>
          <a:ea typeface="inpin heiti"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pin heiti" charset="-122"/>
          <a:ea typeface="inpin heiti"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1"/>
          <p:cNvPicPr>
            <a:picLocks noChangeAspect="1"/>
          </p:cNvPicPr>
          <p:nvPr/>
        </p:nvPicPr>
        <p:blipFill>
          <a:blip r:embed="rId3"/>
          <a:stretch>
            <a:fillRect/>
          </a:stretch>
        </p:blipFill>
        <p:spPr>
          <a:xfrm>
            <a:off x="-1270" y="-635"/>
            <a:ext cx="12195175" cy="6859905"/>
          </a:xfrm>
          <a:prstGeom prst="rect">
            <a:avLst/>
          </a:prstGeom>
        </p:spPr>
      </p:pic>
      <p:pic>
        <p:nvPicPr>
          <p:cNvPr id="5" name="图片 4" descr="未标题-1"/>
          <p:cNvPicPr>
            <a:picLocks noChangeAspect="1"/>
          </p:cNvPicPr>
          <p:nvPr/>
        </p:nvPicPr>
        <p:blipFill>
          <a:blip r:embed="rId4"/>
          <a:stretch>
            <a:fillRect/>
          </a:stretch>
        </p:blipFill>
        <p:spPr>
          <a:xfrm>
            <a:off x="6879590" y="76835"/>
            <a:ext cx="1263650" cy="2834640"/>
          </a:xfrm>
          <a:prstGeom prst="rect">
            <a:avLst/>
          </a:prstGeom>
        </p:spPr>
      </p:pic>
      <p:sp>
        <p:nvSpPr>
          <p:cNvPr id="6" name="文本框 5"/>
          <p:cNvSpPr txBox="1"/>
          <p:nvPr/>
        </p:nvSpPr>
        <p:spPr>
          <a:xfrm>
            <a:off x="4810126" y="369335"/>
            <a:ext cx="1477328" cy="2871940"/>
          </a:xfrm>
          <a:prstGeom prst="rect">
            <a:avLst/>
          </a:prstGeom>
          <a:noFill/>
          <a:effectLst>
            <a:glow rad="1905000">
              <a:schemeClr val="accent4">
                <a:satMod val="175000"/>
                <a:alpha val="74000"/>
              </a:schemeClr>
            </a:glow>
            <a:reflection blurRad="203200" stA="45000" endPos="24000" dist="558800" dir="5400000" sy="-100000" algn="bl" rotWithShape="0"/>
            <a:softEdge rad="508000"/>
          </a:effectLst>
        </p:spPr>
        <p:txBody>
          <a:bodyPr vert="eaVert"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中秋主题活动</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策划方案</a:t>
            </a:r>
          </a:p>
        </p:txBody>
      </p:sp>
      <p:pic>
        <p:nvPicPr>
          <p:cNvPr id="7" name="图片 6" descr="59c3d830d3608"/>
          <p:cNvPicPr>
            <a:picLocks noChangeAspect="1"/>
          </p:cNvPicPr>
          <p:nvPr/>
        </p:nvPicPr>
        <p:blipFill>
          <a:blip r:embed="rId5" cstate="screen">
            <a:extLst>
              <a:ext uri="{28A0092B-C50C-407E-A947-70E740481C1C}">
                <a14:useLocalDpi xmlns:a14="http://schemas.microsoft.com/office/drawing/2010/main" xmlns:p14="http://schemas.microsoft.com/office/powerpoint/2010/main" xmlns:mc="http://schemas.openxmlformats.org/markup-compatibility/2006" xmlns=""/>
              </a:ext>
            </a:extLst>
          </a:blip>
          <a:srcRect/>
          <a:stretch>
            <a:fillRect/>
          </a:stretch>
        </p:blipFill>
        <p:spPr>
          <a:xfrm>
            <a:off x="-1270" y="-635"/>
            <a:ext cx="2258695" cy="2604770"/>
          </a:xfrm>
          <a:prstGeom prst="rect">
            <a:avLst/>
          </a:prstGeom>
        </p:spPr>
      </p:pic>
      <p:pic>
        <p:nvPicPr>
          <p:cNvPr id="8" name="图片 7" descr="59c3d830d3608"/>
          <p:cNvPicPr>
            <a:picLocks noChangeAspect="1"/>
          </p:cNvPicPr>
          <p:nvPr/>
        </p:nvPicPr>
        <p:blipFill>
          <a:blip r:embed="rId6" cstate="screen">
            <a:extLst>
              <a:ext uri="{28A0092B-C50C-407E-A947-70E740481C1C}">
                <a14:useLocalDpi xmlns:a14="http://schemas.microsoft.com/office/drawing/2010/main" xmlns:p14="http://schemas.microsoft.com/office/powerpoint/2010/main" xmlns:mc="http://schemas.openxmlformats.org/markup-compatibility/2006" xmlns=""/>
              </a:ext>
            </a:extLst>
          </a:blip>
          <a:srcRect/>
          <a:stretch>
            <a:fillRect/>
          </a:stretch>
        </p:blipFill>
        <p:spPr>
          <a:xfrm>
            <a:off x="2257425" y="-635"/>
            <a:ext cx="1366520" cy="2258060"/>
          </a:xfrm>
          <a:prstGeom prst="rect">
            <a:avLst/>
          </a:prstGeom>
        </p:spPr>
      </p:pic>
      <p:pic>
        <p:nvPicPr>
          <p:cNvPr id="9" name="图片 8" descr="59c3d830d3608"/>
          <p:cNvPicPr>
            <a:picLocks noChangeAspect="1"/>
          </p:cNvPicPr>
          <p:nvPr/>
        </p:nvPicPr>
        <p:blipFill>
          <a:blip r:embed="rId7" cstate="screen">
            <a:extLst>
              <a:ext uri="{28A0092B-C50C-407E-A947-70E740481C1C}">
                <a14:useLocalDpi xmlns:a14="http://schemas.microsoft.com/office/drawing/2010/main" xmlns:p14="http://schemas.microsoft.com/office/powerpoint/2010/main" xmlns:mc="http://schemas.openxmlformats.org/markup-compatibility/2006" xmlns=""/>
              </a:ext>
            </a:extLst>
          </a:blip>
          <a:srcRect/>
          <a:stretch>
            <a:fillRect/>
          </a:stretch>
        </p:blipFill>
        <p:spPr>
          <a:xfrm>
            <a:off x="3623945" y="-13335"/>
            <a:ext cx="1070610" cy="1769110"/>
          </a:xfrm>
          <a:prstGeom prst="rect">
            <a:avLst/>
          </a:prstGeom>
        </p:spPr>
      </p:pic>
    </p:spTree>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5"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ppt_w</p:attrName>
                                        </p:attrNameLst>
                                      </p:cBhvr>
                                      <p:tavLst>
                                        <p:tav tm="0" fmla="#ppt_w*sin(2.5*pi*$)">
                                          <p:val>
                                            <p:fltVal val="0"/>
                                          </p:val>
                                        </p:tav>
                                        <p:tav tm="100000">
                                          <p:val>
                                            <p:fltVal val="1"/>
                                          </p:val>
                                        </p:tav>
                                      </p:tavLst>
                                    </p:anim>
                                    <p:anim calcmode="lin" valueType="num">
                                      <p:cBhvr>
                                        <p:cTn id="14" dur="1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未标题-3"/>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
              </a:ext>
            </a:extLst>
          </a:blip>
          <a:stretch>
            <a:fillRect/>
          </a:stretch>
        </p:blipFill>
        <p:spPr>
          <a:xfrm>
            <a:off x="114935" y="3736340"/>
            <a:ext cx="5031740" cy="2823845"/>
          </a:xfrm>
          <a:prstGeom prst="rect">
            <a:avLst/>
          </a:prstGeom>
        </p:spPr>
      </p:pic>
      <p:sp>
        <p:nvSpPr>
          <p:cNvPr id="6" name="菱形 5"/>
          <p:cNvSpPr/>
          <p:nvPr/>
        </p:nvSpPr>
        <p:spPr>
          <a:xfrm>
            <a:off x="1335405" y="1179830"/>
            <a:ext cx="1145540" cy="1145540"/>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7" name="菱形 6"/>
          <p:cNvSpPr/>
          <p:nvPr/>
        </p:nvSpPr>
        <p:spPr>
          <a:xfrm>
            <a:off x="1335405" y="2475230"/>
            <a:ext cx="1145540" cy="1145540"/>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8" name="文本框 7"/>
          <p:cNvSpPr txBox="1"/>
          <p:nvPr/>
        </p:nvSpPr>
        <p:spPr>
          <a:xfrm>
            <a:off x="1473200" y="1337945"/>
            <a:ext cx="793115" cy="8299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目</a:t>
            </a:r>
          </a:p>
        </p:txBody>
      </p:sp>
      <p:sp>
        <p:nvSpPr>
          <p:cNvPr id="9" name="文本框 8"/>
          <p:cNvSpPr txBox="1"/>
          <p:nvPr/>
        </p:nvSpPr>
        <p:spPr>
          <a:xfrm>
            <a:off x="1473835" y="2714625"/>
            <a:ext cx="793115" cy="8299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录</a:t>
            </a:r>
          </a:p>
        </p:txBody>
      </p:sp>
      <p:grpSp>
        <p:nvGrpSpPr>
          <p:cNvPr id="32" name="组合 31"/>
          <p:cNvGrpSpPr/>
          <p:nvPr/>
        </p:nvGrpSpPr>
        <p:grpSpPr>
          <a:xfrm>
            <a:off x="4831715" y="2385060"/>
            <a:ext cx="1438275" cy="3067685"/>
            <a:chOff x="7455" y="4165"/>
            <a:chExt cx="2265" cy="4831"/>
          </a:xfrm>
        </p:grpSpPr>
        <p:grpSp>
          <p:nvGrpSpPr>
            <p:cNvPr id="10" name="组合 9"/>
            <p:cNvGrpSpPr/>
            <p:nvPr/>
          </p:nvGrpSpPr>
          <p:grpSpPr>
            <a:xfrm flipV="1">
              <a:off x="7455" y="6527"/>
              <a:ext cx="2265" cy="2469"/>
              <a:chOff x="6755" y="3999"/>
              <a:chExt cx="2936" cy="3198"/>
            </a:xfrm>
          </p:grpSpPr>
          <p:pic>
            <p:nvPicPr>
              <p:cNvPr id="18" name="图片 17"/>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
                  </a:ext>
                </a:extLst>
              </a:blip>
              <a:srcRect/>
              <a:stretch>
                <a:fillRect/>
              </a:stretch>
            </p:blipFill>
            <p:spPr>
              <a:xfrm flipH="1" flipV="1">
                <a:off x="6833" y="4079"/>
                <a:ext cx="2761" cy="1443"/>
              </a:xfrm>
              <a:prstGeom prst="rect">
                <a:avLst/>
              </a:prstGeom>
            </p:spPr>
          </p:pic>
          <p:sp>
            <p:nvSpPr>
              <p:cNvPr id="73"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grpSp>
          <p:nvGrpSpPr>
            <p:cNvPr id="31" name="组合 30"/>
            <p:cNvGrpSpPr/>
            <p:nvPr/>
          </p:nvGrpSpPr>
          <p:grpSpPr>
            <a:xfrm>
              <a:off x="8076" y="7253"/>
              <a:ext cx="1018" cy="1019"/>
              <a:chOff x="7875" y="2792"/>
              <a:chExt cx="1018" cy="1019"/>
            </a:xfrm>
          </p:grpSpPr>
          <p:sp>
            <p:nvSpPr>
              <p:cNvPr id="11" name="椭圆 10"/>
              <p:cNvSpPr/>
              <p:nvPr/>
            </p:nvSpPr>
            <p:spPr>
              <a:xfrm>
                <a:off x="7957" y="2792"/>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2" name="文本框 11"/>
              <p:cNvSpPr txBox="1"/>
              <p:nvPr/>
            </p:nvSpPr>
            <p:spPr>
              <a:xfrm>
                <a:off x="7875" y="2793"/>
                <a:ext cx="1018" cy="10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贰</a:t>
                </a:r>
              </a:p>
            </p:txBody>
          </p:sp>
        </p:grpSp>
        <p:sp>
          <p:nvSpPr>
            <p:cNvPr id="14" name="文本框 13"/>
            <p:cNvSpPr txBox="1"/>
            <p:nvPr/>
          </p:nvSpPr>
          <p:spPr>
            <a:xfrm>
              <a:off x="8067" y="4165"/>
              <a:ext cx="969" cy="3348"/>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u="none" strike="noStrike" kern="1200" cap="none" spc="0" normalizeH="0" baseline="0" noProof="0" dirty="0">
                  <a:ln>
                    <a:noFill/>
                  </a:ln>
                  <a:solidFill>
                    <a:srgbClr val="FED53E"/>
                  </a:solidFill>
                  <a:effectLst>
                    <a:outerShdw blurRad="38100" dist="38100" dir="2700000" algn="tl">
                      <a:srgbClr val="000000">
                        <a:alpha val="43137"/>
                      </a:srgbClr>
                    </a:outerShdw>
                  </a:effectLst>
                  <a:uLnTx/>
                  <a:uFillTx/>
                  <a:latin typeface="inpin heiti" charset="-122"/>
                  <a:ea typeface="inpin heiti" charset="-122"/>
                  <a:cs typeface="+mn-cs"/>
                </a:rPr>
                <a:t>时间、地点</a:t>
              </a:r>
            </a:p>
          </p:txBody>
        </p:sp>
      </p:grpSp>
      <p:grpSp>
        <p:nvGrpSpPr>
          <p:cNvPr id="16" name="组合 15"/>
          <p:cNvGrpSpPr/>
          <p:nvPr/>
        </p:nvGrpSpPr>
        <p:grpSpPr>
          <a:xfrm>
            <a:off x="3671570" y="1254760"/>
            <a:ext cx="1438275" cy="3004185"/>
            <a:chOff x="5419" y="1802"/>
            <a:chExt cx="2265" cy="4731"/>
          </a:xfrm>
        </p:grpSpPr>
        <p:grpSp>
          <p:nvGrpSpPr>
            <p:cNvPr id="17" name="组合 16"/>
            <p:cNvGrpSpPr/>
            <p:nvPr/>
          </p:nvGrpSpPr>
          <p:grpSpPr>
            <a:xfrm>
              <a:off x="5419" y="1802"/>
              <a:ext cx="2265" cy="2469"/>
              <a:chOff x="6755" y="3999"/>
              <a:chExt cx="2936" cy="3198"/>
            </a:xfrm>
          </p:grpSpPr>
          <p:pic>
            <p:nvPicPr>
              <p:cNvPr id="19" name="图片 18"/>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
                  </a:ext>
                </a:extLst>
              </a:blip>
              <a:srcRect/>
              <a:stretch>
                <a:fillRect/>
              </a:stretch>
            </p:blipFill>
            <p:spPr>
              <a:xfrm flipH="1" flipV="1">
                <a:off x="6833" y="4079"/>
                <a:ext cx="2761" cy="1443"/>
              </a:xfrm>
              <a:prstGeom prst="rect">
                <a:avLst/>
              </a:prstGeom>
            </p:spPr>
          </p:pic>
          <p:sp>
            <p:nvSpPr>
              <p:cNvPr id="20"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1" name="椭圆 20"/>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2" name="文本框 21"/>
            <p:cNvSpPr txBox="1"/>
            <p:nvPr/>
          </p:nvSpPr>
          <p:spPr>
            <a:xfrm>
              <a:off x="6031" y="2599"/>
              <a:ext cx="1009" cy="10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壹</a:t>
              </a:r>
            </a:p>
          </p:txBody>
        </p:sp>
        <p:sp>
          <p:nvSpPr>
            <p:cNvPr id="23" name="文本框 22"/>
            <p:cNvSpPr txBox="1"/>
            <p:nvPr/>
          </p:nvSpPr>
          <p:spPr>
            <a:xfrm>
              <a:off x="6050" y="3662"/>
              <a:ext cx="969"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方案主题</a:t>
              </a:r>
            </a:p>
          </p:txBody>
        </p:sp>
      </p:grpSp>
      <p:grpSp>
        <p:nvGrpSpPr>
          <p:cNvPr id="33" name="组合 32"/>
          <p:cNvGrpSpPr/>
          <p:nvPr/>
        </p:nvGrpSpPr>
        <p:grpSpPr>
          <a:xfrm>
            <a:off x="7152005" y="2700020"/>
            <a:ext cx="1438275" cy="2713990"/>
            <a:chOff x="7455" y="4722"/>
            <a:chExt cx="2265" cy="4274"/>
          </a:xfrm>
        </p:grpSpPr>
        <p:grpSp>
          <p:nvGrpSpPr>
            <p:cNvPr id="34" name="组合 33"/>
            <p:cNvGrpSpPr/>
            <p:nvPr/>
          </p:nvGrpSpPr>
          <p:grpSpPr>
            <a:xfrm flipV="1">
              <a:off x="7455" y="6527"/>
              <a:ext cx="2265" cy="2469"/>
              <a:chOff x="6755" y="3999"/>
              <a:chExt cx="2936" cy="3198"/>
            </a:xfrm>
          </p:grpSpPr>
          <p:pic>
            <p:nvPicPr>
              <p:cNvPr id="35" name="图片 34"/>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
                  </a:ext>
                </a:extLst>
              </a:blip>
              <a:srcRect/>
              <a:stretch>
                <a:fillRect/>
              </a:stretch>
            </p:blipFill>
            <p:spPr>
              <a:xfrm flipH="1" flipV="1">
                <a:off x="6833" y="4079"/>
                <a:ext cx="2761" cy="1443"/>
              </a:xfrm>
              <a:prstGeom prst="rect">
                <a:avLst/>
              </a:prstGeom>
            </p:spPr>
          </p:pic>
          <p:sp>
            <p:nvSpPr>
              <p:cNvPr id="36"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grpSp>
          <p:nvGrpSpPr>
            <p:cNvPr id="37" name="组合 36"/>
            <p:cNvGrpSpPr/>
            <p:nvPr/>
          </p:nvGrpSpPr>
          <p:grpSpPr>
            <a:xfrm>
              <a:off x="8076" y="7253"/>
              <a:ext cx="1018" cy="1019"/>
              <a:chOff x="7875" y="2792"/>
              <a:chExt cx="1018" cy="1019"/>
            </a:xfrm>
          </p:grpSpPr>
          <p:sp>
            <p:nvSpPr>
              <p:cNvPr id="38" name="椭圆 37"/>
              <p:cNvSpPr/>
              <p:nvPr/>
            </p:nvSpPr>
            <p:spPr>
              <a:xfrm>
                <a:off x="7957" y="2792"/>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39" name="文本框 38"/>
              <p:cNvSpPr txBox="1"/>
              <p:nvPr/>
            </p:nvSpPr>
            <p:spPr>
              <a:xfrm>
                <a:off x="7875" y="2793"/>
                <a:ext cx="1018" cy="10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肆</a:t>
                </a:r>
              </a:p>
            </p:txBody>
          </p:sp>
        </p:grpSp>
        <p:sp>
          <p:nvSpPr>
            <p:cNvPr id="40" name="文本框 39"/>
            <p:cNvSpPr txBox="1"/>
            <p:nvPr/>
          </p:nvSpPr>
          <p:spPr>
            <a:xfrm>
              <a:off x="8067" y="4722"/>
              <a:ext cx="969"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u="none" strike="noStrike" kern="1200" cap="none" spc="0" normalizeH="0" baseline="0" noProof="0" dirty="0">
                  <a:ln>
                    <a:noFill/>
                  </a:ln>
                  <a:solidFill>
                    <a:srgbClr val="FED53E"/>
                  </a:solidFill>
                  <a:effectLst>
                    <a:outerShdw blurRad="38100" dist="38100" dir="2700000" algn="tl">
                      <a:srgbClr val="000000">
                        <a:alpha val="43137"/>
                      </a:srgbClr>
                    </a:outerShdw>
                  </a:effectLst>
                  <a:uLnTx/>
                  <a:uFillTx/>
                  <a:latin typeface="inpin heiti" charset="-122"/>
                  <a:ea typeface="inpin heiti" charset="-122"/>
                  <a:cs typeface="+mn-cs"/>
                </a:rPr>
                <a:t>具体活动</a:t>
              </a:r>
            </a:p>
          </p:txBody>
        </p:sp>
      </p:grpSp>
      <p:grpSp>
        <p:nvGrpSpPr>
          <p:cNvPr id="41" name="组合 40"/>
          <p:cNvGrpSpPr/>
          <p:nvPr/>
        </p:nvGrpSpPr>
        <p:grpSpPr>
          <a:xfrm>
            <a:off x="5991860" y="1216025"/>
            <a:ext cx="1438275" cy="3004185"/>
            <a:chOff x="5419" y="1802"/>
            <a:chExt cx="2265" cy="4731"/>
          </a:xfrm>
        </p:grpSpPr>
        <p:grpSp>
          <p:nvGrpSpPr>
            <p:cNvPr id="42" name="组合 41"/>
            <p:cNvGrpSpPr/>
            <p:nvPr/>
          </p:nvGrpSpPr>
          <p:grpSpPr>
            <a:xfrm>
              <a:off x="5419" y="1802"/>
              <a:ext cx="2265" cy="2469"/>
              <a:chOff x="6755" y="3999"/>
              <a:chExt cx="2936" cy="3198"/>
            </a:xfrm>
          </p:grpSpPr>
          <p:pic>
            <p:nvPicPr>
              <p:cNvPr id="43" name="图片 42"/>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
                  </a:ext>
                </a:extLst>
              </a:blip>
              <a:srcRect/>
              <a:stretch>
                <a:fillRect/>
              </a:stretch>
            </p:blipFill>
            <p:spPr>
              <a:xfrm flipH="1" flipV="1">
                <a:off x="6833" y="4079"/>
                <a:ext cx="2761" cy="1443"/>
              </a:xfrm>
              <a:prstGeom prst="rect">
                <a:avLst/>
              </a:prstGeom>
            </p:spPr>
          </p:pic>
          <p:sp>
            <p:nvSpPr>
              <p:cNvPr id="44"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45" name="椭圆 44"/>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46" name="文本框 45"/>
            <p:cNvSpPr txBox="1"/>
            <p:nvPr/>
          </p:nvSpPr>
          <p:spPr>
            <a:xfrm>
              <a:off x="6031" y="2599"/>
              <a:ext cx="1009" cy="10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叁</a:t>
              </a:r>
            </a:p>
          </p:txBody>
        </p:sp>
        <p:sp>
          <p:nvSpPr>
            <p:cNvPr id="47" name="文本框 46"/>
            <p:cNvSpPr txBox="1"/>
            <p:nvPr/>
          </p:nvSpPr>
          <p:spPr>
            <a:xfrm>
              <a:off x="6050" y="3662"/>
              <a:ext cx="969"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方案特色</a:t>
              </a:r>
            </a:p>
          </p:txBody>
        </p:sp>
      </p:grpSp>
      <p:grpSp>
        <p:nvGrpSpPr>
          <p:cNvPr id="48" name="组合 47"/>
          <p:cNvGrpSpPr/>
          <p:nvPr/>
        </p:nvGrpSpPr>
        <p:grpSpPr>
          <a:xfrm>
            <a:off x="9472295" y="2661285"/>
            <a:ext cx="1438275" cy="2713990"/>
            <a:chOff x="7455" y="4722"/>
            <a:chExt cx="2265" cy="4274"/>
          </a:xfrm>
        </p:grpSpPr>
        <p:grpSp>
          <p:nvGrpSpPr>
            <p:cNvPr id="49" name="组合 48"/>
            <p:cNvGrpSpPr/>
            <p:nvPr/>
          </p:nvGrpSpPr>
          <p:grpSpPr>
            <a:xfrm flipV="1">
              <a:off x="7455" y="6527"/>
              <a:ext cx="2265" cy="2469"/>
              <a:chOff x="6755" y="3999"/>
              <a:chExt cx="2936" cy="3198"/>
            </a:xfrm>
          </p:grpSpPr>
          <p:pic>
            <p:nvPicPr>
              <p:cNvPr id="50" name="图片 49"/>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
                  </a:ext>
                </a:extLst>
              </a:blip>
              <a:srcRect/>
              <a:stretch>
                <a:fillRect/>
              </a:stretch>
            </p:blipFill>
            <p:spPr>
              <a:xfrm flipH="1" flipV="1">
                <a:off x="6833" y="4079"/>
                <a:ext cx="2761" cy="1443"/>
              </a:xfrm>
              <a:prstGeom prst="rect">
                <a:avLst/>
              </a:prstGeom>
            </p:spPr>
          </p:pic>
          <p:sp>
            <p:nvSpPr>
              <p:cNvPr id="51"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grpSp>
          <p:nvGrpSpPr>
            <p:cNvPr id="52" name="组合 51"/>
            <p:cNvGrpSpPr/>
            <p:nvPr/>
          </p:nvGrpSpPr>
          <p:grpSpPr>
            <a:xfrm>
              <a:off x="8076" y="7253"/>
              <a:ext cx="1018" cy="1019"/>
              <a:chOff x="7875" y="2792"/>
              <a:chExt cx="1018" cy="1019"/>
            </a:xfrm>
          </p:grpSpPr>
          <p:sp>
            <p:nvSpPr>
              <p:cNvPr id="53" name="椭圆 52"/>
              <p:cNvSpPr/>
              <p:nvPr/>
            </p:nvSpPr>
            <p:spPr>
              <a:xfrm>
                <a:off x="7957" y="2792"/>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54" name="文本框 53"/>
              <p:cNvSpPr txBox="1"/>
              <p:nvPr/>
            </p:nvSpPr>
            <p:spPr>
              <a:xfrm>
                <a:off x="7875" y="2793"/>
                <a:ext cx="1018" cy="101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陆</a:t>
                </a:r>
              </a:p>
            </p:txBody>
          </p:sp>
        </p:grpSp>
        <p:sp>
          <p:nvSpPr>
            <p:cNvPr id="55" name="文本框 54"/>
            <p:cNvSpPr txBox="1"/>
            <p:nvPr/>
          </p:nvSpPr>
          <p:spPr>
            <a:xfrm>
              <a:off x="8067" y="4722"/>
              <a:ext cx="969"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u="none" strike="noStrike" kern="1200" cap="none" spc="0" normalizeH="0" baseline="0" noProof="0" dirty="0">
                  <a:ln>
                    <a:noFill/>
                  </a:ln>
                  <a:solidFill>
                    <a:srgbClr val="FED53E"/>
                  </a:solidFill>
                  <a:effectLst>
                    <a:outerShdw blurRad="38100" dist="38100" dir="2700000" algn="tl">
                      <a:srgbClr val="000000">
                        <a:alpha val="43137"/>
                      </a:srgbClr>
                    </a:outerShdw>
                  </a:effectLst>
                  <a:uLnTx/>
                  <a:uFillTx/>
                  <a:latin typeface="inpin heiti" charset="-122"/>
                  <a:ea typeface="inpin heiti" charset="-122"/>
                  <a:cs typeface="+mn-cs"/>
                </a:rPr>
                <a:t>活动结束</a:t>
              </a:r>
            </a:p>
          </p:txBody>
        </p:sp>
      </p:grpSp>
      <p:grpSp>
        <p:nvGrpSpPr>
          <p:cNvPr id="56" name="组合 55"/>
          <p:cNvGrpSpPr/>
          <p:nvPr/>
        </p:nvGrpSpPr>
        <p:grpSpPr>
          <a:xfrm>
            <a:off x="8312150" y="1177290"/>
            <a:ext cx="1438275" cy="3004185"/>
            <a:chOff x="5419" y="1802"/>
            <a:chExt cx="2265" cy="4731"/>
          </a:xfrm>
        </p:grpSpPr>
        <p:grpSp>
          <p:nvGrpSpPr>
            <p:cNvPr id="57" name="组合 56"/>
            <p:cNvGrpSpPr/>
            <p:nvPr/>
          </p:nvGrpSpPr>
          <p:grpSpPr>
            <a:xfrm>
              <a:off x="5419" y="1802"/>
              <a:ext cx="2265" cy="2469"/>
              <a:chOff x="6755" y="3999"/>
              <a:chExt cx="2936" cy="3198"/>
            </a:xfrm>
          </p:grpSpPr>
          <p:pic>
            <p:nvPicPr>
              <p:cNvPr id="58" name="图片 57"/>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
                  </a:ext>
                </a:extLst>
              </a:blip>
              <a:srcRect/>
              <a:stretch>
                <a:fillRect/>
              </a:stretch>
            </p:blipFill>
            <p:spPr>
              <a:xfrm flipH="1" flipV="1">
                <a:off x="6833" y="4079"/>
                <a:ext cx="2761" cy="1443"/>
              </a:xfrm>
              <a:prstGeom prst="rect">
                <a:avLst/>
              </a:prstGeom>
            </p:spPr>
          </p:pic>
          <p:sp>
            <p:nvSpPr>
              <p:cNvPr id="59"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60" name="椭圆 59"/>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61" name="文本框 60"/>
            <p:cNvSpPr txBox="1"/>
            <p:nvPr/>
          </p:nvSpPr>
          <p:spPr>
            <a:xfrm>
              <a:off x="6031" y="2599"/>
              <a:ext cx="1009" cy="10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伍</a:t>
              </a:r>
            </a:p>
          </p:txBody>
        </p:sp>
        <p:sp>
          <p:nvSpPr>
            <p:cNvPr id="62" name="文本框 61"/>
            <p:cNvSpPr txBox="1"/>
            <p:nvPr/>
          </p:nvSpPr>
          <p:spPr>
            <a:xfrm>
              <a:off x="6050" y="3662"/>
              <a:ext cx="969"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现场布置</a:t>
              </a:r>
            </a:p>
          </p:txBody>
        </p:sp>
      </p:grpSp>
    </p:spTree>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anim calcmode="lin" valueType="num">
                                      <p:cBhvr>
                                        <p:cTn id="12" dur="750" fill="hold"/>
                                        <p:tgtEl>
                                          <p:spTgt spid="6"/>
                                        </p:tgtEl>
                                        <p:attrNameLst>
                                          <p:attrName>ppt_w</p:attrName>
                                        </p:attrNameLst>
                                      </p:cBhvr>
                                      <p:tavLst>
                                        <p:tav tm="0" fmla="#ppt_w*sin(2.5*pi*$)">
                                          <p:val>
                                            <p:fltVal val="0"/>
                                          </p:val>
                                        </p:tav>
                                        <p:tav tm="100000">
                                          <p:val>
                                            <p:fltVal val="1"/>
                                          </p:val>
                                        </p:tav>
                                      </p:tavLst>
                                    </p:anim>
                                    <p:anim calcmode="lin" valueType="num">
                                      <p:cBhvr>
                                        <p:cTn id="13" dur="750" fill="hold"/>
                                        <p:tgtEl>
                                          <p:spTgt spid="6"/>
                                        </p:tgtEl>
                                        <p:attrNameLst>
                                          <p:attrName>ppt_h</p:attrName>
                                        </p:attrNameLst>
                                      </p:cBhvr>
                                      <p:tavLst>
                                        <p:tav tm="0">
                                          <p:val>
                                            <p:strVal val="#ppt_h"/>
                                          </p:val>
                                        </p:tav>
                                        <p:tav tm="100000">
                                          <p:val>
                                            <p:strVal val="#ppt_h"/>
                                          </p:val>
                                        </p:tav>
                                      </p:tavLst>
                                    </p:anim>
                                  </p:childTnLst>
                                </p:cTn>
                              </p:par>
                            </p:childTnLst>
                          </p:cTn>
                        </p:par>
                        <p:par>
                          <p:cTn id="14" fill="hold">
                            <p:stCondLst>
                              <p:cond delay="1250"/>
                            </p:stCondLst>
                            <p:childTnLst>
                              <p:par>
                                <p:cTn id="15" presetID="45"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750"/>
                                        <p:tgtEl>
                                          <p:spTgt spid="7"/>
                                        </p:tgtEl>
                                      </p:cBhvr>
                                    </p:animEffect>
                                    <p:anim calcmode="lin" valueType="num">
                                      <p:cBhvr>
                                        <p:cTn id="18" dur="750" fill="hold"/>
                                        <p:tgtEl>
                                          <p:spTgt spid="7"/>
                                        </p:tgtEl>
                                        <p:attrNameLst>
                                          <p:attrName>ppt_w</p:attrName>
                                        </p:attrNameLst>
                                      </p:cBhvr>
                                      <p:tavLst>
                                        <p:tav tm="0" fmla="#ppt_w*sin(2.5*pi*$)">
                                          <p:val>
                                            <p:fltVal val="0"/>
                                          </p:val>
                                        </p:tav>
                                        <p:tav tm="100000">
                                          <p:val>
                                            <p:fltVal val="1"/>
                                          </p:val>
                                        </p:tav>
                                      </p:tavLst>
                                    </p:anim>
                                    <p:anim calcmode="lin" valueType="num">
                                      <p:cBhvr>
                                        <p:cTn id="19" dur="750" fill="hold"/>
                                        <p:tgtEl>
                                          <p:spTgt spid="7"/>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45"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50"/>
                                        <p:tgtEl>
                                          <p:spTgt spid="8"/>
                                        </p:tgtEl>
                                      </p:cBhvr>
                                    </p:animEffect>
                                    <p:anim calcmode="lin" valueType="num">
                                      <p:cBhvr>
                                        <p:cTn id="24" dur="750" fill="hold"/>
                                        <p:tgtEl>
                                          <p:spTgt spid="8"/>
                                        </p:tgtEl>
                                        <p:attrNameLst>
                                          <p:attrName>ppt_w</p:attrName>
                                        </p:attrNameLst>
                                      </p:cBhvr>
                                      <p:tavLst>
                                        <p:tav tm="0" fmla="#ppt_w*sin(2.5*pi*$)">
                                          <p:val>
                                            <p:fltVal val="0"/>
                                          </p:val>
                                        </p:tav>
                                        <p:tav tm="100000">
                                          <p:val>
                                            <p:fltVal val="1"/>
                                          </p:val>
                                        </p:tav>
                                      </p:tavLst>
                                    </p:anim>
                                    <p:anim calcmode="lin" valueType="num">
                                      <p:cBhvr>
                                        <p:cTn id="25" dur="750" fill="hold"/>
                                        <p:tgtEl>
                                          <p:spTgt spid="8"/>
                                        </p:tgtEl>
                                        <p:attrNameLst>
                                          <p:attrName>ppt_h</p:attrName>
                                        </p:attrNameLst>
                                      </p:cBhvr>
                                      <p:tavLst>
                                        <p:tav tm="0">
                                          <p:val>
                                            <p:strVal val="#ppt_h"/>
                                          </p:val>
                                        </p:tav>
                                        <p:tav tm="100000">
                                          <p:val>
                                            <p:strVal val="#ppt_h"/>
                                          </p:val>
                                        </p:tav>
                                      </p:tavLst>
                                    </p:anim>
                                  </p:childTnLst>
                                </p:cTn>
                              </p:par>
                            </p:childTnLst>
                          </p:cTn>
                        </p:par>
                        <p:par>
                          <p:cTn id="26" fill="hold">
                            <p:stCondLst>
                              <p:cond delay="2750"/>
                            </p:stCondLst>
                            <p:childTnLst>
                              <p:par>
                                <p:cTn id="27" presetID="45"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750"/>
                                        <p:tgtEl>
                                          <p:spTgt spid="9"/>
                                        </p:tgtEl>
                                      </p:cBhvr>
                                    </p:animEffect>
                                    <p:anim calcmode="lin" valueType="num">
                                      <p:cBhvr>
                                        <p:cTn id="30" dur="750" fill="hold"/>
                                        <p:tgtEl>
                                          <p:spTgt spid="9"/>
                                        </p:tgtEl>
                                        <p:attrNameLst>
                                          <p:attrName>ppt_w</p:attrName>
                                        </p:attrNameLst>
                                      </p:cBhvr>
                                      <p:tavLst>
                                        <p:tav tm="0" fmla="#ppt_w*sin(2.5*pi*$)">
                                          <p:val>
                                            <p:fltVal val="0"/>
                                          </p:val>
                                        </p:tav>
                                        <p:tav tm="100000">
                                          <p:val>
                                            <p:fltVal val="1"/>
                                          </p:val>
                                        </p:tav>
                                      </p:tavLst>
                                    </p:anim>
                                    <p:anim calcmode="lin" valueType="num">
                                      <p:cBhvr>
                                        <p:cTn id="31" dur="750" fill="hold"/>
                                        <p:tgtEl>
                                          <p:spTgt spid="9"/>
                                        </p:tgtEl>
                                        <p:attrNameLst>
                                          <p:attrName>ppt_h</p:attrName>
                                        </p:attrNameLst>
                                      </p:cBhvr>
                                      <p:tavLst>
                                        <p:tav tm="0">
                                          <p:val>
                                            <p:strVal val="#ppt_h"/>
                                          </p:val>
                                        </p:tav>
                                        <p:tav tm="100000">
                                          <p:val>
                                            <p:strVal val="#ppt_h"/>
                                          </p:val>
                                        </p:tav>
                                      </p:tavLst>
                                    </p:anim>
                                  </p:childTnLst>
                                </p:cTn>
                              </p:par>
                            </p:childTnLst>
                          </p:cTn>
                        </p:par>
                        <p:par>
                          <p:cTn id="32" fill="hold">
                            <p:stCondLst>
                              <p:cond delay="3500"/>
                            </p:stCondLst>
                            <p:childTnLst>
                              <p:par>
                                <p:cTn id="33" presetID="2" presetClass="entr" presetSubtype="1"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0-#ppt_h/2"/>
                                          </p:val>
                                        </p:tav>
                                        <p:tav tm="100000">
                                          <p:val>
                                            <p:strVal val="#ppt_y"/>
                                          </p:val>
                                        </p:tav>
                                      </p:tavLst>
                                    </p:anim>
                                  </p:childTnLst>
                                </p:cTn>
                              </p:par>
                            </p:childTnLst>
                          </p:cTn>
                        </p:par>
                        <p:par>
                          <p:cTn id="37" fill="hold">
                            <p:stCondLst>
                              <p:cond delay="4000"/>
                            </p:stCondLst>
                            <p:childTnLst>
                              <p:par>
                                <p:cTn id="38" presetID="2" presetClass="entr" presetSubtype="4"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500" fill="hold"/>
                                        <p:tgtEl>
                                          <p:spTgt spid="32"/>
                                        </p:tgtEl>
                                        <p:attrNameLst>
                                          <p:attrName>ppt_x</p:attrName>
                                        </p:attrNameLst>
                                      </p:cBhvr>
                                      <p:tavLst>
                                        <p:tav tm="0">
                                          <p:val>
                                            <p:strVal val="#ppt_x"/>
                                          </p:val>
                                        </p:tav>
                                        <p:tav tm="100000">
                                          <p:val>
                                            <p:strVal val="#ppt_x"/>
                                          </p:val>
                                        </p:tav>
                                      </p:tavLst>
                                    </p:anim>
                                    <p:anim calcmode="lin" valueType="num">
                                      <p:cBhvr additive="base">
                                        <p:cTn id="41" dur="500" fill="hold"/>
                                        <p:tgtEl>
                                          <p:spTgt spid="32"/>
                                        </p:tgtEl>
                                        <p:attrNameLst>
                                          <p:attrName>ppt_y</p:attrName>
                                        </p:attrNameLst>
                                      </p:cBhvr>
                                      <p:tavLst>
                                        <p:tav tm="0">
                                          <p:val>
                                            <p:strVal val="1+#ppt_h/2"/>
                                          </p:val>
                                        </p:tav>
                                        <p:tav tm="100000">
                                          <p:val>
                                            <p:strVal val="#ppt_y"/>
                                          </p:val>
                                        </p:tav>
                                      </p:tavLst>
                                    </p:anim>
                                  </p:childTnLst>
                                </p:cTn>
                              </p:par>
                            </p:childTnLst>
                          </p:cTn>
                        </p:par>
                        <p:par>
                          <p:cTn id="42" fill="hold">
                            <p:stCondLst>
                              <p:cond delay="4500"/>
                            </p:stCondLst>
                            <p:childTnLst>
                              <p:par>
                                <p:cTn id="43" presetID="2" presetClass="entr" presetSubtype="1"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ppt_x"/>
                                          </p:val>
                                        </p:tav>
                                        <p:tav tm="100000">
                                          <p:val>
                                            <p:strVal val="#ppt_x"/>
                                          </p:val>
                                        </p:tav>
                                      </p:tavLst>
                                    </p:anim>
                                    <p:anim calcmode="lin" valueType="num">
                                      <p:cBhvr additive="base">
                                        <p:cTn id="46" dur="500" fill="hold"/>
                                        <p:tgtEl>
                                          <p:spTgt spid="41"/>
                                        </p:tgtEl>
                                        <p:attrNameLst>
                                          <p:attrName>ppt_y</p:attrName>
                                        </p:attrNameLst>
                                      </p:cBhvr>
                                      <p:tavLst>
                                        <p:tav tm="0">
                                          <p:val>
                                            <p:strVal val="0-#ppt_h/2"/>
                                          </p:val>
                                        </p:tav>
                                        <p:tav tm="100000">
                                          <p:val>
                                            <p:strVal val="#ppt_y"/>
                                          </p:val>
                                        </p:tav>
                                      </p:tavLst>
                                    </p:anim>
                                  </p:childTnLst>
                                </p:cTn>
                              </p:par>
                            </p:childTnLst>
                          </p:cTn>
                        </p:par>
                        <p:par>
                          <p:cTn id="47" fill="hold">
                            <p:stCondLst>
                              <p:cond delay="5000"/>
                            </p:stCondLst>
                            <p:childTnLst>
                              <p:par>
                                <p:cTn id="48" presetID="2" presetClass="entr" presetSubtype="4" fill="hold"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ppt_x"/>
                                          </p:val>
                                        </p:tav>
                                        <p:tav tm="100000">
                                          <p:val>
                                            <p:strVal val="#ppt_x"/>
                                          </p:val>
                                        </p:tav>
                                      </p:tavLst>
                                    </p:anim>
                                    <p:anim calcmode="lin" valueType="num">
                                      <p:cBhvr additive="base">
                                        <p:cTn id="51" dur="500" fill="hold"/>
                                        <p:tgtEl>
                                          <p:spTgt spid="33"/>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2" presetClass="entr" presetSubtype="1" fill="hold" nodeType="after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ppt_x"/>
                                          </p:val>
                                        </p:tav>
                                        <p:tav tm="100000">
                                          <p:val>
                                            <p:strVal val="#ppt_x"/>
                                          </p:val>
                                        </p:tav>
                                      </p:tavLst>
                                    </p:anim>
                                    <p:anim calcmode="lin" valueType="num">
                                      <p:cBhvr additive="base">
                                        <p:cTn id="56" dur="500" fill="hold"/>
                                        <p:tgtEl>
                                          <p:spTgt spid="56"/>
                                        </p:tgtEl>
                                        <p:attrNameLst>
                                          <p:attrName>ppt_y</p:attrName>
                                        </p:attrNameLst>
                                      </p:cBhvr>
                                      <p:tavLst>
                                        <p:tav tm="0">
                                          <p:val>
                                            <p:strVal val="0-#ppt_h/2"/>
                                          </p:val>
                                        </p:tav>
                                        <p:tav tm="100000">
                                          <p:val>
                                            <p:strVal val="#ppt_y"/>
                                          </p:val>
                                        </p:tav>
                                      </p:tavLst>
                                    </p:anim>
                                  </p:childTnLst>
                                </p:cTn>
                              </p:par>
                            </p:childTnLst>
                          </p:cTn>
                        </p:par>
                        <p:par>
                          <p:cTn id="57" fill="hold">
                            <p:stCondLst>
                              <p:cond delay="6000"/>
                            </p:stCondLst>
                            <p:childTnLst>
                              <p:par>
                                <p:cTn id="58" presetID="2" presetClass="entr" presetSubtype="4" fill="hold" nodeType="after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additive="base">
                                        <p:cTn id="60" dur="500" fill="hold"/>
                                        <p:tgtEl>
                                          <p:spTgt spid="48"/>
                                        </p:tgtEl>
                                        <p:attrNameLst>
                                          <p:attrName>ppt_x</p:attrName>
                                        </p:attrNameLst>
                                      </p:cBhvr>
                                      <p:tavLst>
                                        <p:tav tm="0">
                                          <p:val>
                                            <p:strVal val="#ppt_x"/>
                                          </p:val>
                                        </p:tav>
                                        <p:tav tm="100000">
                                          <p:val>
                                            <p:strVal val="#ppt_x"/>
                                          </p:val>
                                        </p:tav>
                                      </p:tavLst>
                                    </p:anim>
                                    <p:anim calcmode="lin" valueType="num">
                                      <p:cBhvr additive="base">
                                        <p:cTn id="61"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260658" y="687705"/>
            <a:ext cx="1670685" cy="3797300"/>
            <a:chOff x="5419" y="1802"/>
            <a:chExt cx="2265" cy="4761"/>
          </a:xfrm>
        </p:grpSpPr>
        <p:grpSp>
          <p:nvGrpSpPr>
            <p:cNvPr id="17" name="组合 16"/>
            <p:cNvGrpSpPr/>
            <p:nvPr/>
          </p:nvGrpSpPr>
          <p:grpSpPr>
            <a:xfrm>
              <a:off x="5419" y="1802"/>
              <a:ext cx="2265" cy="2469"/>
              <a:chOff x="6755" y="3999"/>
              <a:chExt cx="2936" cy="3198"/>
            </a:xfrm>
          </p:grpSpPr>
          <p:pic>
            <p:nvPicPr>
              <p:cNvPr id="19" name="图片 18"/>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
                  </a:ext>
                </a:extLst>
              </a:blip>
              <a:srcRect/>
              <a:stretch>
                <a:fillRect/>
              </a:stretch>
            </p:blipFill>
            <p:spPr>
              <a:xfrm flipH="1" flipV="1">
                <a:off x="6833" y="4079"/>
                <a:ext cx="2761" cy="1443"/>
              </a:xfrm>
              <a:prstGeom prst="rect">
                <a:avLst/>
              </a:prstGeom>
            </p:spPr>
          </p:pic>
          <p:sp>
            <p:nvSpPr>
              <p:cNvPr id="20"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1" name="椭圆 20"/>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2" name="文本框 21"/>
            <p:cNvSpPr txBox="1"/>
            <p:nvPr/>
          </p:nvSpPr>
          <p:spPr>
            <a:xfrm>
              <a:off x="6031" y="2599"/>
              <a:ext cx="1009" cy="10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壹</a:t>
              </a:r>
            </a:p>
          </p:txBody>
        </p:sp>
        <p:sp>
          <p:nvSpPr>
            <p:cNvPr id="23" name="文本框 22"/>
            <p:cNvSpPr txBox="1"/>
            <p:nvPr/>
          </p:nvSpPr>
          <p:spPr>
            <a:xfrm>
              <a:off x="5967" y="3692"/>
              <a:ext cx="1001"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方案主题</a:t>
              </a:r>
            </a:p>
          </p:txBody>
        </p:sp>
      </p:grpSp>
      <p:pic>
        <p:nvPicPr>
          <p:cNvPr id="4" name="图片 3" descr="59bf8cccb99bb"/>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
              </a:ext>
            </a:extLst>
          </a:blip>
          <a:stretch>
            <a:fillRect/>
          </a:stretch>
        </p:blipFill>
        <p:spPr>
          <a:xfrm>
            <a:off x="4623435" y="4298315"/>
            <a:ext cx="2945130" cy="2823845"/>
          </a:xfrm>
          <a:prstGeom prst="rect">
            <a:avLst/>
          </a:prstGeom>
        </p:spPr>
      </p:pic>
    </p:spTree>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ppt_x"/>
                                          </p:val>
                                        </p:tav>
                                        <p:tav tm="100000">
                                          <p:val>
                                            <p:strVal val="#ppt_x"/>
                                          </p:val>
                                        </p:tav>
                                      </p:tavLst>
                                    </p:anim>
                                    <p:anim calcmode="lin" valueType="num">
                                      <p:cBhvr additive="base">
                                        <p:cTn id="12"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0989310" y="1485900"/>
            <a:ext cx="973455" cy="2166185"/>
            <a:chOff x="5419" y="1802"/>
            <a:chExt cx="2265" cy="4659"/>
          </a:xfrm>
        </p:grpSpPr>
        <p:grpSp>
          <p:nvGrpSpPr>
            <p:cNvPr id="17" name="组合 16"/>
            <p:cNvGrpSpPr/>
            <p:nvPr/>
          </p:nvGrpSpPr>
          <p:grpSpPr>
            <a:xfrm>
              <a:off x="5419" y="1802"/>
              <a:ext cx="2265" cy="2469"/>
              <a:chOff x="6755" y="3999"/>
              <a:chExt cx="2936" cy="3198"/>
            </a:xfrm>
          </p:grpSpPr>
          <p:pic>
            <p:nvPicPr>
              <p:cNvPr id="19" name="图片 18"/>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
                  </a:ext>
                </a:extLst>
              </a:blip>
              <a:srcRect/>
              <a:stretch>
                <a:fillRect/>
              </a:stretch>
            </p:blipFill>
            <p:spPr>
              <a:xfrm flipH="1" flipV="1">
                <a:off x="6833" y="4079"/>
                <a:ext cx="2761" cy="1443"/>
              </a:xfrm>
              <a:prstGeom prst="rect">
                <a:avLst/>
              </a:prstGeom>
            </p:spPr>
          </p:pic>
          <p:sp>
            <p:nvSpPr>
              <p:cNvPr id="20"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1" name="椭圆 20"/>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2" name="文本框 21"/>
            <p:cNvSpPr txBox="1"/>
            <p:nvPr/>
          </p:nvSpPr>
          <p:spPr>
            <a:xfrm>
              <a:off x="6031" y="2599"/>
              <a:ext cx="1009" cy="9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壹</a:t>
              </a:r>
            </a:p>
          </p:txBody>
        </p:sp>
        <p:sp>
          <p:nvSpPr>
            <p:cNvPr id="23" name="文本框 22"/>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方案主题</a:t>
              </a:r>
            </a:p>
          </p:txBody>
        </p:sp>
      </p:grpSp>
      <p:pic>
        <p:nvPicPr>
          <p:cNvPr id="5" name="图片 4" descr="59bf8cccb9969"/>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
              </a:ext>
            </a:extLst>
          </a:blip>
          <a:stretch>
            <a:fillRect/>
          </a:stretch>
        </p:blipFill>
        <p:spPr>
          <a:xfrm>
            <a:off x="-269875" y="-15240"/>
            <a:ext cx="2765425" cy="2625725"/>
          </a:xfrm>
          <a:prstGeom prst="rect">
            <a:avLst/>
          </a:prstGeom>
        </p:spPr>
      </p:pic>
      <p:grpSp>
        <p:nvGrpSpPr>
          <p:cNvPr id="13" name="组合 12"/>
          <p:cNvGrpSpPr/>
          <p:nvPr/>
        </p:nvGrpSpPr>
        <p:grpSpPr>
          <a:xfrm>
            <a:off x="582295" y="2610485"/>
            <a:ext cx="772795" cy="772795"/>
            <a:chOff x="2103" y="1858"/>
            <a:chExt cx="1804" cy="1804"/>
          </a:xfrm>
        </p:grpSpPr>
        <p:sp>
          <p:nvSpPr>
            <p:cNvPr id="6" name="菱形 5"/>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7" name="文本框 6"/>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a:t>
              </a:r>
            </a:p>
          </p:txBody>
        </p:sp>
      </p:grpSp>
      <p:grpSp>
        <p:nvGrpSpPr>
          <p:cNvPr id="14" name="组合 13"/>
          <p:cNvGrpSpPr/>
          <p:nvPr/>
        </p:nvGrpSpPr>
        <p:grpSpPr>
          <a:xfrm>
            <a:off x="582295" y="3406775"/>
            <a:ext cx="772795" cy="772795"/>
            <a:chOff x="2103" y="1858"/>
            <a:chExt cx="1804" cy="1804"/>
          </a:xfrm>
        </p:grpSpPr>
        <p:sp>
          <p:nvSpPr>
            <p:cNvPr id="15" name="菱形 14"/>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8" name="文本框 17"/>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案</a:t>
              </a:r>
            </a:p>
          </p:txBody>
        </p:sp>
      </p:grpSp>
      <p:grpSp>
        <p:nvGrpSpPr>
          <p:cNvPr id="24" name="组合 23"/>
          <p:cNvGrpSpPr/>
          <p:nvPr/>
        </p:nvGrpSpPr>
        <p:grpSpPr>
          <a:xfrm>
            <a:off x="582295" y="4203700"/>
            <a:ext cx="772795" cy="772160"/>
            <a:chOff x="2103" y="1858"/>
            <a:chExt cx="1804" cy="1804"/>
          </a:xfrm>
        </p:grpSpPr>
        <p:sp>
          <p:nvSpPr>
            <p:cNvPr id="25" name="菱形 24"/>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6" name="文本框 25"/>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主</a:t>
              </a:r>
            </a:p>
          </p:txBody>
        </p:sp>
      </p:grpSp>
      <p:grpSp>
        <p:nvGrpSpPr>
          <p:cNvPr id="27" name="组合 26"/>
          <p:cNvGrpSpPr/>
          <p:nvPr/>
        </p:nvGrpSpPr>
        <p:grpSpPr>
          <a:xfrm>
            <a:off x="582295" y="4999990"/>
            <a:ext cx="772795" cy="772160"/>
            <a:chOff x="2103" y="1858"/>
            <a:chExt cx="1804" cy="1804"/>
          </a:xfrm>
        </p:grpSpPr>
        <p:sp>
          <p:nvSpPr>
            <p:cNvPr id="28" name="菱形 27"/>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9" name="文本框 28"/>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题</a:t>
              </a:r>
            </a:p>
          </p:txBody>
        </p:sp>
      </p:grpSp>
      <p:cxnSp>
        <p:nvCxnSpPr>
          <p:cNvPr id="31" name="直接连接符 30"/>
          <p:cNvCxnSpPr/>
          <p:nvPr/>
        </p:nvCxnSpPr>
        <p:spPr>
          <a:xfrm flipV="1">
            <a:off x="4155440" y="2645410"/>
            <a:ext cx="0" cy="2110740"/>
          </a:xfrm>
          <a:prstGeom prst="line">
            <a:avLst/>
          </a:prstGeom>
          <a:ln>
            <a:solidFill>
              <a:srgbClr val="FEE84D"/>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4474845" y="2449427"/>
            <a:ext cx="5081826" cy="2306955"/>
          </a:xfrm>
          <a:prstGeom prst="rect">
            <a:avLst/>
          </a:prstGeom>
          <a:noFill/>
        </p:spPr>
        <p:txBody>
          <a:bodyPr wrap="square" rtlCol="0" anchor="t">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zh-CN" altLang="en-US" sz="2400" u="none" strike="noStrike" kern="1200" cap="none" spc="0" normalizeH="0" baseline="0" noProof="0" dirty="0">
                <a:ln>
                  <a:noFill/>
                </a:ln>
                <a:solidFill>
                  <a:srgbClr val="FEE84D"/>
                </a:solidFill>
                <a:effectLst/>
                <a:uLnTx/>
                <a:uFillTx/>
                <a:latin typeface="inpin heiti" charset="-122"/>
                <a:ea typeface="inpin heiti" charset="-122"/>
                <a:cs typeface="+mn-cs"/>
              </a:rPr>
              <a:t>主题诠释：</a:t>
            </a:r>
            <a:r>
              <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rPr>
              <a:t>中秋节，又称月夕、秋节、仲秋节、八月节、八月会、追月节、玩月节、拜月节、女儿节或团圆节，是流行于中国众多民族与汉字文化圈诸国的传统文化节日，时在农历八月十五</a:t>
            </a:r>
          </a:p>
        </p:txBody>
      </p:sp>
      <p:sp>
        <p:nvSpPr>
          <p:cNvPr id="33" name="文本框 32"/>
          <p:cNvSpPr txBox="1"/>
          <p:nvPr/>
        </p:nvSpPr>
        <p:spPr>
          <a:xfrm>
            <a:off x="3205877" y="1856105"/>
            <a:ext cx="615553" cy="3547110"/>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u="none" strike="noStrike" kern="1200" cap="none" spc="0" normalizeH="0" baseline="0" noProof="0" dirty="0">
                <a:ln>
                  <a:noFill/>
                </a:ln>
                <a:solidFill>
                  <a:srgbClr val="FEE84D"/>
                </a:solidFill>
                <a:effectLst>
                  <a:outerShdw blurRad="38100" dist="38100" dir="2700000" algn="tl">
                    <a:srgbClr val="000000">
                      <a:alpha val="43137"/>
                    </a:srgbClr>
                  </a:outerShdw>
                </a:effectLst>
                <a:uLnTx/>
                <a:uFillTx/>
                <a:latin typeface="inpin heiti" charset="-122"/>
                <a:ea typeface="inpin heiti" charset="-122"/>
                <a:cs typeface="+mn-cs"/>
                <a:sym typeface="+mn-ea"/>
              </a:rPr>
              <a:t>月圆中秋   欢聚时刻</a:t>
            </a:r>
          </a:p>
        </p:txBody>
      </p:sp>
    </p:spTree>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par>
                                <p:cTn id="8" presetID="21"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1000"/>
                                        <p:tgtEl>
                                          <p:spTgt spid="5"/>
                                        </p:tgtEl>
                                      </p:cBhvr>
                                    </p:animEffect>
                                  </p:childTnLst>
                                </p:cTn>
                              </p:par>
                              <p:par>
                                <p:cTn id="11" presetID="42"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750"/>
                                        <p:tgtEl>
                                          <p:spTgt spid="13"/>
                                        </p:tgtEl>
                                      </p:cBhvr>
                                    </p:animEffect>
                                    <p:anim calcmode="lin" valueType="num">
                                      <p:cBhvr>
                                        <p:cTn id="14" dur="750" fill="hold"/>
                                        <p:tgtEl>
                                          <p:spTgt spid="13"/>
                                        </p:tgtEl>
                                        <p:attrNameLst>
                                          <p:attrName>ppt_x</p:attrName>
                                        </p:attrNameLst>
                                      </p:cBhvr>
                                      <p:tavLst>
                                        <p:tav tm="0">
                                          <p:val>
                                            <p:strVal val="#ppt_x"/>
                                          </p:val>
                                        </p:tav>
                                        <p:tav tm="100000">
                                          <p:val>
                                            <p:strVal val="#ppt_x"/>
                                          </p:val>
                                        </p:tav>
                                      </p:tavLst>
                                    </p:anim>
                                    <p:anim calcmode="lin" valueType="num">
                                      <p:cBhvr>
                                        <p:cTn id="15" dur="750" fill="hold"/>
                                        <p:tgtEl>
                                          <p:spTgt spid="13"/>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750"/>
                                        <p:tgtEl>
                                          <p:spTgt spid="14"/>
                                        </p:tgtEl>
                                      </p:cBhvr>
                                    </p:animEffect>
                                    <p:anim calcmode="lin" valueType="num">
                                      <p:cBhvr>
                                        <p:cTn id="19" dur="750" fill="hold"/>
                                        <p:tgtEl>
                                          <p:spTgt spid="14"/>
                                        </p:tgtEl>
                                        <p:attrNameLst>
                                          <p:attrName>ppt_x</p:attrName>
                                        </p:attrNameLst>
                                      </p:cBhvr>
                                      <p:tavLst>
                                        <p:tav tm="0">
                                          <p:val>
                                            <p:strVal val="#ppt_x"/>
                                          </p:val>
                                        </p:tav>
                                        <p:tav tm="100000">
                                          <p:val>
                                            <p:strVal val="#ppt_x"/>
                                          </p:val>
                                        </p:tav>
                                      </p:tavLst>
                                    </p:anim>
                                    <p:anim calcmode="lin" valueType="num">
                                      <p:cBhvr>
                                        <p:cTn id="20" dur="750" fill="hold"/>
                                        <p:tgtEl>
                                          <p:spTgt spid="14"/>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750"/>
                                        <p:tgtEl>
                                          <p:spTgt spid="24"/>
                                        </p:tgtEl>
                                      </p:cBhvr>
                                    </p:animEffect>
                                    <p:anim calcmode="lin" valueType="num">
                                      <p:cBhvr>
                                        <p:cTn id="24" dur="750" fill="hold"/>
                                        <p:tgtEl>
                                          <p:spTgt spid="24"/>
                                        </p:tgtEl>
                                        <p:attrNameLst>
                                          <p:attrName>ppt_x</p:attrName>
                                        </p:attrNameLst>
                                      </p:cBhvr>
                                      <p:tavLst>
                                        <p:tav tm="0">
                                          <p:val>
                                            <p:strVal val="#ppt_x"/>
                                          </p:val>
                                        </p:tav>
                                        <p:tav tm="100000">
                                          <p:val>
                                            <p:strVal val="#ppt_x"/>
                                          </p:val>
                                        </p:tav>
                                      </p:tavLst>
                                    </p:anim>
                                    <p:anim calcmode="lin" valueType="num">
                                      <p:cBhvr>
                                        <p:cTn id="25" dur="750" fill="hold"/>
                                        <p:tgtEl>
                                          <p:spTgt spid="2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750"/>
                                        <p:tgtEl>
                                          <p:spTgt spid="27"/>
                                        </p:tgtEl>
                                      </p:cBhvr>
                                    </p:animEffect>
                                    <p:anim calcmode="lin" valueType="num">
                                      <p:cBhvr>
                                        <p:cTn id="29" dur="750" fill="hold"/>
                                        <p:tgtEl>
                                          <p:spTgt spid="27"/>
                                        </p:tgtEl>
                                        <p:attrNameLst>
                                          <p:attrName>ppt_x</p:attrName>
                                        </p:attrNameLst>
                                      </p:cBhvr>
                                      <p:tavLst>
                                        <p:tav tm="0">
                                          <p:val>
                                            <p:strVal val="#ppt_x"/>
                                          </p:val>
                                        </p:tav>
                                        <p:tav tm="100000">
                                          <p:val>
                                            <p:strVal val="#ppt_x"/>
                                          </p:val>
                                        </p:tav>
                                      </p:tavLst>
                                    </p:anim>
                                    <p:anim calcmode="lin" valueType="num">
                                      <p:cBhvr>
                                        <p:cTn id="30" dur="750" fill="hold"/>
                                        <p:tgtEl>
                                          <p:spTgt spid="27"/>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42" presetClass="entr" presetSubtype="0"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750"/>
                                        <p:tgtEl>
                                          <p:spTgt spid="33"/>
                                        </p:tgtEl>
                                      </p:cBhvr>
                                    </p:animEffect>
                                    <p:anim calcmode="lin" valueType="num">
                                      <p:cBhvr>
                                        <p:cTn id="35" dur="750" fill="hold"/>
                                        <p:tgtEl>
                                          <p:spTgt spid="33"/>
                                        </p:tgtEl>
                                        <p:attrNameLst>
                                          <p:attrName>ppt_x</p:attrName>
                                        </p:attrNameLst>
                                      </p:cBhvr>
                                      <p:tavLst>
                                        <p:tav tm="0">
                                          <p:val>
                                            <p:strVal val="#ppt_x"/>
                                          </p:val>
                                        </p:tav>
                                        <p:tav tm="100000">
                                          <p:val>
                                            <p:strVal val="#ppt_x"/>
                                          </p:val>
                                        </p:tav>
                                      </p:tavLst>
                                    </p:anim>
                                    <p:anim calcmode="lin" valueType="num">
                                      <p:cBhvr>
                                        <p:cTn id="36" dur="750" fill="hold"/>
                                        <p:tgtEl>
                                          <p:spTgt spid="33"/>
                                        </p:tgtEl>
                                        <p:attrNameLst>
                                          <p:attrName>ppt_y</p:attrName>
                                        </p:attrNameLst>
                                      </p:cBhvr>
                                      <p:tavLst>
                                        <p:tav tm="0">
                                          <p:val>
                                            <p:strVal val="#ppt_y+.1"/>
                                          </p:val>
                                        </p:tav>
                                        <p:tav tm="100000">
                                          <p:val>
                                            <p:strVal val="#ppt_y"/>
                                          </p:val>
                                        </p:tav>
                                      </p:tavLst>
                                    </p:anim>
                                  </p:childTnLst>
                                </p:cTn>
                              </p:par>
                            </p:childTnLst>
                          </p:cTn>
                        </p:par>
                        <p:par>
                          <p:cTn id="37" fill="hold">
                            <p:stCondLst>
                              <p:cond delay="1750"/>
                            </p:stCondLst>
                            <p:childTnLst>
                              <p:par>
                                <p:cTn id="38" presetID="10"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750"/>
                                        <p:tgtEl>
                                          <p:spTgt spid="31"/>
                                        </p:tgtEl>
                                      </p:cBhvr>
                                    </p:animEffect>
                                  </p:childTnLst>
                                </p:cTn>
                              </p:par>
                            </p:childTnLst>
                          </p:cTn>
                        </p:par>
                        <p:par>
                          <p:cTn id="41" fill="hold">
                            <p:stCondLst>
                              <p:cond delay="2500"/>
                            </p:stCondLst>
                            <p:childTnLst>
                              <p:par>
                                <p:cTn id="42" presetID="42" presetClass="entr" presetSubtype="0"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750"/>
                                        <p:tgtEl>
                                          <p:spTgt spid="32"/>
                                        </p:tgtEl>
                                      </p:cBhvr>
                                    </p:animEffect>
                                    <p:anim calcmode="lin" valueType="num">
                                      <p:cBhvr>
                                        <p:cTn id="45" dur="750" fill="hold"/>
                                        <p:tgtEl>
                                          <p:spTgt spid="32"/>
                                        </p:tgtEl>
                                        <p:attrNameLst>
                                          <p:attrName>ppt_x</p:attrName>
                                        </p:attrNameLst>
                                      </p:cBhvr>
                                      <p:tavLst>
                                        <p:tav tm="0">
                                          <p:val>
                                            <p:strVal val="#ppt_x"/>
                                          </p:val>
                                        </p:tav>
                                        <p:tav tm="100000">
                                          <p:val>
                                            <p:strVal val="#ppt_x"/>
                                          </p:val>
                                        </p:tav>
                                      </p:tavLst>
                                    </p:anim>
                                    <p:anim calcmode="lin" valueType="num">
                                      <p:cBhvr>
                                        <p:cTn id="46" dur="7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1566545" y="2282190"/>
            <a:ext cx="2592070" cy="3790950"/>
            <a:chOff x="3036" y="3086"/>
            <a:chExt cx="4082" cy="5970"/>
          </a:xfrm>
        </p:grpSpPr>
        <p:sp>
          <p:nvSpPr>
            <p:cNvPr id="12" name="任意多边形 32"/>
            <p:cNvSpPr/>
            <p:nvPr/>
          </p:nvSpPr>
          <p:spPr>
            <a:xfrm>
              <a:off x="3036" y="4023"/>
              <a:ext cx="3725" cy="5033"/>
            </a:xfrm>
            <a:custGeom>
              <a:avLst/>
              <a:gdLst>
                <a:gd name="connsiteX0" fmla="*/ 0 w 2536723"/>
                <a:gd name="connsiteY0" fmla="*/ 0 h 4041058"/>
                <a:gd name="connsiteX1" fmla="*/ 1933522 w 2536723"/>
                <a:gd name="connsiteY1" fmla="*/ 0 h 4041058"/>
                <a:gd name="connsiteX2" fmla="*/ 2536723 w 2536723"/>
                <a:gd name="connsiteY2" fmla="*/ 565395 h 4041058"/>
                <a:gd name="connsiteX3" fmla="*/ 2536723 w 2536723"/>
                <a:gd name="connsiteY3" fmla="*/ 4041058 h 4041058"/>
                <a:gd name="connsiteX4" fmla="*/ 0 w 2536723"/>
                <a:gd name="connsiteY4" fmla="*/ 4041058 h 404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723" h="4041058">
                  <a:moveTo>
                    <a:pt x="0" y="0"/>
                  </a:moveTo>
                  <a:lnTo>
                    <a:pt x="1933522" y="0"/>
                  </a:lnTo>
                  <a:lnTo>
                    <a:pt x="2536723" y="565395"/>
                  </a:lnTo>
                  <a:lnTo>
                    <a:pt x="2536723" y="4041058"/>
                  </a:lnTo>
                  <a:lnTo>
                    <a:pt x="0" y="4041058"/>
                  </a:lnTo>
                  <a:close/>
                </a:path>
              </a:pathLst>
            </a:custGeom>
            <a:solidFill>
              <a:srgbClr val="FEA5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pic>
          <p:nvPicPr>
            <p:cNvPr id="31" name="图片 30" descr="59bf8cccb9a10"/>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a:off x="3833" y="3086"/>
              <a:ext cx="2155" cy="1602"/>
            </a:xfrm>
            <a:prstGeom prst="rect">
              <a:avLst/>
            </a:prstGeom>
          </p:spPr>
        </p:pic>
        <p:sp>
          <p:nvSpPr>
            <p:cNvPr id="22" name="文本框 21"/>
            <p:cNvSpPr txBox="1"/>
            <p:nvPr/>
          </p:nvSpPr>
          <p:spPr>
            <a:xfrm>
              <a:off x="5780" y="3677"/>
              <a:ext cx="1338" cy="1300"/>
            </a:xfrm>
            <a:prstGeom prst="ellipse">
              <a:avLst/>
            </a:prstGeom>
            <a:solidFill>
              <a:srgbClr val="FEA500"/>
            </a:solidFill>
            <a:ln w="28575">
              <a:solidFill>
                <a:srgbClr val="FEE84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01</a:t>
              </a:r>
            </a:p>
          </p:txBody>
        </p:sp>
        <p:sp>
          <p:nvSpPr>
            <p:cNvPr id="4" name="矩形 3"/>
            <p:cNvSpPr/>
            <p:nvPr/>
          </p:nvSpPr>
          <p:spPr>
            <a:xfrm>
              <a:off x="3395" y="5450"/>
              <a:ext cx="3163" cy="217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grpSp>
      <p:grpSp>
        <p:nvGrpSpPr>
          <p:cNvPr id="32" name="组合 31"/>
          <p:cNvGrpSpPr/>
          <p:nvPr/>
        </p:nvGrpSpPr>
        <p:grpSpPr>
          <a:xfrm>
            <a:off x="3747770" y="1115695"/>
            <a:ext cx="4696460" cy="772160"/>
            <a:chOff x="5123" y="1757"/>
            <a:chExt cx="7396" cy="1216"/>
          </a:xfrm>
        </p:grpSpPr>
        <p:grpSp>
          <p:nvGrpSpPr>
            <p:cNvPr id="6" name="组合 5"/>
            <p:cNvGrpSpPr/>
            <p:nvPr/>
          </p:nvGrpSpPr>
          <p:grpSpPr>
            <a:xfrm>
              <a:off x="5123" y="1757"/>
              <a:ext cx="1217" cy="1217"/>
              <a:chOff x="2103" y="1858"/>
              <a:chExt cx="1804" cy="1804"/>
            </a:xfrm>
          </p:grpSpPr>
          <p:sp>
            <p:nvSpPr>
              <p:cNvPr id="7" name="菱形 6"/>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4" name="文本框 13"/>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分</a:t>
                </a:r>
              </a:p>
            </p:txBody>
          </p:sp>
        </p:grpSp>
        <p:grpSp>
          <p:nvGrpSpPr>
            <p:cNvPr id="15" name="组合 14"/>
            <p:cNvGrpSpPr/>
            <p:nvPr/>
          </p:nvGrpSpPr>
          <p:grpSpPr>
            <a:xfrm>
              <a:off x="7183" y="1757"/>
              <a:ext cx="1217" cy="1217"/>
              <a:chOff x="2103" y="1858"/>
              <a:chExt cx="1804" cy="1804"/>
            </a:xfrm>
          </p:grpSpPr>
          <p:sp>
            <p:nvSpPr>
              <p:cNvPr id="16" name="菱形 15"/>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7" name="文本框 16"/>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项</a:t>
                </a:r>
              </a:p>
            </p:txBody>
          </p:sp>
        </p:grpSp>
        <p:grpSp>
          <p:nvGrpSpPr>
            <p:cNvPr id="18" name="组合 17"/>
            <p:cNvGrpSpPr/>
            <p:nvPr/>
          </p:nvGrpSpPr>
          <p:grpSpPr>
            <a:xfrm>
              <a:off x="9243" y="1757"/>
              <a:ext cx="1217" cy="1217"/>
              <a:chOff x="2103" y="1858"/>
              <a:chExt cx="1804" cy="1804"/>
            </a:xfrm>
          </p:grpSpPr>
          <p:sp>
            <p:nvSpPr>
              <p:cNvPr id="19" name="菱形 18"/>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0" name="文本框 19"/>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主</a:t>
                </a:r>
              </a:p>
            </p:txBody>
          </p:sp>
        </p:grpSp>
        <p:grpSp>
          <p:nvGrpSpPr>
            <p:cNvPr id="21" name="组合 20"/>
            <p:cNvGrpSpPr/>
            <p:nvPr/>
          </p:nvGrpSpPr>
          <p:grpSpPr>
            <a:xfrm>
              <a:off x="11303" y="1757"/>
              <a:ext cx="1217" cy="1217"/>
              <a:chOff x="2103" y="1858"/>
              <a:chExt cx="1804" cy="1804"/>
            </a:xfrm>
          </p:grpSpPr>
          <p:sp>
            <p:nvSpPr>
              <p:cNvPr id="27" name="菱形 26"/>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9" name="文本框 28"/>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题</a:t>
                </a:r>
              </a:p>
            </p:txBody>
          </p:sp>
        </p:grpSp>
      </p:grpSp>
      <p:grpSp>
        <p:nvGrpSpPr>
          <p:cNvPr id="49" name="组合 48"/>
          <p:cNvGrpSpPr/>
          <p:nvPr/>
        </p:nvGrpSpPr>
        <p:grpSpPr>
          <a:xfrm>
            <a:off x="4914265" y="2282190"/>
            <a:ext cx="2592070" cy="3790950"/>
            <a:chOff x="7739" y="3594"/>
            <a:chExt cx="4082" cy="5970"/>
          </a:xfrm>
        </p:grpSpPr>
        <p:grpSp>
          <p:nvGrpSpPr>
            <p:cNvPr id="36" name="组合 35"/>
            <p:cNvGrpSpPr/>
            <p:nvPr/>
          </p:nvGrpSpPr>
          <p:grpSpPr>
            <a:xfrm>
              <a:off x="7739" y="3594"/>
              <a:ext cx="4082" cy="5970"/>
              <a:chOff x="3036" y="3086"/>
              <a:chExt cx="4082" cy="5970"/>
            </a:xfrm>
          </p:grpSpPr>
          <p:sp>
            <p:nvSpPr>
              <p:cNvPr id="37" name="任意多边形 32"/>
              <p:cNvSpPr/>
              <p:nvPr/>
            </p:nvSpPr>
            <p:spPr>
              <a:xfrm>
                <a:off x="3036" y="4023"/>
                <a:ext cx="3725" cy="5033"/>
              </a:xfrm>
              <a:custGeom>
                <a:avLst/>
                <a:gdLst>
                  <a:gd name="connsiteX0" fmla="*/ 0 w 2536723"/>
                  <a:gd name="connsiteY0" fmla="*/ 0 h 4041058"/>
                  <a:gd name="connsiteX1" fmla="*/ 1933522 w 2536723"/>
                  <a:gd name="connsiteY1" fmla="*/ 0 h 4041058"/>
                  <a:gd name="connsiteX2" fmla="*/ 2536723 w 2536723"/>
                  <a:gd name="connsiteY2" fmla="*/ 565395 h 4041058"/>
                  <a:gd name="connsiteX3" fmla="*/ 2536723 w 2536723"/>
                  <a:gd name="connsiteY3" fmla="*/ 4041058 h 4041058"/>
                  <a:gd name="connsiteX4" fmla="*/ 0 w 2536723"/>
                  <a:gd name="connsiteY4" fmla="*/ 4041058 h 404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723" h="4041058">
                    <a:moveTo>
                      <a:pt x="0" y="0"/>
                    </a:moveTo>
                    <a:lnTo>
                      <a:pt x="1933522" y="0"/>
                    </a:lnTo>
                    <a:lnTo>
                      <a:pt x="2536723" y="565395"/>
                    </a:lnTo>
                    <a:lnTo>
                      <a:pt x="2536723" y="4041058"/>
                    </a:lnTo>
                    <a:lnTo>
                      <a:pt x="0" y="4041058"/>
                    </a:lnTo>
                    <a:close/>
                  </a:path>
                </a:pathLst>
              </a:cu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pic>
            <p:nvPicPr>
              <p:cNvPr id="39" name="图片 38" descr="59bf8cccb9a10"/>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a:off x="3833" y="3086"/>
                <a:ext cx="2155" cy="1602"/>
              </a:xfrm>
              <a:prstGeom prst="rect">
                <a:avLst/>
              </a:prstGeom>
            </p:spPr>
          </p:pic>
          <p:sp>
            <p:nvSpPr>
              <p:cNvPr id="40" name="文本框 39"/>
              <p:cNvSpPr txBox="1"/>
              <p:nvPr/>
            </p:nvSpPr>
            <p:spPr>
              <a:xfrm>
                <a:off x="5780" y="3677"/>
                <a:ext cx="1338" cy="1300"/>
              </a:xfrm>
              <a:prstGeom prst="ellipse">
                <a:avLst/>
              </a:prstGeom>
              <a:solidFill>
                <a:srgbClr val="FED53E"/>
              </a:solidFill>
              <a:ln w="28575">
                <a:solidFill>
                  <a:srgbClr val="FEA5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01</a:t>
                </a:r>
              </a:p>
            </p:txBody>
          </p:sp>
        </p:grpSp>
        <p:sp>
          <p:nvSpPr>
            <p:cNvPr id="47" name="矩形 46"/>
            <p:cNvSpPr/>
            <p:nvPr/>
          </p:nvSpPr>
          <p:spPr>
            <a:xfrm>
              <a:off x="8018" y="6158"/>
              <a:ext cx="3163" cy="217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grpSp>
      <p:grpSp>
        <p:nvGrpSpPr>
          <p:cNvPr id="50" name="组合 49"/>
          <p:cNvGrpSpPr/>
          <p:nvPr/>
        </p:nvGrpSpPr>
        <p:grpSpPr>
          <a:xfrm>
            <a:off x="8261985" y="2282190"/>
            <a:ext cx="2592070" cy="3790950"/>
            <a:chOff x="13011" y="3594"/>
            <a:chExt cx="4082" cy="5970"/>
          </a:xfrm>
        </p:grpSpPr>
        <p:grpSp>
          <p:nvGrpSpPr>
            <p:cNvPr id="42" name="组合 41"/>
            <p:cNvGrpSpPr/>
            <p:nvPr/>
          </p:nvGrpSpPr>
          <p:grpSpPr>
            <a:xfrm>
              <a:off x="13011" y="3594"/>
              <a:ext cx="4082" cy="5970"/>
              <a:chOff x="3036" y="3086"/>
              <a:chExt cx="4082" cy="5970"/>
            </a:xfrm>
          </p:grpSpPr>
          <p:sp>
            <p:nvSpPr>
              <p:cNvPr id="43" name="任意多边形 32"/>
              <p:cNvSpPr/>
              <p:nvPr/>
            </p:nvSpPr>
            <p:spPr>
              <a:xfrm>
                <a:off x="3036" y="4023"/>
                <a:ext cx="3725" cy="5033"/>
              </a:xfrm>
              <a:custGeom>
                <a:avLst/>
                <a:gdLst>
                  <a:gd name="connsiteX0" fmla="*/ 0 w 2536723"/>
                  <a:gd name="connsiteY0" fmla="*/ 0 h 4041058"/>
                  <a:gd name="connsiteX1" fmla="*/ 1933522 w 2536723"/>
                  <a:gd name="connsiteY1" fmla="*/ 0 h 4041058"/>
                  <a:gd name="connsiteX2" fmla="*/ 2536723 w 2536723"/>
                  <a:gd name="connsiteY2" fmla="*/ 565395 h 4041058"/>
                  <a:gd name="connsiteX3" fmla="*/ 2536723 w 2536723"/>
                  <a:gd name="connsiteY3" fmla="*/ 4041058 h 4041058"/>
                  <a:gd name="connsiteX4" fmla="*/ 0 w 2536723"/>
                  <a:gd name="connsiteY4" fmla="*/ 4041058 h 404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723" h="4041058">
                    <a:moveTo>
                      <a:pt x="0" y="0"/>
                    </a:moveTo>
                    <a:lnTo>
                      <a:pt x="1933522" y="0"/>
                    </a:lnTo>
                    <a:lnTo>
                      <a:pt x="2536723" y="565395"/>
                    </a:lnTo>
                    <a:lnTo>
                      <a:pt x="2536723" y="4041058"/>
                    </a:lnTo>
                    <a:lnTo>
                      <a:pt x="0" y="4041058"/>
                    </a:lnTo>
                    <a:close/>
                  </a:path>
                </a:pathLst>
              </a:custGeom>
              <a:solidFill>
                <a:srgbClr val="FEA5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pic>
            <p:nvPicPr>
              <p:cNvPr id="44" name="图片 43" descr="59bf8cccb9a10"/>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a:off x="3833" y="3086"/>
                <a:ext cx="2155" cy="1602"/>
              </a:xfrm>
              <a:prstGeom prst="rect">
                <a:avLst/>
              </a:prstGeom>
            </p:spPr>
          </p:pic>
          <p:sp>
            <p:nvSpPr>
              <p:cNvPr id="45" name="文本框 44"/>
              <p:cNvSpPr txBox="1"/>
              <p:nvPr/>
            </p:nvSpPr>
            <p:spPr>
              <a:xfrm>
                <a:off x="5780" y="3677"/>
                <a:ext cx="1338" cy="1300"/>
              </a:xfrm>
              <a:prstGeom prst="ellipse">
                <a:avLst/>
              </a:prstGeom>
              <a:solidFill>
                <a:srgbClr val="FEA500"/>
              </a:solidFill>
              <a:ln w="28575">
                <a:solidFill>
                  <a:srgbClr val="FEE84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01</a:t>
                </a:r>
              </a:p>
            </p:txBody>
          </p:sp>
        </p:grpSp>
        <p:sp>
          <p:nvSpPr>
            <p:cNvPr id="48" name="矩形 47"/>
            <p:cNvSpPr/>
            <p:nvPr/>
          </p:nvSpPr>
          <p:spPr>
            <a:xfrm>
              <a:off x="13304" y="6158"/>
              <a:ext cx="3163" cy="217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grpSp>
      <p:grpSp>
        <p:nvGrpSpPr>
          <p:cNvPr id="34" name="组合 33">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7DB517F1-89C9-414C-9B9D-68DA253A0431}"/>
              </a:ext>
            </a:extLst>
          </p:cNvPr>
          <p:cNvGrpSpPr/>
          <p:nvPr/>
        </p:nvGrpSpPr>
        <p:grpSpPr>
          <a:xfrm>
            <a:off x="10989310" y="1485900"/>
            <a:ext cx="973455" cy="2166185"/>
            <a:chOff x="5419" y="1802"/>
            <a:chExt cx="2265" cy="4659"/>
          </a:xfrm>
        </p:grpSpPr>
        <p:grpSp>
          <p:nvGrpSpPr>
            <p:cNvPr id="35" name="组合 34">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92F17C41-6855-414E-8D26-15D6126E8E21}"/>
                </a:ext>
              </a:extLst>
            </p:cNvPr>
            <p:cNvGrpSpPr/>
            <p:nvPr/>
          </p:nvGrpSpPr>
          <p:grpSpPr>
            <a:xfrm>
              <a:off x="5419" y="1802"/>
              <a:ext cx="2265" cy="2469"/>
              <a:chOff x="6755" y="3999"/>
              <a:chExt cx="2936" cy="3198"/>
            </a:xfrm>
          </p:grpSpPr>
          <p:pic>
            <p:nvPicPr>
              <p:cNvPr id="51" name="图片 5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07D3DFD6-59EB-4133-9C0D-743A3AAE86CA}"/>
                  </a:ext>
                </a:extLst>
              </p:cNvPr>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52"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F79A2D8-2117-4994-9F0B-26F14DA05013}"/>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38" name="椭圆 37">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87048BA5-D100-459F-8B97-C360189B0BF0}"/>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41" name="文本框 4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319CE12E-5F2B-45F7-97DC-812EF63F9034}"/>
                </a:ext>
              </a:extLst>
            </p:cNvPr>
            <p:cNvSpPr txBox="1"/>
            <p:nvPr/>
          </p:nvSpPr>
          <p:spPr>
            <a:xfrm>
              <a:off x="6031" y="2599"/>
              <a:ext cx="1009" cy="9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壹</a:t>
              </a:r>
            </a:p>
          </p:txBody>
        </p:sp>
        <p:sp>
          <p:nvSpPr>
            <p:cNvPr id="46" name="文本框 45">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7B9FE8BB-9443-4BE1-9091-F12E642EF45C}"/>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方案主题</a:t>
              </a:r>
            </a:p>
          </p:txBody>
        </p:sp>
      </p:grpSp>
    </p:spTree>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up)">
                                      <p:cBhvr>
                                        <p:cTn id="7" dur="500"/>
                                        <p:tgtEl>
                                          <p:spTgt spid="34"/>
                                        </p:tgtEl>
                                      </p:cBhvr>
                                    </p:animEffect>
                                  </p:childTnLst>
                                </p:cTn>
                              </p:par>
                              <p:par>
                                <p:cTn id="8" presetID="16" presetClass="entr" presetSubtype="21"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barn(inVertical)">
                                      <p:cBhvr>
                                        <p:cTn id="10" dur="500"/>
                                        <p:tgtEl>
                                          <p:spTgt spid="32"/>
                                        </p:tgtEl>
                                      </p:cBhvr>
                                    </p:animEffect>
                                  </p:childTnLst>
                                </p:cTn>
                              </p:par>
                            </p:childTnLst>
                          </p:cTn>
                        </p:par>
                        <p:par>
                          <p:cTn id="11" fill="hold">
                            <p:stCondLst>
                              <p:cond delay="500"/>
                            </p:stCondLst>
                            <p:childTnLst>
                              <p:par>
                                <p:cTn id="12" presetID="14" presetClass="entr" presetSubtype="5"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randombar(vertical)">
                                      <p:cBhvr>
                                        <p:cTn id="14" dur="500"/>
                                        <p:tgtEl>
                                          <p:spTgt spid="33"/>
                                        </p:tgtEl>
                                      </p:cBhvr>
                                    </p:animEffect>
                                  </p:childTnLst>
                                </p:cTn>
                              </p:par>
                            </p:childTnLst>
                          </p:cTn>
                        </p:par>
                        <p:par>
                          <p:cTn id="15" fill="hold">
                            <p:stCondLst>
                              <p:cond delay="1000"/>
                            </p:stCondLst>
                            <p:childTnLst>
                              <p:par>
                                <p:cTn id="16" presetID="14" presetClass="entr" presetSubtype="5"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randombar(vertical)">
                                      <p:cBhvr>
                                        <p:cTn id="18" dur="500"/>
                                        <p:tgtEl>
                                          <p:spTgt spid="49"/>
                                        </p:tgtEl>
                                      </p:cBhvr>
                                    </p:animEffect>
                                  </p:childTnLst>
                                </p:cTn>
                              </p:par>
                            </p:childTnLst>
                          </p:cTn>
                        </p:par>
                        <p:par>
                          <p:cTn id="19" fill="hold">
                            <p:stCondLst>
                              <p:cond delay="1500"/>
                            </p:stCondLst>
                            <p:childTnLst>
                              <p:par>
                                <p:cTn id="20" presetID="14" presetClass="entr" presetSubtype="5"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randombar(vertical)">
                                      <p:cBhvr>
                                        <p:cTn id="2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523657" y="2050758"/>
            <a:ext cx="4605228" cy="3046095"/>
          </a:xfrm>
          <a:prstGeom prst="rect">
            <a:avLst/>
          </a:prstGeom>
          <a:noFill/>
        </p:spPr>
        <p:txBody>
          <a:bodyPr wrap="square" rtlCol="0">
            <a:spAutoFit/>
          </a:bodyPr>
          <a:lstStyle/>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u"/>
              <a:tabLst/>
              <a:defRPr/>
            </a:pP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请输入你的文字部分请输入你的文字部分请输入你的文字部分请输入你的文字部分请输入你的文字部分</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u"/>
              <a:tabLst/>
              <a:defRPr/>
            </a:pP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altLang="zh-CN"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请输入你的文字部分请输入你的文字部分请输入你的文字部分请输入你的文字部分请输入你的文字部分</a:t>
            </a:r>
          </a:p>
        </p:txBody>
      </p:sp>
      <p:sp>
        <p:nvSpPr>
          <p:cNvPr id="10" name="文本框 9"/>
          <p:cNvSpPr txBox="1"/>
          <p:nvPr/>
        </p:nvSpPr>
        <p:spPr>
          <a:xfrm>
            <a:off x="4736811" y="2051050"/>
            <a:ext cx="553998" cy="2931181"/>
          </a:xfrm>
          <a:prstGeom prst="rect">
            <a:avLst/>
          </a:prstGeom>
          <a:solidFill>
            <a:srgbClr val="FED53E"/>
          </a:solidFill>
          <a:ln>
            <a:noFill/>
          </a:ln>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pic>
        <p:nvPicPr>
          <p:cNvPr id="4" name="图片 3" descr="59bf8cccb9a6c"/>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374650" y="1589405"/>
            <a:ext cx="5006340" cy="3406140"/>
          </a:xfrm>
          <a:prstGeom prst="rect">
            <a:avLst/>
          </a:prstGeom>
        </p:spPr>
      </p:pic>
      <p:grpSp>
        <p:nvGrpSpPr>
          <p:cNvPr id="5" name="组合 4">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290836A0-B4FC-4C4A-8F04-1447A8909AD5}"/>
              </a:ext>
            </a:extLst>
          </p:cNvPr>
          <p:cNvGrpSpPr/>
          <p:nvPr/>
        </p:nvGrpSpPr>
        <p:grpSpPr>
          <a:xfrm>
            <a:off x="10989310" y="1485900"/>
            <a:ext cx="973455" cy="2166185"/>
            <a:chOff x="5419" y="1802"/>
            <a:chExt cx="2265" cy="4659"/>
          </a:xfrm>
        </p:grpSpPr>
        <p:grpSp>
          <p:nvGrpSpPr>
            <p:cNvPr id="7" name="组合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D253AE87-8105-4BAE-A5F9-48F6BBAEB475}"/>
                </a:ext>
              </a:extLst>
            </p:cNvPr>
            <p:cNvGrpSpPr/>
            <p:nvPr/>
          </p:nvGrpSpPr>
          <p:grpSpPr>
            <a:xfrm>
              <a:off x="5419" y="1802"/>
              <a:ext cx="2265" cy="2469"/>
              <a:chOff x="6755" y="3999"/>
              <a:chExt cx="2936" cy="3198"/>
            </a:xfrm>
          </p:grpSpPr>
          <p:pic>
            <p:nvPicPr>
              <p:cNvPr id="12" name="图片 11">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D4BEABA4-736D-452A-A7CA-A79D9A8A415A}"/>
                  </a:ext>
                </a:extLst>
              </p:cNvPr>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13"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1A6775B4-44D1-49B9-BCD8-3FF9ABDC7FA4}"/>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8" name="椭圆 7">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A86859E0-A28D-4791-B6B1-C136DFDBAFD8}"/>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9" name="文本框 8">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DD06A4F7-C480-4FC0-BD83-042503CB1525}"/>
                </a:ext>
              </a:extLst>
            </p:cNvPr>
            <p:cNvSpPr txBox="1"/>
            <p:nvPr/>
          </p:nvSpPr>
          <p:spPr>
            <a:xfrm>
              <a:off x="6031" y="2599"/>
              <a:ext cx="1009" cy="9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壹</a:t>
              </a:r>
            </a:p>
          </p:txBody>
        </p:sp>
        <p:sp>
          <p:nvSpPr>
            <p:cNvPr id="11" name="文本框 1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5531BB79-7AF5-48CB-AF7C-8847F7E840B1}"/>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方案主题</a:t>
              </a:r>
            </a:p>
          </p:txBody>
        </p:sp>
      </p:grpSp>
    </p:spTree>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out)">
                                      <p:cBhvr>
                                        <p:cTn id="11" dur="750"/>
                                        <p:tgtEl>
                                          <p:spTgt spid="4"/>
                                        </p:tgtEl>
                                      </p:cBhvr>
                                    </p:animEffect>
                                  </p:childTnLst>
                                </p:cTn>
                              </p:par>
                            </p:childTnLst>
                          </p:cTn>
                        </p:par>
                        <p:par>
                          <p:cTn id="12" fill="hold">
                            <p:stCondLst>
                              <p:cond delay="1250"/>
                            </p:stCondLst>
                            <p:childTnLst>
                              <p:par>
                                <p:cTn id="13" presetID="2" presetClass="entr" presetSubtype="4"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42"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260658" y="687705"/>
            <a:ext cx="1670685" cy="3797300"/>
            <a:chOff x="5419" y="1802"/>
            <a:chExt cx="2265" cy="4761"/>
          </a:xfrm>
        </p:grpSpPr>
        <p:grpSp>
          <p:nvGrpSpPr>
            <p:cNvPr id="17" name="组合 16"/>
            <p:cNvGrpSpPr/>
            <p:nvPr/>
          </p:nvGrpSpPr>
          <p:grpSpPr>
            <a:xfrm>
              <a:off x="5419" y="1802"/>
              <a:ext cx="2265" cy="2469"/>
              <a:chOff x="6755" y="3999"/>
              <a:chExt cx="2936" cy="3198"/>
            </a:xfrm>
          </p:grpSpPr>
          <p:pic>
            <p:nvPicPr>
              <p:cNvPr id="19" name="图片 18"/>
              <p:cNvPicPr>
                <a:picLocks noChangeAspect="1"/>
              </p:cNvPicPr>
              <p:nvPr/>
            </p:nvPicPr>
            <p:blipFill>
              <a:blip r:embed="rId3"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a:stretch>
                <a:fillRect/>
              </a:stretch>
            </p:blipFill>
            <p:spPr>
              <a:xfrm flipH="1" flipV="1">
                <a:off x="6833" y="4079"/>
                <a:ext cx="2761" cy="1443"/>
              </a:xfrm>
              <a:prstGeom prst="rect">
                <a:avLst/>
              </a:prstGeom>
            </p:spPr>
          </p:pic>
          <p:sp>
            <p:nvSpPr>
              <p:cNvPr id="20"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1" name="椭圆 20"/>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2" name="文本框 21"/>
            <p:cNvSpPr txBox="1"/>
            <p:nvPr/>
          </p:nvSpPr>
          <p:spPr>
            <a:xfrm>
              <a:off x="6031" y="2599"/>
              <a:ext cx="1009" cy="10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贰</a:t>
              </a:r>
            </a:p>
          </p:txBody>
        </p:sp>
        <p:sp>
          <p:nvSpPr>
            <p:cNvPr id="23" name="文本框 22"/>
            <p:cNvSpPr txBox="1"/>
            <p:nvPr/>
          </p:nvSpPr>
          <p:spPr>
            <a:xfrm>
              <a:off x="5967" y="3692"/>
              <a:ext cx="1001"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时间地点</a:t>
              </a:r>
            </a:p>
          </p:txBody>
        </p:sp>
      </p:grpSp>
      <p:pic>
        <p:nvPicPr>
          <p:cNvPr id="4" name="图片 3" descr="59bf8cccb99bb"/>
          <p:cNvPicPr>
            <a:picLocks noChangeAspect="1"/>
          </p:cNvPicPr>
          <p:nvPr/>
        </p:nvPicPr>
        <p:blipFill>
          <a:blip r:embed="rId4" cstate="screen">
            <a:extLst>
              <a:ext uri="{28A0092B-C50C-407E-A947-70E740481C1C}">
                <a14:useLocalDpi xmlns:a14="http://schemas.microsoft.com/office/drawing/2010/main" xmlns:mc="http://schemas.openxmlformats.org/markup-compatibility/2006" xmlns:p14="http://schemas.microsoft.com/office/powerpoint/2010/main" xmlns=""/>
              </a:ext>
            </a:extLst>
          </a:blip>
          <a:stretch>
            <a:fillRect/>
          </a:stretch>
        </p:blipFill>
        <p:spPr>
          <a:xfrm>
            <a:off x="4623435" y="4298315"/>
            <a:ext cx="2945130" cy="2823845"/>
          </a:xfrm>
          <a:prstGeom prst="rect">
            <a:avLst/>
          </a:prstGeom>
        </p:spPr>
      </p:pic>
    </p:spTree>
    <p:extLst>
      <p:ext uri="{BB962C8B-B14F-4D97-AF65-F5344CB8AC3E}">
        <p14:creationId xmlns:p14="http://schemas.microsoft.com/office/powerpoint/2010/main" xmlns:mc="http://schemas.openxmlformats.org/markup-compatibility/2006" xmlns:a14="http://schemas.microsoft.com/office/drawing/2010/main" xmlns="" val="2999913017"/>
      </p:ext>
    </p:extLst>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ppt_x"/>
                                          </p:val>
                                        </p:tav>
                                        <p:tav tm="100000">
                                          <p:val>
                                            <p:strVal val="#ppt_x"/>
                                          </p:val>
                                        </p:tav>
                                      </p:tavLst>
                                    </p:anim>
                                    <p:anim calcmode="lin" valueType="num">
                                      <p:cBhvr additive="base">
                                        <p:cTn id="12"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3747770" y="1115695"/>
            <a:ext cx="4697095" cy="772795"/>
            <a:chOff x="5123" y="1757"/>
            <a:chExt cx="7397" cy="1217"/>
          </a:xfrm>
        </p:grpSpPr>
        <p:grpSp>
          <p:nvGrpSpPr>
            <p:cNvPr id="6" name="组合 5"/>
            <p:cNvGrpSpPr/>
            <p:nvPr/>
          </p:nvGrpSpPr>
          <p:grpSpPr>
            <a:xfrm>
              <a:off x="5123" y="1757"/>
              <a:ext cx="1217" cy="1217"/>
              <a:chOff x="2103" y="1858"/>
              <a:chExt cx="1804" cy="1804"/>
            </a:xfrm>
          </p:grpSpPr>
          <p:sp>
            <p:nvSpPr>
              <p:cNvPr id="7" name="菱形 6"/>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4" name="文本框 13"/>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活</a:t>
                </a:r>
              </a:p>
            </p:txBody>
          </p:sp>
        </p:grpSp>
        <p:grpSp>
          <p:nvGrpSpPr>
            <p:cNvPr id="15" name="组合 14"/>
            <p:cNvGrpSpPr/>
            <p:nvPr/>
          </p:nvGrpSpPr>
          <p:grpSpPr>
            <a:xfrm>
              <a:off x="7183" y="1757"/>
              <a:ext cx="1217" cy="1217"/>
              <a:chOff x="2103" y="1858"/>
              <a:chExt cx="1804" cy="1804"/>
            </a:xfrm>
          </p:grpSpPr>
          <p:sp>
            <p:nvSpPr>
              <p:cNvPr id="16" name="菱形 15"/>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7" name="文本框 16"/>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动</a:t>
                </a:r>
              </a:p>
            </p:txBody>
          </p:sp>
        </p:grpSp>
        <p:grpSp>
          <p:nvGrpSpPr>
            <p:cNvPr id="18" name="组合 17"/>
            <p:cNvGrpSpPr/>
            <p:nvPr/>
          </p:nvGrpSpPr>
          <p:grpSpPr>
            <a:xfrm>
              <a:off x="9243" y="1757"/>
              <a:ext cx="1217" cy="1217"/>
              <a:chOff x="2103" y="1858"/>
              <a:chExt cx="1804" cy="1804"/>
            </a:xfrm>
          </p:grpSpPr>
          <p:sp>
            <p:nvSpPr>
              <p:cNvPr id="19" name="菱形 18"/>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0" name="文本框 19"/>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时</a:t>
                </a:r>
              </a:p>
            </p:txBody>
          </p:sp>
        </p:grpSp>
        <p:grpSp>
          <p:nvGrpSpPr>
            <p:cNvPr id="21" name="组合 20"/>
            <p:cNvGrpSpPr/>
            <p:nvPr/>
          </p:nvGrpSpPr>
          <p:grpSpPr>
            <a:xfrm>
              <a:off x="11303" y="1757"/>
              <a:ext cx="1217" cy="1217"/>
              <a:chOff x="2103" y="1858"/>
              <a:chExt cx="1804" cy="1804"/>
            </a:xfrm>
          </p:grpSpPr>
          <p:sp>
            <p:nvSpPr>
              <p:cNvPr id="27" name="菱形 26"/>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9" name="文本框 28"/>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间</a:t>
                </a:r>
              </a:p>
            </p:txBody>
          </p:sp>
        </p:grpSp>
      </p:grpSp>
      <p:pic>
        <p:nvPicPr>
          <p:cNvPr id="4" name="图片 3" descr="59c3d830d355c"/>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236220" y="2108835"/>
            <a:ext cx="5409565" cy="3357245"/>
          </a:xfrm>
          <a:prstGeom prst="rect">
            <a:avLst/>
          </a:prstGeom>
        </p:spPr>
      </p:pic>
      <p:sp>
        <p:nvSpPr>
          <p:cNvPr id="10" name="文本框 9"/>
          <p:cNvSpPr txBox="1"/>
          <p:nvPr/>
        </p:nvSpPr>
        <p:spPr>
          <a:xfrm>
            <a:off x="1736725" y="2727325"/>
            <a:ext cx="2177415" cy="1753235"/>
          </a:xfrm>
          <a:prstGeom prst="rect">
            <a:avLst/>
          </a:prstGeom>
          <a:noFill/>
        </p:spPr>
        <p:txBody>
          <a:bodyPr wrap="square"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altLang="zh-CN" sz="3600" u="none" strike="noStrike" kern="1200" cap="none" spc="0" normalizeH="0" baseline="0" noProof="0" dirty="0" smtClean="0">
                <a:ln>
                  <a:noFill/>
                </a:ln>
                <a:solidFill>
                  <a:srgbClr val="FEE84D"/>
                </a:solidFill>
                <a:effectLst>
                  <a:outerShdw blurRad="38100" dist="38100" dir="2700000" algn="tl">
                    <a:srgbClr val="000000">
                      <a:alpha val="43137"/>
                    </a:srgbClr>
                  </a:outerShdw>
                </a:effectLst>
                <a:uLnTx/>
                <a:uFillTx/>
                <a:latin typeface="inpin heiti" charset="-122"/>
                <a:ea typeface="inpin heiti" charset="-122"/>
                <a:cs typeface="+mn-cs"/>
              </a:rPr>
              <a:t>2020</a:t>
            </a:r>
            <a:r>
              <a:rPr kumimoji="0" lang="zh-CN" altLang="en-US" sz="3600" u="none" strike="noStrike" kern="1200" cap="none" spc="0" normalizeH="0" baseline="0" noProof="0" dirty="0" smtClean="0">
                <a:ln>
                  <a:noFill/>
                </a:ln>
                <a:solidFill>
                  <a:srgbClr val="FEE84D"/>
                </a:solidFill>
                <a:effectLst>
                  <a:outerShdw blurRad="38100" dist="38100" dir="2700000" algn="tl">
                    <a:srgbClr val="000000">
                      <a:alpha val="43137"/>
                    </a:srgbClr>
                  </a:outerShdw>
                </a:effectLst>
                <a:uLnTx/>
                <a:uFillTx/>
                <a:latin typeface="inpin heiti" charset="-122"/>
                <a:ea typeface="inpin heiti" charset="-122"/>
                <a:cs typeface="+mn-cs"/>
              </a:rPr>
              <a:t>年</a:t>
            </a:r>
            <a:endParaRPr kumimoji="0" lang="zh-CN" altLang="en-US" sz="3600" u="none" strike="noStrike" kern="1200" cap="none" spc="0" normalizeH="0" baseline="0" noProof="0" dirty="0">
              <a:ln>
                <a:noFill/>
              </a:ln>
              <a:solidFill>
                <a:srgbClr val="FEE84D"/>
              </a:solidFill>
              <a:effectLst>
                <a:outerShdw blurRad="38100" dist="38100" dir="2700000" algn="tl">
                  <a:srgbClr val="000000">
                    <a:alpha val="43137"/>
                  </a:srgbClr>
                </a:outerShdw>
              </a:effectLst>
              <a:uLnTx/>
              <a:uFillTx/>
              <a:latin typeface="inpin heiti" charset="-122"/>
              <a:ea typeface="inpin heiti" charset="-122"/>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lang="en-US" altLang="zh-CN" sz="3600" dirty="0" smtClean="0">
                <a:solidFill>
                  <a:srgbClr val="FEE84D"/>
                </a:solidFill>
                <a:effectLst>
                  <a:outerShdw blurRad="38100" dist="38100" dir="2700000" algn="tl">
                    <a:srgbClr val="000000">
                      <a:alpha val="43137"/>
                    </a:srgbClr>
                  </a:outerShdw>
                </a:effectLst>
                <a:latin typeface="inpin heiti" charset="-122"/>
                <a:ea typeface="inpin heiti" charset="-122"/>
              </a:rPr>
              <a:t>10</a:t>
            </a:r>
            <a:r>
              <a:rPr kumimoji="0" lang="zh-CN" altLang="en-US" sz="3600" u="none" strike="noStrike" kern="1200" cap="none" spc="0" normalizeH="0" baseline="0" noProof="0" dirty="0" smtClean="0">
                <a:ln>
                  <a:noFill/>
                </a:ln>
                <a:solidFill>
                  <a:srgbClr val="FEE84D"/>
                </a:solidFill>
                <a:effectLst>
                  <a:outerShdw blurRad="38100" dist="38100" dir="2700000" algn="tl">
                    <a:srgbClr val="000000">
                      <a:alpha val="43137"/>
                    </a:srgbClr>
                  </a:outerShdw>
                </a:effectLst>
                <a:uLnTx/>
                <a:uFillTx/>
                <a:latin typeface="inpin heiti" charset="-122"/>
                <a:ea typeface="inpin heiti" charset="-122"/>
                <a:cs typeface="+mn-cs"/>
              </a:rPr>
              <a:t>月</a:t>
            </a:r>
            <a:r>
              <a:rPr lang="en-US" altLang="zh-CN" sz="3600" dirty="0">
                <a:solidFill>
                  <a:srgbClr val="FEE84D"/>
                </a:solidFill>
                <a:effectLst>
                  <a:outerShdw blurRad="38100" dist="38100" dir="2700000" algn="tl">
                    <a:srgbClr val="000000">
                      <a:alpha val="43137"/>
                    </a:srgbClr>
                  </a:outerShdw>
                </a:effectLst>
                <a:latin typeface="inpin heiti" charset="-122"/>
                <a:ea typeface="inpin heiti" charset="-122"/>
              </a:rPr>
              <a:t>1</a:t>
            </a:r>
            <a:r>
              <a:rPr kumimoji="0" lang="zh-CN" altLang="en-US" sz="3600" u="none" strike="noStrike" kern="1200" cap="none" spc="0" normalizeH="0" baseline="0" noProof="0" dirty="0" smtClean="0">
                <a:ln>
                  <a:noFill/>
                </a:ln>
                <a:solidFill>
                  <a:srgbClr val="FEE84D"/>
                </a:solidFill>
                <a:effectLst>
                  <a:outerShdw blurRad="38100" dist="38100" dir="2700000" algn="tl">
                    <a:srgbClr val="000000">
                      <a:alpha val="43137"/>
                    </a:srgbClr>
                  </a:outerShdw>
                </a:effectLst>
                <a:uLnTx/>
                <a:uFillTx/>
                <a:latin typeface="inpin heiti" charset="-122"/>
                <a:ea typeface="inpin heiti" charset="-122"/>
                <a:cs typeface="+mn-cs"/>
              </a:rPr>
              <a:t>日</a:t>
            </a:r>
            <a:endParaRPr kumimoji="0" lang="zh-CN" altLang="en-US" sz="3600" u="none" strike="noStrike" kern="1200" cap="none" spc="0" normalizeH="0" baseline="0" noProof="0" dirty="0">
              <a:ln>
                <a:noFill/>
              </a:ln>
              <a:solidFill>
                <a:srgbClr val="FEE84D"/>
              </a:solidFill>
              <a:effectLst>
                <a:outerShdw blurRad="38100" dist="38100" dir="2700000" algn="tl">
                  <a:srgbClr val="000000">
                    <a:alpha val="43137"/>
                  </a:srgbClr>
                </a:outerShdw>
              </a:effectLst>
              <a:uLnTx/>
              <a:uFillTx/>
              <a:latin typeface="inpin heiti" charset="-122"/>
              <a:ea typeface="inpin heiti" charset="-122"/>
              <a:cs typeface="+mn-cs"/>
            </a:endParaRPr>
          </a:p>
        </p:txBody>
      </p:sp>
      <p:pic>
        <p:nvPicPr>
          <p:cNvPr id="8" name="图片 7" descr="59bf8cccb9914"/>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2326640" y="3455670"/>
            <a:ext cx="3615055" cy="2714625"/>
          </a:xfrm>
          <a:prstGeom prst="rect">
            <a:avLst/>
          </a:prstGeom>
        </p:spPr>
      </p:pic>
      <p:sp>
        <p:nvSpPr>
          <p:cNvPr id="12" name="文本框 11"/>
          <p:cNvSpPr txBox="1"/>
          <p:nvPr/>
        </p:nvSpPr>
        <p:spPr>
          <a:xfrm>
            <a:off x="5744845" y="2425700"/>
            <a:ext cx="4459605" cy="2308324"/>
          </a:xfrm>
          <a:prstGeom prst="rect">
            <a:avLst/>
          </a:prstGeom>
          <a:noFill/>
        </p:spPr>
        <p:txBody>
          <a:bodyPr wrap="square" rtlCol="0" anchor="t">
            <a:spAutoFit/>
          </a:bodyPr>
          <a:lstStyle/>
          <a:p>
            <a:pPr lvl="0">
              <a:lnSpc>
                <a:spcPct val="200000"/>
              </a:lnSpc>
              <a:defRPr/>
            </a:pPr>
            <a:r>
              <a:rPr kumimoji="0" lang="zh-CN" altLang="en-US" sz="2400" u="none" strike="noStrike" kern="1200" cap="none" spc="0" normalizeH="0" baseline="0" noProof="0" dirty="0">
                <a:ln>
                  <a:noFill/>
                </a:ln>
                <a:solidFill>
                  <a:srgbClr val="FEE84D"/>
                </a:solidFill>
                <a:effectLst>
                  <a:outerShdw blurRad="38100" dist="38100" dir="2700000" algn="tl">
                    <a:srgbClr val="000000">
                      <a:alpha val="43137"/>
                    </a:srgbClr>
                  </a:outerShdw>
                </a:effectLst>
                <a:uLnTx/>
                <a:uFillTx/>
                <a:latin typeface="inpin heiti" charset="-122"/>
                <a:ea typeface="inpin heiti" charset="-122"/>
                <a:cs typeface="+mn-cs"/>
              </a:rPr>
              <a:t>选择理由</a:t>
            </a:r>
            <a:r>
              <a:rPr kumimoji="0" lang="zh-CN" altLang="en-US" sz="2400" u="none" strike="noStrike" kern="1200" cap="none" spc="0" normalizeH="0" baseline="0" noProof="0" dirty="0" smtClean="0">
                <a:ln>
                  <a:noFill/>
                </a:ln>
                <a:solidFill>
                  <a:srgbClr val="FEE84D"/>
                </a:solidFill>
                <a:effectLst>
                  <a:outerShdw blurRad="38100" dist="38100" dir="2700000" algn="tl">
                    <a:srgbClr val="000000">
                      <a:alpha val="43137"/>
                    </a:srgbClr>
                  </a:outerShdw>
                </a:effectLst>
                <a:uLnTx/>
                <a:uFillTx/>
                <a:latin typeface="inpin heiti" charset="-122"/>
                <a:ea typeface="inpin heiti" charset="-122"/>
                <a:cs typeface="+mn-cs"/>
              </a:rPr>
              <a:t>：</a:t>
            </a:r>
            <a:r>
              <a:rPr lang="en-US" altLang="zh-CN" sz="1600" dirty="0">
                <a:solidFill>
                  <a:prstClr val="white"/>
                </a:solidFill>
                <a:effectLst>
                  <a:outerShdw blurRad="38100" dist="38100" dir="2700000" algn="tl">
                    <a:srgbClr val="000000">
                      <a:alpha val="43137"/>
                    </a:srgbClr>
                  </a:outerShdw>
                </a:effectLst>
                <a:latin typeface="inpin heiti" charset="-122"/>
                <a:ea typeface="inpin heiti" charset="-122"/>
              </a:rPr>
              <a:t>2020</a:t>
            </a:r>
            <a:r>
              <a:rPr lang="zh-CN" altLang="en-US" sz="1600" dirty="0">
                <a:solidFill>
                  <a:prstClr val="white"/>
                </a:solidFill>
                <a:effectLst>
                  <a:outerShdw blurRad="38100" dist="38100" dir="2700000" algn="tl">
                    <a:srgbClr val="000000">
                      <a:alpha val="43137"/>
                    </a:srgbClr>
                  </a:outerShdw>
                </a:effectLst>
                <a:latin typeface="inpin heiti" charset="-122"/>
                <a:ea typeface="inpin heiti" charset="-122"/>
              </a:rPr>
              <a:t>年</a:t>
            </a:r>
            <a:r>
              <a:rPr lang="en-US" altLang="zh-CN" sz="1600" dirty="0">
                <a:solidFill>
                  <a:prstClr val="white"/>
                </a:solidFill>
                <a:effectLst>
                  <a:outerShdw blurRad="38100" dist="38100" dir="2700000" algn="tl">
                    <a:srgbClr val="000000">
                      <a:alpha val="43137"/>
                    </a:srgbClr>
                  </a:outerShdw>
                </a:effectLst>
                <a:latin typeface="inpin heiti" charset="-122"/>
                <a:ea typeface="inpin heiti" charset="-122"/>
              </a:rPr>
              <a:t>10</a:t>
            </a:r>
            <a:r>
              <a:rPr lang="zh-CN" altLang="en-US" sz="1600" dirty="0">
                <a:solidFill>
                  <a:prstClr val="white"/>
                </a:solidFill>
                <a:effectLst>
                  <a:outerShdw blurRad="38100" dist="38100" dir="2700000" algn="tl">
                    <a:srgbClr val="000000">
                      <a:alpha val="43137"/>
                    </a:srgbClr>
                  </a:outerShdw>
                </a:effectLst>
                <a:latin typeface="inpin heiti" charset="-122"/>
                <a:ea typeface="inpin heiti" charset="-122"/>
              </a:rPr>
              <a:t>月</a:t>
            </a:r>
            <a:r>
              <a:rPr lang="en-US" altLang="zh-CN" sz="1600" dirty="0">
                <a:solidFill>
                  <a:prstClr val="white"/>
                </a:solidFill>
                <a:effectLst>
                  <a:outerShdw blurRad="38100" dist="38100" dir="2700000" algn="tl">
                    <a:srgbClr val="000000">
                      <a:alpha val="43137"/>
                    </a:srgbClr>
                  </a:outerShdw>
                </a:effectLst>
                <a:latin typeface="inpin heiti" charset="-122"/>
                <a:ea typeface="inpin heiti" charset="-122"/>
              </a:rPr>
              <a:t>01</a:t>
            </a:r>
            <a:r>
              <a:rPr lang="zh-CN" altLang="en-US" sz="1600" dirty="0">
                <a:solidFill>
                  <a:prstClr val="white"/>
                </a:solidFill>
                <a:effectLst>
                  <a:outerShdw blurRad="38100" dist="38100" dir="2700000" algn="tl">
                    <a:srgbClr val="000000">
                      <a:alpha val="43137"/>
                    </a:srgbClr>
                  </a:outerShdw>
                </a:effectLst>
                <a:latin typeface="inpin heiti" charset="-122"/>
                <a:ea typeface="inpin heiti" charset="-122"/>
              </a:rPr>
              <a:t>日 星期四 </a:t>
            </a:r>
            <a:r>
              <a:rPr lang="en-US" altLang="zh-CN" sz="1600" dirty="0">
                <a:solidFill>
                  <a:prstClr val="white"/>
                </a:solidFill>
                <a:effectLst>
                  <a:outerShdw blurRad="38100" dist="38100" dir="2700000" algn="tl">
                    <a:srgbClr val="000000">
                      <a:alpha val="43137"/>
                    </a:srgbClr>
                  </a:outerShdw>
                </a:effectLst>
                <a:latin typeface="inpin heiti" charset="-122"/>
                <a:ea typeface="inpin heiti" charset="-122"/>
              </a:rPr>
              <a:t>(</a:t>
            </a:r>
            <a:r>
              <a:rPr lang="zh-CN" altLang="en-US" sz="1600" dirty="0">
                <a:solidFill>
                  <a:prstClr val="white"/>
                </a:solidFill>
                <a:effectLst>
                  <a:outerShdw blurRad="38100" dist="38100" dir="2700000" algn="tl">
                    <a:srgbClr val="000000">
                      <a:alpha val="43137"/>
                    </a:srgbClr>
                  </a:outerShdw>
                </a:effectLst>
                <a:latin typeface="inpin heiti" charset="-122"/>
                <a:ea typeface="inpin heiti" charset="-122"/>
              </a:rPr>
              <a:t>庚子年（鼠年）八月十</a:t>
            </a:r>
            <a:r>
              <a:rPr lang="zh-CN" altLang="en-US" sz="1600" dirty="0" smtClean="0">
                <a:solidFill>
                  <a:prstClr val="white"/>
                </a:solidFill>
                <a:effectLst>
                  <a:outerShdw blurRad="38100" dist="38100" dir="2700000" algn="tl">
                    <a:srgbClr val="000000">
                      <a:alpha val="43137"/>
                    </a:srgbClr>
                  </a:outerShdw>
                </a:effectLst>
                <a:latin typeface="inpin heiti" charset="-122"/>
                <a:ea typeface="inpin heiti" charset="-122"/>
              </a:rPr>
              <a:t>五。中</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秋节始于唐朝初年，有祭月、赏月、拜月、吃月饼等的传统习俗，中秋节也是中国三大灯节之一</a:t>
            </a:r>
          </a:p>
        </p:txBody>
      </p:sp>
      <p:grpSp>
        <p:nvGrpSpPr>
          <p:cNvPr id="22" name="组合 21">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F989DD83-CEAB-486E-8DC5-35202FFE049B}"/>
              </a:ext>
            </a:extLst>
          </p:cNvPr>
          <p:cNvGrpSpPr/>
          <p:nvPr/>
        </p:nvGrpSpPr>
        <p:grpSpPr>
          <a:xfrm>
            <a:off x="10989310" y="1485900"/>
            <a:ext cx="973455" cy="2166185"/>
            <a:chOff x="5419" y="1802"/>
            <a:chExt cx="2265" cy="4659"/>
          </a:xfrm>
        </p:grpSpPr>
        <p:grpSp>
          <p:nvGrpSpPr>
            <p:cNvPr id="23" name="组合 22">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3EC7B2DA-4286-4C1C-842E-FA3A3875DB4D}"/>
                </a:ext>
              </a:extLst>
            </p:cNvPr>
            <p:cNvGrpSpPr/>
            <p:nvPr/>
          </p:nvGrpSpPr>
          <p:grpSpPr>
            <a:xfrm>
              <a:off x="5419" y="1802"/>
              <a:ext cx="2265" cy="2469"/>
              <a:chOff x="6755" y="3999"/>
              <a:chExt cx="2936" cy="3198"/>
            </a:xfrm>
          </p:grpSpPr>
          <p:pic>
            <p:nvPicPr>
              <p:cNvPr id="28" name="图片 27">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A4BCFF2F-7D51-4740-8223-75B5B708FC45}"/>
                  </a:ext>
                </a:extLst>
              </p:cNvPr>
              <p:cNvPicPr>
                <a:picLocks noChangeAspect="1"/>
              </p:cNvPicPr>
              <p:nvPr/>
            </p:nvPicPr>
            <p:blipFill>
              <a:blip r:embed="rId5"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30"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E428788E-5A4C-4E6D-99EA-7185397F655B}"/>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4" name="椭圆 23">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848C2DBD-1E13-4840-B3D2-6174E2DF169E}"/>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5" name="文本框 24">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4D66C38A-65AD-409A-9E8E-EF225C3A00CD}"/>
                </a:ext>
              </a:extLst>
            </p:cNvPr>
            <p:cNvSpPr txBox="1"/>
            <p:nvPr/>
          </p:nvSpPr>
          <p:spPr>
            <a:xfrm>
              <a:off x="6031" y="2599"/>
              <a:ext cx="1009" cy="9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solidFill>
                    <a:prstClr val="white"/>
                  </a:solidFill>
                  <a:effectLst>
                    <a:outerShdw blurRad="38100" dist="38100" dir="2700000" algn="tl">
                      <a:srgbClr val="000000">
                        <a:alpha val="43137"/>
                      </a:srgbClr>
                    </a:outerShdw>
                  </a:effectLst>
                  <a:latin typeface="inpin heiti" charset="-122"/>
                  <a:ea typeface="inpin heiti" charset="-122"/>
                </a:rPr>
                <a:t>贰</a:t>
              </a:r>
              <a:endPar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endParaRPr>
            </a:p>
          </p:txBody>
        </p:sp>
        <p:sp>
          <p:nvSpPr>
            <p:cNvPr id="26" name="文本框 25">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91680210-E45D-4EAB-AAD0-7F3100B72F49}"/>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时间地点</a:t>
              </a:r>
            </a:p>
          </p:txBody>
        </p:sp>
      </p:grpSp>
    </p:spTree>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par>
                                <p:cTn id="8" presetID="14" presetClass="entr" presetSubtype="1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randombar(horizontal)">
                                      <p:cBhvr>
                                        <p:cTn id="10" dur="500"/>
                                        <p:tgtEl>
                                          <p:spTgt spid="32"/>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750"/>
                                        <p:tgtEl>
                                          <p:spTgt spid="10"/>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a:off x="63023" y="1557216"/>
            <a:ext cx="4935062" cy="3743081"/>
          </a:xfrm>
          <a:prstGeom prst="rect">
            <a:avLst/>
          </a:prstGeom>
        </p:spPr>
      </p:pic>
      <p:grpSp>
        <p:nvGrpSpPr>
          <p:cNvPr id="4" name="组合 3"/>
          <p:cNvGrpSpPr/>
          <p:nvPr/>
        </p:nvGrpSpPr>
        <p:grpSpPr>
          <a:xfrm>
            <a:off x="749300" y="2189480"/>
            <a:ext cx="772795" cy="772795"/>
            <a:chOff x="2103" y="1858"/>
            <a:chExt cx="1804" cy="1804"/>
          </a:xfrm>
        </p:grpSpPr>
        <p:sp>
          <p:nvSpPr>
            <p:cNvPr id="6" name="菱形 5"/>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7" name="文本框 6"/>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活</a:t>
              </a:r>
            </a:p>
          </p:txBody>
        </p:sp>
      </p:grpSp>
      <p:grpSp>
        <p:nvGrpSpPr>
          <p:cNvPr id="14" name="组合 13"/>
          <p:cNvGrpSpPr/>
          <p:nvPr/>
        </p:nvGrpSpPr>
        <p:grpSpPr>
          <a:xfrm>
            <a:off x="749300" y="2985770"/>
            <a:ext cx="772795" cy="772795"/>
            <a:chOff x="2103" y="1858"/>
            <a:chExt cx="1804" cy="1804"/>
          </a:xfrm>
        </p:grpSpPr>
        <p:sp>
          <p:nvSpPr>
            <p:cNvPr id="15" name="菱形 14"/>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8" name="文本框 17"/>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动</a:t>
              </a:r>
            </a:p>
          </p:txBody>
        </p:sp>
      </p:grpSp>
      <p:grpSp>
        <p:nvGrpSpPr>
          <p:cNvPr id="24" name="组合 23"/>
          <p:cNvGrpSpPr/>
          <p:nvPr/>
        </p:nvGrpSpPr>
        <p:grpSpPr>
          <a:xfrm>
            <a:off x="749300" y="3782695"/>
            <a:ext cx="772795" cy="772160"/>
            <a:chOff x="2103" y="1858"/>
            <a:chExt cx="1804" cy="1804"/>
          </a:xfrm>
        </p:grpSpPr>
        <p:sp>
          <p:nvSpPr>
            <p:cNvPr id="25" name="菱形 24"/>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6" name="文本框 25"/>
            <p:cNvSpPr txBox="1"/>
            <p:nvPr/>
          </p:nvSpPr>
          <p:spPr>
            <a:xfrm>
              <a:off x="2230" y="2107"/>
              <a:ext cx="1249" cy="1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地</a:t>
              </a:r>
            </a:p>
          </p:txBody>
        </p:sp>
      </p:grpSp>
      <p:grpSp>
        <p:nvGrpSpPr>
          <p:cNvPr id="27" name="组合 26"/>
          <p:cNvGrpSpPr/>
          <p:nvPr/>
        </p:nvGrpSpPr>
        <p:grpSpPr>
          <a:xfrm>
            <a:off x="749300" y="4578985"/>
            <a:ext cx="772795" cy="772160"/>
            <a:chOff x="2103" y="1858"/>
            <a:chExt cx="1804" cy="1804"/>
          </a:xfrm>
        </p:grpSpPr>
        <p:sp>
          <p:nvSpPr>
            <p:cNvPr id="28" name="菱形 27"/>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9" name="文本框 28"/>
            <p:cNvSpPr txBox="1"/>
            <p:nvPr/>
          </p:nvSpPr>
          <p:spPr>
            <a:xfrm>
              <a:off x="2230" y="2107"/>
              <a:ext cx="1249" cy="1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点</a:t>
              </a:r>
            </a:p>
          </p:txBody>
        </p:sp>
      </p:grpSp>
      <p:sp>
        <p:nvSpPr>
          <p:cNvPr id="9" name="文本框 8"/>
          <p:cNvSpPr txBox="1"/>
          <p:nvPr/>
        </p:nvSpPr>
        <p:spPr>
          <a:xfrm>
            <a:off x="4594699" y="1197786"/>
            <a:ext cx="5342890" cy="909801"/>
          </a:xfrm>
          <a:prstGeom prst="rect">
            <a:avLst/>
          </a:prstGeom>
          <a:noFill/>
        </p:spPr>
        <p:txBody>
          <a:bodyPr wrap="square"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4000" u="none" strike="noStrike" kern="1200" cap="none" spc="0" normalizeH="0" baseline="0" noProof="0" dirty="0">
                <a:ln>
                  <a:noFill/>
                </a:ln>
                <a:solidFill>
                  <a:srgbClr val="FEE84D"/>
                </a:solidFill>
                <a:effectLst>
                  <a:outerShdw blurRad="38100" dist="38100" dir="2700000" algn="tl">
                    <a:srgbClr val="000000">
                      <a:alpha val="43137"/>
                    </a:srgbClr>
                  </a:outerShdw>
                </a:effectLst>
                <a:uLnTx/>
                <a:uFillTx/>
                <a:latin typeface="inpin heiti" charset="-122"/>
                <a:ea typeface="inpin heiti" charset="-122"/>
                <a:cs typeface="+mn-cs"/>
              </a:rPr>
              <a:t>某某五星级大酒店</a:t>
            </a:r>
          </a:p>
        </p:txBody>
      </p:sp>
      <p:cxnSp>
        <p:nvCxnSpPr>
          <p:cNvPr id="10" name="直接连接符 9"/>
          <p:cNvCxnSpPr/>
          <p:nvPr/>
        </p:nvCxnSpPr>
        <p:spPr>
          <a:xfrm>
            <a:off x="4998003" y="2296454"/>
            <a:ext cx="4634865" cy="0"/>
          </a:xfrm>
          <a:prstGeom prst="line">
            <a:avLst/>
          </a:prstGeom>
          <a:ln>
            <a:solidFill>
              <a:srgbClr val="FEE84D"/>
            </a:solidFill>
          </a:ln>
        </p:spPr>
        <p:style>
          <a:lnRef idx="1">
            <a:schemeClr val="accent1"/>
          </a:lnRef>
          <a:fillRef idx="0">
            <a:schemeClr val="accent1"/>
          </a:fillRef>
          <a:effectRef idx="0">
            <a:schemeClr val="accent1"/>
          </a:effectRef>
          <a:fontRef idx="minor">
            <a:schemeClr val="tx1"/>
          </a:fontRef>
        </p:style>
      </p:cxnSp>
      <p:pic>
        <p:nvPicPr>
          <p:cNvPr id="5" name="图片 4" descr="16"/>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8460740" y="2564130"/>
            <a:ext cx="2542540" cy="1695450"/>
          </a:xfrm>
          <a:prstGeom prst="roundRect">
            <a:avLst/>
          </a:prstGeom>
        </p:spPr>
      </p:pic>
      <p:pic>
        <p:nvPicPr>
          <p:cNvPr id="8" name="图片 7" descr="17"/>
          <p:cNvPicPr>
            <a:picLocks noChangeAspect="1"/>
          </p:cNvPicPr>
          <p:nvPr/>
        </p:nvPicPr>
        <p:blipFill>
          <a:blip r:embed="rId5"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4869180" y="3676015"/>
            <a:ext cx="3591560" cy="2390775"/>
          </a:xfrm>
          <a:prstGeom prst="flowChartAlternateProcess">
            <a:avLst/>
          </a:prstGeom>
        </p:spPr>
      </p:pic>
      <p:pic>
        <p:nvPicPr>
          <p:cNvPr id="11" name="图片 10" descr="59bf8cccb9884"/>
          <p:cNvPicPr>
            <a:picLocks noChangeAspect="1"/>
          </p:cNvPicPr>
          <p:nvPr/>
        </p:nvPicPr>
        <p:blipFill>
          <a:blip r:embed="rId6"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7207250" y="2421255"/>
            <a:ext cx="2425700" cy="2587625"/>
          </a:xfrm>
          <a:prstGeom prst="rect">
            <a:avLst/>
          </a:prstGeom>
        </p:spPr>
      </p:pic>
      <p:grpSp>
        <p:nvGrpSpPr>
          <p:cNvPr id="20" name="组合 19">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8ECB6B6C-5DB9-472B-9764-CD37315059C2}"/>
              </a:ext>
            </a:extLst>
          </p:cNvPr>
          <p:cNvGrpSpPr/>
          <p:nvPr/>
        </p:nvGrpSpPr>
        <p:grpSpPr>
          <a:xfrm>
            <a:off x="10989310" y="1485900"/>
            <a:ext cx="973455" cy="2166185"/>
            <a:chOff x="5419" y="1802"/>
            <a:chExt cx="2265" cy="4659"/>
          </a:xfrm>
        </p:grpSpPr>
        <p:grpSp>
          <p:nvGrpSpPr>
            <p:cNvPr id="21" name="组合 2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3702F1D9-E3A5-4266-AE91-980651E28C0D}"/>
                </a:ext>
              </a:extLst>
            </p:cNvPr>
            <p:cNvGrpSpPr/>
            <p:nvPr/>
          </p:nvGrpSpPr>
          <p:grpSpPr>
            <a:xfrm>
              <a:off x="5419" y="1802"/>
              <a:ext cx="2265" cy="2469"/>
              <a:chOff x="6755" y="3999"/>
              <a:chExt cx="2936" cy="3198"/>
            </a:xfrm>
          </p:grpSpPr>
          <p:pic>
            <p:nvPicPr>
              <p:cNvPr id="31" name="图片 3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FCC4112A-E89A-449B-842A-3F45240B21B0}"/>
                  </a:ext>
                </a:extLst>
              </p:cNvPr>
              <p:cNvPicPr>
                <a:picLocks noChangeAspect="1"/>
              </p:cNvPicPr>
              <p:nvPr/>
            </p:nvPicPr>
            <p:blipFill>
              <a:blip r:embed="rId7"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32"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B41D218A-97FF-4D1C-9745-F31BF95FB7BB}"/>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2" name="椭圆 21">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997552A-DFC4-4996-95B7-D9E3B14965D7}"/>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3" name="文本框 22">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7F107DEB-0B33-40F0-9C9B-E93EEB37035A}"/>
                </a:ext>
              </a:extLst>
            </p:cNvPr>
            <p:cNvSpPr txBox="1"/>
            <p:nvPr/>
          </p:nvSpPr>
          <p:spPr>
            <a:xfrm>
              <a:off x="6031" y="2599"/>
              <a:ext cx="1009" cy="9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solidFill>
                    <a:prstClr val="white"/>
                  </a:solidFill>
                  <a:effectLst>
                    <a:outerShdw blurRad="38100" dist="38100" dir="2700000" algn="tl">
                      <a:srgbClr val="000000">
                        <a:alpha val="43137"/>
                      </a:srgbClr>
                    </a:outerShdw>
                  </a:effectLst>
                  <a:latin typeface="inpin heiti" charset="-122"/>
                  <a:ea typeface="inpin heiti" charset="-122"/>
                </a:rPr>
                <a:t>贰</a:t>
              </a:r>
              <a:endPar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endParaRPr>
            </a:p>
          </p:txBody>
        </p:sp>
        <p:sp>
          <p:nvSpPr>
            <p:cNvPr id="30" name="文本框 29">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5393C5D4-1186-4EFC-9632-315638302881}"/>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时间地点</a:t>
              </a:r>
            </a:p>
          </p:txBody>
        </p:sp>
      </p:grpSp>
    </p:spTree>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750"/>
                                        <p:tgtEl>
                                          <p:spTgt spid="9"/>
                                        </p:tgtEl>
                                      </p:cBhvr>
                                    </p:animEffect>
                                  </p:childTnLst>
                                </p:cTn>
                              </p:par>
                            </p:childTnLst>
                          </p:cTn>
                        </p:par>
                        <p:par>
                          <p:cTn id="12" fill="hold">
                            <p:stCondLst>
                              <p:cond delay="125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500"/>
                            </p:stCondLst>
                            <p:childTnLst>
                              <p:par>
                                <p:cTn id="21" presetID="2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par>
                          <p:cTn id="24" fill="hold">
                            <p:stCondLst>
                              <p:cond delay="3000"/>
                            </p:stCondLst>
                            <p:childTnLst>
                              <p:par>
                                <p:cTn id="25" presetID="22" presetClass="entr" presetSubtype="4"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par>
                          <p:cTn id="28" fill="hold">
                            <p:stCondLst>
                              <p:cond delay="3500"/>
                            </p:stCondLst>
                            <p:childTnLst>
                              <p:par>
                                <p:cTn id="29" presetID="22" presetClass="entr" presetSubtype="4"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00"/>
                                        <p:tgtEl>
                                          <p:spTgt spid="24"/>
                                        </p:tgtEl>
                                      </p:cBhvr>
                                    </p:animEffect>
                                  </p:childTnLst>
                                </p:cTn>
                              </p:par>
                            </p:childTnLst>
                          </p:cTn>
                        </p:par>
                        <p:par>
                          <p:cTn id="32" fill="hold">
                            <p:stCondLst>
                              <p:cond delay="4000"/>
                            </p:stCondLst>
                            <p:childTnLst>
                              <p:par>
                                <p:cTn id="33" presetID="22" presetClass="entr" presetSubtype="4"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down)">
                                      <p:cBhvr>
                                        <p:cTn id="35" dur="500"/>
                                        <p:tgtEl>
                                          <p:spTgt spid="27"/>
                                        </p:tgtEl>
                                      </p:cBhvr>
                                    </p:animEffect>
                                  </p:childTnLst>
                                </p:cTn>
                              </p:par>
                            </p:childTnLst>
                          </p:cTn>
                        </p:par>
                        <p:par>
                          <p:cTn id="36" fill="hold">
                            <p:stCondLst>
                              <p:cond delay="4500"/>
                            </p:stCondLst>
                            <p:childTnLst>
                              <p:par>
                                <p:cTn id="37" presetID="6" presetClass="entr" presetSubtype="32"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circle(out)">
                                      <p:cBhvr>
                                        <p:cTn id="39" dur="750"/>
                                        <p:tgtEl>
                                          <p:spTgt spid="8"/>
                                        </p:tgtEl>
                                      </p:cBhvr>
                                    </p:animEffect>
                                  </p:childTnLst>
                                </p:cTn>
                              </p:par>
                            </p:childTnLst>
                          </p:cTn>
                        </p:par>
                        <p:par>
                          <p:cTn id="40" fill="hold">
                            <p:stCondLst>
                              <p:cond delay="5250"/>
                            </p:stCondLst>
                            <p:childTnLst>
                              <p:par>
                                <p:cTn id="41" presetID="6" presetClass="entr" presetSubtype="32"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circle(out)">
                                      <p:cBhvr>
                                        <p:cTn id="43" dur="750"/>
                                        <p:tgtEl>
                                          <p:spTgt spid="11"/>
                                        </p:tgtEl>
                                      </p:cBhvr>
                                    </p:animEffect>
                                  </p:childTnLst>
                                </p:cTn>
                              </p:par>
                            </p:childTnLst>
                          </p:cTn>
                        </p:par>
                        <p:par>
                          <p:cTn id="44" fill="hold">
                            <p:stCondLst>
                              <p:cond delay="6000"/>
                            </p:stCondLst>
                            <p:childTnLst>
                              <p:par>
                                <p:cTn id="45" presetID="6" presetClass="entr" presetSubtype="32"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circle(out)">
                                      <p:cBhvr>
                                        <p:cTn id="4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260658" y="687705"/>
            <a:ext cx="1670685" cy="3797300"/>
            <a:chOff x="5419" y="1802"/>
            <a:chExt cx="2265" cy="4761"/>
          </a:xfrm>
        </p:grpSpPr>
        <p:grpSp>
          <p:nvGrpSpPr>
            <p:cNvPr id="17" name="组合 16"/>
            <p:cNvGrpSpPr/>
            <p:nvPr/>
          </p:nvGrpSpPr>
          <p:grpSpPr>
            <a:xfrm>
              <a:off x="5419" y="1802"/>
              <a:ext cx="2265" cy="2469"/>
              <a:chOff x="6755" y="3999"/>
              <a:chExt cx="2936" cy="3198"/>
            </a:xfrm>
          </p:grpSpPr>
          <p:pic>
            <p:nvPicPr>
              <p:cNvPr id="19" name="图片 18"/>
              <p:cNvPicPr>
                <a:picLocks noChangeAspect="1"/>
              </p:cNvPicPr>
              <p:nvPr/>
            </p:nvPicPr>
            <p:blipFill>
              <a:blip r:embed="rId3"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a:stretch>
                <a:fillRect/>
              </a:stretch>
            </p:blipFill>
            <p:spPr>
              <a:xfrm flipH="1" flipV="1">
                <a:off x="6833" y="4079"/>
                <a:ext cx="2761" cy="1443"/>
              </a:xfrm>
              <a:prstGeom prst="rect">
                <a:avLst/>
              </a:prstGeom>
            </p:spPr>
          </p:pic>
          <p:sp>
            <p:nvSpPr>
              <p:cNvPr id="20"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1" name="椭圆 20"/>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2" name="文本框 21"/>
            <p:cNvSpPr txBox="1"/>
            <p:nvPr/>
          </p:nvSpPr>
          <p:spPr>
            <a:xfrm>
              <a:off x="6031" y="2599"/>
              <a:ext cx="1009" cy="10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叁</a:t>
              </a:r>
            </a:p>
          </p:txBody>
        </p:sp>
        <p:sp>
          <p:nvSpPr>
            <p:cNvPr id="23" name="文本框 22"/>
            <p:cNvSpPr txBox="1"/>
            <p:nvPr/>
          </p:nvSpPr>
          <p:spPr>
            <a:xfrm>
              <a:off x="5967" y="3692"/>
              <a:ext cx="1001"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方案特色</a:t>
              </a:r>
            </a:p>
          </p:txBody>
        </p:sp>
      </p:grpSp>
      <p:pic>
        <p:nvPicPr>
          <p:cNvPr id="4" name="图片 3" descr="59bf8cccb99bb"/>
          <p:cNvPicPr>
            <a:picLocks noChangeAspect="1"/>
          </p:cNvPicPr>
          <p:nvPr/>
        </p:nvPicPr>
        <p:blipFill>
          <a:blip r:embed="rId4" cstate="screen">
            <a:extLst>
              <a:ext uri="{28A0092B-C50C-407E-A947-70E740481C1C}">
                <a14:useLocalDpi xmlns:a14="http://schemas.microsoft.com/office/drawing/2010/main" xmlns:mc="http://schemas.openxmlformats.org/markup-compatibility/2006" xmlns:p14="http://schemas.microsoft.com/office/powerpoint/2010/main" xmlns=""/>
              </a:ext>
            </a:extLst>
          </a:blip>
          <a:stretch>
            <a:fillRect/>
          </a:stretch>
        </p:blipFill>
        <p:spPr>
          <a:xfrm>
            <a:off x="4623435" y="4298315"/>
            <a:ext cx="2945130" cy="2823845"/>
          </a:xfrm>
          <a:prstGeom prst="rect">
            <a:avLst/>
          </a:prstGeom>
        </p:spPr>
      </p:pic>
    </p:spTree>
    <p:extLst>
      <p:ext uri="{BB962C8B-B14F-4D97-AF65-F5344CB8AC3E}">
        <p14:creationId xmlns:p14="http://schemas.microsoft.com/office/powerpoint/2010/main" xmlns:mc="http://schemas.openxmlformats.org/markup-compatibility/2006" xmlns:a14="http://schemas.microsoft.com/office/drawing/2010/main" xmlns="" val="3487320911"/>
      </p:ext>
    </p:extLst>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ppt_x"/>
                                          </p:val>
                                        </p:tav>
                                        <p:tav tm="100000">
                                          <p:val>
                                            <p:strVal val="#ppt_x"/>
                                          </p:val>
                                        </p:tav>
                                      </p:tavLst>
                                    </p:anim>
                                    <p:anim calcmode="lin" valueType="num">
                                      <p:cBhvr additive="base">
                                        <p:cTn id="12"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90675" y="2185035"/>
            <a:ext cx="2312035" cy="2725420"/>
            <a:chOff x="8284" y="1083"/>
            <a:chExt cx="2632" cy="3102"/>
          </a:xfrm>
        </p:grpSpPr>
        <p:pic>
          <p:nvPicPr>
            <p:cNvPr id="19" name="图片 18"/>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8354" y="1161"/>
              <a:ext cx="2474" cy="1399"/>
            </a:xfrm>
            <a:prstGeom prst="rect">
              <a:avLst/>
            </a:prstGeom>
          </p:spPr>
        </p:pic>
        <p:sp>
          <p:nvSpPr>
            <p:cNvPr id="20" name="不完整圆 6"/>
            <p:cNvSpPr/>
            <p:nvPr/>
          </p:nvSpPr>
          <p:spPr>
            <a:xfrm rot="5400000">
              <a:off x="8049" y="1318"/>
              <a:ext cx="3102" cy="2632"/>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grpSp>
        <p:nvGrpSpPr>
          <p:cNvPr id="5" name="组合 4"/>
          <p:cNvGrpSpPr/>
          <p:nvPr/>
        </p:nvGrpSpPr>
        <p:grpSpPr>
          <a:xfrm flipH="1" flipV="1">
            <a:off x="3944620" y="2184400"/>
            <a:ext cx="2312035" cy="2725420"/>
            <a:chOff x="8284" y="1083"/>
            <a:chExt cx="2632" cy="3102"/>
          </a:xfrm>
        </p:grpSpPr>
        <p:pic>
          <p:nvPicPr>
            <p:cNvPr id="6" name="图片 5"/>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8354" y="1161"/>
              <a:ext cx="2474" cy="1399"/>
            </a:xfrm>
            <a:prstGeom prst="rect">
              <a:avLst/>
            </a:prstGeom>
          </p:spPr>
        </p:pic>
        <p:sp>
          <p:nvSpPr>
            <p:cNvPr id="7" name="不完整圆 6"/>
            <p:cNvSpPr/>
            <p:nvPr/>
          </p:nvSpPr>
          <p:spPr>
            <a:xfrm rot="5400000">
              <a:off x="8049" y="1318"/>
              <a:ext cx="3102" cy="2632"/>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grpSp>
        <p:nvGrpSpPr>
          <p:cNvPr id="8" name="组合 7"/>
          <p:cNvGrpSpPr/>
          <p:nvPr/>
        </p:nvGrpSpPr>
        <p:grpSpPr>
          <a:xfrm>
            <a:off x="6287135" y="2185035"/>
            <a:ext cx="2312035" cy="2725420"/>
            <a:chOff x="8284" y="1083"/>
            <a:chExt cx="2632" cy="3102"/>
          </a:xfrm>
        </p:grpSpPr>
        <p:pic>
          <p:nvPicPr>
            <p:cNvPr id="9" name="图片 8"/>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8354" y="1161"/>
              <a:ext cx="2474" cy="1399"/>
            </a:xfrm>
            <a:prstGeom prst="rect">
              <a:avLst/>
            </a:prstGeom>
          </p:spPr>
        </p:pic>
        <p:sp>
          <p:nvSpPr>
            <p:cNvPr id="10" name="不完整圆 6"/>
            <p:cNvSpPr/>
            <p:nvPr/>
          </p:nvSpPr>
          <p:spPr>
            <a:xfrm rot="5400000">
              <a:off x="8049" y="1318"/>
              <a:ext cx="3102" cy="2632"/>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grpSp>
        <p:nvGrpSpPr>
          <p:cNvPr id="11" name="组合 10"/>
          <p:cNvGrpSpPr/>
          <p:nvPr/>
        </p:nvGrpSpPr>
        <p:grpSpPr>
          <a:xfrm flipH="1" flipV="1">
            <a:off x="8641080" y="2184400"/>
            <a:ext cx="2312035" cy="2725420"/>
            <a:chOff x="8284" y="1083"/>
            <a:chExt cx="2632" cy="3102"/>
          </a:xfrm>
        </p:grpSpPr>
        <p:pic>
          <p:nvPicPr>
            <p:cNvPr id="12" name="图片 11"/>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8354" y="1161"/>
              <a:ext cx="2474" cy="1399"/>
            </a:xfrm>
            <a:prstGeom prst="rect">
              <a:avLst/>
            </a:prstGeom>
          </p:spPr>
        </p:pic>
        <p:sp>
          <p:nvSpPr>
            <p:cNvPr id="13" name="不完整圆 6"/>
            <p:cNvSpPr/>
            <p:nvPr/>
          </p:nvSpPr>
          <p:spPr>
            <a:xfrm rot="5400000">
              <a:off x="8049" y="1318"/>
              <a:ext cx="3102" cy="2632"/>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14" name="文本框 13"/>
          <p:cNvSpPr txBox="1"/>
          <p:nvPr/>
        </p:nvSpPr>
        <p:spPr>
          <a:xfrm>
            <a:off x="401706" y="2082165"/>
            <a:ext cx="615553" cy="2931181"/>
          </a:xfrm>
          <a:prstGeom prst="rect">
            <a:avLst/>
          </a:prstGeom>
          <a:solidFill>
            <a:srgbClr val="FED53E"/>
          </a:solidFill>
          <a:ln>
            <a:noFill/>
          </a:ln>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 案 特 色</a:t>
            </a:r>
          </a:p>
        </p:txBody>
      </p:sp>
      <p:sp>
        <p:nvSpPr>
          <p:cNvPr id="15" name="矩形 14"/>
          <p:cNvSpPr/>
          <p:nvPr/>
        </p:nvSpPr>
        <p:spPr>
          <a:xfrm>
            <a:off x="1793240" y="3629660"/>
            <a:ext cx="1908810" cy="138366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sp>
        <p:nvSpPr>
          <p:cNvPr id="16" name="矩形 15"/>
          <p:cNvSpPr/>
          <p:nvPr/>
        </p:nvSpPr>
        <p:spPr>
          <a:xfrm>
            <a:off x="4154170" y="2082165"/>
            <a:ext cx="1908810" cy="138366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sp>
        <p:nvSpPr>
          <p:cNvPr id="17" name="矩形 16"/>
          <p:cNvSpPr/>
          <p:nvPr/>
        </p:nvSpPr>
        <p:spPr>
          <a:xfrm>
            <a:off x="6489065" y="3629660"/>
            <a:ext cx="1908810" cy="138366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sp>
        <p:nvSpPr>
          <p:cNvPr id="18" name="矩形 17"/>
          <p:cNvSpPr/>
          <p:nvPr/>
        </p:nvSpPr>
        <p:spPr>
          <a:xfrm>
            <a:off x="8842375" y="2082165"/>
            <a:ext cx="1908810" cy="138366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sp>
        <p:nvSpPr>
          <p:cNvPr id="63" name="矩形 62"/>
          <p:cNvSpPr/>
          <p:nvPr/>
        </p:nvSpPr>
        <p:spPr>
          <a:xfrm>
            <a:off x="2094230" y="2729230"/>
            <a:ext cx="1731645" cy="633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Pct val="25000"/>
              <a:buFontTx/>
              <a:buNone/>
              <a:tabLst/>
              <a:defRPr/>
            </a:pPr>
            <a:r>
              <a:rPr kumimoji="0" lang="zh-CN" altLang="en-US"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lt"/>
              </a:rPr>
              <a:t>标题</a:t>
            </a:r>
            <a:r>
              <a:rPr kumimoji="0" lang="en-US" altLang="zh-CN"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lt"/>
              </a:rPr>
              <a:t>1</a:t>
            </a:r>
          </a:p>
        </p:txBody>
      </p:sp>
      <p:sp>
        <p:nvSpPr>
          <p:cNvPr id="21" name="矩形 20"/>
          <p:cNvSpPr/>
          <p:nvPr/>
        </p:nvSpPr>
        <p:spPr>
          <a:xfrm>
            <a:off x="4331335" y="3758565"/>
            <a:ext cx="1731645" cy="633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Pct val="25000"/>
              <a:buFontTx/>
              <a:buNone/>
              <a:tabLst/>
              <a:defRPr/>
            </a:pPr>
            <a:r>
              <a:rPr kumimoji="0" lang="zh-CN" altLang="en-US"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lt"/>
              </a:rPr>
              <a:t>标题</a:t>
            </a:r>
            <a:r>
              <a:rPr kumimoji="0" lang="en-US" altLang="zh-CN"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lt"/>
              </a:rPr>
              <a:t>2</a:t>
            </a:r>
          </a:p>
        </p:txBody>
      </p:sp>
      <p:sp>
        <p:nvSpPr>
          <p:cNvPr id="22" name="矩形 21"/>
          <p:cNvSpPr/>
          <p:nvPr/>
        </p:nvSpPr>
        <p:spPr>
          <a:xfrm>
            <a:off x="6790055" y="2729230"/>
            <a:ext cx="1731645" cy="633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Pct val="25000"/>
              <a:buFontTx/>
              <a:buNone/>
              <a:tabLst/>
              <a:defRPr/>
            </a:pPr>
            <a:r>
              <a:rPr kumimoji="0" lang="zh-CN" altLang="en-US"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lt"/>
              </a:rPr>
              <a:t>标题</a:t>
            </a:r>
            <a:r>
              <a:rPr kumimoji="0" lang="en-US" altLang="zh-CN"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lt"/>
              </a:rPr>
              <a:t>3</a:t>
            </a:r>
          </a:p>
        </p:txBody>
      </p:sp>
      <p:sp>
        <p:nvSpPr>
          <p:cNvPr id="23" name="矩形 22"/>
          <p:cNvSpPr/>
          <p:nvPr/>
        </p:nvSpPr>
        <p:spPr>
          <a:xfrm>
            <a:off x="9019540" y="3629660"/>
            <a:ext cx="1731645" cy="6337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30000"/>
              </a:lnSpc>
              <a:spcBef>
                <a:spcPts val="0"/>
              </a:spcBef>
              <a:spcAft>
                <a:spcPts val="0"/>
              </a:spcAft>
              <a:buClrTx/>
              <a:buSzPct val="25000"/>
              <a:buFontTx/>
              <a:buNone/>
              <a:tabLst/>
              <a:defRPr/>
            </a:pPr>
            <a:r>
              <a:rPr kumimoji="0" lang="zh-CN" altLang="en-US"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lt"/>
              </a:rPr>
              <a:t>标题</a:t>
            </a:r>
            <a:r>
              <a:rPr kumimoji="0" lang="en-US" altLang="zh-CN"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lt"/>
              </a:rPr>
              <a:t>4</a:t>
            </a:r>
          </a:p>
        </p:txBody>
      </p:sp>
      <p:grpSp>
        <p:nvGrpSpPr>
          <p:cNvPr id="24" name="组合 23">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76AA260C-AF53-48FD-ABB7-08FADB6A8873}"/>
              </a:ext>
            </a:extLst>
          </p:cNvPr>
          <p:cNvGrpSpPr/>
          <p:nvPr/>
        </p:nvGrpSpPr>
        <p:grpSpPr>
          <a:xfrm>
            <a:off x="10989310" y="1485900"/>
            <a:ext cx="973455" cy="2166185"/>
            <a:chOff x="5419" y="1802"/>
            <a:chExt cx="2265" cy="4659"/>
          </a:xfrm>
        </p:grpSpPr>
        <p:grpSp>
          <p:nvGrpSpPr>
            <p:cNvPr id="25" name="组合 24">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B313F79-8386-4EC6-BBFC-C2FE1D201AB8}"/>
                </a:ext>
              </a:extLst>
            </p:cNvPr>
            <p:cNvGrpSpPr/>
            <p:nvPr/>
          </p:nvGrpSpPr>
          <p:grpSpPr>
            <a:xfrm>
              <a:off x="5419" y="1802"/>
              <a:ext cx="2265" cy="2469"/>
              <a:chOff x="6755" y="3999"/>
              <a:chExt cx="2936" cy="3198"/>
            </a:xfrm>
          </p:grpSpPr>
          <p:pic>
            <p:nvPicPr>
              <p:cNvPr id="29" name="图片 28">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AFAB26B6-4D1D-4F12-9CD7-71E333380940}"/>
                  </a:ext>
                </a:extLst>
              </p:cNvPr>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30"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B98C0DF9-3FBA-4C70-9231-47F6A4E2DA9D}"/>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6" name="椭圆 25">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2CDFE6FA-2EA6-42E0-98EF-90C100AE6F8C}"/>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7" name="文本框 2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B27F1ED6-A0BB-449B-A2CD-6D6FA290412D}"/>
                </a:ext>
              </a:extLst>
            </p:cNvPr>
            <p:cNvSpPr txBox="1"/>
            <p:nvPr/>
          </p:nvSpPr>
          <p:spPr>
            <a:xfrm>
              <a:off x="6031" y="2599"/>
              <a:ext cx="1009" cy="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叁</a:t>
              </a:r>
            </a:p>
          </p:txBody>
        </p:sp>
        <p:sp>
          <p:nvSpPr>
            <p:cNvPr id="28" name="文本框 27">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CE5539AF-CA3C-46EB-B136-6D5CDEEB4BD1}"/>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方案特色</a:t>
              </a:r>
            </a:p>
          </p:txBody>
        </p:sp>
      </p:grpSp>
    </p:spTree>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500"/>
                                        <p:tgtEl>
                                          <p:spTgt spid="16"/>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wipe(left)">
                                      <p:cBhvr>
                                        <p:cTn id="48" dur="500"/>
                                        <p:tgtEl>
                                          <p:spTgt spid="63"/>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childTnLst>
                          </p:cTn>
                        </p:par>
                        <p:par>
                          <p:cTn id="57" fill="hold">
                            <p:stCondLst>
                              <p:cond delay="6500"/>
                            </p:stCondLst>
                            <p:childTnLst>
                              <p:par>
                                <p:cTn id="58" presetID="22" presetClass="entr" presetSubtype="8"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p:bldP spid="16" grpId="0"/>
      <p:bldP spid="17" grpId="0"/>
      <p:bldP spid="18" grpId="0"/>
      <p:bldP spid="63" grpId="0"/>
      <p:bldP spid="21" grpId="0"/>
      <p:bldP spid="22" grpId="0"/>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934460" y="1047115"/>
            <a:ext cx="5123180" cy="5123180"/>
          </a:xfrm>
          <a:prstGeom prst="ellipse">
            <a:avLst/>
          </a:prstGeom>
          <a:noFill/>
          <a:ln w="57150">
            <a:solidFill>
              <a:srgbClr val="FED53E"/>
            </a:solidFill>
          </a:ln>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pic>
        <p:nvPicPr>
          <p:cNvPr id="5" name="图片 4" descr="59bf8cccb9a10"/>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1242060" y="1616710"/>
            <a:ext cx="2216150" cy="1400175"/>
          </a:xfrm>
          <a:prstGeom prst="rect">
            <a:avLst/>
          </a:prstGeom>
        </p:spPr>
      </p:pic>
      <p:grpSp>
        <p:nvGrpSpPr>
          <p:cNvPr id="6" name="组合 5"/>
          <p:cNvGrpSpPr/>
          <p:nvPr/>
        </p:nvGrpSpPr>
        <p:grpSpPr>
          <a:xfrm>
            <a:off x="1963420" y="2729865"/>
            <a:ext cx="772795" cy="772795"/>
            <a:chOff x="2103" y="1858"/>
            <a:chExt cx="1804" cy="1804"/>
          </a:xfrm>
        </p:grpSpPr>
        <p:sp>
          <p:nvSpPr>
            <p:cNvPr id="7" name="菱形 6"/>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8" name="文本框 7"/>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a:t>
              </a:r>
            </a:p>
          </p:txBody>
        </p:sp>
      </p:grpSp>
      <p:grpSp>
        <p:nvGrpSpPr>
          <p:cNvPr id="14" name="组合 13"/>
          <p:cNvGrpSpPr/>
          <p:nvPr/>
        </p:nvGrpSpPr>
        <p:grpSpPr>
          <a:xfrm>
            <a:off x="1963420" y="3526155"/>
            <a:ext cx="772795" cy="772795"/>
            <a:chOff x="2103" y="1858"/>
            <a:chExt cx="1804" cy="1804"/>
          </a:xfrm>
        </p:grpSpPr>
        <p:sp>
          <p:nvSpPr>
            <p:cNvPr id="15" name="菱形 14"/>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8" name="文本框 17"/>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案</a:t>
              </a:r>
            </a:p>
          </p:txBody>
        </p:sp>
      </p:grpSp>
      <p:grpSp>
        <p:nvGrpSpPr>
          <p:cNvPr id="24" name="组合 23"/>
          <p:cNvGrpSpPr/>
          <p:nvPr/>
        </p:nvGrpSpPr>
        <p:grpSpPr>
          <a:xfrm>
            <a:off x="1963420" y="4323080"/>
            <a:ext cx="772795" cy="772160"/>
            <a:chOff x="2103" y="1858"/>
            <a:chExt cx="1804" cy="1804"/>
          </a:xfrm>
        </p:grpSpPr>
        <p:sp>
          <p:nvSpPr>
            <p:cNvPr id="25" name="菱形 24"/>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6" name="文本框 25"/>
            <p:cNvSpPr txBox="1"/>
            <p:nvPr/>
          </p:nvSpPr>
          <p:spPr>
            <a:xfrm>
              <a:off x="2230" y="2107"/>
              <a:ext cx="1249" cy="1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特</a:t>
              </a:r>
            </a:p>
          </p:txBody>
        </p:sp>
      </p:grpSp>
      <p:grpSp>
        <p:nvGrpSpPr>
          <p:cNvPr id="27" name="组合 26"/>
          <p:cNvGrpSpPr/>
          <p:nvPr/>
        </p:nvGrpSpPr>
        <p:grpSpPr>
          <a:xfrm>
            <a:off x="1963420" y="5119370"/>
            <a:ext cx="772795" cy="772160"/>
            <a:chOff x="2103" y="1858"/>
            <a:chExt cx="1804" cy="1804"/>
          </a:xfrm>
        </p:grpSpPr>
        <p:sp>
          <p:nvSpPr>
            <p:cNvPr id="28" name="菱形 27"/>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9" name="文本框 28"/>
            <p:cNvSpPr txBox="1"/>
            <p:nvPr/>
          </p:nvSpPr>
          <p:spPr>
            <a:xfrm>
              <a:off x="2230" y="2107"/>
              <a:ext cx="1249" cy="1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色</a:t>
              </a:r>
            </a:p>
          </p:txBody>
        </p:sp>
      </p:grpSp>
      <p:pic>
        <p:nvPicPr>
          <p:cNvPr id="9" name="图片 8" descr="59bf8cccb99bb"/>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6976745" y="4149725"/>
            <a:ext cx="2827020" cy="2711450"/>
          </a:xfrm>
          <a:prstGeom prst="rect">
            <a:avLst/>
          </a:prstGeom>
        </p:spPr>
      </p:pic>
      <p:sp>
        <p:nvSpPr>
          <p:cNvPr id="10" name="文本框 9"/>
          <p:cNvSpPr txBox="1"/>
          <p:nvPr/>
        </p:nvSpPr>
        <p:spPr>
          <a:xfrm>
            <a:off x="4875530" y="1616710"/>
            <a:ext cx="3241040" cy="1568450"/>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u"/>
              <a:tabLst/>
              <a:defRPr/>
            </a:pP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请输入你的文字部分请输入你的文字部分请输入你的文字部分请输入你的文字部分请输入你的文字部分</a:t>
            </a:r>
          </a:p>
        </p:txBody>
      </p:sp>
      <p:sp>
        <p:nvSpPr>
          <p:cNvPr id="11" name="文本框 10"/>
          <p:cNvSpPr txBox="1"/>
          <p:nvPr/>
        </p:nvSpPr>
        <p:spPr>
          <a:xfrm>
            <a:off x="4875530" y="3291840"/>
            <a:ext cx="3575685" cy="1568450"/>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u"/>
              <a:tabLst/>
              <a:defRPr/>
            </a:pP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altLang="zh-CN"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请输入你的文字部分请输入你的文字部分请输入你的文字部分请输入你的文字部分请输入你的文字部分</a:t>
            </a:r>
          </a:p>
        </p:txBody>
      </p:sp>
      <p:grpSp>
        <p:nvGrpSpPr>
          <p:cNvPr id="19" name="组合 18">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5737E5CE-31A1-464C-88D5-C6FAABB165FD}"/>
              </a:ext>
            </a:extLst>
          </p:cNvPr>
          <p:cNvGrpSpPr/>
          <p:nvPr/>
        </p:nvGrpSpPr>
        <p:grpSpPr>
          <a:xfrm>
            <a:off x="10989310" y="1485900"/>
            <a:ext cx="973455" cy="2166185"/>
            <a:chOff x="5419" y="1802"/>
            <a:chExt cx="2265" cy="4659"/>
          </a:xfrm>
        </p:grpSpPr>
        <p:grpSp>
          <p:nvGrpSpPr>
            <p:cNvPr id="20" name="组合 19">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D4314962-6EB0-42D7-B34A-E17C4BB0E492}"/>
                </a:ext>
              </a:extLst>
            </p:cNvPr>
            <p:cNvGrpSpPr/>
            <p:nvPr/>
          </p:nvGrpSpPr>
          <p:grpSpPr>
            <a:xfrm>
              <a:off x="5419" y="1802"/>
              <a:ext cx="2265" cy="2469"/>
              <a:chOff x="6755" y="3999"/>
              <a:chExt cx="2936" cy="3198"/>
            </a:xfrm>
          </p:grpSpPr>
          <p:pic>
            <p:nvPicPr>
              <p:cNvPr id="30" name="图片 29">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5705E1E-6EA7-43C2-B1D3-59889B1BD4CD}"/>
                  </a:ext>
                </a:extLst>
              </p:cNvPr>
              <p:cNvPicPr>
                <a:picLocks noChangeAspect="1"/>
              </p:cNvPicPr>
              <p:nvPr/>
            </p:nvPicPr>
            <p:blipFill>
              <a:blip r:embed="rId5"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31"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4CE3A632-80A2-4058-B72D-83D7F37B22A6}"/>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1" name="椭圆 2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C94A270A-937C-4FA9-88C0-0DD9F4967CF4}"/>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2" name="文本框 21">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FD9DDF07-B10E-4D4F-AD0D-E62139EEC1BF}"/>
                </a:ext>
              </a:extLst>
            </p:cNvPr>
            <p:cNvSpPr txBox="1"/>
            <p:nvPr/>
          </p:nvSpPr>
          <p:spPr>
            <a:xfrm>
              <a:off x="6031" y="2599"/>
              <a:ext cx="1009" cy="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叁</a:t>
              </a:r>
            </a:p>
          </p:txBody>
        </p:sp>
        <p:sp>
          <p:nvSpPr>
            <p:cNvPr id="23" name="文本框 22">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45A1E221-7B3C-4519-AD18-5128F18CFAED}"/>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方案特色</a:t>
              </a:r>
            </a:p>
          </p:txBody>
        </p:sp>
      </p:grpSp>
    </p:spTree>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barn(inVertical)">
                                      <p:cBhvr>
                                        <p:cTn id="23" dur="500"/>
                                        <p:tgtEl>
                                          <p:spTgt spid="24"/>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inVertical)">
                                      <p:cBhvr>
                                        <p:cTn id="27" dur="500"/>
                                        <p:tgtEl>
                                          <p:spTgt spid="2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childTnLst>
                          </p:cTn>
                        </p:par>
                        <p:par>
                          <p:cTn id="31" fill="hold">
                            <p:stCondLst>
                              <p:cond delay="3000"/>
                            </p:stCondLst>
                            <p:childTnLst>
                              <p:par>
                                <p:cTn id="32" presetID="6" presetClass="entr" presetSubtype="32"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circle(out)">
                                      <p:cBhvr>
                                        <p:cTn id="34" dur="1000"/>
                                        <p:tgtEl>
                                          <p:spTgt spid="9"/>
                                        </p:tgtEl>
                                      </p:cBhvr>
                                    </p:animEffect>
                                  </p:childTnLst>
                                </p:cTn>
                              </p:par>
                            </p:childTnLst>
                          </p:cTn>
                        </p:par>
                        <p:par>
                          <p:cTn id="35" fill="hold">
                            <p:stCondLst>
                              <p:cond delay="4000"/>
                            </p:stCondLst>
                            <p:childTnLst>
                              <p:par>
                                <p:cTn id="36" presetID="2" presetClass="entr" presetSubtype="4"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ppt_x"/>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par>
                          <p:cTn id="40" fill="hold">
                            <p:stCondLst>
                              <p:cond delay="4500"/>
                            </p:stCondLst>
                            <p:childTnLst>
                              <p:par>
                                <p:cTn id="41" presetID="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3747453" y="1115695"/>
            <a:ext cx="4697095" cy="772795"/>
            <a:chOff x="5123" y="1757"/>
            <a:chExt cx="7397" cy="1217"/>
          </a:xfrm>
        </p:grpSpPr>
        <p:grpSp>
          <p:nvGrpSpPr>
            <p:cNvPr id="6" name="组合 5"/>
            <p:cNvGrpSpPr/>
            <p:nvPr/>
          </p:nvGrpSpPr>
          <p:grpSpPr>
            <a:xfrm>
              <a:off x="5123" y="1757"/>
              <a:ext cx="1217" cy="1217"/>
              <a:chOff x="2103" y="1858"/>
              <a:chExt cx="1804" cy="1804"/>
            </a:xfrm>
          </p:grpSpPr>
          <p:sp>
            <p:nvSpPr>
              <p:cNvPr id="7" name="菱形 6"/>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4" name="文本框 13"/>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输</a:t>
                </a:r>
              </a:p>
            </p:txBody>
          </p:sp>
        </p:grpSp>
        <p:grpSp>
          <p:nvGrpSpPr>
            <p:cNvPr id="15" name="组合 14"/>
            <p:cNvGrpSpPr/>
            <p:nvPr/>
          </p:nvGrpSpPr>
          <p:grpSpPr>
            <a:xfrm>
              <a:off x="7183" y="1757"/>
              <a:ext cx="1217" cy="1217"/>
              <a:chOff x="2103" y="1858"/>
              <a:chExt cx="1804" cy="1804"/>
            </a:xfrm>
          </p:grpSpPr>
          <p:sp>
            <p:nvSpPr>
              <p:cNvPr id="16" name="菱形 15"/>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7" name="文本框 16"/>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入</a:t>
                </a:r>
              </a:p>
            </p:txBody>
          </p:sp>
        </p:grpSp>
        <p:grpSp>
          <p:nvGrpSpPr>
            <p:cNvPr id="18" name="组合 17"/>
            <p:cNvGrpSpPr/>
            <p:nvPr/>
          </p:nvGrpSpPr>
          <p:grpSpPr>
            <a:xfrm>
              <a:off x="9243" y="1757"/>
              <a:ext cx="1217" cy="1217"/>
              <a:chOff x="2103" y="1858"/>
              <a:chExt cx="1804" cy="1804"/>
            </a:xfrm>
          </p:grpSpPr>
          <p:sp>
            <p:nvSpPr>
              <p:cNvPr id="19" name="菱形 18"/>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0" name="文本框 19"/>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a:t>
                </a:r>
              </a:p>
            </p:txBody>
          </p:sp>
        </p:grpSp>
        <p:grpSp>
          <p:nvGrpSpPr>
            <p:cNvPr id="21" name="组合 20"/>
            <p:cNvGrpSpPr/>
            <p:nvPr/>
          </p:nvGrpSpPr>
          <p:grpSpPr>
            <a:xfrm>
              <a:off x="11303" y="1757"/>
              <a:ext cx="1217" cy="1217"/>
              <a:chOff x="2103" y="1858"/>
              <a:chExt cx="1804" cy="1804"/>
            </a:xfrm>
          </p:grpSpPr>
          <p:sp>
            <p:nvSpPr>
              <p:cNvPr id="27" name="菱形 26"/>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9" name="文本框 28"/>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题</a:t>
                </a:r>
              </a:p>
            </p:txBody>
          </p:sp>
        </p:grpSp>
      </p:grpSp>
      <p:pic>
        <p:nvPicPr>
          <p:cNvPr id="5" name="图片 4" descr="59bf8cccb9884"/>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1924685" y="1222375"/>
            <a:ext cx="1877695" cy="2003425"/>
          </a:xfrm>
          <a:prstGeom prst="rect">
            <a:avLst/>
          </a:prstGeom>
        </p:spPr>
      </p:pic>
      <p:pic>
        <p:nvPicPr>
          <p:cNvPr id="8" name="图片 7" descr="59bf8cccb9884"/>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5410835" y="1222375"/>
            <a:ext cx="1877695" cy="2003425"/>
          </a:xfrm>
          <a:prstGeom prst="rect">
            <a:avLst/>
          </a:prstGeom>
        </p:spPr>
      </p:pic>
      <p:pic>
        <p:nvPicPr>
          <p:cNvPr id="9" name="图片 8" descr="59bf8cccb9884"/>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8444865" y="1222375"/>
            <a:ext cx="1877695" cy="2003425"/>
          </a:xfrm>
          <a:prstGeom prst="rect">
            <a:avLst/>
          </a:prstGeom>
        </p:spPr>
      </p:pic>
      <p:grpSp>
        <p:nvGrpSpPr>
          <p:cNvPr id="23" name="组合 22"/>
          <p:cNvGrpSpPr/>
          <p:nvPr/>
        </p:nvGrpSpPr>
        <p:grpSpPr>
          <a:xfrm>
            <a:off x="1775460" y="2873375"/>
            <a:ext cx="2175510" cy="2861310"/>
            <a:chOff x="2796" y="4180"/>
            <a:chExt cx="3426" cy="4506"/>
          </a:xfrm>
        </p:grpSpPr>
        <p:sp>
          <p:nvSpPr>
            <p:cNvPr id="10" name="矩形 9"/>
            <p:cNvSpPr/>
            <p:nvPr/>
          </p:nvSpPr>
          <p:spPr>
            <a:xfrm>
              <a:off x="2796" y="4470"/>
              <a:ext cx="3426" cy="4216"/>
            </a:xfrm>
            <a:prstGeom prst="rect">
              <a:avLst/>
            </a:prstGeom>
            <a:noFill/>
            <a:ln w="38100">
              <a:solidFill>
                <a:srgbClr val="FED53E"/>
              </a:solidFill>
            </a:ln>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3" name="文本框 12"/>
            <p:cNvSpPr txBox="1"/>
            <p:nvPr/>
          </p:nvSpPr>
          <p:spPr>
            <a:xfrm>
              <a:off x="3188" y="4180"/>
              <a:ext cx="2594" cy="628"/>
            </a:xfrm>
            <a:prstGeom prst="rect">
              <a:avLst/>
            </a:prstGeom>
            <a:solidFill>
              <a:srgbClr val="FED53E"/>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  题  </a:t>
              </a:r>
              <a:r>
                <a:rPr kumimoji="0" lang="en-US" altLang="zh-CN" sz="20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1</a:t>
              </a:r>
            </a:p>
          </p:txBody>
        </p:sp>
      </p:grpSp>
      <p:grpSp>
        <p:nvGrpSpPr>
          <p:cNvPr id="24" name="组合 23"/>
          <p:cNvGrpSpPr/>
          <p:nvPr/>
        </p:nvGrpSpPr>
        <p:grpSpPr>
          <a:xfrm>
            <a:off x="8119110" y="2873375"/>
            <a:ext cx="2175510" cy="2861310"/>
            <a:chOff x="2796" y="4180"/>
            <a:chExt cx="3426" cy="4506"/>
          </a:xfrm>
        </p:grpSpPr>
        <p:sp>
          <p:nvSpPr>
            <p:cNvPr id="25" name="矩形 24"/>
            <p:cNvSpPr/>
            <p:nvPr/>
          </p:nvSpPr>
          <p:spPr>
            <a:xfrm>
              <a:off x="2796" y="4470"/>
              <a:ext cx="3426" cy="4216"/>
            </a:xfrm>
            <a:prstGeom prst="rect">
              <a:avLst/>
            </a:prstGeom>
            <a:noFill/>
            <a:ln w="38100">
              <a:solidFill>
                <a:srgbClr val="FED53E"/>
              </a:solidFill>
            </a:ln>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6" name="文本框 25"/>
            <p:cNvSpPr txBox="1"/>
            <p:nvPr/>
          </p:nvSpPr>
          <p:spPr>
            <a:xfrm>
              <a:off x="3188" y="4180"/>
              <a:ext cx="2594" cy="628"/>
            </a:xfrm>
            <a:prstGeom prst="rect">
              <a:avLst/>
            </a:prstGeom>
            <a:solidFill>
              <a:srgbClr val="FED53E"/>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  题  </a:t>
              </a:r>
              <a:r>
                <a:rPr kumimoji="0" lang="en-US" altLang="zh-CN"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3</a:t>
              </a:r>
            </a:p>
          </p:txBody>
        </p:sp>
      </p:grpSp>
      <p:grpSp>
        <p:nvGrpSpPr>
          <p:cNvPr id="28" name="组合 27"/>
          <p:cNvGrpSpPr/>
          <p:nvPr/>
        </p:nvGrpSpPr>
        <p:grpSpPr>
          <a:xfrm>
            <a:off x="4947285" y="2873375"/>
            <a:ext cx="2175510" cy="2861310"/>
            <a:chOff x="2796" y="4180"/>
            <a:chExt cx="3426" cy="4506"/>
          </a:xfrm>
        </p:grpSpPr>
        <p:sp>
          <p:nvSpPr>
            <p:cNvPr id="30" name="矩形 29"/>
            <p:cNvSpPr/>
            <p:nvPr/>
          </p:nvSpPr>
          <p:spPr>
            <a:xfrm>
              <a:off x="2796" y="4470"/>
              <a:ext cx="3426" cy="4216"/>
            </a:xfrm>
            <a:prstGeom prst="rect">
              <a:avLst/>
            </a:prstGeom>
            <a:noFill/>
            <a:ln w="38100">
              <a:solidFill>
                <a:srgbClr val="FED53E"/>
              </a:solidFill>
            </a:ln>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33" name="文本框 32"/>
            <p:cNvSpPr txBox="1"/>
            <p:nvPr/>
          </p:nvSpPr>
          <p:spPr>
            <a:xfrm>
              <a:off x="3188" y="4180"/>
              <a:ext cx="2594" cy="628"/>
            </a:xfrm>
            <a:prstGeom prst="rect">
              <a:avLst/>
            </a:prstGeom>
            <a:solidFill>
              <a:srgbClr val="FED53E"/>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  题  </a:t>
              </a:r>
              <a:r>
                <a:rPr kumimoji="0" lang="en-US" altLang="zh-CN"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2</a:t>
              </a:r>
            </a:p>
          </p:txBody>
        </p:sp>
      </p:grpSp>
      <p:sp>
        <p:nvSpPr>
          <p:cNvPr id="34" name="矩形 33"/>
          <p:cNvSpPr/>
          <p:nvPr/>
        </p:nvSpPr>
        <p:spPr>
          <a:xfrm>
            <a:off x="1893570" y="3526790"/>
            <a:ext cx="1908810" cy="138366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sp>
        <p:nvSpPr>
          <p:cNvPr id="35" name="矩形 34"/>
          <p:cNvSpPr/>
          <p:nvPr/>
        </p:nvSpPr>
        <p:spPr>
          <a:xfrm>
            <a:off x="5109845" y="3526790"/>
            <a:ext cx="1908810" cy="138366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sp>
        <p:nvSpPr>
          <p:cNvPr id="36" name="矩形 35"/>
          <p:cNvSpPr/>
          <p:nvPr/>
        </p:nvSpPr>
        <p:spPr>
          <a:xfrm>
            <a:off x="8252460" y="3526790"/>
            <a:ext cx="1908810" cy="138366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grpSp>
        <p:nvGrpSpPr>
          <p:cNvPr id="31" name="组合 3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5A5FCC5F-3A77-4882-AA56-C6024960C673}"/>
              </a:ext>
            </a:extLst>
          </p:cNvPr>
          <p:cNvGrpSpPr/>
          <p:nvPr/>
        </p:nvGrpSpPr>
        <p:grpSpPr>
          <a:xfrm>
            <a:off x="10989310" y="1485900"/>
            <a:ext cx="973455" cy="2166185"/>
            <a:chOff x="5419" y="1802"/>
            <a:chExt cx="2265" cy="4659"/>
          </a:xfrm>
        </p:grpSpPr>
        <p:grpSp>
          <p:nvGrpSpPr>
            <p:cNvPr id="37" name="组合 3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3034DF1-3F6F-4545-9C43-9D91435AE3E9}"/>
                </a:ext>
              </a:extLst>
            </p:cNvPr>
            <p:cNvGrpSpPr/>
            <p:nvPr/>
          </p:nvGrpSpPr>
          <p:grpSpPr>
            <a:xfrm>
              <a:off x="5419" y="1802"/>
              <a:ext cx="2265" cy="2469"/>
              <a:chOff x="6755" y="3999"/>
              <a:chExt cx="2936" cy="3198"/>
            </a:xfrm>
          </p:grpSpPr>
          <p:pic>
            <p:nvPicPr>
              <p:cNvPr id="41" name="图片 4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D0ADA529-A9B1-4684-AD4E-716EC4C1C346}"/>
                  </a:ext>
                </a:extLst>
              </p:cNvPr>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42"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53D31481-9886-4804-AFBB-64AFDDB353F0}"/>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38" name="椭圆 37">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1B5F93C9-623E-42D9-ACC9-43BC03EDD94A}"/>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39" name="文本框 38">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A036FAE5-384E-47E3-BEB2-9E6ED8659761}"/>
                </a:ext>
              </a:extLst>
            </p:cNvPr>
            <p:cNvSpPr txBox="1"/>
            <p:nvPr/>
          </p:nvSpPr>
          <p:spPr>
            <a:xfrm>
              <a:off x="6031" y="2599"/>
              <a:ext cx="1009" cy="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叁</a:t>
              </a:r>
            </a:p>
          </p:txBody>
        </p:sp>
        <p:sp>
          <p:nvSpPr>
            <p:cNvPr id="40" name="文本框 39">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4BCF9670-5A5A-4606-B254-5D31ED0595D2}"/>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方案特色</a:t>
              </a:r>
            </a:p>
          </p:txBody>
        </p:sp>
      </p:grpSp>
    </p:spTree>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randombar(horizontal)">
                                      <p:cBhvr>
                                        <p:cTn id="11" dur="500"/>
                                        <p:tgtEl>
                                          <p:spTgt spid="32"/>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750"/>
                                        <p:tgtEl>
                                          <p:spTgt spid="23"/>
                                        </p:tgtEl>
                                      </p:cBhvr>
                                    </p:animEffect>
                                    <p:anim calcmode="lin" valueType="num">
                                      <p:cBhvr>
                                        <p:cTn id="16" dur="750" fill="hold"/>
                                        <p:tgtEl>
                                          <p:spTgt spid="23"/>
                                        </p:tgtEl>
                                        <p:attrNameLst>
                                          <p:attrName>ppt_x</p:attrName>
                                        </p:attrNameLst>
                                      </p:cBhvr>
                                      <p:tavLst>
                                        <p:tav tm="0">
                                          <p:val>
                                            <p:strVal val="#ppt_x"/>
                                          </p:val>
                                        </p:tav>
                                        <p:tav tm="100000">
                                          <p:val>
                                            <p:strVal val="#ppt_x"/>
                                          </p:val>
                                        </p:tav>
                                      </p:tavLst>
                                    </p:anim>
                                    <p:anim calcmode="lin" valueType="num">
                                      <p:cBhvr>
                                        <p:cTn id="17" dur="750" fill="hold"/>
                                        <p:tgtEl>
                                          <p:spTgt spid="23"/>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42"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750"/>
                                        <p:tgtEl>
                                          <p:spTgt spid="24"/>
                                        </p:tgtEl>
                                      </p:cBhvr>
                                    </p:animEffect>
                                    <p:anim calcmode="lin" valueType="num">
                                      <p:cBhvr>
                                        <p:cTn id="22" dur="750" fill="hold"/>
                                        <p:tgtEl>
                                          <p:spTgt spid="24"/>
                                        </p:tgtEl>
                                        <p:attrNameLst>
                                          <p:attrName>ppt_x</p:attrName>
                                        </p:attrNameLst>
                                      </p:cBhvr>
                                      <p:tavLst>
                                        <p:tav tm="0">
                                          <p:val>
                                            <p:strVal val="#ppt_x"/>
                                          </p:val>
                                        </p:tav>
                                        <p:tav tm="100000">
                                          <p:val>
                                            <p:strVal val="#ppt_x"/>
                                          </p:val>
                                        </p:tav>
                                      </p:tavLst>
                                    </p:anim>
                                    <p:anim calcmode="lin" valueType="num">
                                      <p:cBhvr>
                                        <p:cTn id="23" dur="750" fill="hold"/>
                                        <p:tgtEl>
                                          <p:spTgt spid="24"/>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4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750"/>
                                        <p:tgtEl>
                                          <p:spTgt spid="28"/>
                                        </p:tgtEl>
                                      </p:cBhvr>
                                    </p:animEffect>
                                    <p:anim calcmode="lin" valueType="num">
                                      <p:cBhvr>
                                        <p:cTn id="28" dur="750" fill="hold"/>
                                        <p:tgtEl>
                                          <p:spTgt spid="28"/>
                                        </p:tgtEl>
                                        <p:attrNameLst>
                                          <p:attrName>ppt_x</p:attrName>
                                        </p:attrNameLst>
                                      </p:cBhvr>
                                      <p:tavLst>
                                        <p:tav tm="0">
                                          <p:val>
                                            <p:strVal val="#ppt_x"/>
                                          </p:val>
                                        </p:tav>
                                        <p:tav tm="100000">
                                          <p:val>
                                            <p:strVal val="#ppt_x"/>
                                          </p:val>
                                        </p:tav>
                                      </p:tavLst>
                                    </p:anim>
                                    <p:anim calcmode="lin" valueType="num">
                                      <p:cBhvr>
                                        <p:cTn id="29" dur="75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3250"/>
                            </p:stCondLst>
                            <p:childTnLst>
                              <p:par>
                                <p:cTn id="31" presetID="42" presetClass="entr" presetSubtype="0"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750"/>
                                        <p:tgtEl>
                                          <p:spTgt spid="34"/>
                                        </p:tgtEl>
                                      </p:cBhvr>
                                    </p:animEffect>
                                    <p:anim calcmode="lin" valueType="num">
                                      <p:cBhvr>
                                        <p:cTn id="34" dur="750" fill="hold"/>
                                        <p:tgtEl>
                                          <p:spTgt spid="34"/>
                                        </p:tgtEl>
                                        <p:attrNameLst>
                                          <p:attrName>ppt_x</p:attrName>
                                        </p:attrNameLst>
                                      </p:cBhvr>
                                      <p:tavLst>
                                        <p:tav tm="0">
                                          <p:val>
                                            <p:strVal val="#ppt_x"/>
                                          </p:val>
                                        </p:tav>
                                        <p:tav tm="100000">
                                          <p:val>
                                            <p:strVal val="#ppt_x"/>
                                          </p:val>
                                        </p:tav>
                                      </p:tavLst>
                                    </p:anim>
                                    <p:anim calcmode="lin" valueType="num">
                                      <p:cBhvr>
                                        <p:cTn id="35" dur="750" fill="hold"/>
                                        <p:tgtEl>
                                          <p:spTgt spid="34"/>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750"/>
                                        <p:tgtEl>
                                          <p:spTgt spid="35"/>
                                        </p:tgtEl>
                                      </p:cBhvr>
                                    </p:animEffect>
                                    <p:anim calcmode="lin" valueType="num">
                                      <p:cBhvr>
                                        <p:cTn id="40" dur="750" fill="hold"/>
                                        <p:tgtEl>
                                          <p:spTgt spid="35"/>
                                        </p:tgtEl>
                                        <p:attrNameLst>
                                          <p:attrName>ppt_x</p:attrName>
                                        </p:attrNameLst>
                                      </p:cBhvr>
                                      <p:tavLst>
                                        <p:tav tm="0">
                                          <p:val>
                                            <p:strVal val="#ppt_x"/>
                                          </p:val>
                                        </p:tav>
                                        <p:tav tm="100000">
                                          <p:val>
                                            <p:strVal val="#ppt_x"/>
                                          </p:val>
                                        </p:tav>
                                      </p:tavLst>
                                    </p:anim>
                                    <p:anim calcmode="lin" valueType="num">
                                      <p:cBhvr>
                                        <p:cTn id="41" dur="750" fill="hold"/>
                                        <p:tgtEl>
                                          <p:spTgt spid="35"/>
                                        </p:tgtEl>
                                        <p:attrNameLst>
                                          <p:attrName>ppt_y</p:attrName>
                                        </p:attrNameLst>
                                      </p:cBhvr>
                                      <p:tavLst>
                                        <p:tav tm="0">
                                          <p:val>
                                            <p:strVal val="#ppt_y+.1"/>
                                          </p:val>
                                        </p:tav>
                                        <p:tav tm="100000">
                                          <p:val>
                                            <p:strVal val="#ppt_y"/>
                                          </p:val>
                                        </p:tav>
                                      </p:tavLst>
                                    </p:anim>
                                  </p:childTnLst>
                                </p:cTn>
                              </p:par>
                            </p:childTnLst>
                          </p:cTn>
                        </p:par>
                        <p:par>
                          <p:cTn id="42" fill="hold">
                            <p:stCondLst>
                              <p:cond delay="4750"/>
                            </p:stCondLst>
                            <p:childTnLst>
                              <p:par>
                                <p:cTn id="43" presetID="42" presetClass="entr" presetSubtype="0"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750"/>
                                        <p:tgtEl>
                                          <p:spTgt spid="36"/>
                                        </p:tgtEl>
                                      </p:cBhvr>
                                    </p:animEffect>
                                    <p:anim calcmode="lin" valueType="num">
                                      <p:cBhvr>
                                        <p:cTn id="46" dur="750" fill="hold"/>
                                        <p:tgtEl>
                                          <p:spTgt spid="36"/>
                                        </p:tgtEl>
                                        <p:attrNameLst>
                                          <p:attrName>ppt_x</p:attrName>
                                        </p:attrNameLst>
                                      </p:cBhvr>
                                      <p:tavLst>
                                        <p:tav tm="0">
                                          <p:val>
                                            <p:strVal val="#ppt_x"/>
                                          </p:val>
                                        </p:tav>
                                        <p:tav tm="100000">
                                          <p:val>
                                            <p:strVal val="#ppt_x"/>
                                          </p:val>
                                        </p:tav>
                                      </p:tavLst>
                                    </p:anim>
                                    <p:anim calcmode="lin" valueType="num">
                                      <p:cBhvr>
                                        <p:cTn id="47" dur="750" fill="hold"/>
                                        <p:tgtEl>
                                          <p:spTgt spid="36"/>
                                        </p:tgtEl>
                                        <p:attrNameLst>
                                          <p:attrName>ppt_y</p:attrName>
                                        </p:attrNameLst>
                                      </p:cBhvr>
                                      <p:tavLst>
                                        <p:tav tm="0">
                                          <p:val>
                                            <p:strVal val="#ppt_y+.1"/>
                                          </p:val>
                                        </p:tav>
                                        <p:tav tm="100000">
                                          <p:val>
                                            <p:strVal val="#ppt_y"/>
                                          </p:val>
                                        </p:tav>
                                      </p:tavLst>
                                    </p:anim>
                                  </p:childTnLst>
                                </p:cTn>
                              </p:par>
                              <p:par>
                                <p:cTn id="48" presetID="16" presetClass="entr" presetSubtype="21" fill="hold"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barn(inVertical)">
                                      <p:cBhvr>
                                        <p:cTn id="50" dur="500"/>
                                        <p:tgtEl>
                                          <p:spTgt spid="5"/>
                                        </p:tgtEl>
                                      </p:cBhvr>
                                    </p:animEffect>
                                  </p:childTnLst>
                                </p:cTn>
                              </p:par>
                              <p:par>
                                <p:cTn id="51" presetID="16" presetClass="entr" presetSubtype="21"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par>
                                <p:cTn id="54" presetID="16" presetClass="entr" presetSubtype="21" fill="hold"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barn(inVertical)">
                                      <p:cBhvr>
                                        <p:cTn id="5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260658" y="687705"/>
            <a:ext cx="1670685" cy="3797300"/>
            <a:chOff x="5419" y="1802"/>
            <a:chExt cx="2265" cy="4761"/>
          </a:xfrm>
        </p:grpSpPr>
        <p:grpSp>
          <p:nvGrpSpPr>
            <p:cNvPr id="17" name="组合 16"/>
            <p:cNvGrpSpPr/>
            <p:nvPr/>
          </p:nvGrpSpPr>
          <p:grpSpPr>
            <a:xfrm>
              <a:off x="5419" y="1802"/>
              <a:ext cx="2265" cy="2469"/>
              <a:chOff x="6755" y="3999"/>
              <a:chExt cx="2936" cy="3198"/>
            </a:xfrm>
          </p:grpSpPr>
          <p:pic>
            <p:nvPicPr>
              <p:cNvPr id="19" name="图片 18"/>
              <p:cNvPicPr>
                <a:picLocks noChangeAspect="1"/>
              </p:cNvPicPr>
              <p:nvPr/>
            </p:nvPicPr>
            <p:blipFill>
              <a:blip r:embed="rId3"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a:stretch>
                <a:fillRect/>
              </a:stretch>
            </p:blipFill>
            <p:spPr>
              <a:xfrm flipH="1" flipV="1">
                <a:off x="6833" y="4079"/>
                <a:ext cx="2761" cy="1443"/>
              </a:xfrm>
              <a:prstGeom prst="rect">
                <a:avLst/>
              </a:prstGeom>
            </p:spPr>
          </p:pic>
          <p:sp>
            <p:nvSpPr>
              <p:cNvPr id="20"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1" name="椭圆 20"/>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2" name="文本框 21"/>
            <p:cNvSpPr txBox="1"/>
            <p:nvPr/>
          </p:nvSpPr>
          <p:spPr>
            <a:xfrm>
              <a:off x="6031" y="2599"/>
              <a:ext cx="1009" cy="10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肆</a:t>
              </a:r>
            </a:p>
          </p:txBody>
        </p:sp>
        <p:sp>
          <p:nvSpPr>
            <p:cNvPr id="23" name="文本框 22"/>
            <p:cNvSpPr txBox="1"/>
            <p:nvPr/>
          </p:nvSpPr>
          <p:spPr>
            <a:xfrm>
              <a:off x="5967" y="3692"/>
              <a:ext cx="1001"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具体活动</a:t>
              </a:r>
            </a:p>
          </p:txBody>
        </p:sp>
      </p:grpSp>
      <p:pic>
        <p:nvPicPr>
          <p:cNvPr id="4" name="图片 3" descr="59bf8cccb99bb"/>
          <p:cNvPicPr>
            <a:picLocks noChangeAspect="1"/>
          </p:cNvPicPr>
          <p:nvPr/>
        </p:nvPicPr>
        <p:blipFill>
          <a:blip r:embed="rId4" cstate="screen">
            <a:extLst>
              <a:ext uri="{28A0092B-C50C-407E-A947-70E740481C1C}">
                <a14:useLocalDpi xmlns:a14="http://schemas.microsoft.com/office/drawing/2010/main" xmlns:mc="http://schemas.openxmlformats.org/markup-compatibility/2006" xmlns:p14="http://schemas.microsoft.com/office/powerpoint/2010/main" xmlns=""/>
              </a:ext>
            </a:extLst>
          </a:blip>
          <a:stretch>
            <a:fillRect/>
          </a:stretch>
        </p:blipFill>
        <p:spPr>
          <a:xfrm>
            <a:off x="4623435" y="4298315"/>
            <a:ext cx="2945130" cy="2823845"/>
          </a:xfrm>
          <a:prstGeom prst="rect">
            <a:avLst/>
          </a:prstGeom>
        </p:spPr>
      </p:pic>
    </p:spTree>
    <p:extLst>
      <p:ext uri="{BB962C8B-B14F-4D97-AF65-F5344CB8AC3E}">
        <p14:creationId xmlns:p14="http://schemas.microsoft.com/office/powerpoint/2010/main" xmlns:mc="http://schemas.openxmlformats.org/markup-compatibility/2006" xmlns:a14="http://schemas.microsoft.com/office/drawing/2010/main" xmlns="" val="1277526649"/>
      </p:ext>
    </p:extLst>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ppt_x"/>
                                          </p:val>
                                        </p:tav>
                                        <p:tav tm="100000">
                                          <p:val>
                                            <p:strVal val="#ppt_x"/>
                                          </p:val>
                                        </p:tav>
                                      </p:tavLst>
                                    </p:anim>
                                    <p:anim calcmode="lin" valueType="num">
                                      <p:cBhvr additive="base">
                                        <p:cTn id="12"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9bf8cccb9969"/>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269875" y="-15240"/>
            <a:ext cx="2765425" cy="2625725"/>
          </a:xfrm>
          <a:prstGeom prst="rect">
            <a:avLst/>
          </a:prstGeom>
        </p:spPr>
      </p:pic>
      <p:grpSp>
        <p:nvGrpSpPr>
          <p:cNvPr id="13" name="组合 12"/>
          <p:cNvGrpSpPr/>
          <p:nvPr/>
        </p:nvGrpSpPr>
        <p:grpSpPr>
          <a:xfrm>
            <a:off x="582295" y="2610485"/>
            <a:ext cx="772795" cy="772795"/>
            <a:chOff x="2103" y="1858"/>
            <a:chExt cx="1804" cy="1804"/>
          </a:xfrm>
        </p:grpSpPr>
        <p:sp>
          <p:nvSpPr>
            <p:cNvPr id="6" name="菱形 5"/>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7" name="文本框 6"/>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具</a:t>
              </a:r>
            </a:p>
          </p:txBody>
        </p:sp>
      </p:grpSp>
      <p:grpSp>
        <p:nvGrpSpPr>
          <p:cNvPr id="14" name="组合 13"/>
          <p:cNvGrpSpPr/>
          <p:nvPr/>
        </p:nvGrpSpPr>
        <p:grpSpPr>
          <a:xfrm>
            <a:off x="582295" y="3406775"/>
            <a:ext cx="772795" cy="772795"/>
            <a:chOff x="2103" y="1858"/>
            <a:chExt cx="1804" cy="1804"/>
          </a:xfrm>
        </p:grpSpPr>
        <p:sp>
          <p:nvSpPr>
            <p:cNvPr id="15" name="菱形 14"/>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8" name="文本框 17"/>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体</a:t>
              </a:r>
            </a:p>
          </p:txBody>
        </p:sp>
      </p:grpSp>
      <p:grpSp>
        <p:nvGrpSpPr>
          <p:cNvPr id="24" name="组合 23"/>
          <p:cNvGrpSpPr/>
          <p:nvPr/>
        </p:nvGrpSpPr>
        <p:grpSpPr>
          <a:xfrm>
            <a:off x="582295" y="4203700"/>
            <a:ext cx="772795" cy="772160"/>
            <a:chOff x="2103" y="1858"/>
            <a:chExt cx="1804" cy="1804"/>
          </a:xfrm>
        </p:grpSpPr>
        <p:sp>
          <p:nvSpPr>
            <p:cNvPr id="25" name="菱形 24"/>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6" name="文本框 25"/>
            <p:cNvSpPr txBox="1"/>
            <p:nvPr/>
          </p:nvSpPr>
          <p:spPr>
            <a:xfrm>
              <a:off x="2230" y="2107"/>
              <a:ext cx="1249" cy="1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活</a:t>
              </a:r>
            </a:p>
          </p:txBody>
        </p:sp>
      </p:grpSp>
      <p:grpSp>
        <p:nvGrpSpPr>
          <p:cNvPr id="27" name="组合 26"/>
          <p:cNvGrpSpPr/>
          <p:nvPr/>
        </p:nvGrpSpPr>
        <p:grpSpPr>
          <a:xfrm>
            <a:off x="582295" y="4999990"/>
            <a:ext cx="772795" cy="772160"/>
            <a:chOff x="2103" y="1858"/>
            <a:chExt cx="1804" cy="1804"/>
          </a:xfrm>
        </p:grpSpPr>
        <p:sp>
          <p:nvSpPr>
            <p:cNvPr id="28" name="菱形 27"/>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9" name="文本框 28"/>
            <p:cNvSpPr txBox="1"/>
            <p:nvPr/>
          </p:nvSpPr>
          <p:spPr>
            <a:xfrm>
              <a:off x="2230" y="2107"/>
              <a:ext cx="1249" cy="1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动</a:t>
              </a:r>
            </a:p>
          </p:txBody>
        </p:sp>
      </p:grpSp>
      <p:sp>
        <p:nvSpPr>
          <p:cNvPr id="10" name="椭圆 9"/>
          <p:cNvSpPr/>
          <p:nvPr/>
        </p:nvSpPr>
        <p:spPr>
          <a:xfrm>
            <a:off x="2470150" y="1297305"/>
            <a:ext cx="1847215" cy="1828800"/>
          </a:xfrm>
          <a:prstGeom prst="ellipse">
            <a:avLst/>
          </a:prstGeom>
          <a:noFill/>
          <a:ln w="38100">
            <a:solidFill>
              <a:srgbClr val="FED53E"/>
            </a:solid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请输入你的文字标题在这里</a:t>
            </a:r>
            <a:r>
              <a:rPr kumimoji="0" 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a:t>
            </a:r>
            <a:endPar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endParaRPr>
          </a:p>
        </p:txBody>
      </p:sp>
      <p:sp>
        <p:nvSpPr>
          <p:cNvPr id="8" name="椭圆 7"/>
          <p:cNvSpPr/>
          <p:nvPr/>
        </p:nvSpPr>
        <p:spPr>
          <a:xfrm>
            <a:off x="4317365" y="3474085"/>
            <a:ext cx="1847215" cy="1828800"/>
          </a:xfrm>
          <a:prstGeom prst="ellipse">
            <a:avLst/>
          </a:prstGeom>
          <a:solidFill>
            <a:srgbClr val="FED53E"/>
          </a:solidFill>
          <a:ln w="38100">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请输入你的文字标题在这里</a:t>
            </a:r>
            <a:r>
              <a:rPr kumimoji="0" 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a:t>
            </a:r>
            <a:endPar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endParaRPr>
          </a:p>
        </p:txBody>
      </p:sp>
      <p:sp>
        <p:nvSpPr>
          <p:cNvPr id="9" name="椭圆 8"/>
          <p:cNvSpPr/>
          <p:nvPr/>
        </p:nvSpPr>
        <p:spPr>
          <a:xfrm>
            <a:off x="8813165" y="4097020"/>
            <a:ext cx="1847215" cy="1828800"/>
          </a:xfrm>
          <a:prstGeom prst="ellipse">
            <a:avLst/>
          </a:prstGeom>
          <a:solidFill>
            <a:srgbClr val="FED53E"/>
          </a:solidFill>
          <a:ln w="38100">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请输入你的文字标题在这里</a:t>
            </a:r>
            <a:r>
              <a:rPr kumimoji="0" 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a:t>
            </a:r>
            <a:endPar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endParaRPr>
          </a:p>
        </p:txBody>
      </p:sp>
      <p:sp>
        <p:nvSpPr>
          <p:cNvPr id="11" name="椭圆 10"/>
          <p:cNvSpPr/>
          <p:nvPr/>
        </p:nvSpPr>
        <p:spPr>
          <a:xfrm>
            <a:off x="6612890" y="1527175"/>
            <a:ext cx="1847215" cy="1828800"/>
          </a:xfrm>
          <a:prstGeom prst="ellipse">
            <a:avLst/>
          </a:prstGeom>
          <a:noFill/>
          <a:ln w="38100">
            <a:solidFill>
              <a:srgbClr val="FED53E"/>
            </a:solid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请输入你的文字标题在这里</a:t>
            </a:r>
            <a:r>
              <a:rPr kumimoji="0" 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a:t>
            </a:r>
            <a:endPar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endParaRPr>
          </a:p>
        </p:txBody>
      </p:sp>
      <p:cxnSp>
        <p:nvCxnSpPr>
          <p:cNvPr id="12" name="直接连接符 11"/>
          <p:cNvCxnSpPr>
            <a:stCxn id="10" idx="5"/>
            <a:endCxn id="8" idx="1"/>
          </p:cNvCxnSpPr>
          <p:nvPr/>
        </p:nvCxnSpPr>
        <p:spPr>
          <a:xfrm>
            <a:off x="4046855" y="2858135"/>
            <a:ext cx="541020" cy="883920"/>
          </a:xfrm>
          <a:prstGeom prst="line">
            <a:avLst/>
          </a:prstGeom>
          <a:ln w="28575">
            <a:solidFill>
              <a:srgbClr val="FED53E"/>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11" idx="3"/>
          </p:cNvCxnSpPr>
          <p:nvPr/>
        </p:nvCxnSpPr>
        <p:spPr>
          <a:xfrm flipH="1">
            <a:off x="5937885" y="3088005"/>
            <a:ext cx="945515" cy="727710"/>
          </a:xfrm>
          <a:prstGeom prst="line">
            <a:avLst/>
          </a:prstGeom>
          <a:ln w="28575">
            <a:solidFill>
              <a:srgbClr val="FED53E"/>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11" idx="5"/>
            <a:endCxn id="9" idx="1"/>
          </p:cNvCxnSpPr>
          <p:nvPr/>
        </p:nvCxnSpPr>
        <p:spPr>
          <a:xfrm>
            <a:off x="8189595" y="3088005"/>
            <a:ext cx="894080" cy="1276985"/>
          </a:xfrm>
          <a:prstGeom prst="line">
            <a:avLst/>
          </a:prstGeom>
          <a:ln w="28575">
            <a:solidFill>
              <a:srgbClr val="FED53E"/>
            </a:solidFill>
          </a:ln>
        </p:spPr>
        <p:style>
          <a:lnRef idx="1">
            <a:schemeClr val="accent1"/>
          </a:lnRef>
          <a:fillRef idx="0">
            <a:schemeClr val="accent1"/>
          </a:fillRef>
          <a:effectRef idx="0">
            <a:schemeClr val="accent1"/>
          </a:effectRef>
          <a:fontRef idx="minor">
            <a:schemeClr val="tx1"/>
          </a:fontRef>
        </p:style>
      </p:cxnSp>
      <p:grpSp>
        <p:nvGrpSpPr>
          <p:cNvPr id="22" name="组合 21">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D9BC2EAD-68B2-453C-87B9-E6872E397FE8}"/>
              </a:ext>
            </a:extLst>
          </p:cNvPr>
          <p:cNvGrpSpPr/>
          <p:nvPr/>
        </p:nvGrpSpPr>
        <p:grpSpPr>
          <a:xfrm>
            <a:off x="10989310" y="1485900"/>
            <a:ext cx="973455" cy="2166185"/>
            <a:chOff x="5419" y="1802"/>
            <a:chExt cx="2265" cy="4659"/>
          </a:xfrm>
        </p:grpSpPr>
        <p:grpSp>
          <p:nvGrpSpPr>
            <p:cNvPr id="23" name="组合 22">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BDB9CA17-EED1-4B39-81B6-D032267C7232}"/>
                </a:ext>
              </a:extLst>
            </p:cNvPr>
            <p:cNvGrpSpPr/>
            <p:nvPr/>
          </p:nvGrpSpPr>
          <p:grpSpPr>
            <a:xfrm>
              <a:off x="5419" y="1802"/>
              <a:ext cx="2265" cy="2469"/>
              <a:chOff x="6755" y="3999"/>
              <a:chExt cx="2936" cy="3198"/>
            </a:xfrm>
          </p:grpSpPr>
          <p:pic>
            <p:nvPicPr>
              <p:cNvPr id="33" name="图片 32">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AB583D0E-B973-4E9A-AD33-379598E6D80E}"/>
                  </a:ext>
                </a:extLst>
              </p:cNvPr>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34"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FC7FB3B-0A9A-49B6-9CBB-4D1E8D878281}"/>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30" name="椭圆 29">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8C95F971-4E38-43D5-9F69-545770D3A223}"/>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31" name="文本框 3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546F38F-5392-4EEE-B89E-F0EA10D22E49}"/>
                </a:ext>
              </a:extLst>
            </p:cNvPr>
            <p:cNvSpPr txBox="1"/>
            <p:nvPr/>
          </p:nvSpPr>
          <p:spPr>
            <a:xfrm>
              <a:off x="6031" y="2599"/>
              <a:ext cx="1009" cy="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肆</a:t>
              </a:r>
            </a:p>
          </p:txBody>
        </p:sp>
        <p:sp>
          <p:nvSpPr>
            <p:cNvPr id="32" name="文本框 31">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DB6E5A07-88F1-488A-B956-606D43B2AA49}"/>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具体活动</a:t>
              </a:r>
            </a:p>
          </p:txBody>
        </p:sp>
      </p:grpSp>
    </p:spTree>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10"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par>
                                <p:cTn id="34" presetID="10"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42"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anim calcmode="lin" valueType="num">
                                      <p:cBhvr>
                                        <p:cTn id="40" dur="1000" fill="hold"/>
                                        <p:tgtEl>
                                          <p:spTgt spid="13"/>
                                        </p:tgtEl>
                                        <p:attrNameLst>
                                          <p:attrName>ppt_x</p:attrName>
                                        </p:attrNameLst>
                                      </p:cBhvr>
                                      <p:tavLst>
                                        <p:tav tm="0">
                                          <p:val>
                                            <p:strVal val="#ppt_x"/>
                                          </p:val>
                                        </p:tav>
                                        <p:tav tm="100000">
                                          <p:val>
                                            <p:strVal val="#ppt_x"/>
                                          </p:val>
                                        </p:tav>
                                      </p:tavLst>
                                    </p:anim>
                                    <p:anim calcmode="lin" valueType="num">
                                      <p:cBhvr>
                                        <p:cTn id="41" dur="1000" fill="hold"/>
                                        <p:tgtEl>
                                          <p:spTgt spid="1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1000"/>
                                        <p:tgtEl>
                                          <p:spTgt spid="27"/>
                                        </p:tgtEl>
                                      </p:cBhvr>
                                    </p:animEffect>
                                    <p:anim calcmode="lin" valueType="num">
                                      <p:cBhvr>
                                        <p:cTn id="55" dur="1000" fill="hold"/>
                                        <p:tgtEl>
                                          <p:spTgt spid="27"/>
                                        </p:tgtEl>
                                        <p:attrNameLst>
                                          <p:attrName>ppt_x</p:attrName>
                                        </p:attrNameLst>
                                      </p:cBhvr>
                                      <p:tavLst>
                                        <p:tav tm="0">
                                          <p:val>
                                            <p:strVal val="#ppt_x"/>
                                          </p:val>
                                        </p:tav>
                                        <p:tav tm="100000">
                                          <p:val>
                                            <p:strVal val="#ppt_x"/>
                                          </p:val>
                                        </p:tav>
                                      </p:tavLst>
                                    </p:anim>
                                    <p:anim calcmode="lin" valueType="num">
                                      <p:cBhvr>
                                        <p:cTn id="56" dur="1000" fill="hold"/>
                                        <p:tgtEl>
                                          <p:spTgt spid="27"/>
                                        </p:tgtEl>
                                        <p:attrNameLst>
                                          <p:attrName>ppt_y</p:attrName>
                                        </p:attrNameLst>
                                      </p:cBhvr>
                                      <p:tavLst>
                                        <p:tav tm="0">
                                          <p:val>
                                            <p:strVal val="#ppt_y+.1"/>
                                          </p:val>
                                        </p:tav>
                                        <p:tav tm="100000">
                                          <p:val>
                                            <p:strVal val="#ppt_y"/>
                                          </p:val>
                                        </p:tav>
                                      </p:tavLst>
                                    </p:anim>
                                  </p:childTnLst>
                                </p:cTn>
                              </p:par>
                              <p:par>
                                <p:cTn id="57" presetID="21" presetClass="entr" presetSubtype="1" fill="hold"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heel(1)">
                                      <p:cBhvr>
                                        <p:cTn id="5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8" grpId="0" bldLvl="0" animBg="1"/>
      <p:bldP spid="9" grpId="0" bldLvl="0" animBg="1"/>
      <p:bldP spid="11"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975331" y="2529211"/>
            <a:ext cx="2111867" cy="434245"/>
          </a:xfrm>
          <a:prstGeom prst="rect">
            <a:avLst/>
          </a:prstGeom>
          <a:solidFill>
            <a:srgbClr val="FED53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15" name="文本框 14"/>
          <p:cNvSpPr txBox="1"/>
          <p:nvPr/>
        </p:nvSpPr>
        <p:spPr>
          <a:xfrm>
            <a:off x="1515745" y="3194685"/>
            <a:ext cx="2841625" cy="138366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请输入你的文字部分请输入你的文字部分请输入你的文字部分请输入你的文字部分请输入你的文字部分</a:t>
            </a:r>
          </a:p>
        </p:txBody>
      </p:sp>
      <p:sp>
        <p:nvSpPr>
          <p:cNvPr id="8" name="矩形 7"/>
          <p:cNvSpPr/>
          <p:nvPr/>
        </p:nvSpPr>
        <p:spPr>
          <a:xfrm>
            <a:off x="5049366" y="911231"/>
            <a:ext cx="2111867" cy="434245"/>
          </a:xfrm>
          <a:prstGeom prst="rect">
            <a:avLst/>
          </a:prstGeom>
          <a:solidFill>
            <a:srgbClr val="FED53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9" name="文本框 8"/>
          <p:cNvSpPr txBox="1"/>
          <p:nvPr/>
        </p:nvSpPr>
        <p:spPr>
          <a:xfrm>
            <a:off x="4589780" y="1576705"/>
            <a:ext cx="2841625" cy="701602"/>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a:t>
            </a:r>
          </a:p>
        </p:txBody>
      </p:sp>
      <p:sp>
        <p:nvSpPr>
          <p:cNvPr id="12" name="矩形 11"/>
          <p:cNvSpPr/>
          <p:nvPr/>
        </p:nvSpPr>
        <p:spPr>
          <a:xfrm>
            <a:off x="8061171" y="2529211"/>
            <a:ext cx="2111867" cy="434245"/>
          </a:xfrm>
          <a:prstGeom prst="rect">
            <a:avLst/>
          </a:prstGeom>
          <a:solidFill>
            <a:srgbClr val="FED53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16" name="文本框 15"/>
          <p:cNvSpPr txBox="1"/>
          <p:nvPr/>
        </p:nvSpPr>
        <p:spPr>
          <a:xfrm>
            <a:off x="7601585" y="3194685"/>
            <a:ext cx="2841625" cy="138366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请输入你的文字部分请输入你的文字部分请输入你的文字部分请输入你的文字部分请输入你的文字部分</a:t>
            </a:r>
          </a:p>
        </p:txBody>
      </p:sp>
      <p:pic>
        <p:nvPicPr>
          <p:cNvPr id="3" name="图片 2">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84A3BFB7-C4D2-47E3-B9C0-0C9A6B3468BB}"/>
              </a:ext>
            </a:extLst>
          </p:cNvPr>
          <p:cNvPicPr>
            <a:picLocks noChangeAspect="1"/>
          </p:cNvPicPr>
          <p:nvPr/>
        </p:nvPicPr>
        <p:blipFill>
          <a:blip r:embed="rId3">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3917018" y="3159838"/>
            <a:ext cx="3917614" cy="2768446"/>
          </a:xfrm>
          <a:prstGeom prst="rect">
            <a:avLst/>
          </a:prstGeom>
        </p:spPr>
      </p:pic>
      <p:grpSp>
        <p:nvGrpSpPr>
          <p:cNvPr id="11" name="组合 1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E393125C-0B34-4C83-A933-D98BCAEB2607}"/>
              </a:ext>
            </a:extLst>
          </p:cNvPr>
          <p:cNvGrpSpPr/>
          <p:nvPr/>
        </p:nvGrpSpPr>
        <p:grpSpPr>
          <a:xfrm>
            <a:off x="10989310" y="1485900"/>
            <a:ext cx="973455" cy="2166185"/>
            <a:chOff x="5419" y="1802"/>
            <a:chExt cx="2265" cy="4659"/>
          </a:xfrm>
        </p:grpSpPr>
        <p:grpSp>
          <p:nvGrpSpPr>
            <p:cNvPr id="13" name="组合 12">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3C3493E6-BC7A-4CA6-B66C-2B37009275CB}"/>
                </a:ext>
              </a:extLst>
            </p:cNvPr>
            <p:cNvGrpSpPr/>
            <p:nvPr/>
          </p:nvGrpSpPr>
          <p:grpSpPr>
            <a:xfrm>
              <a:off x="5419" y="1802"/>
              <a:ext cx="2265" cy="2469"/>
              <a:chOff x="6755" y="3999"/>
              <a:chExt cx="2936" cy="3198"/>
            </a:xfrm>
          </p:grpSpPr>
          <p:pic>
            <p:nvPicPr>
              <p:cNvPr id="20" name="图片 19">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8AD4BAB5-6F2A-4277-924D-23826A63ACA5}"/>
                  </a:ext>
                </a:extLst>
              </p:cNvPr>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21"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2CDBA5A3-AF15-419C-A962-8731987B335B}"/>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17" name="椭圆 1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1AC2A81C-806C-4DCE-8AC6-28334298DF55}"/>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8" name="文本框 17">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26D80ECE-422D-407F-96A8-ECF9EA45C42C}"/>
                </a:ext>
              </a:extLst>
            </p:cNvPr>
            <p:cNvSpPr txBox="1"/>
            <p:nvPr/>
          </p:nvSpPr>
          <p:spPr>
            <a:xfrm>
              <a:off x="6031" y="2599"/>
              <a:ext cx="1009" cy="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肆</a:t>
              </a:r>
            </a:p>
          </p:txBody>
        </p:sp>
        <p:sp>
          <p:nvSpPr>
            <p:cNvPr id="19" name="文本框 18">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A0A0C9CF-D104-444A-A20A-4D2BF66E8705}"/>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具体活动</a:t>
              </a:r>
            </a:p>
          </p:txBody>
        </p:sp>
      </p:grpSp>
    </p:spTree>
  </p:cSld>
  <p:clrMapOvr>
    <a:masterClrMapping/>
  </p:clrMapOvr>
  <mc:AlternateContent xmlns:mc="http://schemas.openxmlformats.org/markup-compatibility/2006">
    <mc:Choice xmlns:p14="http://schemas.microsoft.com/office/powerpoint/2010/main" xmlns:a14="http://schemas.microsoft.com/office/drawing/2010/main" xmlns:a16="http://schemas.microsoft.com/office/drawing/2014/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ppt_x"/>
                                          </p:val>
                                        </p:tav>
                                        <p:tav tm="100000">
                                          <p:val>
                                            <p:strVal val="#ppt_x"/>
                                          </p:val>
                                        </p:tav>
                                      </p:tavLst>
                                    </p:anim>
                                    <p:anim calcmode="lin" valueType="num">
                                      <p:cBhvr additive="base">
                                        <p:cTn id="15" dur="500" fill="hold"/>
                                        <p:tgtEl>
                                          <p:spTgt spid="14"/>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2" presetClass="entr" presetSubtype="4"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ppt_x"/>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2" presetClass="entr" presetSubtype="4"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p:bldP spid="8" grpId="0" bldLvl="0" animBg="1"/>
      <p:bldP spid="9" grpId="0"/>
      <p:bldP spid="12" grpId="0" bldLvl="0" animBg="1"/>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260658" y="687705"/>
            <a:ext cx="1670685" cy="3797300"/>
            <a:chOff x="5419" y="1802"/>
            <a:chExt cx="2265" cy="4761"/>
          </a:xfrm>
        </p:grpSpPr>
        <p:grpSp>
          <p:nvGrpSpPr>
            <p:cNvPr id="17" name="组合 16"/>
            <p:cNvGrpSpPr/>
            <p:nvPr/>
          </p:nvGrpSpPr>
          <p:grpSpPr>
            <a:xfrm>
              <a:off x="5419" y="1802"/>
              <a:ext cx="2265" cy="2469"/>
              <a:chOff x="6755" y="3999"/>
              <a:chExt cx="2936" cy="3198"/>
            </a:xfrm>
          </p:grpSpPr>
          <p:pic>
            <p:nvPicPr>
              <p:cNvPr id="19" name="图片 18"/>
              <p:cNvPicPr>
                <a:picLocks noChangeAspect="1"/>
              </p:cNvPicPr>
              <p:nvPr/>
            </p:nvPicPr>
            <p:blipFill>
              <a:blip r:embed="rId3"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a:stretch>
                <a:fillRect/>
              </a:stretch>
            </p:blipFill>
            <p:spPr>
              <a:xfrm flipH="1" flipV="1">
                <a:off x="6833" y="4079"/>
                <a:ext cx="2761" cy="1443"/>
              </a:xfrm>
              <a:prstGeom prst="rect">
                <a:avLst/>
              </a:prstGeom>
            </p:spPr>
          </p:pic>
          <p:sp>
            <p:nvSpPr>
              <p:cNvPr id="20"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1" name="椭圆 20"/>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2" name="文本框 21"/>
            <p:cNvSpPr txBox="1"/>
            <p:nvPr/>
          </p:nvSpPr>
          <p:spPr>
            <a:xfrm>
              <a:off x="6031" y="2599"/>
              <a:ext cx="1009" cy="10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伍</a:t>
              </a:r>
            </a:p>
          </p:txBody>
        </p:sp>
        <p:sp>
          <p:nvSpPr>
            <p:cNvPr id="23" name="文本框 22"/>
            <p:cNvSpPr txBox="1"/>
            <p:nvPr/>
          </p:nvSpPr>
          <p:spPr>
            <a:xfrm>
              <a:off x="5967" y="3692"/>
              <a:ext cx="1001"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现场布置</a:t>
              </a:r>
            </a:p>
          </p:txBody>
        </p:sp>
      </p:grpSp>
      <p:pic>
        <p:nvPicPr>
          <p:cNvPr id="4" name="图片 3" descr="59bf8cccb99bb"/>
          <p:cNvPicPr>
            <a:picLocks noChangeAspect="1"/>
          </p:cNvPicPr>
          <p:nvPr/>
        </p:nvPicPr>
        <p:blipFill>
          <a:blip r:embed="rId4" cstate="screen">
            <a:extLst>
              <a:ext uri="{28A0092B-C50C-407E-A947-70E740481C1C}">
                <a14:useLocalDpi xmlns:a14="http://schemas.microsoft.com/office/drawing/2010/main" xmlns:mc="http://schemas.openxmlformats.org/markup-compatibility/2006" xmlns:p14="http://schemas.microsoft.com/office/powerpoint/2010/main" xmlns=""/>
              </a:ext>
            </a:extLst>
          </a:blip>
          <a:stretch>
            <a:fillRect/>
          </a:stretch>
        </p:blipFill>
        <p:spPr>
          <a:xfrm>
            <a:off x="4623435" y="4298315"/>
            <a:ext cx="2945130" cy="2823845"/>
          </a:xfrm>
          <a:prstGeom prst="rect">
            <a:avLst/>
          </a:prstGeom>
        </p:spPr>
      </p:pic>
    </p:spTree>
    <p:extLst>
      <p:ext uri="{BB962C8B-B14F-4D97-AF65-F5344CB8AC3E}">
        <p14:creationId xmlns:p14="http://schemas.microsoft.com/office/powerpoint/2010/main" xmlns:mc="http://schemas.openxmlformats.org/markup-compatibility/2006" xmlns:a14="http://schemas.microsoft.com/office/drawing/2010/main" xmlns="" val="4001755485"/>
      </p:ext>
    </p:extLst>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ppt_x"/>
                                          </p:val>
                                        </p:tav>
                                        <p:tav tm="100000">
                                          <p:val>
                                            <p:strVal val="#ppt_x"/>
                                          </p:val>
                                        </p:tav>
                                      </p:tavLst>
                                    </p:anim>
                                    <p:anim calcmode="lin" valueType="num">
                                      <p:cBhvr additive="base">
                                        <p:cTn id="12"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209314" y="2269490"/>
            <a:ext cx="3773373" cy="3372053"/>
            <a:chOff x="4951" y="3217"/>
            <a:chExt cx="4504" cy="4025"/>
          </a:xfrm>
        </p:grpSpPr>
        <p:sp>
          <p:nvSpPr>
            <p:cNvPr id="13" name="MH_Other_10"/>
            <p:cNvSpPr/>
            <p:nvPr/>
          </p:nvSpPr>
          <p:spPr bwMode="auto">
            <a:xfrm>
              <a:off x="7062" y="5739"/>
              <a:ext cx="2393" cy="1503"/>
            </a:xfrm>
            <a:prstGeom prst="bentArrow">
              <a:avLst>
                <a:gd name="adj1" fmla="val 18510"/>
                <a:gd name="adj2" fmla="val 25000"/>
                <a:gd name="adj3" fmla="val 25000"/>
                <a:gd name="adj4" fmla="val 27631"/>
              </a:avLst>
            </a:prstGeom>
            <a:solidFill>
              <a:srgbClr val="FEE8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u="none" strike="noStrike" kern="1200" cap="none" spc="0" normalizeH="0" baseline="0" noProof="0" dirty="0">
                <a:ln>
                  <a:noFill/>
                </a:ln>
                <a:solidFill>
                  <a:srgbClr val="FED53E"/>
                </a:solidFill>
                <a:effectLst/>
                <a:uLnTx/>
                <a:uFillTx/>
                <a:latin typeface="inpin heiti" charset="-122"/>
                <a:ea typeface="inpin heiti" charset="-122"/>
                <a:cs typeface="inpin heiti" charset="-122"/>
              </a:endParaRPr>
            </a:p>
          </p:txBody>
        </p:sp>
        <p:sp>
          <p:nvSpPr>
            <p:cNvPr id="14" name="TextBox 11"/>
            <p:cNvSpPr txBox="1"/>
            <p:nvPr/>
          </p:nvSpPr>
          <p:spPr bwMode="auto">
            <a:xfrm>
              <a:off x="7870" y="6279"/>
              <a:ext cx="845" cy="476"/>
            </a:xfrm>
            <a:prstGeom prst="rect">
              <a:avLst/>
            </a:prstGeom>
            <a:noFill/>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000" u="none" strike="noStrike" kern="1200" cap="none" spc="300" normalizeH="0" baseline="0" noProof="0" dirty="0">
                  <a:ln>
                    <a:noFill/>
                  </a:ln>
                  <a:solidFill>
                    <a:srgbClr val="FED53E"/>
                  </a:solidFill>
                  <a:effectLst/>
                  <a:uLnTx/>
                  <a:uFillTx/>
                  <a:latin typeface="inpin heiti" charset="-122"/>
                  <a:ea typeface="inpin heiti" charset="-122"/>
                  <a:cs typeface="inpin heiti" charset="-122"/>
                </a:rPr>
                <a:t>01</a:t>
              </a:r>
            </a:p>
          </p:txBody>
        </p:sp>
        <p:sp>
          <p:nvSpPr>
            <p:cNvPr id="19" name="MH_Other_7"/>
            <p:cNvSpPr/>
            <p:nvPr/>
          </p:nvSpPr>
          <p:spPr bwMode="auto">
            <a:xfrm flipH="1">
              <a:off x="4951" y="3217"/>
              <a:ext cx="2393" cy="1503"/>
            </a:xfrm>
            <a:prstGeom prst="bentArrow">
              <a:avLst>
                <a:gd name="adj1" fmla="val 18510"/>
                <a:gd name="adj2" fmla="val 25000"/>
                <a:gd name="adj3" fmla="val 25000"/>
                <a:gd name="adj4" fmla="val 27631"/>
              </a:avLst>
            </a:prstGeom>
            <a:solidFill>
              <a:srgbClr val="FEA5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u="none" strike="noStrike" kern="1200" cap="none" spc="0" normalizeH="0" baseline="0" noProof="0" dirty="0">
                <a:ln>
                  <a:noFill/>
                </a:ln>
                <a:solidFill>
                  <a:srgbClr val="FED53E"/>
                </a:solidFill>
                <a:effectLst/>
                <a:uLnTx/>
                <a:uFillTx/>
                <a:latin typeface="inpin heiti" charset="-122"/>
                <a:ea typeface="inpin heiti" charset="-122"/>
                <a:cs typeface="inpin heiti" charset="-122"/>
              </a:endParaRPr>
            </a:p>
          </p:txBody>
        </p:sp>
        <p:sp>
          <p:nvSpPr>
            <p:cNvPr id="20" name="TextBox 56"/>
            <p:cNvSpPr txBox="1"/>
            <p:nvPr/>
          </p:nvSpPr>
          <p:spPr bwMode="auto">
            <a:xfrm>
              <a:off x="5726" y="3740"/>
              <a:ext cx="845" cy="476"/>
            </a:xfrm>
            <a:prstGeom prst="rect">
              <a:avLst/>
            </a:prstGeom>
            <a:noFill/>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000" u="none" strike="noStrike" kern="1200" cap="none" spc="300" normalizeH="0" baseline="0" noProof="0" dirty="0">
                  <a:ln>
                    <a:noFill/>
                  </a:ln>
                  <a:solidFill>
                    <a:srgbClr val="FED53E"/>
                  </a:solidFill>
                  <a:effectLst/>
                  <a:uLnTx/>
                  <a:uFillTx/>
                  <a:latin typeface="inpin heiti" charset="-122"/>
                  <a:ea typeface="inpin heiti" charset="-122"/>
                  <a:cs typeface="inpin heiti" charset="-122"/>
                </a:rPr>
                <a:t>04</a:t>
              </a:r>
            </a:p>
          </p:txBody>
        </p:sp>
        <p:sp>
          <p:nvSpPr>
            <p:cNvPr id="25" name="MH_Other_8"/>
            <p:cNvSpPr/>
            <p:nvPr/>
          </p:nvSpPr>
          <p:spPr bwMode="auto">
            <a:xfrm>
              <a:off x="7062" y="4059"/>
              <a:ext cx="2393" cy="1501"/>
            </a:xfrm>
            <a:prstGeom prst="bentArrow">
              <a:avLst>
                <a:gd name="adj1" fmla="val 18510"/>
                <a:gd name="adj2" fmla="val 25000"/>
                <a:gd name="adj3" fmla="val 25000"/>
                <a:gd name="adj4" fmla="val 27631"/>
              </a:avLst>
            </a:prstGeom>
            <a:solidFill>
              <a:srgbClr val="FEE8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u="none" strike="noStrike" kern="1200" cap="none" spc="0" normalizeH="0" baseline="0" noProof="0" dirty="0">
                <a:ln>
                  <a:noFill/>
                </a:ln>
                <a:solidFill>
                  <a:srgbClr val="FED53E"/>
                </a:solidFill>
                <a:effectLst/>
                <a:uLnTx/>
                <a:uFillTx/>
                <a:latin typeface="inpin heiti" charset="-122"/>
                <a:ea typeface="inpin heiti" charset="-122"/>
                <a:cs typeface="inpin heiti" charset="-122"/>
              </a:endParaRPr>
            </a:p>
          </p:txBody>
        </p:sp>
        <p:sp>
          <p:nvSpPr>
            <p:cNvPr id="26" name="TextBox 53"/>
            <p:cNvSpPr txBox="1"/>
            <p:nvPr/>
          </p:nvSpPr>
          <p:spPr bwMode="auto">
            <a:xfrm>
              <a:off x="7870" y="4609"/>
              <a:ext cx="845" cy="476"/>
            </a:xfrm>
            <a:prstGeom prst="rect">
              <a:avLst/>
            </a:prstGeom>
            <a:noFill/>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000" u="none" strike="noStrike" kern="1200" cap="none" spc="300" normalizeH="0" baseline="0" noProof="0" dirty="0">
                  <a:ln>
                    <a:noFill/>
                  </a:ln>
                  <a:solidFill>
                    <a:srgbClr val="FED53E"/>
                  </a:solidFill>
                  <a:effectLst/>
                  <a:uLnTx/>
                  <a:uFillTx/>
                  <a:latin typeface="inpin heiti" charset="-122"/>
                  <a:ea typeface="inpin heiti" charset="-122"/>
                  <a:cs typeface="inpin heiti" charset="-122"/>
                </a:rPr>
                <a:t>03</a:t>
              </a:r>
            </a:p>
          </p:txBody>
        </p:sp>
        <p:sp>
          <p:nvSpPr>
            <p:cNvPr id="31" name="MH_Other_9"/>
            <p:cNvSpPr/>
            <p:nvPr/>
          </p:nvSpPr>
          <p:spPr bwMode="auto">
            <a:xfrm flipH="1">
              <a:off x="4951" y="4898"/>
              <a:ext cx="2393" cy="1503"/>
            </a:xfrm>
            <a:prstGeom prst="bentArrow">
              <a:avLst>
                <a:gd name="adj1" fmla="val 18510"/>
                <a:gd name="adj2" fmla="val 25000"/>
                <a:gd name="adj3" fmla="val 25000"/>
                <a:gd name="adj4" fmla="val 27631"/>
              </a:avLst>
            </a:prstGeom>
            <a:solidFill>
              <a:srgbClr val="FEE8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u="none" strike="noStrike" kern="1200" cap="none" spc="0" normalizeH="0" baseline="0" noProof="0" dirty="0">
                <a:ln>
                  <a:noFill/>
                </a:ln>
                <a:solidFill>
                  <a:srgbClr val="FED53E"/>
                </a:solidFill>
                <a:effectLst/>
                <a:uLnTx/>
                <a:uFillTx/>
                <a:latin typeface="inpin heiti" charset="-122"/>
                <a:ea typeface="inpin heiti" charset="-122"/>
                <a:cs typeface="inpin heiti" charset="-122"/>
              </a:endParaRPr>
            </a:p>
          </p:txBody>
        </p:sp>
        <p:sp>
          <p:nvSpPr>
            <p:cNvPr id="32" name="TextBox 55"/>
            <p:cNvSpPr txBox="1"/>
            <p:nvPr/>
          </p:nvSpPr>
          <p:spPr bwMode="auto">
            <a:xfrm>
              <a:off x="5726" y="5431"/>
              <a:ext cx="845" cy="476"/>
            </a:xfrm>
            <a:prstGeom prst="rect">
              <a:avLst/>
            </a:prstGeom>
            <a:noFill/>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zh-CN" sz="2000" u="none" strike="noStrike" kern="1200" cap="none" spc="300" normalizeH="0" baseline="0" noProof="0" dirty="0">
                  <a:ln>
                    <a:noFill/>
                  </a:ln>
                  <a:solidFill>
                    <a:srgbClr val="FED53E"/>
                  </a:solidFill>
                  <a:effectLst/>
                  <a:uLnTx/>
                  <a:uFillTx/>
                  <a:latin typeface="inpin heiti" charset="-122"/>
                  <a:ea typeface="inpin heiti" charset="-122"/>
                  <a:cs typeface="inpin heiti" charset="-122"/>
                </a:rPr>
                <a:t>02</a:t>
              </a:r>
            </a:p>
          </p:txBody>
        </p:sp>
      </p:grpSp>
      <p:pic>
        <p:nvPicPr>
          <p:cNvPr id="5" name="图片 4" descr="59bf8cccb9a6c"/>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4587240" y="4937125"/>
            <a:ext cx="2775585" cy="1888490"/>
          </a:xfrm>
          <a:prstGeom prst="rect">
            <a:avLst/>
          </a:prstGeom>
        </p:spPr>
      </p:pic>
      <p:pic>
        <p:nvPicPr>
          <p:cNvPr id="6" name="图片 5" descr="59bf8cccb9884"/>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4858385" y="1951355"/>
            <a:ext cx="807720" cy="862330"/>
          </a:xfrm>
          <a:prstGeom prst="rect">
            <a:avLst/>
          </a:prstGeom>
        </p:spPr>
      </p:pic>
      <p:pic>
        <p:nvPicPr>
          <p:cNvPr id="7" name="图片 6" descr="59bf8cccb9884"/>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6605270" y="2666365"/>
            <a:ext cx="807720" cy="862330"/>
          </a:xfrm>
          <a:prstGeom prst="rect">
            <a:avLst/>
          </a:prstGeom>
        </p:spPr>
      </p:pic>
      <p:pic>
        <p:nvPicPr>
          <p:cNvPr id="8" name="图片 7" descr="59bf8cccb9884"/>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4858385" y="3369945"/>
            <a:ext cx="807720" cy="862330"/>
          </a:xfrm>
          <a:prstGeom prst="rect">
            <a:avLst/>
          </a:prstGeom>
        </p:spPr>
      </p:pic>
      <p:pic>
        <p:nvPicPr>
          <p:cNvPr id="9" name="图片 8" descr="59bf8cccb9884"/>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6654800" y="4074795"/>
            <a:ext cx="807720" cy="862330"/>
          </a:xfrm>
          <a:prstGeom prst="rect">
            <a:avLst/>
          </a:prstGeom>
        </p:spPr>
      </p:pic>
      <p:sp>
        <p:nvSpPr>
          <p:cNvPr id="10" name="矩形 9"/>
          <p:cNvSpPr/>
          <p:nvPr/>
        </p:nvSpPr>
        <p:spPr>
          <a:xfrm>
            <a:off x="1923896" y="2289181"/>
            <a:ext cx="2111867" cy="434245"/>
          </a:xfrm>
          <a:prstGeom prst="rect">
            <a:avLst/>
          </a:prstGeom>
          <a:noFill/>
          <a:ln w="38100">
            <a:solidFill>
              <a:srgbClr val="FED53E"/>
            </a:solid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15" name="文本框 14"/>
          <p:cNvSpPr txBox="1"/>
          <p:nvPr/>
        </p:nvSpPr>
        <p:spPr>
          <a:xfrm>
            <a:off x="1464310" y="2847975"/>
            <a:ext cx="2745105" cy="701602"/>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a:t>
            </a:r>
          </a:p>
        </p:txBody>
      </p:sp>
      <p:sp>
        <p:nvSpPr>
          <p:cNvPr id="11" name="矩形 10"/>
          <p:cNvSpPr/>
          <p:nvPr/>
        </p:nvSpPr>
        <p:spPr>
          <a:xfrm>
            <a:off x="1923896" y="3823341"/>
            <a:ext cx="2111867" cy="434245"/>
          </a:xfrm>
          <a:prstGeom prst="rect">
            <a:avLst/>
          </a:prstGeom>
          <a:noFill/>
          <a:ln w="38100">
            <a:solidFill>
              <a:srgbClr val="FED53E"/>
            </a:solid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12" name="文本框 11"/>
          <p:cNvSpPr txBox="1"/>
          <p:nvPr/>
        </p:nvSpPr>
        <p:spPr>
          <a:xfrm>
            <a:off x="1464310" y="4382135"/>
            <a:ext cx="2745105" cy="701602"/>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a:t>
            </a:r>
          </a:p>
        </p:txBody>
      </p:sp>
      <p:sp>
        <p:nvSpPr>
          <p:cNvPr id="16" name="矩形 15"/>
          <p:cNvSpPr/>
          <p:nvPr/>
        </p:nvSpPr>
        <p:spPr>
          <a:xfrm>
            <a:off x="8075141" y="2993396"/>
            <a:ext cx="2111867" cy="434245"/>
          </a:xfrm>
          <a:prstGeom prst="rect">
            <a:avLst/>
          </a:prstGeom>
          <a:noFill/>
          <a:ln w="38100">
            <a:solidFill>
              <a:srgbClr val="FED53E"/>
            </a:solid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17" name="文本框 16"/>
          <p:cNvSpPr txBox="1"/>
          <p:nvPr/>
        </p:nvSpPr>
        <p:spPr>
          <a:xfrm>
            <a:off x="7615555" y="3552190"/>
            <a:ext cx="2745105" cy="701602"/>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a:t>
            </a:r>
          </a:p>
        </p:txBody>
      </p:sp>
      <p:sp>
        <p:nvSpPr>
          <p:cNvPr id="18" name="矩形 17"/>
          <p:cNvSpPr/>
          <p:nvPr/>
        </p:nvSpPr>
        <p:spPr>
          <a:xfrm>
            <a:off x="8075141" y="4502791"/>
            <a:ext cx="2111867" cy="434245"/>
          </a:xfrm>
          <a:prstGeom prst="rect">
            <a:avLst/>
          </a:prstGeom>
          <a:noFill/>
          <a:ln w="38100">
            <a:solidFill>
              <a:srgbClr val="FED53E"/>
            </a:solid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21" name="文本框 20"/>
          <p:cNvSpPr txBox="1"/>
          <p:nvPr/>
        </p:nvSpPr>
        <p:spPr>
          <a:xfrm>
            <a:off x="7615555" y="5061585"/>
            <a:ext cx="2745105" cy="701602"/>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a:t>
            </a:r>
          </a:p>
        </p:txBody>
      </p:sp>
      <p:grpSp>
        <p:nvGrpSpPr>
          <p:cNvPr id="24" name="组合 23">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0A9B21FF-163A-4E2E-86EF-0929C55877FB}"/>
              </a:ext>
            </a:extLst>
          </p:cNvPr>
          <p:cNvGrpSpPr/>
          <p:nvPr/>
        </p:nvGrpSpPr>
        <p:grpSpPr>
          <a:xfrm>
            <a:off x="10989310" y="1485900"/>
            <a:ext cx="973455" cy="2166185"/>
            <a:chOff x="5419" y="1802"/>
            <a:chExt cx="2265" cy="4659"/>
          </a:xfrm>
        </p:grpSpPr>
        <p:grpSp>
          <p:nvGrpSpPr>
            <p:cNvPr id="27" name="组合 2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ED34F615-FA61-4C14-86C6-27F4F7B64630}"/>
                </a:ext>
              </a:extLst>
            </p:cNvPr>
            <p:cNvGrpSpPr/>
            <p:nvPr/>
          </p:nvGrpSpPr>
          <p:grpSpPr>
            <a:xfrm>
              <a:off x="5419" y="1802"/>
              <a:ext cx="2265" cy="2469"/>
              <a:chOff x="6755" y="3999"/>
              <a:chExt cx="2936" cy="3198"/>
            </a:xfrm>
          </p:grpSpPr>
          <p:pic>
            <p:nvPicPr>
              <p:cNvPr id="33" name="图片 32">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E4C0CF40-9159-495F-8C97-F30AD38C5DF3}"/>
                  </a:ext>
                </a:extLst>
              </p:cNvPr>
              <p:cNvPicPr>
                <a:picLocks noChangeAspect="1"/>
              </p:cNvPicPr>
              <p:nvPr/>
            </p:nvPicPr>
            <p:blipFill>
              <a:blip r:embed="rId5"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34"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C88F19EA-C7CF-4B1D-A20F-72C3E9CF14AA}"/>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8" name="椭圆 27">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1F695161-3B28-4CE3-986D-1CCB8C2103B5}"/>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9" name="文本框 28">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1A34CB2-7461-4DE0-9719-D51C151BB4C6}"/>
                </a:ext>
              </a:extLst>
            </p:cNvPr>
            <p:cNvSpPr txBox="1"/>
            <p:nvPr/>
          </p:nvSpPr>
          <p:spPr>
            <a:xfrm>
              <a:off x="6031" y="2599"/>
              <a:ext cx="1009" cy="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solidFill>
                    <a:prstClr val="white"/>
                  </a:solidFill>
                  <a:effectLst>
                    <a:outerShdw blurRad="38100" dist="38100" dir="2700000" algn="tl">
                      <a:srgbClr val="000000">
                        <a:alpha val="43137"/>
                      </a:srgbClr>
                    </a:outerShdw>
                  </a:effectLst>
                  <a:latin typeface="inpin heiti" charset="-122"/>
                  <a:ea typeface="inpin heiti" charset="-122"/>
                </a:rPr>
                <a:t>伍</a:t>
              </a:r>
              <a:endPar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endParaRPr>
            </a:p>
          </p:txBody>
        </p:sp>
        <p:sp>
          <p:nvSpPr>
            <p:cNvPr id="30" name="文本框 29">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5109245E-0E3F-4DC3-B02F-72E3293B85DD}"/>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现场布置</a:t>
              </a:r>
            </a:p>
          </p:txBody>
        </p:sp>
      </p:grpSp>
    </p:spTree>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par>
                                <p:cTn id="8" presetID="42"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750"/>
                                        <p:tgtEl>
                                          <p:spTgt spid="5"/>
                                        </p:tgtEl>
                                      </p:cBhvr>
                                    </p:animEffect>
                                    <p:anim calcmode="lin" valueType="num">
                                      <p:cBhvr>
                                        <p:cTn id="11" dur="750" fill="hold"/>
                                        <p:tgtEl>
                                          <p:spTgt spid="5"/>
                                        </p:tgtEl>
                                        <p:attrNameLst>
                                          <p:attrName>ppt_x</p:attrName>
                                        </p:attrNameLst>
                                      </p:cBhvr>
                                      <p:tavLst>
                                        <p:tav tm="0">
                                          <p:val>
                                            <p:strVal val="#ppt_x"/>
                                          </p:val>
                                        </p:tav>
                                        <p:tav tm="100000">
                                          <p:val>
                                            <p:strVal val="#ppt_x"/>
                                          </p:val>
                                        </p:tav>
                                      </p:tavLst>
                                    </p:anim>
                                    <p:anim calcmode="lin" valueType="num">
                                      <p:cBhvr>
                                        <p:cTn id="12" dur="750" fill="hold"/>
                                        <p:tgtEl>
                                          <p:spTgt spid="5"/>
                                        </p:tgtEl>
                                        <p:attrNameLst>
                                          <p:attrName>ppt_y</p:attrName>
                                        </p:attrNameLst>
                                      </p:cBhvr>
                                      <p:tavLst>
                                        <p:tav tm="0">
                                          <p:val>
                                            <p:strVal val="#ppt_y+.1"/>
                                          </p:val>
                                        </p:tav>
                                        <p:tav tm="100000">
                                          <p:val>
                                            <p:strVal val="#ppt_y"/>
                                          </p:val>
                                        </p:tav>
                                      </p:tavLst>
                                    </p:anim>
                                  </p:childTnLst>
                                </p:cTn>
                              </p:par>
                              <p:par>
                                <p:cTn id="13" presetID="2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750"/>
                            </p:stCondLst>
                            <p:childTnLst>
                              <p:par>
                                <p:cTn id="29" presetID="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1250"/>
                            </p:stCondLst>
                            <p:childTnLst>
                              <p:par>
                                <p:cTn id="34" presetID="2" presetClass="entr" presetSubtype="4"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par>
                          <p:cTn id="38" fill="hold">
                            <p:stCondLst>
                              <p:cond delay="1750"/>
                            </p:stCondLst>
                            <p:childTnLst>
                              <p:par>
                                <p:cTn id="39" presetID="2" presetClass="entr" presetSubtype="4"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childTnLst>
                          </p:cTn>
                        </p:par>
                        <p:par>
                          <p:cTn id="43" fill="hold">
                            <p:stCondLst>
                              <p:cond delay="2250"/>
                            </p:stCondLst>
                            <p:childTnLst>
                              <p:par>
                                <p:cTn id="44" presetID="2" presetClass="entr" presetSubtype="4"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ppt_x"/>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childTnLst>
                          </p:cTn>
                        </p:par>
                        <p:par>
                          <p:cTn id="48" fill="hold">
                            <p:stCondLst>
                              <p:cond delay="2750"/>
                            </p:stCondLst>
                            <p:childTnLst>
                              <p:par>
                                <p:cTn id="49" presetID="2" presetClass="entr" presetSubtype="4"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childTnLst>
                          </p:cTn>
                        </p:par>
                        <p:par>
                          <p:cTn id="53" fill="hold">
                            <p:stCondLst>
                              <p:cond delay="3250"/>
                            </p:stCondLst>
                            <p:childTnLst>
                              <p:par>
                                <p:cTn id="54" presetID="2" presetClass="entr" presetSubtype="4"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fill="hold"/>
                                        <p:tgtEl>
                                          <p:spTgt spid="17"/>
                                        </p:tgtEl>
                                        <p:attrNameLst>
                                          <p:attrName>ppt_x</p:attrName>
                                        </p:attrNameLst>
                                      </p:cBhvr>
                                      <p:tavLst>
                                        <p:tav tm="0">
                                          <p:val>
                                            <p:strVal val="#ppt_x"/>
                                          </p:val>
                                        </p:tav>
                                        <p:tav tm="100000">
                                          <p:val>
                                            <p:strVal val="#ppt_x"/>
                                          </p:val>
                                        </p:tav>
                                      </p:tavLst>
                                    </p:anim>
                                    <p:anim calcmode="lin" valueType="num">
                                      <p:cBhvr additive="base">
                                        <p:cTn id="57" dur="500" fill="hold"/>
                                        <p:tgtEl>
                                          <p:spTgt spid="17"/>
                                        </p:tgtEl>
                                        <p:attrNameLst>
                                          <p:attrName>ppt_y</p:attrName>
                                        </p:attrNameLst>
                                      </p:cBhvr>
                                      <p:tavLst>
                                        <p:tav tm="0">
                                          <p:val>
                                            <p:strVal val="1+#ppt_h/2"/>
                                          </p:val>
                                        </p:tav>
                                        <p:tav tm="100000">
                                          <p:val>
                                            <p:strVal val="#ppt_y"/>
                                          </p:val>
                                        </p:tav>
                                      </p:tavLst>
                                    </p:anim>
                                  </p:childTnLst>
                                </p:cTn>
                              </p:par>
                            </p:childTnLst>
                          </p:cTn>
                        </p:par>
                        <p:par>
                          <p:cTn id="58" fill="hold">
                            <p:stCondLst>
                              <p:cond delay="3750"/>
                            </p:stCondLst>
                            <p:childTnLst>
                              <p:par>
                                <p:cTn id="59" presetID="2" presetClass="entr" presetSubtype="4"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ppt_x"/>
                                          </p:val>
                                        </p:tav>
                                        <p:tav tm="100000">
                                          <p:val>
                                            <p:strVal val="#ppt_x"/>
                                          </p:val>
                                        </p:tav>
                                      </p:tavLst>
                                    </p:anim>
                                    <p:anim calcmode="lin" valueType="num">
                                      <p:cBhvr additive="base">
                                        <p:cTn id="62" dur="500" fill="hold"/>
                                        <p:tgtEl>
                                          <p:spTgt spid="18"/>
                                        </p:tgtEl>
                                        <p:attrNameLst>
                                          <p:attrName>ppt_y</p:attrName>
                                        </p:attrNameLst>
                                      </p:cBhvr>
                                      <p:tavLst>
                                        <p:tav tm="0">
                                          <p:val>
                                            <p:strVal val="1+#ppt_h/2"/>
                                          </p:val>
                                        </p:tav>
                                        <p:tav tm="100000">
                                          <p:val>
                                            <p:strVal val="#ppt_y"/>
                                          </p:val>
                                        </p:tav>
                                      </p:tavLst>
                                    </p:anim>
                                  </p:childTnLst>
                                </p:cTn>
                              </p:par>
                            </p:childTnLst>
                          </p:cTn>
                        </p:par>
                        <p:par>
                          <p:cTn id="63" fill="hold">
                            <p:stCondLst>
                              <p:cond delay="4250"/>
                            </p:stCondLst>
                            <p:childTnLst>
                              <p:par>
                                <p:cTn id="64" presetID="2" presetClass="entr" presetSubtype="4"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ppt_x"/>
                                          </p:val>
                                        </p:tav>
                                        <p:tav tm="100000">
                                          <p:val>
                                            <p:strVal val="#ppt_x"/>
                                          </p:val>
                                        </p:tav>
                                      </p:tavLst>
                                    </p:anim>
                                    <p:anim calcmode="lin" valueType="num">
                                      <p:cBhvr additive="base">
                                        <p:cTn id="6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5" grpId="0"/>
      <p:bldP spid="11" grpId="0" bldLvl="0" animBg="1"/>
      <p:bldP spid="12" grpId="0"/>
      <p:bldP spid="16" grpId="0" bldLvl="0" animBg="1"/>
      <p:bldP spid="17" grpId="0"/>
      <p:bldP spid="18" grpId="0" bldLvl="0" animBg="1"/>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23"/>
          <p:cNvGrpSpPr/>
          <p:nvPr/>
        </p:nvGrpSpPr>
        <p:grpSpPr>
          <a:xfrm>
            <a:off x="1765618" y="2034540"/>
            <a:ext cx="8660765" cy="3351530"/>
            <a:chOff x="767813" y="1868555"/>
            <a:chExt cx="10736995" cy="4154558"/>
          </a:xfrm>
        </p:grpSpPr>
        <p:sp>
          <p:nvSpPr>
            <p:cNvPr id="17" name="菱形 16"/>
            <p:cNvSpPr/>
            <p:nvPr/>
          </p:nvSpPr>
          <p:spPr>
            <a:xfrm>
              <a:off x="767813" y="1868555"/>
              <a:ext cx="4154557" cy="4154558"/>
            </a:xfrm>
            <a:prstGeom prst="diamond">
              <a:avLst/>
            </a:prstGeom>
            <a:no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8" name="菱形 17"/>
            <p:cNvSpPr/>
            <p:nvPr/>
          </p:nvSpPr>
          <p:spPr>
            <a:xfrm>
              <a:off x="7350250" y="1868555"/>
              <a:ext cx="4154558" cy="4154558"/>
            </a:xfrm>
            <a:prstGeom prst="diamond">
              <a:avLst/>
            </a:prstGeom>
            <a:no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9" name="菱形 18"/>
            <p:cNvSpPr/>
            <p:nvPr/>
          </p:nvSpPr>
          <p:spPr>
            <a:xfrm>
              <a:off x="4059031" y="1868555"/>
              <a:ext cx="4154558" cy="4154558"/>
            </a:xfrm>
            <a:prstGeom prst="diamond">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grpSp>
      <p:sp>
        <p:nvSpPr>
          <p:cNvPr id="21" name="文本框 20"/>
          <p:cNvSpPr txBox="1"/>
          <p:nvPr/>
        </p:nvSpPr>
        <p:spPr>
          <a:xfrm>
            <a:off x="3188335" y="1832610"/>
            <a:ext cx="849630" cy="825500"/>
          </a:xfrm>
          <a:prstGeom prst="ellipse">
            <a:avLst/>
          </a:prstGeom>
          <a:solidFill>
            <a:srgbClr val="FEA500"/>
          </a:solidFill>
          <a:ln w="28575">
            <a:solidFill>
              <a:srgbClr val="FEE84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01</a:t>
            </a:r>
          </a:p>
        </p:txBody>
      </p:sp>
      <p:pic>
        <p:nvPicPr>
          <p:cNvPr id="20" name="图片 19" descr="59bf8cccb9a10"/>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a:off x="2094230" y="1736725"/>
            <a:ext cx="1368425" cy="1017270"/>
          </a:xfrm>
          <a:prstGeom prst="rect">
            <a:avLst/>
          </a:prstGeom>
        </p:spPr>
      </p:pic>
      <p:sp>
        <p:nvSpPr>
          <p:cNvPr id="23" name="文本框 22"/>
          <p:cNvSpPr txBox="1"/>
          <p:nvPr/>
        </p:nvSpPr>
        <p:spPr>
          <a:xfrm>
            <a:off x="6019800" y="1832610"/>
            <a:ext cx="849630" cy="1514773"/>
          </a:xfrm>
          <a:prstGeom prst="ellipse">
            <a:avLst/>
          </a:prstGeom>
          <a:solidFill>
            <a:srgbClr val="FEA500"/>
          </a:solidFill>
          <a:ln w="28575">
            <a:solidFill>
              <a:srgbClr val="FEE84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02</a:t>
            </a:r>
          </a:p>
        </p:txBody>
      </p:sp>
      <p:pic>
        <p:nvPicPr>
          <p:cNvPr id="24" name="图片 23" descr="59bf8cccb9a10"/>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a:off x="4925695" y="1736725"/>
            <a:ext cx="1368425" cy="1017270"/>
          </a:xfrm>
          <a:prstGeom prst="rect">
            <a:avLst/>
          </a:prstGeom>
        </p:spPr>
      </p:pic>
      <p:sp>
        <p:nvSpPr>
          <p:cNvPr id="25" name="文本框 24"/>
          <p:cNvSpPr txBox="1"/>
          <p:nvPr/>
        </p:nvSpPr>
        <p:spPr>
          <a:xfrm>
            <a:off x="8865235" y="1832610"/>
            <a:ext cx="849630" cy="1514773"/>
          </a:xfrm>
          <a:prstGeom prst="ellipse">
            <a:avLst/>
          </a:prstGeom>
          <a:solidFill>
            <a:srgbClr val="FEA500"/>
          </a:solidFill>
          <a:ln w="28575">
            <a:solidFill>
              <a:srgbClr val="FEE84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03</a:t>
            </a:r>
          </a:p>
        </p:txBody>
      </p:sp>
      <p:pic>
        <p:nvPicPr>
          <p:cNvPr id="26" name="图片 25" descr="59bf8cccb9a10"/>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a:off x="7771130" y="1736725"/>
            <a:ext cx="1368425" cy="1017270"/>
          </a:xfrm>
          <a:prstGeom prst="rect">
            <a:avLst/>
          </a:prstGeom>
        </p:spPr>
      </p:pic>
      <p:sp>
        <p:nvSpPr>
          <p:cNvPr id="27" name="矩形 26"/>
          <p:cNvSpPr/>
          <p:nvPr/>
        </p:nvSpPr>
        <p:spPr>
          <a:xfrm>
            <a:off x="2425065" y="3018790"/>
            <a:ext cx="1908810" cy="138366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sp>
        <p:nvSpPr>
          <p:cNvPr id="28" name="矩形 27"/>
          <p:cNvSpPr/>
          <p:nvPr/>
        </p:nvSpPr>
        <p:spPr>
          <a:xfrm>
            <a:off x="5116830" y="3018790"/>
            <a:ext cx="1908810" cy="138366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sp>
        <p:nvSpPr>
          <p:cNvPr id="29" name="矩形 28"/>
          <p:cNvSpPr/>
          <p:nvPr/>
        </p:nvSpPr>
        <p:spPr>
          <a:xfrm>
            <a:off x="7806055" y="3018790"/>
            <a:ext cx="1908810" cy="138366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标题在这里</a:t>
            </a:r>
            <a:r>
              <a:rPr kumimoji="0" lang="en-US" altLang="zh-CN"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请输入你的文字部分</a:t>
            </a:r>
            <a:endPar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inpin heiti" charset="-122"/>
              <a:sym typeface="+mn-ea"/>
            </a:endParaRPr>
          </a:p>
        </p:txBody>
      </p:sp>
      <p:grpSp>
        <p:nvGrpSpPr>
          <p:cNvPr id="32" name="组合 31"/>
          <p:cNvGrpSpPr/>
          <p:nvPr/>
        </p:nvGrpSpPr>
        <p:grpSpPr>
          <a:xfrm>
            <a:off x="599440" y="1958975"/>
            <a:ext cx="772795" cy="772795"/>
            <a:chOff x="2103" y="1858"/>
            <a:chExt cx="1804" cy="1804"/>
          </a:xfrm>
        </p:grpSpPr>
        <p:sp>
          <p:nvSpPr>
            <p:cNvPr id="34" name="菱形 33"/>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35" name="文本框 34"/>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现</a:t>
              </a:r>
            </a:p>
          </p:txBody>
        </p:sp>
      </p:grpSp>
      <p:grpSp>
        <p:nvGrpSpPr>
          <p:cNvPr id="38" name="组合 37"/>
          <p:cNvGrpSpPr/>
          <p:nvPr/>
        </p:nvGrpSpPr>
        <p:grpSpPr>
          <a:xfrm>
            <a:off x="599440" y="2755265"/>
            <a:ext cx="772795" cy="772795"/>
            <a:chOff x="2103" y="1858"/>
            <a:chExt cx="1804" cy="1804"/>
          </a:xfrm>
        </p:grpSpPr>
        <p:sp>
          <p:nvSpPr>
            <p:cNvPr id="47" name="菱形 46"/>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48" name="文本框 47"/>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场</a:t>
              </a:r>
            </a:p>
          </p:txBody>
        </p:sp>
      </p:grpSp>
      <p:grpSp>
        <p:nvGrpSpPr>
          <p:cNvPr id="49" name="组合 48"/>
          <p:cNvGrpSpPr/>
          <p:nvPr/>
        </p:nvGrpSpPr>
        <p:grpSpPr>
          <a:xfrm>
            <a:off x="599440" y="3552190"/>
            <a:ext cx="772795" cy="772160"/>
            <a:chOff x="2103" y="1858"/>
            <a:chExt cx="1804" cy="1804"/>
          </a:xfrm>
        </p:grpSpPr>
        <p:sp>
          <p:nvSpPr>
            <p:cNvPr id="50" name="菱形 49"/>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51" name="文本框 50"/>
            <p:cNvSpPr txBox="1"/>
            <p:nvPr/>
          </p:nvSpPr>
          <p:spPr>
            <a:xfrm>
              <a:off x="2230" y="2107"/>
              <a:ext cx="1249" cy="1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布</a:t>
              </a:r>
            </a:p>
          </p:txBody>
        </p:sp>
      </p:grpSp>
      <p:grpSp>
        <p:nvGrpSpPr>
          <p:cNvPr id="52" name="组合 51"/>
          <p:cNvGrpSpPr/>
          <p:nvPr/>
        </p:nvGrpSpPr>
        <p:grpSpPr>
          <a:xfrm>
            <a:off x="599440" y="4348480"/>
            <a:ext cx="772795" cy="772160"/>
            <a:chOff x="2103" y="1858"/>
            <a:chExt cx="1804" cy="1804"/>
          </a:xfrm>
        </p:grpSpPr>
        <p:sp>
          <p:nvSpPr>
            <p:cNvPr id="53" name="菱形 52"/>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54" name="文本框 53"/>
            <p:cNvSpPr txBox="1"/>
            <p:nvPr/>
          </p:nvSpPr>
          <p:spPr>
            <a:xfrm>
              <a:off x="2230" y="2107"/>
              <a:ext cx="1249" cy="1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置</a:t>
              </a:r>
            </a:p>
          </p:txBody>
        </p:sp>
      </p:grpSp>
      <p:grpSp>
        <p:nvGrpSpPr>
          <p:cNvPr id="30" name="组合 29">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1457F550-0C26-4A68-897B-A15BA1D8F2EF}"/>
              </a:ext>
            </a:extLst>
          </p:cNvPr>
          <p:cNvGrpSpPr/>
          <p:nvPr/>
        </p:nvGrpSpPr>
        <p:grpSpPr>
          <a:xfrm>
            <a:off x="10989310" y="1485900"/>
            <a:ext cx="973455" cy="2166185"/>
            <a:chOff x="5419" y="1802"/>
            <a:chExt cx="2265" cy="4659"/>
          </a:xfrm>
        </p:grpSpPr>
        <p:grpSp>
          <p:nvGrpSpPr>
            <p:cNvPr id="31" name="组合 3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AE206D0A-CF4A-48CF-BCD3-3A451850C6A0}"/>
                </a:ext>
              </a:extLst>
            </p:cNvPr>
            <p:cNvGrpSpPr/>
            <p:nvPr/>
          </p:nvGrpSpPr>
          <p:grpSpPr>
            <a:xfrm>
              <a:off x="5419" y="1802"/>
              <a:ext cx="2265" cy="2469"/>
              <a:chOff x="6755" y="3999"/>
              <a:chExt cx="2936" cy="3198"/>
            </a:xfrm>
          </p:grpSpPr>
          <p:pic>
            <p:nvPicPr>
              <p:cNvPr id="39" name="图片 38">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63F3F04-E868-4AE6-97DD-4BE526D23930}"/>
                  </a:ext>
                </a:extLst>
              </p:cNvPr>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40"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5CF03FCD-F769-4C40-A9A0-03C052C7CD53}"/>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33" name="椭圆 32">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223BCACC-5A24-409F-9D07-0D1EBCD9EAA8}"/>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36" name="文本框 35">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4CB1B50D-43EE-41BA-B224-00CB133D122C}"/>
                </a:ext>
              </a:extLst>
            </p:cNvPr>
            <p:cNvSpPr txBox="1"/>
            <p:nvPr/>
          </p:nvSpPr>
          <p:spPr>
            <a:xfrm>
              <a:off x="6031" y="2599"/>
              <a:ext cx="1009" cy="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solidFill>
                    <a:prstClr val="white"/>
                  </a:solidFill>
                  <a:effectLst>
                    <a:outerShdw blurRad="38100" dist="38100" dir="2700000" algn="tl">
                      <a:srgbClr val="000000">
                        <a:alpha val="43137"/>
                      </a:srgbClr>
                    </a:outerShdw>
                  </a:effectLst>
                  <a:latin typeface="inpin heiti" charset="-122"/>
                  <a:ea typeface="inpin heiti" charset="-122"/>
                </a:rPr>
                <a:t>伍</a:t>
              </a:r>
              <a:endPar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endParaRPr>
            </a:p>
          </p:txBody>
        </p:sp>
        <p:sp>
          <p:nvSpPr>
            <p:cNvPr id="37" name="文本框 3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2A2BA149-A662-4A8D-AE1E-967D85614000}"/>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现场布置</a:t>
              </a:r>
            </a:p>
          </p:txBody>
        </p:sp>
      </p:grpSp>
    </p:spTree>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750"/>
                                        <p:tgtEl>
                                          <p:spTgt spid="32"/>
                                        </p:tgtEl>
                                      </p:cBhvr>
                                    </p:animEffect>
                                    <p:anim calcmode="lin" valueType="num">
                                      <p:cBhvr>
                                        <p:cTn id="12" dur="750" fill="hold"/>
                                        <p:tgtEl>
                                          <p:spTgt spid="32"/>
                                        </p:tgtEl>
                                        <p:attrNameLst>
                                          <p:attrName>ppt_w</p:attrName>
                                        </p:attrNameLst>
                                      </p:cBhvr>
                                      <p:tavLst>
                                        <p:tav tm="0" fmla="#ppt_w*sin(2.5*pi*$)">
                                          <p:val>
                                            <p:fltVal val="0"/>
                                          </p:val>
                                        </p:tav>
                                        <p:tav tm="100000">
                                          <p:val>
                                            <p:fltVal val="1"/>
                                          </p:val>
                                        </p:tav>
                                      </p:tavLst>
                                    </p:anim>
                                    <p:anim calcmode="lin" valueType="num">
                                      <p:cBhvr>
                                        <p:cTn id="13" dur="750" fill="hold"/>
                                        <p:tgtEl>
                                          <p:spTgt spid="32"/>
                                        </p:tgtEl>
                                        <p:attrNameLst>
                                          <p:attrName>ppt_h</p:attrName>
                                        </p:attrNameLst>
                                      </p:cBhvr>
                                      <p:tavLst>
                                        <p:tav tm="0">
                                          <p:val>
                                            <p:strVal val="#ppt_h"/>
                                          </p:val>
                                        </p:tav>
                                        <p:tav tm="100000">
                                          <p:val>
                                            <p:strVal val="#ppt_h"/>
                                          </p:val>
                                        </p:tav>
                                      </p:tavLst>
                                    </p:anim>
                                  </p:childTnLst>
                                </p:cTn>
                              </p:par>
                            </p:childTnLst>
                          </p:cTn>
                        </p:par>
                        <p:par>
                          <p:cTn id="14" fill="hold">
                            <p:stCondLst>
                              <p:cond delay="1250"/>
                            </p:stCondLst>
                            <p:childTnLst>
                              <p:par>
                                <p:cTn id="15" presetID="45" presetClass="entr" presetSubtype="0"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750"/>
                                        <p:tgtEl>
                                          <p:spTgt spid="38"/>
                                        </p:tgtEl>
                                      </p:cBhvr>
                                    </p:animEffect>
                                    <p:anim calcmode="lin" valueType="num">
                                      <p:cBhvr>
                                        <p:cTn id="18" dur="750" fill="hold"/>
                                        <p:tgtEl>
                                          <p:spTgt spid="38"/>
                                        </p:tgtEl>
                                        <p:attrNameLst>
                                          <p:attrName>ppt_w</p:attrName>
                                        </p:attrNameLst>
                                      </p:cBhvr>
                                      <p:tavLst>
                                        <p:tav tm="0" fmla="#ppt_w*sin(2.5*pi*$)">
                                          <p:val>
                                            <p:fltVal val="0"/>
                                          </p:val>
                                        </p:tav>
                                        <p:tav tm="100000">
                                          <p:val>
                                            <p:fltVal val="1"/>
                                          </p:val>
                                        </p:tav>
                                      </p:tavLst>
                                    </p:anim>
                                    <p:anim calcmode="lin" valueType="num">
                                      <p:cBhvr>
                                        <p:cTn id="19" dur="750" fill="hold"/>
                                        <p:tgtEl>
                                          <p:spTgt spid="38"/>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45" presetClass="entr" presetSubtype="0"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750"/>
                                        <p:tgtEl>
                                          <p:spTgt spid="49"/>
                                        </p:tgtEl>
                                      </p:cBhvr>
                                    </p:animEffect>
                                    <p:anim calcmode="lin" valueType="num">
                                      <p:cBhvr>
                                        <p:cTn id="24" dur="750" fill="hold"/>
                                        <p:tgtEl>
                                          <p:spTgt spid="49"/>
                                        </p:tgtEl>
                                        <p:attrNameLst>
                                          <p:attrName>ppt_w</p:attrName>
                                        </p:attrNameLst>
                                      </p:cBhvr>
                                      <p:tavLst>
                                        <p:tav tm="0" fmla="#ppt_w*sin(2.5*pi*$)">
                                          <p:val>
                                            <p:fltVal val="0"/>
                                          </p:val>
                                        </p:tav>
                                        <p:tav tm="100000">
                                          <p:val>
                                            <p:fltVal val="1"/>
                                          </p:val>
                                        </p:tav>
                                      </p:tavLst>
                                    </p:anim>
                                    <p:anim calcmode="lin" valueType="num">
                                      <p:cBhvr>
                                        <p:cTn id="25" dur="750" fill="hold"/>
                                        <p:tgtEl>
                                          <p:spTgt spid="49"/>
                                        </p:tgtEl>
                                        <p:attrNameLst>
                                          <p:attrName>ppt_h</p:attrName>
                                        </p:attrNameLst>
                                      </p:cBhvr>
                                      <p:tavLst>
                                        <p:tav tm="0">
                                          <p:val>
                                            <p:strVal val="#ppt_h"/>
                                          </p:val>
                                        </p:tav>
                                        <p:tav tm="100000">
                                          <p:val>
                                            <p:strVal val="#ppt_h"/>
                                          </p:val>
                                        </p:tav>
                                      </p:tavLst>
                                    </p:anim>
                                  </p:childTnLst>
                                </p:cTn>
                              </p:par>
                            </p:childTnLst>
                          </p:cTn>
                        </p:par>
                        <p:par>
                          <p:cTn id="26" fill="hold">
                            <p:stCondLst>
                              <p:cond delay="2750"/>
                            </p:stCondLst>
                            <p:childTnLst>
                              <p:par>
                                <p:cTn id="27" presetID="45" presetClass="entr" presetSubtype="0"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750"/>
                                        <p:tgtEl>
                                          <p:spTgt spid="52"/>
                                        </p:tgtEl>
                                      </p:cBhvr>
                                    </p:animEffect>
                                    <p:anim calcmode="lin" valueType="num">
                                      <p:cBhvr>
                                        <p:cTn id="30" dur="750" fill="hold"/>
                                        <p:tgtEl>
                                          <p:spTgt spid="52"/>
                                        </p:tgtEl>
                                        <p:attrNameLst>
                                          <p:attrName>ppt_w</p:attrName>
                                        </p:attrNameLst>
                                      </p:cBhvr>
                                      <p:tavLst>
                                        <p:tav tm="0" fmla="#ppt_w*sin(2.5*pi*$)">
                                          <p:val>
                                            <p:fltVal val="0"/>
                                          </p:val>
                                        </p:tav>
                                        <p:tav tm="100000">
                                          <p:val>
                                            <p:fltVal val="1"/>
                                          </p:val>
                                        </p:tav>
                                      </p:tavLst>
                                    </p:anim>
                                    <p:anim calcmode="lin" valueType="num">
                                      <p:cBhvr>
                                        <p:cTn id="31" dur="750" fill="hold"/>
                                        <p:tgtEl>
                                          <p:spTgt spid="52"/>
                                        </p:tgtEl>
                                        <p:attrNameLst>
                                          <p:attrName>ppt_h</p:attrName>
                                        </p:attrNameLst>
                                      </p:cBhvr>
                                      <p:tavLst>
                                        <p:tav tm="0">
                                          <p:val>
                                            <p:strVal val="#ppt_h"/>
                                          </p:val>
                                        </p:tav>
                                        <p:tav tm="100000">
                                          <p:val>
                                            <p:strVal val="#ppt_h"/>
                                          </p:val>
                                        </p:tav>
                                      </p:tavLst>
                                    </p:anim>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00"/>
                                        <p:tgtEl>
                                          <p:spTgt spid="16"/>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down)">
                                      <p:cBhvr>
                                        <p:cTn id="39" dur="500"/>
                                        <p:tgtEl>
                                          <p:spTgt spid="21"/>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down)">
                                      <p:cBhvr>
                                        <p:cTn id="43" dur="500"/>
                                        <p:tgtEl>
                                          <p:spTgt spid="20"/>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down)">
                                      <p:cBhvr>
                                        <p:cTn id="51" dur="500"/>
                                        <p:tgtEl>
                                          <p:spTgt spid="24"/>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down)">
                                      <p:cBhvr>
                                        <p:cTn id="55" dur="500"/>
                                        <p:tgtEl>
                                          <p:spTgt spid="25"/>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down)">
                                      <p:cBhvr>
                                        <p:cTn id="59" dur="500"/>
                                        <p:tgtEl>
                                          <p:spTgt spid="26"/>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down)">
                                      <p:cBhvr>
                                        <p:cTn id="63" dur="500"/>
                                        <p:tgtEl>
                                          <p:spTgt spid="27"/>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wipe(down)">
                                      <p:cBhvr>
                                        <p:cTn id="7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5" grpId="0" animBg="1"/>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518131" y="2199646"/>
            <a:ext cx="2111867" cy="434245"/>
          </a:xfrm>
          <a:prstGeom prst="rect">
            <a:avLst/>
          </a:prstGeom>
          <a:noFill/>
          <a:ln w="38100">
            <a:solidFill>
              <a:srgbClr val="FED53E"/>
            </a:solid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15" name="文本框 14"/>
          <p:cNvSpPr txBox="1"/>
          <p:nvPr/>
        </p:nvSpPr>
        <p:spPr>
          <a:xfrm>
            <a:off x="1304925" y="2808605"/>
            <a:ext cx="2539365" cy="701602"/>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a:t>
            </a:r>
          </a:p>
        </p:txBody>
      </p:sp>
      <p:sp>
        <p:nvSpPr>
          <p:cNvPr id="4" name="矩形 3"/>
          <p:cNvSpPr/>
          <p:nvPr/>
        </p:nvSpPr>
        <p:spPr>
          <a:xfrm>
            <a:off x="4772506" y="3111506"/>
            <a:ext cx="2111867" cy="434245"/>
          </a:xfrm>
          <a:prstGeom prst="rect">
            <a:avLst/>
          </a:prstGeom>
          <a:noFill/>
          <a:ln w="38100">
            <a:solidFill>
              <a:srgbClr val="FED53E"/>
            </a:solid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6" name="文本框 5"/>
          <p:cNvSpPr txBox="1"/>
          <p:nvPr/>
        </p:nvSpPr>
        <p:spPr>
          <a:xfrm>
            <a:off x="7545070" y="2808605"/>
            <a:ext cx="2539365" cy="701602"/>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a:t>
            </a:r>
          </a:p>
        </p:txBody>
      </p:sp>
      <p:sp>
        <p:nvSpPr>
          <p:cNvPr id="7" name="矩形 6"/>
          <p:cNvSpPr/>
          <p:nvPr/>
        </p:nvSpPr>
        <p:spPr>
          <a:xfrm>
            <a:off x="7758276" y="2199646"/>
            <a:ext cx="2111867" cy="434245"/>
          </a:xfrm>
          <a:prstGeom prst="rect">
            <a:avLst/>
          </a:prstGeom>
          <a:noFill/>
          <a:ln w="38100">
            <a:solidFill>
              <a:srgbClr val="FED53E"/>
            </a:solid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8" name="文本框 7"/>
          <p:cNvSpPr txBox="1"/>
          <p:nvPr/>
        </p:nvSpPr>
        <p:spPr>
          <a:xfrm>
            <a:off x="4559300" y="3769995"/>
            <a:ext cx="2539365" cy="701602"/>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请输入你的文字部分请输入你的文字部分</a:t>
            </a:r>
          </a:p>
        </p:txBody>
      </p:sp>
      <p:pic>
        <p:nvPicPr>
          <p:cNvPr id="11" name="图片 1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552207A-A1EF-4E72-A973-6E1D719534C6}"/>
              </a:ext>
            </a:extLst>
          </p:cNvPr>
          <p:cNvPicPr>
            <a:picLocks noChangeAspect="1"/>
          </p:cNvPicPr>
          <p:nvPr/>
        </p:nvPicPr>
        <p:blipFill>
          <a:blip r:embed="rId3">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1304925" y="3769995"/>
            <a:ext cx="2373630" cy="1794696"/>
          </a:xfrm>
          <a:prstGeom prst="rect">
            <a:avLst/>
          </a:prstGeom>
        </p:spPr>
      </p:pic>
      <p:pic>
        <p:nvPicPr>
          <p:cNvPr id="13" name="图片 12">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573932FA-C51D-4812-8765-207A5714D020}"/>
              </a:ext>
            </a:extLst>
          </p:cNvPr>
          <p:cNvPicPr>
            <a:picLocks noChangeAspect="1"/>
          </p:cNvPicPr>
          <p:nvPr/>
        </p:nvPicPr>
        <p:blipFill>
          <a:blip r:embed="rId3">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4559300" y="1092566"/>
            <a:ext cx="2373630" cy="1794696"/>
          </a:xfrm>
          <a:prstGeom prst="rect">
            <a:avLst/>
          </a:prstGeom>
        </p:spPr>
      </p:pic>
      <p:pic>
        <p:nvPicPr>
          <p:cNvPr id="14" name="图片 13">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7C17337D-1AF1-4C2E-92DF-B40CFEFEA2EB}"/>
              </a:ext>
            </a:extLst>
          </p:cNvPr>
          <p:cNvPicPr>
            <a:picLocks noChangeAspect="1"/>
          </p:cNvPicPr>
          <p:nvPr/>
        </p:nvPicPr>
        <p:blipFill>
          <a:blip r:embed="rId3">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7979410" y="3759707"/>
            <a:ext cx="2373630" cy="1794696"/>
          </a:xfrm>
          <a:prstGeom prst="rect">
            <a:avLst/>
          </a:prstGeom>
        </p:spPr>
      </p:pic>
      <p:grpSp>
        <p:nvGrpSpPr>
          <p:cNvPr id="16" name="组合 15">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F9A699FD-1548-492D-8D85-BA5850544031}"/>
              </a:ext>
            </a:extLst>
          </p:cNvPr>
          <p:cNvGrpSpPr/>
          <p:nvPr/>
        </p:nvGrpSpPr>
        <p:grpSpPr>
          <a:xfrm>
            <a:off x="10989310" y="1485900"/>
            <a:ext cx="973455" cy="2166185"/>
            <a:chOff x="5419" y="1802"/>
            <a:chExt cx="2265" cy="4659"/>
          </a:xfrm>
        </p:grpSpPr>
        <p:grpSp>
          <p:nvGrpSpPr>
            <p:cNvPr id="17" name="组合 1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92CBEDE3-E33B-4C39-A385-4D066CAAFEA1}"/>
                </a:ext>
              </a:extLst>
            </p:cNvPr>
            <p:cNvGrpSpPr/>
            <p:nvPr/>
          </p:nvGrpSpPr>
          <p:grpSpPr>
            <a:xfrm>
              <a:off x="5419" y="1802"/>
              <a:ext cx="2265" cy="2469"/>
              <a:chOff x="6755" y="3999"/>
              <a:chExt cx="2936" cy="3198"/>
            </a:xfrm>
          </p:grpSpPr>
          <p:pic>
            <p:nvPicPr>
              <p:cNvPr id="21" name="图片 20">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1A99C10A-A1B6-444E-A125-816670F1B94F}"/>
                  </a:ext>
                </a:extLst>
              </p:cNvPr>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22"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ACD774D4-7112-43B8-BE3C-383E030AD397}"/>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18" name="椭圆 17">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2EB428D9-C827-4BCE-9652-F6FB2EC8B8F6}"/>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9" name="文本框 18">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9FFDB04B-F2FB-4C78-A26E-2A377E574FFF}"/>
                </a:ext>
              </a:extLst>
            </p:cNvPr>
            <p:cNvSpPr txBox="1"/>
            <p:nvPr/>
          </p:nvSpPr>
          <p:spPr>
            <a:xfrm>
              <a:off x="6031" y="2599"/>
              <a:ext cx="1009" cy="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dirty="0">
                  <a:solidFill>
                    <a:prstClr val="white"/>
                  </a:solidFill>
                  <a:effectLst>
                    <a:outerShdw blurRad="38100" dist="38100" dir="2700000" algn="tl">
                      <a:srgbClr val="000000">
                        <a:alpha val="43137"/>
                      </a:srgbClr>
                    </a:outerShdw>
                  </a:effectLst>
                  <a:latin typeface="inpin heiti" charset="-122"/>
                  <a:ea typeface="inpin heiti" charset="-122"/>
                </a:rPr>
                <a:t>伍</a:t>
              </a:r>
              <a:endPar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endParaRPr>
            </a:p>
          </p:txBody>
        </p:sp>
        <p:sp>
          <p:nvSpPr>
            <p:cNvPr id="20" name="文本框 19">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FB1EE0B4-FEE4-45B9-8B79-8DBF42A33C63}"/>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现场布置</a:t>
              </a:r>
            </a:p>
          </p:txBody>
        </p:sp>
      </p:grpSp>
    </p:spTree>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ppt_x"/>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5" grpId="0"/>
      <p:bldP spid="4" grpId="0" bldLvl="0" animBg="1"/>
      <p:bldP spid="6" grpId="0"/>
      <p:bldP spid="7" grpId="0" bldLvl="0" animBg="1"/>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260658" y="687705"/>
            <a:ext cx="1670685" cy="4157808"/>
            <a:chOff x="5419" y="1802"/>
            <a:chExt cx="2265" cy="5213"/>
          </a:xfrm>
        </p:grpSpPr>
        <p:grpSp>
          <p:nvGrpSpPr>
            <p:cNvPr id="17" name="组合 16"/>
            <p:cNvGrpSpPr/>
            <p:nvPr/>
          </p:nvGrpSpPr>
          <p:grpSpPr>
            <a:xfrm>
              <a:off x="5419" y="1802"/>
              <a:ext cx="2265" cy="2469"/>
              <a:chOff x="6755" y="3999"/>
              <a:chExt cx="2936" cy="3198"/>
            </a:xfrm>
          </p:grpSpPr>
          <p:pic>
            <p:nvPicPr>
              <p:cNvPr id="19" name="图片 18"/>
              <p:cNvPicPr>
                <a:picLocks noChangeAspect="1"/>
              </p:cNvPicPr>
              <p:nvPr/>
            </p:nvPicPr>
            <p:blipFill>
              <a:blip r:embed="rId3"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a:stretch>
                <a:fillRect/>
              </a:stretch>
            </p:blipFill>
            <p:spPr>
              <a:xfrm flipH="1" flipV="1">
                <a:off x="6833" y="4079"/>
                <a:ext cx="2761" cy="1443"/>
              </a:xfrm>
              <a:prstGeom prst="rect">
                <a:avLst/>
              </a:prstGeom>
            </p:spPr>
          </p:pic>
          <p:sp>
            <p:nvSpPr>
              <p:cNvPr id="20" name="不完整圆 6"/>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21" name="椭圆 20"/>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2" name="文本框 21"/>
            <p:cNvSpPr txBox="1"/>
            <p:nvPr/>
          </p:nvSpPr>
          <p:spPr>
            <a:xfrm>
              <a:off x="6031" y="2599"/>
              <a:ext cx="1009" cy="10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800" dirty="0">
                  <a:solidFill>
                    <a:prstClr val="white"/>
                  </a:solidFill>
                  <a:effectLst>
                    <a:outerShdw blurRad="38100" dist="38100" dir="2700000" algn="tl">
                      <a:srgbClr val="000000">
                        <a:alpha val="43137"/>
                      </a:srgbClr>
                    </a:outerShdw>
                  </a:effectLst>
                  <a:latin typeface="inpin heiti" charset="-122"/>
                  <a:ea typeface="inpin heiti" charset="-122"/>
                </a:rPr>
                <a:t>陆</a:t>
              </a:r>
              <a:endParaRPr kumimoji="0" lang="zh-CN" altLang="en-US" sz="4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endParaRPr>
            </a:p>
          </p:txBody>
        </p:sp>
        <p:sp>
          <p:nvSpPr>
            <p:cNvPr id="23" name="文本框 22"/>
            <p:cNvSpPr txBox="1"/>
            <p:nvPr/>
          </p:nvSpPr>
          <p:spPr>
            <a:xfrm>
              <a:off x="5967" y="3692"/>
              <a:ext cx="1001" cy="3323"/>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活动结束</a:t>
              </a:r>
            </a:p>
          </p:txBody>
        </p:sp>
      </p:grpSp>
      <p:pic>
        <p:nvPicPr>
          <p:cNvPr id="4" name="图片 3" descr="59bf8cccb99bb"/>
          <p:cNvPicPr>
            <a:picLocks noChangeAspect="1"/>
          </p:cNvPicPr>
          <p:nvPr/>
        </p:nvPicPr>
        <p:blipFill>
          <a:blip r:embed="rId4" cstate="screen">
            <a:extLst>
              <a:ext uri="{28A0092B-C50C-407E-A947-70E740481C1C}">
                <a14:useLocalDpi xmlns:a14="http://schemas.microsoft.com/office/drawing/2010/main" xmlns:mc="http://schemas.openxmlformats.org/markup-compatibility/2006" xmlns:p14="http://schemas.microsoft.com/office/powerpoint/2010/main" xmlns=""/>
              </a:ext>
            </a:extLst>
          </a:blip>
          <a:stretch>
            <a:fillRect/>
          </a:stretch>
        </p:blipFill>
        <p:spPr>
          <a:xfrm>
            <a:off x="4623435" y="4298315"/>
            <a:ext cx="2945130" cy="2823845"/>
          </a:xfrm>
          <a:prstGeom prst="rect">
            <a:avLst/>
          </a:prstGeom>
        </p:spPr>
      </p:pic>
    </p:spTree>
    <p:extLst>
      <p:ext uri="{BB962C8B-B14F-4D97-AF65-F5344CB8AC3E}">
        <p14:creationId xmlns:p14="http://schemas.microsoft.com/office/powerpoint/2010/main" xmlns:mc="http://schemas.openxmlformats.org/markup-compatibility/2006" xmlns:a14="http://schemas.microsoft.com/office/drawing/2010/main" xmlns="" val="2005607535"/>
      </p:ext>
    </p:extLst>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9bf8cccb9a10"/>
          <p:cNvPicPr>
            <a:picLocks noChangeAspect="1"/>
          </p:cNvPicPr>
          <p:nvPr/>
        </p:nvPicPr>
        <p:blipFill>
          <a:blip r:embed="rId3"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tretch>
            <a:fillRect/>
          </a:stretch>
        </p:blipFill>
        <p:spPr>
          <a:xfrm>
            <a:off x="238125" y="1462405"/>
            <a:ext cx="2216150" cy="1400175"/>
          </a:xfrm>
          <a:prstGeom prst="rect">
            <a:avLst/>
          </a:prstGeom>
        </p:spPr>
      </p:pic>
      <p:grpSp>
        <p:nvGrpSpPr>
          <p:cNvPr id="6" name="组合 5"/>
          <p:cNvGrpSpPr/>
          <p:nvPr/>
        </p:nvGrpSpPr>
        <p:grpSpPr>
          <a:xfrm>
            <a:off x="959485" y="2575560"/>
            <a:ext cx="772795" cy="772795"/>
            <a:chOff x="2103" y="1858"/>
            <a:chExt cx="1804" cy="1804"/>
          </a:xfrm>
        </p:grpSpPr>
        <p:sp>
          <p:nvSpPr>
            <p:cNvPr id="7" name="菱形 6"/>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8" name="文本框 7"/>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活</a:t>
              </a:r>
            </a:p>
          </p:txBody>
        </p:sp>
      </p:grpSp>
      <p:grpSp>
        <p:nvGrpSpPr>
          <p:cNvPr id="14" name="组合 13"/>
          <p:cNvGrpSpPr/>
          <p:nvPr/>
        </p:nvGrpSpPr>
        <p:grpSpPr>
          <a:xfrm>
            <a:off x="959485" y="3371850"/>
            <a:ext cx="772795" cy="772795"/>
            <a:chOff x="2103" y="1858"/>
            <a:chExt cx="1804" cy="1804"/>
          </a:xfrm>
        </p:grpSpPr>
        <p:sp>
          <p:nvSpPr>
            <p:cNvPr id="15" name="菱形 14"/>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8" name="文本框 17"/>
            <p:cNvSpPr txBox="1"/>
            <p:nvPr/>
          </p:nvSpPr>
          <p:spPr>
            <a:xfrm>
              <a:off x="2230" y="2107"/>
              <a:ext cx="1249" cy="13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案</a:t>
              </a:r>
            </a:p>
          </p:txBody>
        </p:sp>
      </p:grpSp>
      <p:grpSp>
        <p:nvGrpSpPr>
          <p:cNvPr id="24" name="组合 23"/>
          <p:cNvGrpSpPr/>
          <p:nvPr/>
        </p:nvGrpSpPr>
        <p:grpSpPr>
          <a:xfrm>
            <a:off x="959485" y="4168775"/>
            <a:ext cx="772795" cy="772160"/>
            <a:chOff x="2103" y="1858"/>
            <a:chExt cx="1804" cy="1804"/>
          </a:xfrm>
        </p:grpSpPr>
        <p:sp>
          <p:nvSpPr>
            <p:cNvPr id="25" name="菱形 24"/>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6" name="文本框 25"/>
            <p:cNvSpPr txBox="1"/>
            <p:nvPr/>
          </p:nvSpPr>
          <p:spPr>
            <a:xfrm>
              <a:off x="2230" y="2107"/>
              <a:ext cx="1249" cy="1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结</a:t>
              </a:r>
            </a:p>
          </p:txBody>
        </p:sp>
      </p:grpSp>
      <p:grpSp>
        <p:nvGrpSpPr>
          <p:cNvPr id="27" name="组合 26"/>
          <p:cNvGrpSpPr/>
          <p:nvPr/>
        </p:nvGrpSpPr>
        <p:grpSpPr>
          <a:xfrm>
            <a:off x="959485" y="4965065"/>
            <a:ext cx="772795" cy="772160"/>
            <a:chOff x="2103" y="1858"/>
            <a:chExt cx="1804" cy="1804"/>
          </a:xfrm>
        </p:grpSpPr>
        <p:sp>
          <p:nvSpPr>
            <p:cNvPr id="28" name="菱形 27"/>
            <p:cNvSpPr/>
            <p:nvPr/>
          </p:nvSpPr>
          <p:spPr>
            <a:xfrm>
              <a:off x="2103" y="1858"/>
              <a:ext cx="1804" cy="1804"/>
            </a:xfrm>
            <a:prstGeom prst="diamond">
              <a:avLst/>
            </a:prstGeom>
            <a:solidFill>
              <a:srgbClr val="FED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29" name="文本框 28"/>
            <p:cNvSpPr txBox="1"/>
            <p:nvPr/>
          </p:nvSpPr>
          <p:spPr>
            <a:xfrm>
              <a:off x="2230" y="2107"/>
              <a:ext cx="1249" cy="13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束</a:t>
              </a:r>
            </a:p>
          </p:txBody>
        </p:sp>
      </p:grpSp>
      <p:sp>
        <p:nvSpPr>
          <p:cNvPr id="4" name="对角圆角矩形 3"/>
          <p:cNvSpPr/>
          <p:nvPr/>
        </p:nvSpPr>
        <p:spPr>
          <a:xfrm>
            <a:off x="2358390" y="2312035"/>
            <a:ext cx="2588895" cy="1299845"/>
          </a:xfrm>
          <a:prstGeom prst="round2DiagRect">
            <a:avLst/>
          </a:prstGeom>
          <a:noFill/>
          <a:ln w="28575">
            <a:solidFill>
              <a:srgbClr val="FEE84D"/>
            </a:solidFill>
          </a:ln>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1">
              <a:ln>
                <a:noFill/>
              </a:ln>
              <a:solidFill>
                <a:prstClr val="white"/>
              </a:solidFill>
              <a:effectLst/>
              <a:uLnTx/>
              <a:uFillTx/>
              <a:latin typeface="inpin heiti" charset="-122"/>
              <a:ea typeface="inpin heiti" charset="-122"/>
              <a:cs typeface="+mn-cs"/>
            </a:endParaRPr>
          </a:p>
        </p:txBody>
      </p:sp>
      <p:sp>
        <p:nvSpPr>
          <p:cNvPr id="31" name="对角圆角矩形 30"/>
          <p:cNvSpPr/>
          <p:nvPr/>
        </p:nvSpPr>
        <p:spPr>
          <a:xfrm>
            <a:off x="2358390" y="3842385"/>
            <a:ext cx="2588895" cy="1299845"/>
          </a:xfrm>
          <a:prstGeom prst="round2DiagRect">
            <a:avLst/>
          </a:prstGeom>
          <a:noFill/>
          <a:ln w="28575">
            <a:solidFill>
              <a:srgbClr val="FEE84D"/>
            </a:solidFill>
          </a:ln>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1">
              <a:ln>
                <a:noFill/>
              </a:ln>
              <a:solidFill>
                <a:prstClr val="white"/>
              </a:solidFill>
              <a:effectLst/>
              <a:uLnTx/>
              <a:uFillTx/>
              <a:latin typeface="inpin heiti" charset="-122"/>
              <a:ea typeface="inpin heiti" charset="-122"/>
              <a:cs typeface="+mn-cs"/>
            </a:endParaRPr>
          </a:p>
        </p:txBody>
      </p:sp>
      <p:sp>
        <p:nvSpPr>
          <p:cNvPr id="45" name="对角圆角矩形 44"/>
          <p:cNvSpPr/>
          <p:nvPr/>
        </p:nvSpPr>
        <p:spPr>
          <a:xfrm>
            <a:off x="7695565" y="2324100"/>
            <a:ext cx="2588895" cy="1299845"/>
          </a:xfrm>
          <a:prstGeom prst="round2DiagRect">
            <a:avLst/>
          </a:prstGeom>
          <a:noFill/>
          <a:ln w="28575">
            <a:solidFill>
              <a:srgbClr val="FEE84D"/>
            </a:solidFill>
          </a:ln>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1">
              <a:ln>
                <a:noFill/>
              </a:ln>
              <a:solidFill>
                <a:prstClr val="white"/>
              </a:solidFill>
              <a:effectLst/>
              <a:uLnTx/>
              <a:uFillTx/>
              <a:latin typeface="inpin heiti" charset="-122"/>
              <a:ea typeface="inpin heiti" charset="-122"/>
              <a:cs typeface="+mn-cs"/>
            </a:endParaRPr>
          </a:p>
        </p:txBody>
      </p:sp>
      <p:sp>
        <p:nvSpPr>
          <p:cNvPr id="51" name="对角圆角矩形 50"/>
          <p:cNvSpPr/>
          <p:nvPr/>
        </p:nvSpPr>
        <p:spPr>
          <a:xfrm>
            <a:off x="7695565" y="3842385"/>
            <a:ext cx="2588895" cy="1299845"/>
          </a:xfrm>
          <a:prstGeom prst="round2DiagRect">
            <a:avLst/>
          </a:prstGeom>
          <a:noFill/>
          <a:ln w="28575">
            <a:solidFill>
              <a:srgbClr val="FEE84D"/>
            </a:solidFill>
          </a:ln>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u="none" strike="noStrike" kern="1200" cap="none" spc="0" normalizeH="0" baseline="0" noProof="1">
              <a:ln>
                <a:noFill/>
              </a:ln>
              <a:solidFill>
                <a:prstClr val="white"/>
              </a:solidFill>
              <a:effectLst/>
              <a:uLnTx/>
              <a:uFillTx/>
              <a:latin typeface="inpin heiti" charset="-122"/>
              <a:ea typeface="inpin heiti" charset="-122"/>
              <a:cs typeface="+mn-cs"/>
            </a:endParaRPr>
          </a:p>
        </p:txBody>
      </p:sp>
      <p:pic>
        <p:nvPicPr>
          <p:cNvPr id="9" name="图片 8" descr="59bf8cccb9a6c"/>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a:off x="4443095" y="2312035"/>
            <a:ext cx="3689350" cy="2676525"/>
          </a:xfrm>
          <a:prstGeom prst="rect">
            <a:avLst/>
          </a:prstGeom>
        </p:spPr>
      </p:pic>
      <p:sp>
        <p:nvSpPr>
          <p:cNvPr id="11" name="矩形 10"/>
          <p:cNvSpPr/>
          <p:nvPr/>
        </p:nvSpPr>
        <p:spPr>
          <a:xfrm>
            <a:off x="2602076" y="2385066"/>
            <a:ext cx="2111867" cy="434245"/>
          </a:xfrm>
          <a:prstGeom prst="rect">
            <a:avLst/>
          </a:prstGeom>
          <a:noFill/>
          <a:ln w="38100">
            <a:no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12" name="文本框 11"/>
          <p:cNvSpPr txBox="1"/>
          <p:nvPr/>
        </p:nvSpPr>
        <p:spPr>
          <a:xfrm>
            <a:off x="2524125" y="2819400"/>
            <a:ext cx="2268855" cy="701602"/>
          </a:xfrm>
          <a:prstGeom prst="rect">
            <a:avLst/>
          </a:prstGeom>
          <a:noFill/>
          <a:ln>
            <a:no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a:t>
            </a:r>
          </a:p>
        </p:txBody>
      </p:sp>
      <p:sp>
        <p:nvSpPr>
          <p:cNvPr id="13" name="矩形 12"/>
          <p:cNvSpPr/>
          <p:nvPr/>
        </p:nvSpPr>
        <p:spPr>
          <a:xfrm>
            <a:off x="7933536" y="2385066"/>
            <a:ext cx="2111867" cy="434245"/>
          </a:xfrm>
          <a:prstGeom prst="rect">
            <a:avLst/>
          </a:prstGeom>
          <a:noFill/>
          <a:ln w="38100">
            <a:no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16" name="文本框 15"/>
          <p:cNvSpPr txBox="1"/>
          <p:nvPr/>
        </p:nvSpPr>
        <p:spPr>
          <a:xfrm>
            <a:off x="7855585" y="2819400"/>
            <a:ext cx="2268855" cy="701602"/>
          </a:xfrm>
          <a:prstGeom prst="rect">
            <a:avLst/>
          </a:prstGeom>
          <a:noFill/>
          <a:ln>
            <a:no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a:t>
            </a:r>
          </a:p>
        </p:txBody>
      </p:sp>
      <p:sp>
        <p:nvSpPr>
          <p:cNvPr id="20" name="矩形 19"/>
          <p:cNvSpPr/>
          <p:nvPr/>
        </p:nvSpPr>
        <p:spPr>
          <a:xfrm>
            <a:off x="8012276" y="3842391"/>
            <a:ext cx="2111867" cy="434245"/>
          </a:xfrm>
          <a:prstGeom prst="rect">
            <a:avLst/>
          </a:prstGeom>
          <a:noFill/>
          <a:ln w="38100">
            <a:no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21" name="文本框 20"/>
          <p:cNvSpPr txBox="1"/>
          <p:nvPr/>
        </p:nvSpPr>
        <p:spPr>
          <a:xfrm>
            <a:off x="7934325" y="4276725"/>
            <a:ext cx="2268855" cy="701602"/>
          </a:xfrm>
          <a:prstGeom prst="rect">
            <a:avLst/>
          </a:prstGeom>
          <a:noFill/>
          <a:ln>
            <a:no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a:t>
            </a:r>
          </a:p>
        </p:txBody>
      </p:sp>
      <p:sp>
        <p:nvSpPr>
          <p:cNvPr id="22" name="矩形 21"/>
          <p:cNvSpPr/>
          <p:nvPr/>
        </p:nvSpPr>
        <p:spPr>
          <a:xfrm>
            <a:off x="2523971" y="3931291"/>
            <a:ext cx="2111867" cy="434245"/>
          </a:xfrm>
          <a:prstGeom prst="rect">
            <a:avLst/>
          </a:prstGeom>
          <a:noFill/>
          <a:ln w="38100">
            <a:noFill/>
          </a:ln>
          <a:effectLst>
            <a:outerShdw blurRad="50800" dist="38100" dir="2700000" algn="tl" rotWithShape="0">
              <a:prstClr val="black">
                <a:alpha val="40000"/>
              </a:prstClr>
            </a:outerShdw>
          </a:effectLst>
          <a:extLst>
            <a:ext uri="{909E8E84-426E-40DD-AFC4-6F175D3DCCD1}">
              <a14:hiddenFill xmlns:a14="http://schemas.microsoft.com/office/drawing/2010/main" xmlns:p14="http://schemas.microsoft.com/office/powerpoint/2010/main" xmlns:mc="http://schemas.openxmlformats.org/markup-compatibility/2006" xmlns:a16="http://schemas.microsoft.com/office/drawing/2014/main" xmlns="">
                <a:solidFill>
                  <a:srgbClr val="FED53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请输入您的标题</a:t>
            </a:r>
          </a:p>
        </p:txBody>
      </p:sp>
      <p:sp>
        <p:nvSpPr>
          <p:cNvPr id="23" name="文本框 22"/>
          <p:cNvSpPr txBox="1"/>
          <p:nvPr/>
        </p:nvSpPr>
        <p:spPr>
          <a:xfrm>
            <a:off x="2446020" y="4365625"/>
            <a:ext cx="2268855" cy="701602"/>
          </a:xfrm>
          <a:prstGeom prst="rect">
            <a:avLst/>
          </a:prstGeom>
          <a:noFill/>
          <a:ln>
            <a:no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标题在这里</a:t>
            </a:r>
            <a:r>
              <a:rPr kumimoji="0" 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 </a:t>
            </a:r>
            <a:r>
              <a:rPr kumimoji="0" lang="zh-CN" altLang="en-US" sz="1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请输入你的文字部分请输入你的文字部</a:t>
            </a:r>
          </a:p>
        </p:txBody>
      </p:sp>
      <p:grpSp>
        <p:nvGrpSpPr>
          <p:cNvPr id="30" name="组合 29">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C38CC542-60D6-4AD0-B18E-E6BE3A5F6B8F}"/>
              </a:ext>
            </a:extLst>
          </p:cNvPr>
          <p:cNvGrpSpPr/>
          <p:nvPr/>
        </p:nvGrpSpPr>
        <p:grpSpPr>
          <a:xfrm>
            <a:off x="10989310" y="1485900"/>
            <a:ext cx="973455" cy="2166185"/>
            <a:chOff x="5419" y="1802"/>
            <a:chExt cx="2265" cy="4659"/>
          </a:xfrm>
        </p:grpSpPr>
        <p:grpSp>
          <p:nvGrpSpPr>
            <p:cNvPr id="32" name="组合 31">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87021A5-19C1-41C7-B2B9-E4DAF43F605A}"/>
                </a:ext>
              </a:extLst>
            </p:cNvPr>
            <p:cNvGrpSpPr/>
            <p:nvPr/>
          </p:nvGrpSpPr>
          <p:grpSpPr>
            <a:xfrm>
              <a:off x="5419" y="1802"/>
              <a:ext cx="2265" cy="2469"/>
              <a:chOff x="6755" y="3999"/>
              <a:chExt cx="2936" cy="3198"/>
            </a:xfrm>
          </p:grpSpPr>
          <p:pic>
            <p:nvPicPr>
              <p:cNvPr id="36" name="图片 35">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AAA9BD60-E5F5-4B82-9C87-3351071A9B2C}"/>
                  </a:ext>
                </a:extLst>
              </p:cNvPr>
              <p:cNvPicPr>
                <a:picLocks noChangeAspect="1"/>
              </p:cNvPicPr>
              <p:nvPr/>
            </p:nvPicPr>
            <p:blipFill>
              <a:blip r:embed="rId5"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37"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1E8E7E2-E357-4621-B0AE-41535224ABB8}"/>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33" name="椭圆 32">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342244D9-870E-4386-AD4A-BC92E1096DF0}"/>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34" name="文本框 33">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7281F028-FA3C-4A63-8642-1B48479DE6DD}"/>
                </a:ext>
              </a:extLst>
            </p:cNvPr>
            <p:cNvSpPr txBox="1"/>
            <p:nvPr/>
          </p:nvSpPr>
          <p:spPr>
            <a:xfrm>
              <a:off x="6031" y="2599"/>
              <a:ext cx="1009" cy="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陆</a:t>
              </a:r>
            </a:p>
          </p:txBody>
        </p:sp>
        <p:sp>
          <p:nvSpPr>
            <p:cNvPr id="35" name="文本框 34">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BDC7428-F6CB-4225-AC36-9261D7CAAB65}"/>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活动结束</a:t>
              </a:r>
            </a:p>
          </p:txBody>
        </p:sp>
      </p:grpSp>
    </p:spTree>
  </p:cSld>
  <p:clrMapOvr>
    <a:masterClrMapping/>
  </p:clrMapOvr>
  <mc:AlternateContent xmlns:mc="http://schemas.openxmlformats.org/markup-compatibility/2006">
    <mc:Choice xmlns:p14="http://schemas.microsoft.com/office/powerpoint/2010/main" xmlns:a16="http://schemas.microsoft.com/office/drawing/2014/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anim calcmode="lin" valueType="num">
                                      <p:cBhvr>
                                        <p:cTn id="21" dur="1000" fill="hold"/>
                                        <p:tgtEl>
                                          <p:spTgt spid="24"/>
                                        </p:tgtEl>
                                        <p:attrNameLst>
                                          <p:attrName>ppt_x</p:attrName>
                                        </p:attrNameLst>
                                      </p:cBhvr>
                                      <p:tavLst>
                                        <p:tav tm="0">
                                          <p:val>
                                            <p:strVal val="#ppt_x"/>
                                          </p:val>
                                        </p:tav>
                                        <p:tav tm="100000">
                                          <p:val>
                                            <p:strVal val="#ppt_x"/>
                                          </p:val>
                                        </p:tav>
                                      </p:tavLst>
                                    </p:anim>
                                    <p:anim calcmode="lin" valueType="num">
                                      <p:cBhvr>
                                        <p:cTn id="22" dur="1000" fill="hold"/>
                                        <p:tgtEl>
                                          <p:spTgt spid="2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par>
                                <p:cTn id="28" presetID="22" presetClass="entr" presetSubtype="4"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42"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par>
                                <p:cTn id="36" presetID="22" presetClass="entr" presetSubtype="8" fill="hold" grpId="0"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wipe(left)">
                                      <p:cBhvr>
                                        <p:cTn id="44" dur="500"/>
                                        <p:tgtEl>
                                          <p:spTgt spid="45"/>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left)">
                                      <p:cBhvr>
                                        <p:cTn id="47" dur="500"/>
                                        <p:tgtEl>
                                          <p:spTgt spid="51"/>
                                        </p:tgtEl>
                                      </p:cBhvr>
                                    </p:animEffect>
                                  </p:childTnLst>
                                </p:cTn>
                              </p:par>
                            </p:childTnLst>
                          </p:cTn>
                        </p:par>
                        <p:par>
                          <p:cTn id="48" fill="hold">
                            <p:stCondLst>
                              <p:cond delay="1000"/>
                            </p:stCondLst>
                            <p:childTnLst>
                              <p:par>
                                <p:cTn id="49" presetID="2" presetClass="entr" presetSubtype="4"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par>
                          <p:cTn id="53" fill="hold">
                            <p:stCondLst>
                              <p:cond delay="1500"/>
                            </p:stCondLst>
                            <p:childTnLst>
                              <p:par>
                                <p:cTn id="54" presetID="2" presetClass="entr" presetSubtype="4"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additive="base">
                                        <p:cTn id="56" dur="500" fill="hold"/>
                                        <p:tgtEl>
                                          <p:spTgt spid="12"/>
                                        </p:tgtEl>
                                        <p:attrNameLst>
                                          <p:attrName>ppt_x</p:attrName>
                                        </p:attrNameLst>
                                      </p:cBhvr>
                                      <p:tavLst>
                                        <p:tav tm="0">
                                          <p:val>
                                            <p:strVal val="#ppt_x"/>
                                          </p:val>
                                        </p:tav>
                                        <p:tav tm="100000">
                                          <p:val>
                                            <p:strVal val="#ppt_x"/>
                                          </p:val>
                                        </p:tav>
                                      </p:tavLst>
                                    </p:anim>
                                    <p:anim calcmode="lin" valueType="num">
                                      <p:cBhvr additive="base">
                                        <p:cTn id="57" dur="500" fill="hold"/>
                                        <p:tgtEl>
                                          <p:spTgt spid="12"/>
                                        </p:tgtEl>
                                        <p:attrNameLst>
                                          <p:attrName>ppt_y</p:attrName>
                                        </p:attrNameLst>
                                      </p:cBhvr>
                                      <p:tavLst>
                                        <p:tav tm="0">
                                          <p:val>
                                            <p:strVal val="1+#ppt_h/2"/>
                                          </p:val>
                                        </p:tav>
                                        <p:tav tm="100000">
                                          <p:val>
                                            <p:strVal val="#ppt_y"/>
                                          </p:val>
                                        </p:tav>
                                      </p:tavLst>
                                    </p:anim>
                                  </p:childTnLst>
                                </p:cTn>
                              </p:par>
                            </p:childTnLst>
                          </p:cTn>
                        </p:par>
                        <p:par>
                          <p:cTn id="58" fill="hold">
                            <p:stCondLst>
                              <p:cond delay="2000"/>
                            </p:stCondLst>
                            <p:childTnLst>
                              <p:par>
                                <p:cTn id="59" presetID="2" presetClass="entr" presetSubtype="4"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childTnLst>
                          </p:cTn>
                        </p:par>
                        <p:par>
                          <p:cTn id="63" fill="hold">
                            <p:stCondLst>
                              <p:cond delay="2500"/>
                            </p:stCondLst>
                            <p:childTnLst>
                              <p:par>
                                <p:cTn id="64" presetID="2" presetClass="entr" presetSubtype="4"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500" fill="hold"/>
                                        <p:tgtEl>
                                          <p:spTgt spid="16"/>
                                        </p:tgtEl>
                                        <p:attrNameLst>
                                          <p:attrName>ppt_x</p:attrName>
                                        </p:attrNameLst>
                                      </p:cBhvr>
                                      <p:tavLst>
                                        <p:tav tm="0">
                                          <p:val>
                                            <p:strVal val="#ppt_x"/>
                                          </p:val>
                                        </p:tav>
                                        <p:tav tm="100000">
                                          <p:val>
                                            <p:strVal val="#ppt_x"/>
                                          </p:val>
                                        </p:tav>
                                      </p:tavLst>
                                    </p:anim>
                                    <p:anim calcmode="lin" valueType="num">
                                      <p:cBhvr additive="base">
                                        <p:cTn id="67" dur="500" fill="hold"/>
                                        <p:tgtEl>
                                          <p:spTgt spid="16"/>
                                        </p:tgtEl>
                                        <p:attrNameLst>
                                          <p:attrName>ppt_y</p:attrName>
                                        </p:attrNameLst>
                                      </p:cBhvr>
                                      <p:tavLst>
                                        <p:tav tm="0">
                                          <p:val>
                                            <p:strVal val="1+#ppt_h/2"/>
                                          </p:val>
                                        </p:tav>
                                        <p:tav tm="100000">
                                          <p:val>
                                            <p:strVal val="#ppt_y"/>
                                          </p:val>
                                        </p:tav>
                                      </p:tavLst>
                                    </p:anim>
                                  </p:childTnLst>
                                </p:cTn>
                              </p:par>
                            </p:childTnLst>
                          </p:cTn>
                        </p:par>
                        <p:par>
                          <p:cTn id="68" fill="hold">
                            <p:stCondLst>
                              <p:cond delay="3000"/>
                            </p:stCondLst>
                            <p:childTnLst>
                              <p:par>
                                <p:cTn id="69" presetID="2" presetClass="entr" presetSubtype="4"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ppt_x"/>
                                          </p:val>
                                        </p:tav>
                                        <p:tav tm="100000">
                                          <p:val>
                                            <p:strVal val="#ppt_x"/>
                                          </p:val>
                                        </p:tav>
                                      </p:tavLst>
                                    </p:anim>
                                    <p:anim calcmode="lin" valueType="num">
                                      <p:cBhvr additive="base">
                                        <p:cTn id="72" dur="500" fill="hold"/>
                                        <p:tgtEl>
                                          <p:spTgt spid="20"/>
                                        </p:tgtEl>
                                        <p:attrNameLst>
                                          <p:attrName>ppt_y</p:attrName>
                                        </p:attrNameLst>
                                      </p:cBhvr>
                                      <p:tavLst>
                                        <p:tav tm="0">
                                          <p:val>
                                            <p:strVal val="1+#ppt_h/2"/>
                                          </p:val>
                                        </p:tav>
                                        <p:tav tm="100000">
                                          <p:val>
                                            <p:strVal val="#ppt_y"/>
                                          </p:val>
                                        </p:tav>
                                      </p:tavLst>
                                    </p:anim>
                                  </p:childTnLst>
                                </p:cTn>
                              </p:par>
                            </p:childTnLst>
                          </p:cTn>
                        </p:par>
                        <p:par>
                          <p:cTn id="73" fill="hold">
                            <p:stCondLst>
                              <p:cond delay="3500"/>
                            </p:stCondLst>
                            <p:childTnLst>
                              <p:par>
                                <p:cTn id="74" presetID="2" presetClass="entr" presetSubtype="4"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additive="base">
                                        <p:cTn id="76" dur="500" fill="hold"/>
                                        <p:tgtEl>
                                          <p:spTgt spid="21"/>
                                        </p:tgtEl>
                                        <p:attrNameLst>
                                          <p:attrName>ppt_x</p:attrName>
                                        </p:attrNameLst>
                                      </p:cBhvr>
                                      <p:tavLst>
                                        <p:tav tm="0">
                                          <p:val>
                                            <p:strVal val="#ppt_x"/>
                                          </p:val>
                                        </p:tav>
                                        <p:tav tm="100000">
                                          <p:val>
                                            <p:strVal val="#ppt_x"/>
                                          </p:val>
                                        </p:tav>
                                      </p:tavLst>
                                    </p:anim>
                                    <p:anim calcmode="lin" valueType="num">
                                      <p:cBhvr additive="base">
                                        <p:cTn id="77" dur="500" fill="hold"/>
                                        <p:tgtEl>
                                          <p:spTgt spid="21"/>
                                        </p:tgtEl>
                                        <p:attrNameLst>
                                          <p:attrName>ppt_y</p:attrName>
                                        </p:attrNameLst>
                                      </p:cBhvr>
                                      <p:tavLst>
                                        <p:tav tm="0">
                                          <p:val>
                                            <p:strVal val="1+#ppt_h/2"/>
                                          </p:val>
                                        </p:tav>
                                        <p:tav tm="100000">
                                          <p:val>
                                            <p:strVal val="#ppt_y"/>
                                          </p:val>
                                        </p:tav>
                                      </p:tavLst>
                                    </p:anim>
                                  </p:childTnLst>
                                </p:cTn>
                              </p:par>
                            </p:childTnLst>
                          </p:cTn>
                        </p:par>
                        <p:par>
                          <p:cTn id="78" fill="hold">
                            <p:stCondLst>
                              <p:cond delay="4000"/>
                            </p:stCondLst>
                            <p:childTnLst>
                              <p:par>
                                <p:cTn id="79" presetID="2" presetClass="entr" presetSubtype="4"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fill="hold"/>
                                        <p:tgtEl>
                                          <p:spTgt spid="22"/>
                                        </p:tgtEl>
                                        <p:attrNameLst>
                                          <p:attrName>ppt_x</p:attrName>
                                        </p:attrNameLst>
                                      </p:cBhvr>
                                      <p:tavLst>
                                        <p:tav tm="0">
                                          <p:val>
                                            <p:strVal val="#ppt_x"/>
                                          </p:val>
                                        </p:tav>
                                        <p:tav tm="100000">
                                          <p:val>
                                            <p:strVal val="#ppt_x"/>
                                          </p:val>
                                        </p:tav>
                                      </p:tavLst>
                                    </p:anim>
                                    <p:anim calcmode="lin" valueType="num">
                                      <p:cBhvr additive="base">
                                        <p:cTn id="82" dur="500" fill="hold"/>
                                        <p:tgtEl>
                                          <p:spTgt spid="22"/>
                                        </p:tgtEl>
                                        <p:attrNameLst>
                                          <p:attrName>ppt_y</p:attrName>
                                        </p:attrNameLst>
                                      </p:cBhvr>
                                      <p:tavLst>
                                        <p:tav tm="0">
                                          <p:val>
                                            <p:strVal val="1+#ppt_h/2"/>
                                          </p:val>
                                        </p:tav>
                                        <p:tav tm="100000">
                                          <p:val>
                                            <p:strVal val="#ppt_y"/>
                                          </p:val>
                                        </p:tav>
                                      </p:tavLst>
                                    </p:anim>
                                  </p:childTnLst>
                                </p:cTn>
                              </p:par>
                            </p:childTnLst>
                          </p:cTn>
                        </p:par>
                        <p:par>
                          <p:cTn id="83" fill="hold">
                            <p:stCondLst>
                              <p:cond delay="4500"/>
                            </p:stCondLst>
                            <p:childTnLst>
                              <p:par>
                                <p:cTn id="84" presetID="2" presetClass="entr" presetSubtype="4"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additive="base">
                                        <p:cTn id="86" dur="500" fill="hold"/>
                                        <p:tgtEl>
                                          <p:spTgt spid="23"/>
                                        </p:tgtEl>
                                        <p:attrNameLst>
                                          <p:attrName>ppt_x</p:attrName>
                                        </p:attrNameLst>
                                      </p:cBhvr>
                                      <p:tavLst>
                                        <p:tav tm="0">
                                          <p:val>
                                            <p:strVal val="#ppt_x"/>
                                          </p:val>
                                        </p:tav>
                                        <p:tav tm="100000">
                                          <p:val>
                                            <p:strVal val="#ppt_x"/>
                                          </p:val>
                                        </p:tav>
                                      </p:tavLst>
                                    </p:anim>
                                    <p:anim calcmode="lin" valueType="num">
                                      <p:cBhvr additive="base">
                                        <p:cTn id="8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45" grpId="0" animBg="1"/>
      <p:bldP spid="51" grpId="0" animBg="1"/>
      <p:bldP spid="11" grpId="0" bldLvl="0" animBg="1"/>
      <p:bldP spid="12" grpId="0"/>
      <p:bldP spid="13" grpId="0" bldLvl="0" animBg="1"/>
      <p:bldP spid="16" grpId="0"/>
      <p:bldP spid="20" grpId="0" bldLvl="0" animBg="1"/>
      <p:bldP spid="21" grpId="0"/>
      <p:bldP spid="22" grpId="0" bldLvl="0" animBg="1"/>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未标题-3"/>
          <p:cNvPicPr>
            <a:picLocks noChangeAspect="1"/>
          </p:cNvPicPr>
          <p:nvPr/>
        </p:nvPicPr>
        <p:blipFill>
          <a:blip r:embed="rId3"/>
          <a:stretch>
            <a:fillRect/>
          </a:stretch>
        </p:blipFill>
        <p:spPr>
          <a:xfrm>
            <a:off x="-78105" y="3601720"/>
            <a:ext cx="5752465" cy="3228340"/>
          </a:xfrm>
          <a:prstGeom prst="rect">
            <a:avLst/>
          </a:prstGeom>
        </p:spPr>
      </p:pic>
      <p:sp>
        <p:nvSpPr>
          <p:cNvPr id="9" name="文本框 8"/>
          <p:cNvSpPr txBox="1"/>
          <p:nvPr/>
        </p:nvSpPr>
        <p:spPr>
          <a:xfrm>
            <a:off x="2063115" y="2175510"/>
            <a:ext cx="8078470" cy="3538220"/>
          </a:xfrm>
          <a:prstGeom prst="rect">
            <a:avLst/>
          </a:prstGeom>
          <a:noFill/>
        </p:spPr>
        <p:txBody>
          <a:bodyPr wrap="square" rtlCol="0">
            <a:spAutoFit/>
          </a:bodyPr>
          <a:lstStyle/>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n"/>
              <a:tabLst/>
              <a:defRPr/>
            </a:pP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中秋节，又称月夕、秋节、仲秋节、八月节、八月会、追月节、玩月节、拜月节、女儿节或团圆节，是流行于中国众多民族与汉字文化圈诸国的传统文化节日，时在农历八月十五。</a:t>
            </a:r>
          </a:p>
          <a:p>
            <a:pPr marL="285750" marR="0" lvl="0" indent="-285750" algn="l" defTabSz="914400" rtl="0" eaLnBrk="1" fontAlgn="auto" latinLnBrk="0" hangingPunct="1">
              <a:lnSpc>
                <a:spcPct val="200000"/>
              </a:lnSpc>
              <a:spcBef>
                <a:spcPts val="0"/>
              </a:spcBef>
              <a:spcAft>
                <a:spcPts val="0"/>
              </a:spcAft>
              <a:buClrTx/>
              <a:buSzTx/>
              <a:buFont typeface="Wingdings" panose="05000000000000000000" pitchFamily="2" charset="2"/>
              <a:buChar char="n"/>
              <a:tabLst/>
              <a:defRPr/>
            </a:pPr>
            <a:r>
              <a:rPr kumimoji="0" lang="zh-CN" altLang="en-US"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sym typeface="+mn-ea"/>
              </a:rPr>
              <a:t>中秋节，又称月夕、秋节、仲秋节、八月节、八月会、追月节、玩月节、拜月节、女儿节或团圆节，是流行于中国众多民族与汉字文化圈诸国的传统文化节日，时在农历八月十五。</a:t>
            </a:r>
            <a:endParaRPr kumimoji="0" lang="en-US" altLang="zh-CN"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endParaRPr>
          </a:p>
          <a:p>
            <a:pPr marL="0" marR="0" lvl="0" indent="0" algn="l" defTabSz="914400" rtl="0" eaLnBrk="1" fontAlgn="auto" latinLnBrk="0" hangingPunct="1">
              <a:lnSpc>
                <a:spcPct val="200000"/>
              </a:lnSpc>
              <a:spcBef>
                <a:spcPts val="0"/>
              </a:spcBef>
              <a:spcAft>
                <a:spcPts val="0"/>
              </a:spcAft>
              <a:buClrTx/>
              <a:buSzTx/>
              <a:buFont typeface="Wingdings" panose="05000000000000000000" pitchFamily="2" charset="2"/>
              <a:buNone/>
              <a:tabLst/>
              <a:defRPr/>
            </a:pPr>
            <a:endParaRPr kumimoji="0" lang="en-US" altLang="zh-CN" sz="1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endParaRPr>
          </a:p>
        </p:txBody>
      </p:sp>
      <p:sp>
        <p:nvSpPr>
          <p:cNvPr id="10" name="文本框 9"/>
          <p:cNvSpPr txBox="1"/>
          <p:nvPr/>
        </p:nvSpPr>
        <p:spPr>
          <a:xfrm>
            <a:off x="3871546" y="1028085"/>
            <a:ext cx="4448908" cy="6451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结束语</a:t>
            </a:r>
          </a:p>
        </p:txBody>
      </p:sp>
      <p:grpSp>
        <p:nvGrpSpPr>
          <p:cNvPr id="15" name="组合 14">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64224C9F-2236-49A3-9DA7-98E48DE36E34}"/>
              </a:ext>
            </a:extLst>
          </p:cNvPr>
          <p:cNvGrpSpPr/>
          <p:nvPr/>
        </p:nvGrpSpPr>
        <p:grpSpPr>
          <a:xfrm>
            <a:off x="10989310" y="1485900"/>
            <a:ext cx="973455" cy="2166185"/>
            <a:chOff x="5419" y="1802"/>
            <a:chExt cx="2265" cy="4659"/>
          </a:xfrm>
        </p:grpSpPr>
        <p:grpSp>
          <p:nvGrpSpPr>
            <p:cNvPr id="16" name="组合 15">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9B0B89AC-D174-4337-BFED-AC101F39C9B5}"/>
                </a:ext>
              </a:extLst>
            </p:cNvPr>
            <p:cNvGrpSpPr/>
            <p:nvPr/>
          </p:nvGrpSpPr>
          <p:grpSpPr>
            <a:xfrm>
              <a:off x="5419" y="1802"/>
              <a:ext cx="2265" cy="2469"/>
              <a:chOff x="6755" y="3999"/>
              <a:chExt cx="2936" cy="3198"/>
            </a:xfrm>
          </p:grpSpPr>
          <p:pic>
            <p:nvPicPr>
              <p:cNvPr id="20" name="图片 19">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81E91C91-9028-4AEB-ACA7-5EAFD6B2A5B6}"/>
                  </a:ext>
                </a:extLst>
              </p:cNvPr>
              <p:cNvPicPr>
                <a:picLocks noChangeAspect="1"/>
              </p:cNvPicPr>
              <p:nvPr/>
            </p:nvPicPr>
            <p:blipFill>
              <a:blip r:embed="rId4" cstate="screen">
                <a:extLst>
                  <a:ext uri="{28A0092B-C50C-407E-A947-70E740481C1C}">
                    <a14:useLocalDpi xmlns:a14="http://schemas.microsoft.com/office/drawing/2010/main" xmlns:p14="http://schemas.microsoft.com/office/powerpoint/2010/main" xmlns:mc="http://schemas.openxmlformats.org/markup-compatibility/2006" xmlns:a16="http://schemas.microsoft.com/office/drawing/2014/main" xmlns=""/>
                  </a:ext>
                </a:extLst>
              </a:blip>
              <a:srcRect/>
              <a:stretch>
                <a:fillRect/>
              </a:stretch>
            </p:blipFill>
            <p:spPr>
              <a:xfrm flipH="1" flipV="1">
                <a:off x="6833" y="4079"/>
                <a:ext cx="2761" cy="1443"/>
              </a:xfrm>
              <a:prstGeom prst="rect">
                <a:avLst/>
              </a:prstGeom>
            </p:spPr>
          </p:pic>
          <p:sp>
            <p:nvSpPr>
              <p:cNvPr id="21" name="不完整圆 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4EED969C-F603-4C10-9BD1-FECA15CA92D6}"/>
                  </a:ext>
                </a:extLst>
              </p:cNvPr>
              <p:cNvSpPr/>
              <p:nvPr/>
            </p:nvSpPr>
            <p:spPr>
              <a:xfrm rot="5400000">
                <a:off x="6624" y="4130"/>
                <a:ext cx="3199" cy="2937"/>
              </a:xfrm>
              <a:prstGeom prst="pie">
                <a:avLst>
                  <a:gd name="adj1" fmla="val 5413329"/>
                  <a:gd name="adj2" fmla="val 16200000"/>
                </a:avLst>
              </a:prstGeom>
              <a:noFill/>
              <a:ln>
                <a:solidFill>
                  <a:srgbClr val="FED53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black"/>
                  </a:solidFill>
                  <a:effectLst/>
                  <a:uLnTx/>
                  <a:uFillTx/>
                  <a:latin typeface="inpin heiti" charset="-122"/>
                  <a:ea typeface="inpin heiti" charset="-122"/>
                  <a:cs typeface="+mn-cs"/>
                </a:endParaRPr>
              </a:p>
            </p:txBody>
          </p:sp>
        </p:grpSp>
        <p:sp>
          <p:nvSpPr>
            <p:cNvPr id="17" name="椭圆 16">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2EE5C64D-E063-4948-A516-96976CC11F67}"/>
                </a:ext>
              </a:extLst>
            </p:cNvPr>
            <p:cNvSpPr/>
            <p:nvPr/>
          </p:nvSpPr>
          <p:spPr>
            <a:xfrm>
              <a:off x="6113" y="2598"/>
              <a:ext cx="878" cy="878"/>
            </a:xfrm>
            <a:prstGeom prst="ellipse">
              <a:avLst/>
            </a:prstGeom>
            <a:solidFill>
              <a:srgbClr val="FED53E"/>
            </a:solidFill>
            <a:ln>
              <a:solidFill>
                <a:srgbClr val="FED5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u="none" strike="noStrike" kern="1200" cap="none" spc="0" normalizeH="0" baseline="0" noProof="0" dirty="0">
                <a:ln>
                  <a:noFill/>
                </a:ln>
                <a:solidFill>
                  <a:prstClr val="white"/>
                </a:solidFill>
                <a:effectLst/>
                <a:uLnTx/>
                <a:uFillTx/>
                <a:latin typeface="inpin heiti" charset="-122"/>
                <a:ea typeface="inpin heiti" charset="-122"/>
                <a:cs typeface="+mn-cs"/>
              </a:endParaRPr>
            </a:p>
          </p:txBody>
        </p:sp>
        <p:sp>
          <p:nvSpPr>
            <p:cNvPr id="18" name="文本框 17">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BF3913AD-1EAC-4F31-8F5B-79E31E3CC8C0}"/>
                </a:ext>
              </a:extLst>
            </p:cNvPr>
            <p:cNvSpPr txBox="1"/>
            <p:nvPr/>
          </p:nvSpPr>
          <p:spPr>
            <a:xfrm>
              <a:off x="6031" y="2599"/>
              <a:ext cx="1009" cy="9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陆</a:t>
              </a:r>
            </a:p>
          </p:txBody>
        </p:sp>
        <p:sp>
          <p:nvSpPr>
            <p:cNvPr id="19" name="文本框 18">
              <a:extLst>
                <a:ext uri="{FF2B5EF4-FFF2-40B4-BE49-F238E27FC236}">
                  <a16:creationId xmlns:a16="http://schemas.microsoft.com/office/drawing/2014/main" xmlns:p14="http://schemas.microsoft.com/office/powerpoint/2010/main" xmlns:mc="http://schemas.openxmlformats.org/markup-compatibility/2006" xmlns:a14="http://schemas.microsoft.com/office/drawing/2010/main" xmlns="" id="{F2BE2EE5-4512-4167-97DB-A23AD6F21EB9}"/>
                </a:ext>
              </a:extLst>
            </p:cNvPr>
            <p:cNvSpPr txBox="1"/>
            <p:nvPr/>
          </p:nvSpPr>
          <p:spPr>
            <a:xfrm>
              <a:off x="5966" y="3590"/>
              <a:ext cx="1074" cy="2871"/>
            </a:xfrm>
            <a:prstGeom prst="rect">
              <a:avLst/>
            </a:prstGeom>
            <a:noFill/>
          </p:spPr>
          <p:txBody>
            <a:bodyPr vert="eaVert"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活动结束</a:t>
              </a:r>
            </a:p>
          </p:txBody>
        </p:sp>
      </p:grpSp>
    </p:spTree>
  </p:cSld>
  <p:clrMapOvr>
    <a:masterClrMapping/>
  </p:clrMapOvr>
  <mc:AlternateContent xmlns:mc="http://schemas.openxmlformats.org/markup-compatibility/2006">
    <mc:Choice xmlns:p14="http://schemas.microsoft.com/office/powerpoint/2010/main" xmlns:a14="http://schemas.microsoft.com/office/drawing/2010/main" xmlns:a16="http://schemas.microsoft.com/office/drawing/2014/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1"/>
          <p:cNvPicPr>
            <a:picLocks noChangeAspect="1"/>
          </p:cNvPicPr>
          <p:nvPr/>
        </p:nvPicPr>
        <p:blipFill>
          <a:blip r:embed="rId3"/>
          <a:stretch>
            <a:fillRect/>
          </a:stretch>
        </p:blipFill>
        <p:spPr>
          <a:xfrm>
            <a:off x="-1270" y="-635"/>
            <a:ext cx="12195175" cy="6859905"/>
          </a:xfrm>
          <a:prstGeom prst="rect">
            <a:avLst/>
          </a:prstGeom>
        </p:spPr>
      </p:pic>
      <p:pic>
        <p:nvPicPr>
          <p:cNvPr id="5" name="图片 4" descr="未标题-1"/>
          <p:cNvPicPr>
            <a:picLocks noChangeAspect="1"/>
          </p:cNvPicPr>
          <p:nvPr/>
        </p:nvPicPr>
        <p:blipFill>
          <a:blip r:embed="rId4"/>
          <a:stretch>
            <a:fillRect/>
          </a:stretch>
        </p:blipFill>
        <p:spPr>
          <a:xfrm>
            <a:off x="6879590" y="76835"/>
            <a:ext cx="1263650" cy="2834640"/>
          </a:xfrm>
          <a:prstGeom prst="rect">
            <a:avLst/>
          </a:prstGeom>
        </p:spPr>
      </p:pic>
      <p:sp>
        <p:nvSpPr>
          <p:cNvPr id="6" name="文本框 5"/>
          <p:cNvSpPr txBox="1"/>
          <p:nvPr/>
        </p:nvSpPr>
        <p:spPr>
          <a:xfrm>
            <a:off x="5347315" y="472090"/>
            <a:ext cx="923330" cy="2567369"/>
          </a:xfrm>
          <a:prstGeom prst="rect">
            <a:avLst/>
          </a:prstGeom>
          <a:noFill/>
          <a:effectLst>
            <a:glow rad="1905000">
              <a:schemeClr val="accent4">
                <a:satMod val="175000"/>
                <a:alpha val="74000"/>
              </a:schemeClr>
            </a:glow>
            <a:reflection blurRad="203200" stA="45000" endPos="24000" dist="558800" dir="5400000" sy="-100000" algn="bl" rotWithShape="0"/>
            <a:softEdge rad="508000"/>
          </a:effectLst>
        </p:spPr>
        <p:txBody>
          <a:bodyPr vert="eaVert"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inpin heiti" charset="-122"/>
                <a:ea typeface="inpin heiti" charset="-122"/>
                <a:cs typeface="+mn-cs"/>
              </a:rPr>
              <a:t>感谢聆听</a:t>
            </a:r>
          </a:p>
        </p:txBody>
      </p:sp>
      <p:pic>
        <p:nvPicPr>
          <p:cNvPr id="7" name="图片 6" descr="59c3d830d3608"/>
          <p:cNvPicPr>
            <a:picLocks noChangeAspect="1"/>
          </p:cNvPicPr>
          <p:nvPr/>
        </p:nvPicPr>
        <p:blipFill>
          <a:blip r:embed="rId5"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a:stretch>
            <a:fillRect/>
          </a:stretch>
        </p:blipFill>
        <p:spPr>
          <a:xfrm>
            <a:off x="-1270" y="-635"/>
            <a:ext cx="2258695" cy="2604770"/>
          </a:xfrm>
          <a:prstGeom prst="rect">
            <a:avLst/>
          </a:prstGeom>
        </p:spPr>
      </p:pic>
      <p:pic>
        <p:nvPicPr>
          <p:cNvPr id="8" name="图片 7" descr="59c3d830d3608"/>
          <p:cNvPicPr>
            <a:picLocks noChangeAspect="1"/>
          </p:cNvPicPr>
          <p:nvPr/>
        </p:nvPicPr>
        <p:blipFill>
          <a:blip r:embed="rId6"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a:stretch>
            <a:fillRect/>
          </a:stretch>
        </p:blipFill>
        <p:spPr>
          <a:xfrm>
            <a:off x="2257425" y="-635"/>
            <a:ext cx="1366520" cy="2258060"/>
          </a:xfrm>
          <a:prstGeom prst="rect">
            <a:avLst/>
          </a:prstGeom>
        </p:spPr>
      </p:pic>
      <p:pic>
        <p:nvPicPr>
          <p:cNvPr id="9" name="图片 8" descr="59c3d830d3608"/>
          <p:cNvPicPr>
            <a:picLocks noChangeAspect="1"/>
          </p:cNvPicPr>
          <p:nvPr/>
        </p:nvPicPr>
        <p:blipFill>
          <a:blip r:embed="rId7" cstate="screen">
            <a:extLst>
              <a:ext uri="{28A0092B-C50C-407E-A947-70E740481C1C}">
                <a14:useLocalDpi xmlns:a14="http://schemas.microsoft.com/office/drawing/2010/main" xmlns:mc="http://schemas.openxmlformats.org/markup-compatibility/2006" xmlns:p14="http://schemas.microsoft.com/office/powerpoint/2010/main" xmlns=""/>
              </a:ext>
            </a:extLst>
          </a:blip>
          <a:srcRect/>
          <a:stretch>
            <a:fillRect/>
          </a:stretch>
        </p:blipFill>
        <p:spPr>
          <a:xfrm>
            <a:off x="3623945" y="-13335"/>
            <a:ext cx="1070610" cy="1769110"/>
          </a:xfrm>
          <a:prstGeom prst="rect">
            <a:avLst/>
          </a:prstGeom>
        </p:spPr>
      </p:pic>
    </p:spTree>
    <p:extLst>
      <p:ext uri="{BB962C8B-B14F-4D97-AF65-F5344CB8AC3E}">
        <p14:creationId xmlns:p14="http://schemas.microsoft.com/office/powerpoint/2010/main" xmlns:mc="http://schemas.openxmlformats.org/markup-compatibility/2006" xmlns:a14="http://schemas.microsoft.com/office/drawing/2010/main" xmlns="" val="2909814453"/>
      </p:ext>
    </p:extLst>
  </p:cSld>
  <p:clrMapOvr>
    <a:masterClrMapping/>
  </p:clrMapOvr>
  <mc:AlternateContent xmlns:mc="http://schemas.openxmlformats.org/markup-compatibility/2006">
    <mc:Choice xmlns:p14="http://schemas.microsoft.com/office/powerpoint/2010/main" xmlns:a14="http://schemas.microsoft.com/office/drawing/2010/main" xmlns="" Requires="p14">
      <p:transition spd="slow" p14:dur="1500" advClick="0" advTm="4000">
        <p14:ripple/>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5"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ppt_w</p:attrName>
                                        </p:attrNameLst>
                                      </p:cBhvr>
                                      <p:tavLst>
                                        <p:tav tm="0" fmla="#ppt_w*sin(2.5*pi*$)">
                                          <p:val>
                                            <p:fltVal val="0"/>
                                          </p:val>
                                        </p:tav>
                                        <p:tav tm="100000">
                                          <p:val>
                                            <p:fltVal val="1"/>
                                          </p:val>
                                        </p:tav>
                                      </p:tavLst>
                                    </p:anim>
                                    <p:anim calcmode="lin" valueType="num">
                                      <p:cBhvr>
                                        <p:cTn id="14" dur="1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秋节"/>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PPT模板">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1174</Words>
  <Application>Microsoft Office PowerPoint</Application>
  <PresentationFormat>自定义</PresentationFormat>
  <Paragraphs>226</Paragraphs>
  <Slides>24</Slides>
  <Notes>24</Notes>
  <HiddenSlides>0</HiddenSlides>
  <MMClips>0</MMClips>
  <ScaleCrop>false</ScaleCrop>
  <HeadingPairs>
    <vt:vector size="4" baseType="variant">
      <vt:variant>
        <vt:lpstr>主题</vt:lpstr>
      </vt:variant>
      <vt:variant>
        <vt:i4>2</vt:i4>
      </vt:variant>
      <vt:variant>
        <vt:lpstr>幻灯片标题</vt:lpstr>
      </vt:variant>
      <vt:variant>
        <vt:i4>24</vt:i4>
      </vt:variant>
    </vt:vector>
  </HeadingPairs>
  <TitlesOfParts>
    <vt:vector size="26" baseType="lpstr">
      <vt:lpstr>PPT</vt:lpstr>
      <vt:lpstr>PPT模板</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中秋节</dc:title>
  <dc:creator>PPT</dc:creator>
  <cp:keywords>PPT</cp:keywords>
  <dc:description>www.1ppt.com</dc:description>
  <cp:lastModifiedBy>User</cp:lastModifiedBy>
  <cp:revision>17</cp:revision>
  <dcterms:created xsi:type="dcterms:W3CDTF">2018-08-16T12:00:43Z</dcterms:created>
  <dcterms:modified xsi:type="dcterms:W3CDTF">2020-09-10T03:38:04Z</dcterms:modified>
</cp:coreProperties>
</file>