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50" r:id="rId1"/>
  </p:sldMasterIdLst>
  <p:notesMasterIdLst>
    <p:notesMasterId r:id="rId28"/>
  </p:notesMasterIdLst>
  <p:sldIdLst>
    <p:sldId id="259" r:id="rId2"/>
    <p:sldId id="284" r:id="rId3"/>
    <p:sldId id="271" r:id="rId4"/>
    <p:sldId id="270" r:id="rId5"/>
    <p:sldId id="264" r:id="rId6"/>
    <p:sldId id="266" r:id="rId7"/>
    <p:sldId id="265" r:id="rId8"/>
    <p:sldId id="263" r:id="rId9"/>
    <p:sldId id="262" r:id="rId10"/>
    <p:sldId id="269" r:id="rId11"/>
    <p:sldId id="261" r:id="rId12"/>
    <p:sldId id="260" r:id="rId13"/>
    <p:sldId id="272" r:id="rId14"/>
    <p:sldId id="273" r:id="rId15"/>
    <p:sldId id="268" r:id="rId16"/>
    <p:sldId id="274" r:id="rId17"/>
    <p:sldId id="276" r:id="rId18"/>
    <p:sldId id="275" r:id="rId19"/>
    <p:sldId id="277" r:id="rId20"/>
    <p:sldId id="278" r:id="rId21"/>
    <p:sldId id="267" r:id="rId22"/>
    <p:sldId id="279" r:id="rId23"/>
    <p:sldId id="280" r:id="rId24"/>
    <p:sldId id="281" r:id="rId25"/>
    <p:sldId id="282" r:id="rId26"/>
    <p:sldId id="283" r:id="rId27"/>
  </p:sldIdLst>
  <p:sldSz cx="12192000" cy="6858000"/>
  <p:notesSz cx="6858000" cy="9144000"/>
  <p:custDataLst>
    <p:tags r:id="rId2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75A"/>
    <a:srgbClr val="03EBFF"/>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6" d="100"/>
          <a:sy n="106" d="100"/>
        </p:scale>
        <p:origin x="-744"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041242-C6A3-4F50-B9F2-A73F4D0D7ACF}" type="datetimeFigureOut">
              <a:rPr lang="zh-CN" altLang="en-US" smtClean="0"/>
              <a:t>2018/3/17</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9812BB-77E7-45DE-8AF9-68F94499904B}" type="slidenum">
              <a:rPr lang="zh-CN" altLang="en-US" smtClean="0"/>
              <a:t>‹#›</a:t>
            </a:fld>
            <a:endParaRPr lang="zh-CN" altLang="en-US"/>
          </a:p>
        </p:txBody>
      </p:sp>
    </p:spTree>
    <p:extLst>
      <p:ext uri="{BB962C8B-B14F-4D97-AF65-F5344CB8AC3E}">
        <p14:creationId xmlns:p14="http://schemas.microsoft.com/office/powerpoint/2010/main" val="17109156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9812BB-77E7-45DE-8AF9-68F94499904B}" type="slidenum">
              <a:rPr lang="zh-CN" altLang="en-US" smtClean="0"/>
              <a:t>1</a:t>
            </a:fld>
            <a:endParaRPr lang="zh-CN" altLang="en-US"/>
          </a:p>
        </p:txBody>
      </p:sp>
    </p:spTree>
    <p:extLst>
      <p:ext uri="{BB962C8B-B14F-4D97-AF65-F5344CB8AC3E}">
        <p14:creationId xmlns:p14="http://schemas.microsoft.com/office/powerpoint/2010/main" val="41976085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9812BB-77E7-45DE-8AF9-68F94499904B}" type="slidenum">
              <a:rPr lang="zh-CN" altLang="en-US" smtClean="0"/>
              <a:t>2</a:t>
            </a:fld>
            <a:endParaRPr lang="zh-CN" altLang="en-US"/>
          </a:p>
        </p:txBody>
      </p:sp>
    </p:spTree>
    <p:extLst>
      <p:ext uri="{BB962C8B-B14F-4D97-AF65-F5344CB8AC3E}">
        <p14:creationId xmlns:p14="http://schemas.microsoft.com/office/powerpoint/2010/main" val="4094879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9812BB-77E7-45DE-8AF9-68F94499904B}" type="slidenum">
              <a:rPr lang="zh-CN" altLang="en-US" smtClean="0"/>
              <a:t>3</a:t>
            </a:fld>
            <a:endParaRPr lang="zh-CN" altLang="en-US"/>
          </a:p>
        </p:txBody>
      </p:sp>
    </p:spTree>
    <p:extLst>
      <p:ext uri="{BB962C8B-B14F-4D97-AF65-F5344CB8AC3E}">
        <p14:creationId xmlns:p14="http://schemas.microsoft.com/office/powerpoint/2010/main" val="15952424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9812BB-77E7-45DE-8AF9-68F94499904B}" type="slidenum">
              <a:rPr lang="zh-CN" altLang="en-US" smtClean="0"/>
              <a:t>4</a:t>
            </a:fld>
            <a:endParaRPr lang="zh-CN" altLang="en-US"/>
          </a:p>
        </p:txBody>
      </p:sp>
    </p:spTree>
    <p:extLst>
      <p:ext uri="{BB962C8B-B14F-4D97-AF65-F5344CB8AC3E}">
        <p14:creationId xmlns:p14="http://schemas.microsoft.com/office/powerpoint/2010/main" val="9937561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9812BB-77E7-45DE-8AF9-68F94499904B}" type="slidenum">
              <a:rPr lang="zh-CN" altLang="en-US" smtClean="0"/>
              <a:t>5</a:t>
            </a:fld>
            <a:endParaRPr lang="zh-CN" altLang="en-US"/>
          </a:p>
        </p:txBody>
      </p:sp>
    </p:spTree>
    <p:extLst>
      <p:ext uri="{BB962C8B-B14F-4D97-AF65-F5344CB8AC3E}">
        <p14:creationId xmlns:p14="http://schemas.microsoft.com/office/powerpoint/2010/main" val="20999782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9812BB-77E7-45DE-8AF9-68F94499904B}" type="slidenum">
              <a:rPr lang="zh-CN" altLang="en-US" smtClean="0"/>
              <a:t>6</a:t>
            </a:fld>
            <a:endParaRPr lang="zh-CN" altLang="en-US"/>
          </a:p>
        </p:txBody>
      </p:sp>
    </p:spTree>
    <p:extLst>
      <p:ext uri="{BB962C8B-B14F-4D97-AF65-F5344CB8AC3E}">
        <p14:creationId xmlns:p14="http://schemas.microsoft.com/office/powerpoint/2010/main" val="7377238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9812BB-77E7-45DE-8AF9-68F94499904B}" type="slidenum">
              <a:rPr lang="zh-CN" altLang="en-US" smtClean="0"/>
              <a:t>7</a:t>
            </a:fld>
            <a:endParaRPr lang="zh-CN" altLang="en-US"/>
          </a:p>
        </p:txBody>
      </p:sp>
    </p:spTree>
    <p:extLst>
      <p:ext uri="{BB962C8B-B14F-4D97-AF65-F5344CB8AC3E}">
        <p14:creationId xmlns:p14="http://schemas.microsoft.com/office/powerpoint/2010/main" val="30798916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9812BB-77E7-45DE-8AF9-68F94499904B}" type="slidenum">
              <a:rPr lang="zh-CN" altLang="en-US" smtClean="0"/>
              <a:t>8</a:t>
            </a:fld>
            <a:endParaRPr lang="zh-CN" altLang="en-US"/>
          </a:p>
        </p:txBody>
      </p:sp>
    </p:spTree>
    <p:extLst>
      <p:ext uri="{BB962C8B-B14F-4D97-AF65-F5344CB8AC3E}">
        <p14:creationId xmlns:p14="http://schemas.microsoft.com/office/powerpoint/2010/main" val="32825599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9812BB-77E7-45DE-8AF9-68F94499904B}" type="slidenum">
              <a:rPr lang="zh-CN" altLang="en-US" smtClean="0"/>
              <a:t>9</a:t>
            </a:fld>
            <a:endParaRPr lang="zh-CN" altLang="en-US"/>
          </a:p>
        </p:txBody>
      </p:sp>
    </p:spTree>
    <p:extLst>
      <p:ext uri="{BB962C8B-B14F-4D97-AF65-F5344CB8AC3E}">
        <p14:creationId xmlns:p14="http://schemas.microsoft.com/office/powerpoint/2010/main" val="41293394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9812BB-77E7-45DE-8AF9-68F94499904B}" type="slidenum">
              <a:rPr lang="zh-CN" altLang="en-US" smtClean="0"/>
              <a:t>10</a:t>
            </a:fld>
            <a:endParaRPr lang="zh-CN" altLang="en-US"/>
          </a:p>
        </p:txBody>
      </p:sp>
    </p:spTree>
    <p:extLst>
      <p:ext uri="{BB962C8B-B14F-4D97-AF65-F5344CB8AC3E}">
        <p14:creationId xmlns:p14="http://schemas.microsoft.com/office/powerpoint/2010/main" val="18223643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a:t>rosyhouse.Taobao.com</a:t>
            </a:r>
            <a:endParaRPr lang="zh-CN" altLang="en-US"/>
          </a:p>
        </p:txBody>
      </p:sp>
      <p:sp>
        <p:nvSpPr>
          <p:cNvPr id="4" name="灯片编号占位符 3"/>
          <p:cNvSpPr>
            <a:spLocks noGrp="1"/>
          </p:cNvSpPr>
          <p:nvPr>
            <p:ph type="sldNum" sz="quarter" idx="10"/>
          </p:nvPr>
        </p:nvSpPr>
        <p:spPr/>
        <p:txBody>
          <a:bodyPr/>
          <a:lstStyle/>
          <a:p>
            <a:fld id="{FE9812BB-77E7-45DE-8AF9-68F94499904B}" type="slidenum">
              <a:rPr lang="zh-CN" altLang="en-US" smtClean="0"/>
              <a:t>11</a:t>
            </a:fld>
            <a:endParaRPr lang="zh-CN" altLang="en-US"/>
          </a:p>
        </p:txBody>
      </p:sp>
    </p:spTree>
    <p:extLst>
      <p:ext uri="{BB962C8B-B14F-4D97-AF65-F5344CB8AC3E}">
        <p14:creationId xmlns:p14="http://schemas.microsoft.com/office/powerpoint/2010/main" val="24860247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9812BB-77E7-45DE-8AF9-68F94499904B}" type="slidenum">
              <a:rPr lang="zh-CN" altLang="en-US" smtClean="0"/>
              <a:t>12</a:t>
            </a:fld>
            <a:endParaRPr lang="zh-CN" altLang="en-US"/>
          </a:p>
        </p:txBody>
      </p:sp>
    </p:spTree>
    <p:extLst>
      <p:ext uri="{BB962C8B-B14F-4D97-AF65-F5344CB8AC3E}">
        <p14:creationId xmlns:p14="http://schemas.microsoft.com/office/powerpoint/2010/main" val="18495406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9812BB-77E7-45DE-8AF9-68F94499904B}" type="slidenum">
              <a:rPr lang="zh-CN" altLang="en-US" smtClean="0"/>
              <a:t>13</a:t>
            </a:fld>
            <a:endParaRPr lang="zh-CN" altLang="en-US"/>
          </a:p>
        </p:txBody>
      </p:sp>
    </p:spTree>
    <p:extLst>
      <p:ext uri="{BB962C8B-B14F-4D97-AF65-F5344CB8AC3E}">
        <p14:creationId xmlns:p14="http://schemas.microsoft.com/office/powerpoint/2010/main" val="26234793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9812BB-77E7-45DE-8AF9-68F94499904B}" type="slidenum">
              <a:rPr lang="zh-CN" altLang="en-US" smtClean="0"/>
              <a:t>14</a:t>
            </a:fld>
            <a:endParaRPr lang="zh-CN" altLang="en-US"/>
          </a:p>
        </p:txBody>
      </p:sp>
    </p:spTree>
    <p:extLst>
      <p:ext uri="{BB962C8B-B14F-4D97-AF65-F5344CB8AC3E}">
        <p14:creationId xmlns:p14="http://schemas.microsoft.com/office/powerpoint/2010/main" val="35893251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9812BB-77E7-45DE-8AF9-68F94499904B}" type="slidenum">
              <a:rPr lang="zh-CN" altLang="en-US" smtClean="0"/>
              <a:t>15</a:t>
            </a:fld>
            <a:endParaRPr lang="zh-CN" altLang="en-US"/>
          </a:p>
        </p:txBody>
      </p:sp>
    </p:spTree>
    <p:extLst>
      <p:ext uri="{BB962C8B-B14F-4D97-AF65-F5344CB8AC3E}">
        <p14:creationId xmlns:p14="http://schemas.microsoft.com/office/powerpoint/2010/main" val="29367497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9812BB-77E7-45DE-8AF9-68F94499904B}" type="slidenum">
              <a:rPr lang="zh-CN" altLang="en-US" smtClean="0"/>
              <a:t>16</a:t>
            </a:fld>
            <a:endParaRPr lang="zh-CN" altLang="en-US"/>
          </a:p>
        </p:txBody>
      </p:sp>
    </p:spTree>
    <p:extLst>
      <p:ext uri="{BB962C8B-B14F-4D97-AF65-F5344CB8AC3E}">
        <p14:creationId xmlns:p14="http://schemas.microsoft.com/office/powerpoint/2010/main" val="11503189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9812BB-77E7-45DE-8AF9-68F94499904B}" type="slidenum">
              <a:rPr lang="zh-CN" altLang="en-US" smtClean="0"/>
              <a:t>17</a:t>
            </a:fld>
            <a:endParaRPr lang="zh-CN" altLang="en-US"/>
          </a:p>
        </p:txBody>
      </p:sp>
    </p:spTree>
    <p:extLst>
      <p:ext uri="{BB962C8B-B14F-4D97-AF65-F5344CB8AC3E}">
        <p14:creationId xmlns:p14="http://schemas.microsoft.com/office/powerpoint/2010/main" val="182785951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9812BB-77E7-45DE-8AF9-68F94499904B}" type="slidenum">
              <a:rPr lang="zh-CN" altLang="en-US" smtClean="0"/>
              <a:t>18</a:t>
            </a:fld>
            <a:endParaRPr lang="zh-CN" altLang="en-US"/>
          </a:p>
        </p:txBody>
      </p:sp>
    </p:spTree>
    <p:extLst>
      <p:ext uri="{BB962C8B-B14F-4D97-AF65-F5344CB8AC3E}">
        <p14:creationId xmlns:p14="http://schemas.microsoft.com/office/powerpoint/2010/main" val="11580589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9812BB-77E7-45DE-8AF9-68F94499904B}" type="slidenum">
              <a:rPr lang="zh-CN" altLang="en-US" smtClean="0"/>
              <a:t>19</a:t>
            </a:fld>
            <a:endParaRPr lang="zh-CN" altLang="en-US"/>
          </a:p>
        </p:txBody>
      </p:sp>
    </p:spTree>
    <p:extLst>
      <p:ext uri="{BB962C8B-B14F-4D97-AF65-F5344CB8AC3E}">
        <p14:creationId xmlns:p14="http://schemas.microsoft.com/office/powerpoint/2010/main" val="19760426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9812BB-77E7-45DE-8AF9-68F94499904B}" type="slidenum">
              <a:rPr lang="zh-CN" altLang="en-US" smtClean="0"/>
              <a:t>20</a:t>
            </a:fld>
            <a:endParaRPr lang="zh-CN" altLang="en-US"/>
          </a:p>
        </p:txBody>
      </p:sp>
    </p:spTree>
    <p:extLst>
      <p:ext uri="{BB962C8B-B14F-4D97-AF65-F5344CB8AC3E}">
        <p14:creationId xmlns:p14="http://schemas.microsoft.com/office/powerpoint/2010/main" val="26924566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9812BB-77E7-45DE-8AF9-68F94499904B}" type="slidenum">
              <a:rPr lang="zh-CN" altLang="en-US" smtClean="0"/>
              <a:t>21</a:t>
            </a:fld>
            <a:endParaRPr lang="zh-CN" altLang="en-US"/>
          </a:p>
        </p:txBody>
      </p:sp>
    </p:spTree>
    <p:extLst>
      <p:ext uri="{BB962C8B-B14F-4D97-AF65-F5344CB8AC3E}">
        <p14:creationId xmlns:p14="http://schemas.microsoft.com/office/powerpoint/2010/main" val="28688294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9812BB-77E7-45DE-8AF9-68F94499904B}" type="slidenum">
              <a:rPr lang="zh-CN" altLang="en-US" smtClean="0"/>
              <a:t>22</a:t>
            </a:fld>
            <a:endParaRPr lang="zh-CN" altLang="en-US"/>
          </a:p>
        </p:txBody>
      </p:sp>
    </p:spTree>
    <p:extLst>
      <p:ext uri="{BB962C8B-B14F-4D97-AF65-F5344CB8AC3E}">
        <p14:creationId xmlns:p14="http://schemas.microsoft.com/office/powerpoint/2010/main" val="92108146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FE9812BB-77E7-45DE-8AF9-68F94499904B}" type="slidenum">
              <a:rPr lang="zh-CN" altLang="en-US" smtClean="0"/>
              <a:t>23</a:t>
            </a:fld>
            <a:endParaRPr lang="zh-CN" altLang="en-US"/>
          </a:p>
        </p:txBody>
      </p:sp>
    </p:spTree>
    <p:extLst>
      <p:ext uri="{BB962C8B-B14F-4D97-AF65-F5344CB8AC3E}">
        <p14:creationId xmlns:p14="http://schemas.microsoft.com/office/powerpoint/2010/main" val="419598361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9812BB-77E7-45DE-8AF9-68F94499904B}" type="slidenum">
              <a:rPr lang="zh-CN" altLang="en-US" smtClean="0"/>
              <a:t>24</a:t>
            </a:fld>
            <a:endParaRPr lang="zh-CN" altLang="en-US"/>
          </a:p>
        </p:txBody>
      </p:sp>
    </p:spTree>
    <p:extLst>
      <p:ext uri="{BB962C8B-B14F-4D97-AF65-F5344CB8AC3E}">
        <p14:creationId xmlns:p14="http://schemas.microsoft.com/office/powerpoint/2010/main" val="34972916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9812BB-77E7-45DE-8AF9-68F94499904B}" type="slidenum">
              <a:rPr lang="zh-CN" altLang="en-US" smtClean="0"/>
              <a:t>25</a:t>
            </a:fld>
            <a:endParaRPr lang="zh-CN" altLang="en-US"/>
          </a:p>
        </p:txBody>
      </p:sp>
    </p:spTree>
    <p:extLst>
      <p:ext uri="{BB962C8B-B14F-4D97-AF65-F5344CB8AC3E}">
        <p14:creationId xmlns:p14="http://schemas.microsoft.com/office/powerpoint/2010/main" val="322675828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9812BB-77E7-45DE-8AF9-68F94499904B}" type="slidenum">
              <a:rPr lang="zh-CN" altLang="en-US" smtClean="0"/>
              <a:t>26</a:t>
            </a:fld>
            <a:endParaRPr lang="zh-CN" altLang="en-US"/>
          </a:p>
        </p:txBody>
      </p:sp>
    </p:spTree>
    <p:extLst>
      <p:ext uri="{BB962C8B-B14F-4D97-AF65-F5344CB8AC3E}">
        <p14:creationId xmlns:p14="http://schemas.microsoft.com/office/powerpoint/2010/main" val="32291781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27295673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仅标题">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2" cstate="print">
            <a:extLst>
              <a:ext uri="{28A0092B-C50C-407E-A947-70E740481C1C}">
                <a14:useLocalDpi xmlns:a14="http://schemas.microsoft.com/office/drawing/2010/main" val="0"/>
              </a:ext>
            </a:extLst>
          </a:blip>
          <a:srcRect l="16779" b="3405"/>
          <a:stretch/>
        </p:blipFill>
        <p:spPr>
          <a:xfrm flipH="1">
            <a:off x="-38100" y="0"/>
            <a:ext cx="12230100" cy="6845300"/>
          </a:xfrm>
          <a:prstGeom prst="rect">
            <a:avLst/>
          </a:prstGeom>
        </p:spPr>
      </p:pic>
    </p:spTree>
    <p:extLst>
      <p:ext uri="{BB962C8B-B14F-4D97-AF65-F5344CB8AC3E}">
        <p14:creationId xmlns:p14="http://schemas.microsoft.com/office/powerpoint/2010/main" val="308353933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obj">
  <p:cSld name="空白">
    <p:spTree>
      <p:nvGrpSpPr>
        <p:cNvPr id="1" name=""/>
        <p:cNvGrpSpPr/>
        <p:nvPr/>
      </p:nvGrpSpPr>
      <p:grpSpPr>
        <a:xfrm>
          <a:off x="0" y="0"/>
          <a:ext cx="0" cy="0"/>
          <a:chOff x="0" y="0"/>
          <a:chExt cx="0" cy="0"/>
        </a:xfrm>
      </p:grpSpPr>
      <p:sp>
        <p:nvSpPr>
          <p:cNvPr id="2" name="Holder 2"/>
          <p:cNvSpPr>
            <a:spLocks noGrp="1"/>
          </p:cNvSpPr>
          <p:nvPr>
            <p:ph type="ftr" sz="quarter" idx="5"/>
          </p:nvPr>
        </p:nvSpPr>
        <p:spPr>
          <a:xfrm>
            <a:off x="4147370" y="6377940"/>
            <a:ext cx="3903406" cy="342900"/>
          </a:xfrm>
          <a:prstGeom prst="rect">
            <a:avLst/>
          </a:prstGeom>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a:xfrm>
            <a:off x="609907" y="6377940"/>
            <a:ext cx="2805573" cy="342900"/>
          </a:xfrm>
          <a:prstGeom prst="rect">
            <a:avLst/>
          </a:prstGeom>
        </p:spPr>
        <p:txBody>
          <a:bodyPr lIns="0" tIns="0" rIns="0" bIns="0"/>
          <a:lstStyle>
            <a:lvl1pPr algn="l">
              <a:defRPr>
                <a:solidFill>
                  <a:schemeClr val="tx1">
                    <a:tint val="75000"/>
                  </a:schemeClr>
                </a:solidFill>
              </a:defRPr>
            </a:lvl1pPr>
          </a:lstStyle>
          <a:p>
            <a:fld id="{1D8BD707-D9CF-40AE-B4C6-C98DA3205C09}" type="datetimeFigureOut">
              <a:rPr lang="en-US"/>
              <a:t>3/17/2018</a:t>
            </a:fld>
            <a:endParaRPr lang="en-US"/>
          </a:p>
        </p:txBody>
      </p:sp>
      <p:sp>
        <p:nvSpPr>
          <p:cNvPr id="4" name="Holder 4"/>
          <p:cNvSpPr>
            <a:spLocks noGrp="1"/>
          </p:cNvSpPr>
          <p:nvPr>
            <p:ph type="sldNum" sz="quarter" idx="7"/>
          </p:nvPr>
        </p:nvSpPr>
        <p:spPr>
          <a:xfrm>
            <a:off x="8782664" y="6377940"/>
            <a:ext cx="2805573" cy="342900"/>
          </a:xfrm>
          <a:prstGeom prst="rect">
            <a:avLst/>
          </a:prstGeom>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197189057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1_空白">
    <p:bg>
      <p:bgPr>
        <a:solidFill>
          <a:schemeClr val="accent1">
            <a:lumOff val="5669"/>
          </a:schemeClr>
        </a:solidFill>
        <a:effectLst/>
      </p:bgPr>
    </p:bg>
    <p:spTree>
      <p:nvGrpSpPr>
        <p:cNvPr id="1" name=""/>
        <p:cNvGrpSpPr/>
        <p:nvPr/>
      </p:nvGrpSpPr>
      <p:grpSpPr>
        <a:xfrm>
          <a:off x="0" y="0"/>
          <a:ext cx="0" cy="0"/>
          <a:chOff x="0" y="0"/>
          <a:chExt cx="0" cy="0"/>
        </a:xfrm>
      </p:grpSpPr>
      <p:pic>
        <p:nvPicPr>
          <p:cNvPr id="107" name="slide-img-xlarge-bg1.jpg"/>
          <p:cNvPicPr>
            <a:picLocks noChangeAspect="1"/>
          </p:cNvPicPr>
          <p:nvPr/>
        </p:nvPicPr>
        <p:blipFill>
          <a:blip r:embed="rId2">
            <a:extLst/>
          </a:blip>
          <a:srcRect r="9370"/>
          <a:stretch>
            <a:fillRect/>
          </a:stretch>
        </p:blipFill>
        <p:spPr>
          <a:xfrm>
            <a:off x="-119412" y="-70"/>
            <a:ext cx="12430825" cy="6858071"/>
          </a:xfrm>
          <a:prstGeom prst="rect">
            <a:avLst/>
          </a:prstGeom>
          <a:ln w="12700">
            <a:miter lim="400000"/>
          </a:ln>
        </p:spPr>
      </p:pic>
      <p:sp>
        <p:nvSpPr>
          <p:cNvPr id="108" name="Shape 108"/>
          <p:cNvSpPr>
            <a:spLocks noGrp="1"/>
          </p:cNvSpPr>
          <p:nvPr>
            <p:ph type="sldNum" sz="quarter" idx="2"/>
          </p:nvPr>
        </p:nvSpPr>
        <p:spPr>
          <a:xfrm>
            <a:off x="11089818" y="6404292"/>
            <a:ext cx="263983" cy="269241"/>
          </a:xfrm>
          <a:prstGeom prst="rect">
            <a:avLst/>
          </a:prstGeom>
        </p:spPr>
        <p:txBody>
          <a:bodyPr/>
          <a:lstStyle>
            <a:lvl1pPr>
              <a:defRPr>
                <a:solidFill>
                  <a:srgbClr val="888888"/>
                </a:solidFill>
                <a:latin typeface="Calibri"/>
                <a:ea typeface="Calibri"/>
                <a:cs typeface="Calibri"/>
                <a:sym typeface="Calibri"/>
              </a:defRPr>
            </a:lvl1pPr>
          </a:lstStyle>
          <a:p>
            <a:fld id="{86CB4B4D-7CA3-9044-876B-883B54F8677D}" type="slidenum">
              <a:t>‹#›</a:t>
            </a:fld>
            <a:endParaRPr/>
          </a:p>
        </p:txBody>
      </p:sp>
    </p:spTree>
    <p:extLst>
      <p:ext uri="{BB962C8B-B14F-4D97-AF65-F5344CB8AC3E}">
        <p14:creationId xmlns:p14="http://schemas.microsoft.com/office/powerpoint/2010/main" val="371701298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itle">
  <p:cSld name="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423665366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006E"/>
            </a:gs>
            <a:gs pos="24000">
              <a:srgbClr val="000468"/>
            </a:gs>
            <a:gs pos="50000">
              <a:srgbClr val="000B4B"/>
            </a:gs>
            <a:gs pos="100000">
              <a:srgbClr val="001624"/>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文本框 1">
            <a:extLst>
              <a:ext uri="{FF2B5EF4-FFF2-40B4-BE49-F238E27FC236}">
                <a16:creationId xmlns:a16="http://schemas.microsoft.com/office/drawing/2014/main" xmlns="" id="{756F0478-A009-43F5-8DFB-70F4E8B1298C}"/>
              </a:ext>
            </a:extLst>
          </p:cNvPr>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solidFill>
                <a:latin typeface="微软雅黑" panose="020B0503020204020204" pitchFamily="34" charset="-122"/>
                <a:ea typeface="微软雅黑" panose="020B0503020204020204" pitchFamily="34" charset="-122"/>
                <a:sym typeface="+mn-ea"/>
              </a:rPr>
              <a:t>PPT</a:t>
            </a:r>
            <a:r>
              <a:rPr lang="zh-CN" altLang="en-US" sz="300" dirty="0">
                <a:solidFill>
                  <a:schemeClr val="bg1"/>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p>
          <a:p>
            <a:r>
              <a:rPr lang="en-US" altLang="zh-CN" sz="600" dirty="0">
                <a:solidFill>
                  <a:schemeClr val="bg1"/>
                </a:solidFill>
                <a:latin typeface="微软雅黑" panose="020B0503020204020204" pitchFamily="34" charset="-122"/>
                <a:ea typeface="微软雅黑" panose="020B0503020204020204" pitchFamily="34" charset="-122"/>
                <a:sym typeface="+mn-ea"/>
              </a:rPr>
              <a:t>ibaotu.com</a:t>
            </a:r>
          </a:p>
        </p:txBody>
      </p:sp>
    </p:spTree>
    <p:extLst>
      <p:ext uri="{BB962C8B-B14F-4D97-AF65-F5344CB8AC3E}">
        <p14:creationId xmlns:p14="http://schemas.microsoft.com/office/powerpoint/2010/main" val="4109904647"/>
      </p:ext>
    </p:extLst>
  </p:cSld>
  <p:clrMap bg1="lt1" tx1="dk1" bg2="lt2" tx2="dk2" accent1="accent1" accent2="accent2" accent3="accent3" accent4="accent4" accent5="accent5" accent6="accent6" hlink="hlink" folHlink="folHlink"/>
  <p:sldLayoutIdLst>
    <p:sldLayoutId id="2147483651" r:id="rId1"/>
    <p:sldLayoutId id="2147483652" r:id="rId2"/>
    <p:sldLayoutId id="2147483653" r:id="rId3"/>
    <p:sldLayoutId id="2147483654" r:id="rId4"/>
    <p:sldLayoutId id="2147483655" r:id="rId5"/>
  </p:sldLayoutIdLst>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5.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5.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402D6EBE-4282-434D-8DAD-FF7F32323ED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6565922" cy="6858000"/>
          </a:xfrm>
          <a:prstGeom prst="rect">
            <a:avLst/>
          </a:prstGeom>
        </p:spPr>
      </p:pic>
      <p:sp>
        <p:nvSpPr>
          <p:cNvPr id="4" name="文本框 3">
            <a:extLst>
              <a:ext uri="{FF2B5EF4-FFF2-40B4-BE49-F238E27FC236}">
                <a16:creationId xmlns:a16="http://schemas.microsoft.com/office/drawing/2014/main" xmlns="" id="{06ECFB38-8A3E-4635-A614-08C170321C7C}"/>
              </a:ext>
            </a:extLst>
          </p:cNvPr>
          <p:cNvSpPr txBox="1"/>
          <p:nvPr/>
        </p:nvSpPr>
        <p:spPr>
          <a:xfrm>
            <a:off x="5408851" y="3176329"/>
            <a:ext cx="6431796" cy="646331"/>
          </a:xfrm>
          <a:prstGeom prst="rect">
            <a:avLst/>
          </a:prstGeom>
          <a:noFill/>
        </p:spPr>
        <p:txBody>
          <a:bodyPr wrap="square" rtlCol="0">
            <a:spAutoFit/>
          </a:bodyPr>
          <a:lstStyle/>
          <a:p>
            <a:pPr algn="dist"/>
            <a:r>
              <a:rPr lang="zh-CN" altLang="en-US" sz="3600" dirty="0">
                <a:solidFill>
                  <a:schemeClr val="bg1"/>
                </a:solidFill>
                <a:latin typeface="微软雅黑 Light" panose="020B0502040204020203" pitchFamily="34" charset="-122"/>
                <a:ea typeface="微软雅黑 Light" panose="020B0502040204020203" pitchFamily="34" charset="-122"/>
              </a:rPr>
              <a:t>互联网创业技术模板</a:t>
            </a:r>
          </a:p>
        </p:txBody>
      </p:sp>
      <p:sp>
        <p:nvSpPr>
          <p:cNvPr id="5" name="文本框 4">
            <a:extLst>
              <a:ext uri="{FF2B5EF4-FFF2-40B4-BE49-F238E27FC236}">
                <a16:creationId xmlns:a16="http://schemas.microsoft.com/office/drawing/2014/main" xmlns="" id="{156C70B1-7A9D-43F7-9B8B-F9E042A720E1}"/>
              </a:ext>
            </a:extLst>
          </p:cNvPr>
          <p:cNvSpPr txBox="1"/>
          <p:nvPr/>
        </p:nvSpPr>
        <p:spPr>
          <a:xfrm>
            <a:off x="5408851" y="3824450"/>
            <a:ext cx="6431796" cy="338554"/>
          </a:xfrm>
          <a:prstGeom prst="rect">
            <a:avLst/>
          </a:prstGeom>
          <a:noFill/>
        </p:spPr>
        <p:txBody>
          <a:bodyPr wrap="square" rtlCol="0">
            <a:spAutoFit/>
          </a:bodyPr>
          <a:lstStyle/>
          <a:p>
            <a:pPr algn="dist"/>
            <a:r>
              <a:rPr lang="en-US" altLang="zh-CN" sz="1600" dirty="0">
                <a:solidFill>
                  <a:schemeClr val="bg1"/>
                </a:solidFill>
                <a:latin typeface="Century Gothic" panose="020B0502020202020204" pitchFamily="34" charset="0"/>
                <a:ea typeface="方正兰亭超细黑简体" panose="02000000000000000000" pitchFamily="2" charset="-122"/>
                <a:cs typeface="Dubai Light" panose="020B0303030403030204" pitchFamily="34" charset="-78"/>
              </a:rPr>
              <a:t>Star wind business summary report template</a:t>
            </a:r>
            <a:endParaRPr lang="zh-CN" altLang="en-US" sz="1600" dirty="0">
              <a:solidFill>
                <a:schemeClr val="bg1"/>
              </a:solidFill>
              <a:latin typeface="Century Gothic" panose="020B0502020202020204" pitchFamily="34" charset="0"/>
              <a:ea typeface="方正兰亭超细黑简体" panose="02000000000000000000" pitchFamily="2" charset="-122"/>
              <a:cs typeface="Dubai Light" panose="020B0303030403030204" pitchFamily="34" charset="-78"/>
            </a:endParaRPr>
          </a:p>
        </p:txBody>
      </p:sp>
      <p:sp>
        <p:nvSpPr>
          <p:cNvPr id="6" name="文本框 5">
            <a:extLst>
              <a:ext uri="{FF2B5EF4-FFF2-40B4-BE49-F238E27FC236}">
                <a16:creationId xmlns:a16="http://schemas.microsoft.com/office/drawing/2014/main" xmlns="" id="{C5D90025-2F2B-48B2-A010-45EC8D2086B4}"/>
              </a:ext>
            </a:extLst>
          </p:cNvPr>
          <p:cNvSpPr txBox="1"/>
          <p:nvPr/>
        </p:nvSpPr>
        <p:spPr>
          <a:xfrm>
            <a:off x="7467165" y="2025170"/>
            <a:ext cx="2315168" cy="1015663"/>
          </a:xfrm>
          <a:prstGeom prst="rect">
            <a:avLst/>
          </a:prstGeom>
          <a:noFill/>
        </p:spPr>
        <p:txBody>
          <a:bodyPr wrap="square" rtlCol="0">
            <a:spAutoFit/>
          </a:bodyPr>
          <a:lstStyle/>
          <a:p>
            <a:pPr algn="dist"/>
            <a:r>
              <a:rPr lang="en-US" altLang="zh-CN" sz="6000" dirty="0">
                <a:solidFill>
                  <a:schemeClr val="bg1"/>
                </a:solidFill>
                <a:latin typeface="方正兰亭超细黑简体" panose="02000000000000000000" pitchFamily="2" charset="-122"/>
                <a:ea typeface="方正兰亭超细黑简体" panose="02000000000000000000" pitchFamily="2" charset="-122"/>
              </a:rPr>
              <a:t>201X</a:t>
            </a:r>
            <a:endParaRPr lang="zh-CN" altLang="en-US" sz="6000" b="1" dirty="0">
              <a:solidFill>
                <a:schemeClr val="bg1"/>
              </a:solidFill>
              <a:latin typeface="方正兰亭超细黑简体" panose="02000000000000000000" pitchFamily="2" charset="-122"/>
              <a:ea typeface="方正兰亭超细黑简体" panose="02000000000000000000" pitchFamily="2" charset="-122"/>
            </a:endParaRPr>
          </a:p>
        </p:txBody>
      </p:sp>
      <p:pic>
        <p:nvPicPr>
          <p:cNvPr id="8" name="Dirty Dropouts - Unity">
            <a:hlinkClick r:id="" action="ppaction://media"/>
            <a:extLst>
              <a:ext uri="{FF2B5EF4-FFF2-40B4-BE49-F238E27FC236}">
                <a16:creationId xmlns:a16="http://schemas.microsoft.com/office/drawing/2014/main" xmlns="" id="{51B2065D-E420-4342-B356-4F0654CB022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49325" y="-174625"/>
            <a:ext cx="609600" cy="609600"/>
          </a:xfrm>
          <a:prstGeom prst="rect">
            <a:avLst/>
          </a:prstGeom>
        </p:spPr>
      </p:pic>
    </p:spTree>
    <p:extLst>
      <p:ext uri="{BB962C8B-B14F-4D97-AF65-F5344CB8AC3E}">
        <p14:creationId xmlns:p14="http://schemas.microsoft.com/office/powerpoint/2010/main" val="54051040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hold" display="0">
                  <p:stCondLst>
                    <p:cond delay="indefinite"/>
                  </p:stCondLst>
                  <p:endCondLst>
                    <p:cond evt="onStopAudio" delay="0">
                      <p:tgtEl>
                        <p:sldTgt/>
                      </p:tgtEl>
                    </p:cond>
                  </p:endCondLst>
                </p:cTn>
                <p:tgtEl>
                  <p:spTgt spid="8"/>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402D6EBE-4282-434D-8DAD-FF7F32323ED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6565922" cy="6858000"/>
          </a:xfrm>
          <a:prstGeom prst="rect">
            <a:avLst/>
          </a:prstGeom>
        </p:spPr>
      </p:pic>
      <p:sp>
        <p:nvSpPr>
          <p:cNvPr id="4" name="文本框 3">
            <a:extLst>
              <a:ext uri="{FF2B5EF4-FFF2-40B4-BE49-F238E27FC236}">
                <a16:creationId xmlns:a16="http://schemas.microsoft.com/office/drawing/2014/main" xmlns="" id="{06ECFB38-8A3E-4635-A614-08C170321C7C}"/>
              </a:ext>
            </a:extLst>
          </p:cNvPr>
          <p:cNvSpPr txBox="1"/>
          <p:nvPr/>
        </p:nvSpPr>
        <p:spPr>
          <a:xfrm>
            <a:off x="5408851" y="3176329"/>
            <a:ext cx="6431796" cy="646331"/>
          </a:xfrm>
          <a:prstGeom prst="rect">
            <a:avLst/>
          </a:prstGeom>
          <a:noFill/>
        </p:spPr>
        <p:txBody>
          <a:bodyPr wrap="square" rtlCol="0">
            <a:spAutoFit/>
          </a:bodyPr>
          <a:lstStyle/>
          <a:p>
            <a:pPr algn="dist"/>
            <a:r>
              <a:rPr lang="zh-CN" altLang="en-US" sz="3600" dirty="0">
                <a:solidFill>
                  <a:schemeClr val="bg1"/>
                </a:solidFill>
                <a:latin typeface="微软雅黑 Light" panose="020B0502040204020203" pitchFamily="34" charset="-122"/>
                <a:ea typeface="微软雅黑 Light" panose="020B0502040204020203" pitchFamily="34" charset="-122"/>
              </a:rPr>
              <a:t>互联网创业技术模板</a:t>
            </a:r>
          </a:p>
        </p:txBody>
      </p:sp>
      <p:sp>
        <p:nvSpPr>
          <p:cNvPr id="5" name="文本框 4">
            <a:extLst>
              <a:ext uri="{FF2B5EF4-FFF2-40B4-BE49-F238E27FC236}">
                <a16:creationId xmlns:a16="http://schemas.microsoft.com/office/drawing/2014/main" xmlns="" id="{156C70B1-7A9D-43F7-9B8B-F9E042A720E1}"/>
              </a:ext>
            </a:extLst>
          </p:cNvPr>
          <p:cNvSpPr txBox="1"/>
          <p:nvPr/>
        </p:nvSpPr>
        <p:spPr>
          <a:xfrm>
            <a:off x="5408851" y="3824450"/>
            <a:ext cx="6431796" cy="338554"/>
          </a:xfrm>
          <a:prstGeom prst="rect">
            <a:avLst/>
          </a:prstGeom>
          <a:noFill/>
        </p:spPr>
        <p:txBody>
          <a:bodyPr wrap="square" rtlCol="0">
            <a:spAutoFit/>
          </a:bodyPr>
          <a:lstStyle/>
          <a:p>
            <a:pPr algn="dist"/>
            <a:r>
              <a:rPr lang="en-US" altLang="zh-CN" sz="1600" dirty="0">
                <a:solidFill>
                  <a:schemeClr val="bg1"/>
                </a:solidFill>
                <a:latin typeface="Century Gothic" panose="020B0502020202020204" pitchFamily="34" charset="0"/>
                <a:ea typeface="方正兰亭超细黑简体" panose="02000000000000000000" pitchFamily="2" charset="-122"/>
                <a:cs typeface="Dubai Light" panose="020B0303030403030204" pitchFamily="34" charset="-78"/>
              </a:rPr>
              <a:t>Star wind business summary report template</a:t>
            </a:r>
            <a:endParaRPr lang="zh-CN" altLang="en-US" sz="1600" dirty="0">
              <a:solidFill>
                <a:schemeClr val="bg1"/>
              </a:solidFill>
              <a:latin typeface="Century Gothic" panose="020B0502020202020204" pitchFamily="34" charset="0"/>
              <a:ea typeface="方正兰亭超细黑简体" panose="02000000000000000000" pitchFamily="2" charset="-122"/>
              <a:cs typeface="Dubai Light" panose="020B0303030403030204" pitchFamily="34" charset="-78"/>
            </a:endParaRPr>
          </a:p>
        </p:txBody>
      </p:sp>
      <p:sp>
        <p:nvSpPr>
          <p:cNvPr id="6" name="文本框 5">
            <a:extLst>
              <a:ext uri="{FF2B5EF4-FFF2-40B4-BE49-F238E27FC236}">
                <a16:creationId xmlns:a16="http://schemas.microsoft.com/office/drawing/2014/main" xmlns="" id="{C5D90025-2F2B-48B2-A010-45EC8D2086B4}"/>
              </a:ext>
            </a:extLst>
          </p:cNvPr>
          <p:cNvSpPr txBox="1"/>
          <p:nvPr/>
        </p:nvSpPr>
        <p:spPr>
          <a:xfrm>
            <a:off x="7467165" y="2025170"/>
            <a:ext cx="2315168" cy="1015663"/>
          </a:xfrm>
          <a:prstGeom prst="rect">
            <a:avLst/>
          </a:prstGeom>
          <a:noFill/>
        </p:spPr>
        <p:txBody>
          <a:bodyPr wrap="square" rtlCol="0">
            <a:spAutoFit/>
          </a:bodyPr>
          <a:lstStyle/>
          <a:p>
            <a:pPr algn="dist"/>
            <a:r>
              <a:rPr lang="en-US" altLang="zh-CN" sz="6000" dirty="0">
                <a:solidFill>
                  <a:schemeClr val="bg1"/>
                </a:solidFill>
                <a:latin typeface="方正兰亭超细黑简体" panose="02000000000000000000" pitchFamily="2" charset="-122"/>
                <a:ea typeface="方正兰亭超细黑简体" panose="02000000000000000000" pitchFamily="2" charset="-122"/>
              </a:rPr>
              <a:t>201X</a:t>
            </a:r>
            <a:endParaRPr lang="zh-CN" altLang="en-US" sz="6000" b="1" dirty="0">
              <a:solidFill>
                <a:schemeClr val="bg1"/>
              </a:solidFill>
              <a:latin typeface="方正兰亭超细黑简体" panose="02000000000000000000" pitchFamily="2" charset="-122"/>
              <a:ea typeface="方正兰亭超细黑简体" panose="02000000000000000000" pitchFamily="2" charset="-122"/>
            </a:endParaRPr>
          </a:p>
        </p:txBody>
      </p:sp>
      <p:pic>
        <p:nvPicPr>
          <p:cNvPr id="8" name="Dirty Dropouts - Unity">
            <a:hlinkClick r:id="" action="ppaction://media"/>
            <a:extLst>
              <a:ext uri="{FF2B5EF4-FFF2-40B4-BE49-F238E27FC236}">
                <a16:creationId xmlns:a16="http://schemas.microsoft.com/office/drawing/2014/main" xmlns="" id="{51B2065D-E420-4342-B356-4F0654CB022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49325" y="-174625"/>
            <a:ext cx="609600" cy="609600"/>
          </a:xfrm>
          <a:prstGeom prst="rect">
            <a:avLst/>
          </a:prstGeom>
        </p:spPr>
      </p:pic>
    </p:spTree>
    <p:extLst>
      <p:ext uri="{BB962C8B-B14F-4D97-AF65-F5344CB8AC3E}">
        <p14:creationId xmlns:p14="http://schemas.microsoft.com/office/powerpoint/2010/main" val="12599259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hold" display="0">
                  <p:stCondLst>
                    <p:cond delay="indefinite"/>
                  </p:stCondLst>
                  <p:endCondLst>
                    <p:cond evt="onStopAudio" delay="0">
                      <p:tgtEl>
                        <p:sldTgt/>
                      </p:tgtEl>
                    </p:cond>
                  </p:endCondLst>
                </p:cTn>
                <p:tgtEl>
                  <p:spTgt spid="8"/>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9A29631E-56AE-41AE-9AE9-EB5D8FD055B4}"/>
              </a:ext>
            </a:extLst>
          </p:cNvPr>
          <p:cNvSpPr txBox="1">
            <a:spLocks/>
          </p:cNvSpPr>
          <p:nvPr/>
        </p:nvSpPr>
        <p:spPr>
          <a:xfrm>
            <a:off x="715388" y="470436"/>
            <a:ext cx="1589662" cy="756295"/>
          </a:xfrm>
          <a:prstGeom prst="rect">
            <a:avLst/>
          </a:prstGeom>
        </p:spPr>
        <p:txBody>
          <a:bodyPr/>
          <a:lstStyle>
            <a:defPPr>
              <a:defRPr lang="en-US"/>
            </a:defPPr>
            <a:lvl1pPr>
              <a:lnSpc>
                <a:spcPct val="90000"/>
              </a:lnSpc>
              <a:spcBef>
                <a:spcPct val="0"/>
              </a:spcBef>
              <a:buNone/>
              <a:defRPr sz="4400">
                <a:solidFill>
                  <a:schemeClr val="bg1"/>
                </a:solidFill>
                <a:latin typeface="方正兰亭粗黑_GBK" panose="02000000000000000000" pitchFamily="2" charset="-122"/>
                <a:ea typeface="方正兰亭粗黑_GBK" panose="02000000000000000000" pitchFamily="2" charset="-122"/>
                <a:cs typeface="+mj-cs"/>
              </a:defRPr>
            </a:lvl1pPr>
          </a:lstStyle>
          <a:p>
            <a:r>
              <a:rPr lang="zh-CN" altLang="en-US" dirty="0"/>
              <a:t>目 录</a:t>
            </a:r>
          </a:p>
        </p:txBody>
      </p:sp>
      <p:grpSp>
        <p:nvGrpSpPr>
          <p:cNvPr id="22" name="组合 21">
            <a:extLst>
              <a:ext uri="{FF2B5EF4-FFF2-40B4-BE49-F238E27FC236}">
                <a16:creationId xmlns:a16="http://schemas.microsoft.com/office/drawing/2014/main" xmlns="" id="{0417BE6C-1B68-480F-862C-ACF6888465EB}"/>
              </a:ext>
            </a:extLst>
          </p:cNvPr>
          <p:cNvGrpSpPr/>
          <p:nvPr/>
        </p:nvGrpSpPr>
        <p:grpSpPr>
          <a:xfrm>
            <a:off x="1606193" y="3830257"/>
            <a:ext cx="4331964" cy="461665"/>
            <a:chOff x="1606193" y="3532058"/>
            <a:chExt cx="4331964" cy="461665"/>
          </a:xfrm>
        </p:grpSpPr>
        <p:sp>
          <p:nvSpPr>
            <p:cNvPr id="5" name="矩形 4">
              <a:extLst>
                <a:ext uri="{FF2B5EF4-FFF2-40B4-BE49-F238E27FC236}">
                  <a16:creationId xmlns:a16="http://schemas.microsoft.com/office/drawing/2014/main" xmlns="" id="{2115FB54-4C41-4E47-AC9F-6A34550CACC3}"/>
                </a:ext>
              </a:extLst>
            </p:cNvPr>
            <p:cNvSpPr/>
            <p:nvPr/>
          </p:nvSpPr>
          <p:spPr>
            <a:xfrm>
              <a:off x="2061783" y="3532058"/>
              <a:ext cx="3876374" cy="461665"/>
            </a:xfrm>
            <a:prstGeom prst="rect">
              <a:avLst/>
            </a:prstGeom>
          </p:spPr>
          <p:txBody>
            <a:bodyPr wrap="square">
              <a:spAutoFit/>
            </a:bodyPr>
            <a:lstStyle/>
            <a:p>
              <a:r>
                <a:rPr lang="zh-CN" altLang="en-US" sz="2400" b="1" dirty="0">
                  <a:solidFill>
                    <a:schemeClr val="bg1"/>
                  </a:solidFill>
                  <a:latin typeface="Microsoft YaHei UI" panose="020B0503020204020204" pitchFamily="34" charset="-122"/>
                  <a:ea typeface="Microsoft YaHei UI" panose="020B0503020204020204" pitchFamily="34" charset="-122"/>
                </a:rPr>
                <a:t>市场评估分析 </a:t>
              </a:r>
            </a:p>
          </p:txBody>
        </p:sp>
        <p:sp>
          <p:nvSpPr>
            <p:cNvPr id="12" name="圆角矩形 14">
              <a:extLst>
                <a:ext uri="{FF2B5EF4-FFF2-40B4-BE49-F238E27FC236}">
                  <a16:creationId xmlns:a16="http://schemas.microsoft.com/office/drawing/2014/main" xmlns="" id="{7173B36C-03A9-45D5-AD7D-E46958EBDFFB}"/>
                </a:ext>
              </a:extLst>
            </p:cNvPr>
            <p:cNvSpPr/>
            <p:nvPr/>
          </p:nvSpPr>
          <p:spPr>
            <a:xfrm>
              <a:off x="1606193" y="3637074"/>
              <a:ext cx="349688" cy="308781"/>
            </a:xfrm>
            <a:prstGeom prst="roundRect">
              <a:avLst>
                <a:gd name="adj" fmla="val 2005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3</a:t>
              </a:r>
              <a:endParaRPr lang="zh-CN" altLang="en-US" dirty="0"/>
            </a:p>
          </p:txBody>
        </p:sp>
      </p:grpSp>
      <p:grpSp>
        <p:nvGrpSpPr>
          <p:cNvPr id="20" name="组合 19">
            <a:extLst>
              <a:ext uri="{FF2B5EF4-FFF2-40B4-BE49-F238E27FC236}">
                <a16:creationId xmlns:a16="http://schemas.microsoft.com/office/drawing/2014/main" xmlns="" id="{25C81ED6-D445-4445-A4AC-AA5C799DABA7}"/>
              </a:ext>
            </a:extLst>
          </p:cNvPr>
          <p:cNvGrpSpPr/>
          <p:nvPr/>
        </p:nvGrpSpPr>
        <p:grpSpPr>
          <a:xfrm>
            <a:off x="1606193" y="1473319"/>
            <a:ext cx="2720878" cy="461665"/>
            <a:chOff x="1606193" y="1473319"/>
            <a:chExt cx="2720878" cy="461665"/>
          </a:xfrm>
        </p:grpSpPr>
        <p:sp>
          <p:nvSpPr>
            <p:cNvPr id="3" name="矩形 2">
              <a:extLst>
                <a:ext uri="{FF2B5EF4-FFF2-40B4-BE49-F238E27FC236}">
                  <a16:creationId xmlns:a16="http://schemas.microsoft.com/office/drawing/2014/main" xmlns="" id="{ADE38B27-59E5-4DA2-9977-7648387348DB}"/>
                </a:ext>
              </a:extLst>
            </p:cNvPr>
            <p:cNvSpPr/>
            <p:nvPr/>
          </p:nvSpPr>
          <p:spPr>
            <a:xfrm>
              <a:off x="2061783" y="1473319"/>
              <a:ext cx="2265288" cy="461665"/>
            </a:xfrm>
            <a:prstGeom prst="rect">
              <a:avLst/>
            </a:prstGeom>
          </p:spPr>
          <p:txBody>
            <a:bodyPr wrap="square">
              <a:spAutoFit/>
            </a:bodyPr>
            <a:lstStyle/>
            <a:p>
              <a:r>
                <a:rPr lang="zh-CN" altLang="en-US" sz="2400" b="1" dirty="0">
                  <a:solidFill>
                    <a:schemeClr val="bg1"/>
                  </a:solidFill>
                  <a:latin typeface="Microsoft YaHei UI" panose="020B0503020204020204" pitchFamily="34" charset="-122"/>
                  <a:ea typeface="Microsoft YaHei UI" panose="020B0503020204020204" pitchFamily="34" charset="-122"/>
                </a:rPr>
                <a:t>团队成员介绍</a:t>
              </a:r>
              <a:endParaRPr lang="en-US" altLang="zh-CN" sz="2400" b="1" dirty="0">
                <a:solidFill>
                  <a:schemeClr val="bg1"/>
                </a:solidFill>
                <a:latin typeface="Microsoft YaHei UI" panose="020B0503020204020204" pitchFamily="34" charset="-122"/>
                <a:ea typeface="Microsoft YaHei UI" panose="020B0503020204020204" pitchFamily="34" charset="-122"/>
              </a:endParaRPr>
            </a:p>
          </p:txBody>
        </p:sp>
        <p:sp>
          <p:nvSpPr>
            <p:cNvPr id="14" name="圆角矩形 36">
              <a:extLst>
                <a:ext uri="{FF2B5EF4-FFF2-40B4-BE49-F238E27FC236}">
                  <a16:creationId xmlns:a16="http://schemas.microsoft.com/office/drawing/2014/main" xmlns="" id="{140D8CCC-829D-458D-91C0-0FD943D8CACD}"/>
                </a:ext>
              </a:extLst>
            </p:cNvPr>
            <p:cNvSpPr/>
            <p:nvPr/>
          </p:nvSpPr>
          <p:spPr>
            <a:xfrm>
              <a:off x="1606193" y="1549760"/>
              <a:ext cx="349688" cy="308781"/>
            </a:xfrm>
            <a:prstGeom prst="roundRect">
              <a:avLst>
                <a:gd name="adj" fmla="val 2005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1</a:t>
              </a:r>
              <a:endParaRPr lang="zh-CN" altLang="en-US" dirty="0"/>
            </a:p>
          </p:txBody>
        </p:sp>
      </p:grpSp>
      <p:grpSp>
        <p:nvGrpSpPr>
          <p:cNvPr id="21" name="组合 20">
            <a:extLst>
              <a:ext uri="{FF2B5EF4-FFF2-40B4-BE49-F238E27FC236}">
                <a16:creationId xmlns:a16="http://schemas.microsoft.com/office/drawing/2014/main" xmlns="" id="{4C5ADF66-2E95-42BA-9C02-649BED2DA2E8}"/>
              </a:ext>
            </a:extLst>
          </p:cNvPr>
          <p:cNvGrpSpPr/>
          <p:nvPr/>
        </p:nvGrpSpPr>
        <p:grpSpPr>
          <a:xfrm>
            <a:off x="1606193" y="2651788"/>
            <a:ext cx="2720878" cy="461665"/>
            <a:chOff x="1606193" y="2185806"/>
            <a:chExt cx="2720878" cy="461665"/>
          </a:xfrm>
        </p:grpSpPr>
        <p:sp>
          <p:nvSpPr>
            <p:cNvPr id="4" name="矩形 3">
              <a:extLst>
                <a:ext uri="{FF2B5EF4-FFF2-40B4-BE49-F238E27FC236}">
                  <a16:creationId xmlns:a16="http://schemas.microsoft.com/office/drawing/2014/main" xmlns="" id="{EA998766-1C90-42C2-B4C4-68677A35A73C}"/>
                </a:ext>
              </a:extLst>
            </p:cNvPr>
            <p:cNvSpPr/>
            <p:nvPr/>
          </p:nvSpPr>
          <p:spPr>
            <a:xfrm>
              <a:off x="2061783" y="2185806"/>
              <a:ext cx="2265288" cy="461665"/>
            </a:xfrm>
            <a:prstGeom prst="rect">
              <a:avLst/>
            </a:prstGeom>
          </p:spPr>
          <p:txBody>
            <a:bodyPr wrap="square">
              <a:spAutoFit/>
            </a:bodyPr>
            <a:lstStyle/>
            <a:p>
              <a:r>
                <a:rPr lang="zh-CN" altLang="en-US" sz="2400" b="1" dirty="0">
                  <a:solidFill>
                    <a:schemeClr val="bg1"/>
                  </a:solidFill>
                  <a:latin typeface="Microsoft YaHei UI" panose="020B0503020204020204" pitchFamily="34" charset="-122"/>
                  <a:ea typeface="Microsoft YaHei UI" panose="020B0503020204020204" pitchFamily="34" charset="-122"/>
                </a:rPr>
                <a:t>项目研究背景</a:t>
              </a:r>
            </a:p>
          </p:txBody>
        </p:sp>
        <p:sp>
          <p:nvSpPr>
            <p:cNvPr id="15" name="圆角矩形 37">
              <a:extLst>
                <a:ext uri="{FF2B5EF4-FFF2-40B4-BE49-F238E27FC236}">
                  <a16:creationId xmlns:a16="http://schemas.microsoft.com/office/drawing/2014/main" xmlns="" id="{62294271-6EC3-4C86-814A-CD76546FDB88}"/>
                </a:ext>
              </a:extLst>
            </p:cNvPr>
            <p:cNvSpPr/>
            <p:nvPr/>
          </p:nvSpPr>
          <p:spPr>
            <a:xfrm>
              <a:off x="1606193" y="2262247"/>
              <a:ext cx="349688" cy="308781"/>
            </a:xfrm>
            <a:prstGeom prst="roundRect">
              <a:avLst>
                <a:gd name="adj" fmla="val 2005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2</a:t>
              </a:r>
              <a:endParaRPr lang="zh-CN" altLang="en-US" dirty="0"/>
            </a:p>
          </p:txBody>
        </p:sp>
      </p:grpSp>
      <p:grpSp>
        <p:nvGrpSpPr>
          <p:cNvPr id="23" name="组合 22">
            <a:extLst>
              <a:ext uri="{FF2B5EF4-FFF2-40B4-BE49-F238E27FC236}">
                <a16:creationId xmlns:a16="http://schemas.microsoft.com/office/drawing/2014/main" xmlns="" id="{AA5C58C4-09DA-452C-B2E3-0E72C8928E38}"/>
              </a:ext>
            </a:extLst>
          </p:cNvPr>
          <p:cNvGrpSpPr/>
          <p:nvPr/>
        </p:nvGrpSpPr>
        <p:grpSpPr>
          <a:xfrm>
            <a:off x="1606193" y="5008726"/>
            <a:ext cx="4331964" cy="461665"/>
            <a:chOff x="1606193" y="5008726"/>
            <a:chExt cx="4331964" cy="461665"/>
          </a:xfrm>
        </p:grpSpPr>
        <p:sp>
          <p:nvSpPr>
            <p:cNvPr id="6" name="矩形 5">
              <a:extLst>
                <a:ext uri="{FF2B5EF4-FFF2-40B4-BE49-F238E27FC236}">
                  <a16:creationId xmlns:a16="http://schemas.microsoft.com/office/drawing/2014/main" xmlns="" id="{0CA47911-6C20-4340-989C-1631B445C218}"/>
                </a:ext>
              </a:extLst>
            </p:cNvPr>
            <p:cNvSpPr/>
            <p:nvPr/>
          </p:nvSpPr>
          <p:spPr>
            <a:xfrm>
              <a:off x="2061783" y="5008726"/>
              <a:ext cx="3876374" cy="461665"/>
            </a:xfrm>
            <a:prstGeom prst="rect">
              <a:avLst/>
            </a:prstGeom>
          </p:spPr>
          <p:txBody>
            <a:bodyPr wrap="square">
              <a:spAutoFit/>
            </a:bodyPr>
            <a:lstStyle/>
            <a:p>
              <a:r>
                <a:rPr lang="zh-CN" altLang="en-US" sz="2400" b="1" dirty="0">
                  <a:solidFill>
                    <a:schemeClr val="bg1"/>
                  </a:solidFill>
                  <a:latin typeface="Microsoft YaHei UI" panose="020B0503020204020204" pitchFamily="34" charset="-122"/>
                  <a:ea typeface="Microsoft YaHei UI" panose="020B0503020204020204" pitchFamily="34" charset="-122"/>
                </a:rPr>
                <a:t>财务计划报表</a:t>
              </a:r>
              <a:endParaRPr lang="en-US" altLang="zh-CN" sz="2400" b="1" dirty="0">
                <a:solidFill>
                  <a:schemeClr val="bg1"/>
                </a:solidFill>
                <a:latin typeface="Microsoft YaHei UI" panose="020B0503020204020204" pitchFamily="34" charset="-122"/>
                <a:ea typeface="Microsoft YaHei UI" panose="020B0503020204020204" pitchFamily="34" charset="-122"/>
              </a:endParaRPr>
            </a:p>
          </p:txBody>
        </p:sp>
        <p:sp>
          <p:nvSpPr>
            <p:cNvPr id="16" name="圆角矩形 38">
              <a:extLst>
                <a:ext uri="{FF2B5EF4-FFF2-40B4-BE49-F238E27FC236}">
                  <a16:creationId xmlns:a16="http://schemas.microsoft.com/office/drawing/2014/main" xmlns="" id="{83DFB44B-85E4-4DD6-BDDC-72AF1585EA37}"/>
                </a:ext>
              </a:extLst>
            </p:cNvPr>
            <p:cNvSpPr/>
            <p:nvPr/>
          </p:nvSpPr>
          <p:spPr>
            <a:xfrm>
              <a:off x="1606193" y="5062699"/>
              <a:ext cx="349688" cy="308781"/>
            </a:xfrm>
            <a:prstGeom prst="roundRect">
              <a:avLst>
                <a:gd name="adj" fmla="val 20050"/>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t>4</a:t>
              </a:r>
              <a:endParaRPr lang="zh-CN" altLang="en-US" dirty="0"/>
            </a:p>
          </p:txBody>
        </p:sp>
      </p:grpSp>
      <p:grpSp>
        <p:nvGrpSpPr>
          <p:cNvPr id="17" name="组合 16">
            <a:extLst>
              <a:ext uri="{FF2B5EF4-FFF2-40B4-BE49-F238E27FC236}">
                <a16:creationId xmlns:a16="http://schemas.microsoft.com/office/drawing/2014/main" xmlns="" id="{A853C6E4-4DEC-4BC1-B3C9-452635B2888E}"/>
              </a:ext>
            </a:extLst>
          </p:cNvPr>
          <p:cNvGrpSpPr/>
          <p:nvPr/>
        </p:nvGrpSpPr>
        <p:grpSpPr>
          <a:xfrm>
            <a:off x="0" y="452431"/>
            <a:ext cx="507999" cy="647163"/>
            <a:chOff x="-43542" y="452431"/>
            <a:chExt cx="507999" cy="647163"/>
          </a:xfrm>
          <a:solidFill>
            <a:schemeClr val="bg1"/>
          </a:solidFill>
        </p:grpSpPr>
        <p:sp>
          <p:nvSpPr>
            <p:cNvPr id="18" name="矩形 17">
              <a:extLst>
                <a:ext uri="{FF2B5EF4-FFF2-40B4-BE49-F238E27FC236}">
                  <a16:creationId xmlns:a16="http://schemas.microsoft.com/office/drawing/2014/main" xmlns="" id="{E462312F-0935-473C-B1C8-3B84FE417456}"/>
                </a:ext>
              </a:extLst>
            </p:cNvPr>
            <p:cNvSpPr/>
            <p:nvPr/>
          </p:nvSpPr>
          <p:spPr>
            <a:xfrm>
              <a:off x="-43542" y="452431"/>
              <a:ext cx="304800" cy="64716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a:extLst>
                <a:ext uri="{FF2B5EF4-FFF2-40B4-BE49-F238E27FC236}">
                  <a16:creationId xmlns:a16="http://schemas.microsoft.com/office/drawing/2014/main" xmlns="" id="{FC8F5A46-BB99-42F3-8B96-9C4C2642B1BE}"/>
                </a:ext>
              </a:extLst>
            </p:cNvPr>
            <p:cNvSpPr/>
            <p:nvPr/>
          </p:nvSpPr>
          <p:spPr>
            <a:xfrm>
              <a:off x="335923" y="452431"/>
              <a:ext cx="128534" cy="64716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24" name="图片 23">
            <a:extLst>
              <a:ext uri="{FF2B5EF4-FFF2-40B4-BE49-F238E27FC236}">
                <a16:creationId xmlns:a16="http://schemas.microsoft.com/office/drawing/2014/main" xmlns="" id="{9FCD5564-A6FF-478F-B405-9642E4135C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67275" y="0"/>
            <a:ext cx="6565922" cy="6858000"/>
          </a:xfrm>
          <a:prstGeom prst="rect">
            <a:avLst/>
          </a:prstGeom>
        </p:spPr>
      </p:pic>
    </p:spTree>
    <p:extLst>
      <p:ext uri="{BB962C8B-B14F-4D97-AF65-F5344CB8AC3E}">
        <p14:creationId xmlns:p14="http://schemas.microsoft.com/office/powerpoint/2010/main" val="394440770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BB920BFE-E4CD-4B7C-8AD7-566012F6C87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81300" y="0"/>
            <a:ext cx="6565922" cy="6858000"/>
          </a:xfrm>
          <a:prstGeom prst="rect">
            <a:avLst/>
          </a:prstGeom>
        </p:spPr>
      </p:pic>
      <p:sp>
        <p:nvSpPr>
          <p:cNvPr id="7" name="矩形 6">
            <a:extLst>
              <a:ext uri="{FF2B5EF4-FFF2-40B4-BE49-F238E27FC236}">
                <a16:creationId xmlns:a16="http://schemas.microsoft.com/office/drawing/2014/main" xmlns="" id="{1A9B1684-148B-4A47-97E2-168318E36B01}"/>
              </a:ext>
            </a:extLst>
          </p:cNvPr>
          <p:cNvSpPr/>
          <p:nvPr/>
        </p:nvSpPr>
        <p:spPr>
          <a:xfrm>
            <a:off x="0" y="0"/>
            <a:ext cx="12192000" cy="6858000"/>
          </a:xfrm>
          <a:prstGeom prst="rect">
            <a:avLst/>
          </a:prstGeom>
          <a:solidFill>
            <a:schemeClr val="tx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文本框 7">
            <a:extLst>
              <a:ext uri="{FF2B5EF4-FFF2-40B4-BE49-F238E27FC236}">
                <a16:creationId xmlns:a16="http://schemas.microsoft.com/office/drawing/2014/main" xmlns="" id="{D6441DE3-9BDD-461B-8684-C7E7E63485FE}"/>
              </a:ext>
            </a:extLst>
          </p:cNvPr>
          <p:cNvSpPr txBox="1"/>
          <p:nvPr/>
        </p:nvSpPr>
        <p:spPr>
          <a:xfrm>
            <a:off x="2256021" y="3177117"/>
            <a:ext cx="8194308" cy="1107996"/>
          </a:xfrm>
          <a:prstGeom prst="rect">
            <a:avLst/>
          </a:prstGeom>
          <a:noFill/>
        </p:spPr>
        <p:txBody>
          <a:bodyPr wrap="square" rtlCol="0">
            <a:spAutoFit/>
          </a:bodyPr>
          <a:lstStyle/>
          <a:p>
            <a:pPr algn="ctr"/>
            <a:r>
              <a:rPr lang="zh-CN" altLang="en-US" sz="6600" dirty="0">
                <a:ln w="0"/>
                <a:solidFill>
                  <a:schemeClr val="bg1"/>
                </a:solidFill>
                <a:effectLst>
                  <a:outerShdw blurRad="38100" dist="19050" dir="2700000" algn="tl" rotWithShape="0">
                    <a:schemeClr val="dk1">
                      <a:alpha val="40000"/>
                    </a:schemeClr>
                  </a:outerShdw>
                </a:effectLst>
                <a:latin typeface="Impact" panose="020B0806030902050204" pitchFamily="34" charset="0"/>
                <a:ea typeface="华康俪金黑W8(P)" panose="020B0800000000000000" pitchFamily="34" charset="-122"/>
                <a:cs typeface="+mn-ea"/>
                <a:sym typeface="+mn-lt"/>
              </a:rPr>
              <a:t>团队成员介绍</a:t>
            </a:r>
          </a:p>
        </p:txBody>
      </p:sp>
      <p:sp>
        <p:nvSpPr>
          <p:cNvPr id="10" name="椭圆 9">
            <a:extLst>
              <a:ext uri="{FF2B5EF4-FFF2-40B4-BE49-F238E27FC236}">
                <a16:creationId xmlns:a16="http://schemas.microsoft.com/office/drawing/2014/main" xmlns="" id="{D4310A27-2177-4175-9CCD-4F7850BFB2CE}"/>
              </a:ext>
            </a:extLst>
          </p:cNvPr>
          <p:cNvSpPr/>
          <p:nvPr/>
        </p:nvSpPr>
        <p:spPr>
          <a:xfrm>
            <a:off x="5934076" y="2262051"/>
            <a:ext cx="838200" cy="838200"/>
          </a:xfrm>
          <a:prstGeom prst="ellipse">
            <a:avLst/>
          </a:prstGeom>
          <a:noFill/>
          <a:ln w="0">
            <a:solidFill>
              <a:schemeClr val="bg1"/>
            </a:solidFill>
          </a:ln>
          <a:effectLst>
            <a:outerShdw blurRad="495300" dist="38100" dir="8100000" algn="tr" rotWithShape="0">
              <a:prstClr val="black">
                <a:alpha val="40000"/>
              </a:prstClr>
            </a:outerShdw>
          </a:effectLst>
          <a:scene3d>
            <a:camera prst="orthographicFront"/>
            <a:lightRig rig="brightRoom" dir="t">
              <a:rot lat="0" lon="0" rev="6600000"/>
            </a:lightRig>
          </a:scene3d>
          <a:sp3d extrusionH="247650">
            <a:bevelT w="165100" h="127000"/>
            <a:bevelB w="120650" h="1460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11" name="文本框 10">
            <a:extLst>
              <a:ext uri="{FF2B5EF4-FFF2-40B4-BE49-F238E27FC236}">
                <a16:creationId xmlns:a16="http://schemas.microsoft.com/office/drawing/2014/main" xmlns="" id="{F133C770-CBD4-4778-A8E1-29983D953489}"/>
              </a:ext>
            </a:extLst>
          </p:cNvPr>
          <p:cNvSpPr txBox="1"/>
          <p:nvPr/>
        </p:nvSpPr>
        <p:spPr>
          <a:xfrm>
            <a:off x="5854474" y="2535516"/>
            <a:ext cx="987536" cy="338554"/>
          </a:xfrm>
          <a:prstGeom prst="rect">
            <a:avLst/>
          </a:prstGeom>
          <a:noFill/>
        </p:spPr>
        <p:txBody>
          <a:bodyPr wrap="square" rtlCol="0">
            <a:spAutoFit/>
          </a:bodyPr>
          <a:lstStyle/>
          <a:p>
            <a:pPr algn="ctr"/>
            <a:r>
              <a:rPr lang="en-US" altLang="zh-CN" sz="1600" dirty="0">
                <a:solidFill>
                  <a:schemeClr val="bg1"/>
                </a:solidFill>
                <a:cs typeface="+mn-ea"/>
                <a:sym typeface="+mn-lt"/>
              </a:rPr>
              <a:t>Part 01</a:t>
            </a:r>
            <a:endParaRPr lang="zh-CN" altLang="en-US" sz="1600" dirty="0">
              <a:solidFill>
                <a:schemeClr val="bg1"/>
              </a:solidFill>
              <a:cs typeface="+mn-ea"/>
              <a:sym typeface="+mn-lt"/>
            </a:endParaRPr>
          </a:p>
        </p:txBody>
      </p:sp>
    </p:spTree>
    <p:extLst>
      <p:ext uri="{BB962C8B-B14F-4D97-AF65-F5344CB8AC3E}">
        <p14:creationId xmlns:p14="http://schemas.microsoft.com/office/powerpoint/2010/main" val="188494864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0000" fill="hold" grpId="0" nodeType="afterEffect" nodePh="1" p14:presetBounceEnd="40000">
                                      <p:stCondLst>
                                        <p:cond delay="0"/>
                                      </p:stCondLst>
                                      <p:endCondLst>
                                        <p:cond evt="begin" delay="0">
                                          <p:tn val="5"/>
                                        </p:cond>
                                      </p:endCondLst>
                                      <p:childTnLst>
                                        <p:set>
                                          <p:cBhvr>
                                            <p:cTn id="6" dur="1" fill="hold">
                                              <p:stCondLst>
                                                <p:cond delay="0"/>
                                              </p:stCondLst>
                                            </p:cTn>
                                            <p:tgtEl>
                                              <p:spTgt spid="10"/>
                                            </p:tgtEl>
                                            <p:attrNameLst>
                                              <p:attrName>style.visibility</p:attrName>
                                            </p:attrNameLst>
                                          </p:cBhvr>
                                          <p:to>
                                            <p:strVal val="visible"/>
                                          </p:to>
                                        </p:set>
                                        <p:anim calcmode="lin" valueType="num" p14:bounceEnd="40000">
                                          <p:cBhvr additive="base">
                                            <p:cTn id="7" dur="500" fill="hold"/>
                                            <p:tgtEl>
                                              <p:spTgt spid="10"/>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53" presetClass="entr" presetSubtype="16" fill="hold" grpId="0" nodeType="withEffect">
                                      <p:stCondLst>
                                        <p:cond delay="0"/>
                                      </p:stCondLst>
                                      <p:iterate type="lt">
                                        <p:tmPct val="10000"/>
                                      </p:iterate>
                                      <p:childTnLst>
                                        <p:set>
                                          <p:cBhvr>
                                            <p:cTn id="10" dur="1" fill="hold">
                                              <p:stCondLst>
                                                <p:cond delay="0"/>
                                              </p:stCondLst>
                                            </p:cTn>
                                            <p:tgtEl>
                                              <p:spTgt spid="11"/>
                                            </p:tgtEl>
                                            <p:attrNameLst>
                                              <p:attrName>style.visibility</p:attrName>
                                            </p:attrNameLst>
                                          </p:cBhvr>
                                          <p:to>
                                            <p:strVal val="visible"/>
                                          </p:to>
                                        </p:set>
                                        <p:anim calcmode="lin" valueType="num">
                                          <p:cBhvr>
                                            <p:cTn id="11" dur="250" fill="hold"/>
                                            <p:tgtEl>
                                              <p:spTgt spid="11"/>
                                            </p:tgtEl>
                                            <p:attrNameLst>
                                              <p:attrName>ppt_w</p:attrName>
                                            </p:attrNameLst>
                                          </p:cBhvr>
                                          <p:tavLst>
                                            <p:tav tm="0">
                                              <p:val>
                                                <p:fltVal val="0"/>
                                              </p:val>
                                            </p:tav>
                                            <p:tav tm="100000">
                                              <p:val>
                                                <p:strVal val="#ppt_w"/>
                                              </p:val>
                                            </p:tav>
                                          </p:tavLst>
                                        </p:anim>
                                        <p:anim calcmode="lin" valueType="num">
                                          <p:cBhvr>
                                            <p:cTn id="12" dur="250" fill="hold"/>
                                            <p:tgtEl>
                                              <p:spTgt spid="11"/>
                                            </p:tgtEl>
                                            <p:attrNameLst>
                                              <p:attrName>ppt_h</p:attrName>
                                            </p:attrNameLst>
                                          </p:cBhvr>
                                          <p:tavLst>
                                            <p:tav tm="0">
                                              <p:val>
                                                <p:fltVal val="0"/>
                                              </p:val>
                                            </p:tav>
                                            <p:tav tm="100000">
                                              <p:val>
                                                <p:strVal val="#ppt_h"/>
                                              </p:val>
                                            </p:tav>
                                          </p:tavLst>
                                        </p:anim>
                                        <p:animEffect transition="in" filter="fade">
                                          <p:cBhvr>
                                            <p:cTn id="13" dur="250"/>
                                            <p:tgtEl>
                                              <p:spTgt spid="11"/>
                                            </p:tgtEl>
                                          </p:cBhvr>
                                        </p:animEffect>
                                      </p:childTnLst>
                                    </p:cTn>
                                  </p:par>
                                </p:childTnLst>
                              </p:cTn>
                            </p:par>
                            <p:par>
                              <p:cTn id="14" fill="hold">
                                <p:stCondLst>
                                  <p:cond delay="500"/>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animBg="1"/>
          <p:bldP spid="1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0000" fill="hold" grpId="0" nodeType="afterEffect" nodePh="1">
                                      <p:stCondLst>
                                        <p:cond delay="0"/>
                                      </p:stCondLst>
                                      <p:endCondLst>
                                        <p:cond evt="begin" delay="0">
                                          <p:tn val="5"/>
                                        </p:cond>
                                      </p:end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53" presetClass="entr" presetSubtype="16" fill="hold" grpId="0" nodeType="withEffect">
                                      <p:stCondLst>
                                        <p:cond delay="0"/>
                                      </p:stCondLst>
                                      <p:iterate type="lt">
                                        <p:tmPct val="10000"/>
                                      </p:iterate>
                                      <p:childTnLst>
                                        <p:set>
                                          <p:cBhvr>
                                            <p:cTn id="10" dur="1" fill="hold">
                                              <p:stCondLst>
                                                <p:cond delay="0"/>
                                              </p:stCondLst>
                                            </p:cTn>
                                            <p:tgtEl>
                                              <p:spTgt spid="11"/>
                                            </p:tgtEl>
                                            <p:attrNameLst>
                                              <p:attrName>style.visibility</p:attrName>
                                            </p:attrNameLst>
                                          </p:cBhvr>
                                          <p:to>
                                            <p:strVal val="visible"/>
                                          </p:to>
                                        </p:set>
                                        <p:anim calcmode="lin" valueType="num">
                                          <p:cBhvr>
                                            <p:cTn id="11" dur="250" fill="hold"/>
                                            <p:tgtEl>
                                              <p:spTgt spid="11"/>
                                            </p:tgtEl>
                                            <p:attrNameLst>
                                              <p:attrName>ppt_w</p:attrName>
                                            </p:attrNameLst>
                                          </p:cBhvr>
                                          <p:tavLst>
                                            <p:tav tm="0">
                                              <p:val>
                                                <p:fltVal val="0"/>
                                              </p:val>
                                            </p:tav>
                                            <p:tav tm="100000">
                                              <p:val>
                                                <p:strVal val="#ppt_w"/>
                                              </p:val>
                                            </p:tav>
                                          </p:tavLst>
                                        </p:anim>
                                        <p:anim calcmode="lin" valueType="num">
                                          <p:cBhvr>
                                            <p:cTn id="12" dur="250" fill="hold"/>
                                            <p:tgtEl>
                                              <p:spTgt spid="11"/>
                                            </p:tgtEl>
                                            <p:attrNameLst>
                                              <p:attrName>ppt_h</p:attrName>
                                            </p:attrNameLst>
                                          </p:cBhvr>
                                          <p:tavLst>
                                            <p:tav tm="0">
                                              <p:val>
                                                <p:fltVal val="0"/>
                                              </p:val>
                                            </p:tav>
                                            <p:tav tm="100000">
                                              <p:val>
                                                <p:strVal val="#ppt_h"/>
                                              </p:val>
                                            </p:tav>
                                          </p:tavLst>
                                        </p:anim>
                                        <p:animEffect transition="in" filter="fade">
                                          <p:cBhvr>
                                            <p:cTn id="13" dur="250"/>
                                            <p:tgtEl>
                                              <p:spTgt spid="11"/>
                                            </p:tgtEl>
                                          </p:cBhvr>
                                        </p:animEffect>
                                      </p:childTnLst>
                                    </p:cTn>
                                  </p:par>
                                </p:childTnLst>
                              </p:cTn>
                            </p:par>
                            <p:par>
                              <p:cTn id="14" fill="hold">
                                <p:stCondLst>
                                  <p:cond delay="500"/>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0" grpId="0"/>
          <p:bldP spid="11"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44B9979D-079E-451F-9441-D75095F1520C}"/>
              </a:ext>
            </a:extLst>
          </p:cNvPr>
          <p:cNvSpPr txBox="1">
            <a:spLocks/>
          </p:cNvSpPr>
          <p:nvPr/>
        </p:nvSpPr>
        <p:spPr>
          <a:xfrm>
            <a:off x="677288" y="546636"/>
            <a:ext cx="3589912" cy="756295"/>
          </a:xfrm>
          <a:prstGeom prst="rect">
            <a:avLst/>
          </a:prstGeom>
        </p:spPr>
        <p:txBody>
          <a:bodyPr/>
          <a:lstStyle>
            <a:defPPr>
              <a:defRPr lang="en-US"/>
            </a:defPPr>
            <a:lvl1pPr>
              <a:lnSpc>
                <a:spcPct val="90000"/>
              </a:lnSpc>
              <a:spcBef>
                <a:spcPct val="0"/>
              </a:spcBef>
              <a:buNone/>
              <a:defRPr sz="4400">
                <a:solidFill>
                  <a:schemeClr val="bg1"/>
                </a:solidFill>
                <a:latin typeface="方正兰亭粗黑_GBK" panose="02000000000000000000" pitchFamily="2" charset="-122"/>
                <a:ea typeface="方正兰亭粗黑_GBK" panose="02000000000000000000" pitchFamily="2" charset="-122"/>
                <a:cs typeface="+mj-cs"/>
              </a:defRPr>
            </a:lvl1pPr>
          </a:lstStyle>
          <a:p>
            <a:r>
              <a:rPr lang="zh-CN" altLang="en-US" sz="3200" dirty="0"/>
              <a:t>团队成员介绍</a:t>
            </a:r>
          </a:p>
        </p:txBody>
      </p:sp>
      <p:grpSp>
        <p:nvGrpSpPr>
          <p:cNvPr id="3" name="组合 2">
            <a:extLst>
              <a:ext uri="{FF2B5EF4-FFF2-40B4-BE49-F238E27FC236}">
                <a16:creationId xmlns:a16="http://schemas.microsoft.com/office/drawing/2014/main" xmlns="" id="{93579F44-5155-4F14-A7F2-65936F03BD8C}"/>
              </a:ext>
            </a:extLst>
          </p:cNvPr>
          <p:cNvGrpSpPr/>
          <p:nvPr/>
        </p:nvGrpSpPr>
        <p:grpSpPr>
          <a:xfrm>
            <a:off x="0" y="452431"/>
            <a:ext cx="507999" cy="647163"/>
            <a:chOff x="-43542" y="452431"/>
            <a:chExt cx="507999" cy="647163"/>
          </a:xfrm>
          <a:solidFill>
            <a:schemeClr val="bg1"/>
          </a:solidFill>
        </p:grpSpPr>
        <p:sp>
          <p:nvSpPr>
            <p:cNvPr id="4" name="矩形 3">
              <a:extLst>
                <a:ext uri="{FF2B5EF4-FFF2-40B4-BE49-F238E27FC236}">
                  <a16:creationId xmlns:a16="http://schemas.microsoft.com/office/drawing/2014/main" xmlns="" id="{E297D950-D45E-4A02-9DD0-A21683B349CD}"/>
                </a:ext>
              </a:extLst>
            </p:cNvPr>
            <p:cNvSpPr/>
            <p:nvPr/>
          </p:nvSpPr>
          <p:spPr>
            <a:xfrm>
              <a:off x="-43542" y="452431"/>
              <a:ext cx="304800" cy="64716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a:extLst>
                <a:ext uri="{FF2B5EF4-FFF2-40B4-BE49-F238E27FC236}">
                  <a16:creationId xmlns:a16="http://schemas.microsoft.com/office/drawing/2014/main" xmlns="" id="{17B1EF35-67EC-4311-909E-7CA295198B54}"/>
                </a:ext>
              </a:extLst>
            </p:cNvPr>
            <p:cNvSpPr/>
            <p:nvPr/>
          </p:nvSpPr>
          <p:spPr>
            <a:xfrm>
              <a:off x="335923" y="452431"/>
              <a:ext cx="128534" cy="64716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6" name="图片 5">
            <a:extLst>
              <a:ext uri="{FF2B5EF4-FFF2-40B4-BE49-F238E27FC236}">
                <a16:creationId xmlns:a16="http://schemas.microsoft.com/office/drawing/2014/main" xmlns="" id="{F8B33E75-6D85-4462-9EA7-A64C506EB73A}"/>
              </a:ext>
            </a:extLst>
          </p:cNvPr>
          <p:cNvPicPr>
            <a:picLocks noChangeAspect="1"/>
          </p:cNvPicPr>
          <p:nvPr/>
        </p:nvPicPr>
        <p:blipFill rotWithShape="1">
          <a:blip r:embed="rId3">
            <a:extLst>
              <a:ext uri="{28A0092B-C50C-407E-A947-70E740481C1C}">
                <a14:useLocalDpi xmlns:a14="http://schemas.microsoft.com/office/drawing/2010/main" val="0"/>
              </a:ext>
            </a:extLst>
          </a:blip>
          <a:srcRect t="24767" r="95" b="13518"/>
          <a:stretch/>
        </p:blipFill>
        <p:spPr>
          <a:xfrm>
            <a:off x="0" y="1099594"/>
            <a:ext cx="12192000" cy="5016137"/>
          </a:xfrm>
          <a:prstGeom prst="rect">
            <a:avLst/>
          </a:prstGeom>
        </p:spPr>
      </p:pic>
      <p:sp>
        <p:nvSpPr>
          <p:cNvPr id="7" name="矩形 6">
            <a:extLst>
              <a:ext uri="{FF2B5EF4-FFF2-40B4-BE49-F238E27FC236}">
                <a16:creationId xmlns:a16="http://schemas.microsoft.com/office/drawing/2014/main" xmlns="" id="{4C1A71E6-8D4E-4853-A221-25F1A2B341B8}"/>
              </a:ext>
            </a:extLst>
          </p:cNvPr>
          <p:cNvSpPr/>
          <p:nvPr/>
        </p:nvSpPr>
        <p:spPr>
          <a:xfrm>
            <a:off x="369377" y="3959635"/>
            <a:ext cx="6262868" cy="3015745"/>
          </a:xfrm>
          <a:prstGeom prst="rect">
            <a:avLst/>
          </a:prstGeom>
          <a:solidFill>
            <a:srgbClr val="0007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4" name="文本框 19">
            <a:extLst>
              <a:ext uri="{FF2B5EF4-FFF2-40B4-BE49-F238E27FC236}">
                <a16:creationId xmlns:a16="http://schemas.microsoft.com/office/drawing/2014/main" xmlns="" id="{F71B0B3B-DF72-4646-8C19-3731CF306C0B}"/>
              </a:ext>
            </a:extLst>
          </p:cNvPr>
          <p:cNvSpPr txBox="1">
            <a:spLocks noChangeArrowheads="1"/>
          </p:cNvSpPr>
          <p:nvPr/>
        </p:nvSpPr>
        <p:spPr bwMode="auto">
          <a:xfrm>
            <a:off x="736153" y="4336379"/>
            <a:ext cx="230732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defTabSz="1219170" fontAlgn="base">
              <a:spcBef>
                <a:spcPct val="0"/>
              </a:spcBef>
              <a:spcAft>
                <a:spcPct val="0"/>
              </a:spcAft>
              <a:defRPr/>
            </a:pPr>
            <a:r>
              <a:rPr lang="zh-CN" altLang="en-US" sz="3200" b="1" kern="0" dirty="0">
                <a:solidFill>
                  <a:schemeClr val="bg1"/>
                </a:solidFill>
                <a:sym typeface="Arial" panose="020B0604020202020204" pitchFamily="34" charset="0"/>
              </a:rPr>
              <a:t>公司简介</a:t>
            </a:r>
          </a:p>
        </p:txBody>
      </p:sp>
      <p:sp>
        <p:nvSpPr>
          <p:cNvPr id="15" name="Rectangle 15">
            <a:extLst>
              <a:ext uri="{FF2B5EF4-FFF2-40B4-BE49-F238E27FC236}">
                <a16:creationId xmlns:a16="http://schemas.microsoft.com/office/drawing/2014/main" xmlns="" id="{837BE01F-57F1-45D3-84E8-850F232B3A64}"/>
              </a:ext>
            </a:extLst>
          </p:cNvPr>
          <p:cNvSpPr>
            <a:spLocks noChangeArrowheads="1"/>
          </p:cNvSpPr>
          <p:nvPr/>
        </p:nvSpPr>
        <p:spPr bwMode="auto">
          <a:xfrm>
            <a:off x="736152" y="5139003"/>
            <a:ext cx="5529315"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1300">
                <a:solidFill>
                  <a:schemeClr val="tx1"/>
                </a:solidFill>
                <a:latin typeface="Arial" panose="020B0604020202020204" pitchFamily="34" charset="0"/>
                <a:ea typeface="微软雅黑" panose="020B0503020204020204" pitchFamily="34" charset="-122"/>
              </a:defRPr>
            </a:lvl1pPr>
            <a:lvl2pPr marL="742950" indent="-285750">
              <a:defRPr sz="1300">
                <a:solidFill>
                  <a:schemeClr val="tx1"/>
                </a:solidFill>
                <a:latin typeface="Arial" panose="020B0604020202020204" pitchFamily="34" charset="0"/>
                <a:ea typeface="微软雅黑" panose="020B0503020204020204" pitchFamily="34" charset="-122"/>
              </a:defRPr>
            </a:lvl2pPr>
            <a:lvl3pPr marL="1143000" indent="-228600">
              <a:defRPr sz="1300">
                <a:solidFill>
                  <a:schemeClr val="tx1"/>
                </a:solidFill>
                <a:latin typeface="Arial" panose="020B0604020202020204" pitchFamily="34" charset="0"/>
                <a:ea typeface="微软雅黑" panose="020B0503020204020204" pitchFamily="34" charset="-122"/>
              </a:defRPr>
            </a:lvl3pPr>
            <a:lvl4pPr marL="1600200" indent="-228600">
              <a:defRPr sz="1300">
                <a:solidFill>
                  <a:schemeClr val="tx1"/>
                </a:solidFill>
                <a:latin typeface="Arial" panose="020B0604020202020204" pitchFamily="34" charset="0"/>
                <a:ea typeface="微软雅黑" panose="020B0503020204020204" pitchFamily="34" charset="-122"/>
              </a:defRPr>
            </a:lvl4pPr>
            <a:lvl5pPr marL="2057400" indent="-228600">
              <a:defRPr sz="1300">
                <a:solidFill>
                  <a:schemeClr val="tx1"/>
                </a:solidFill>
                <a:latin typeface="Arial" panose="020B0604020202020204" pitchFamily="34" charset="0"/>
                <a:ea typeface="微软雅黑" panose="020B0503020204020204" pitchFamily="34" charset="-122"/>
              </a:defRPr>
            </a:lvl5pPr>
            <a:lvl6pPr marL="2514600" indent="-2286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marL="2971800" indent="-2286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marL="3429000" indent="-2286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marL="3886200" indent="-2286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defTabSz="1219170">
              <a:lnSpc>
                <a:spcPct val="150000"/>
              </a:lnSpc>
              <a:defRPr/>
            </a:pPr>
            <a:r>
              <a:rPr lang="en-US" altLang="zh-CN" sz="1400">
                <a:solidFill>
                  <a:schemeClr val="bg1"/>
                </a:solidFill>
                <a:latin typeface="+mn-lt"/>
              </a:rPr>
              <a:t>Lorem ipsum dolor sit amet, consectetur adipiscing elit. Quisque ultrices venenatis ultrices. Duis et lectus sapien. Etiam tempor sodales gravida. Lorem ipsum dolor sit amet, consectetur adipiscing elit. Quisque ultrices venenatis ultrices. Duis et lectus sapien. Etiam tempor sodales gravida. </a:t>
            </a:r>
            <a:endParaRPr lang="vi-VN" altLang="zh-CN" sz="1400">
              <a:solidFill>
                <a:schemeClr val="bg1"/>
              </a:solidFill>
              <a:latin typeface="+mn-lt"/>
            </a:endParaRPr>
          </a:p>
        </p:txBody>
      </p:sp>
    </p:spTree>
    <p:extLst>
      <p:ext uri="{BB962C8B-B14F-4D97-AF65-F5344CB8AC3E}">
        <p14:creationId xmlns:p14="http://schemas.microsoft.com/office/powerpoint/2010/main" val="404164536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p:cTn id="22" dur="500" fill="hold"/>
                                        <p:tgtEl>
                                          <p:spTgt spid="15"/>
                                        </p:tgtEl>
                                        <p:attrNameLst>
                                          <p:attrName>ppt_w</p:attrName>
                                        </p:attrNameLst>
                                      </p:cBhvr>
                                      <p:tavLst>
                                        <p:tav tm="0">
                                          <p:val>
                                            <p:fltVal val="0"/>
                                          </p:val>
                                        </p:tav>
                                        <p:tav tm="100000">
                                          <p:val>
                                            <p:strVal val="#ppt_w"/>
                                          </p:val>
                                        </p:tav>
                                      </p:tavLst>
                                    </p:anim>
                                    <p:anim calcmode="lin" valueType="num">
                                      <p:cBhvr>
                                        <p:cTn id="23" dur="500" fill="hold"/>
                                        <p:tgtEl>
                                          <p:spTgt spid="15"/>
                                        </p:tgtEl>
                                        <p:attrNameLst>
                                          <p:attrName>ppt_h</p:attrName>
                                        </p:attrNameLst>
                                      </p:cBhvr>
                                      <p:tavLst>
                                        <p:tav tm="0">
                                          <p:val>
                                            <p:fltVal val="0"/>
                                          </p:val>
                                        </p:tav>
                                        <p:tav tm="100000">
                                          <p:val>
                                            <p:strVal val="#ppt_h"/>
                                          </p:val>
                                        </p:tav>
                                      </p:tavLst>
                                    </p:anim>
                                    <p:animEffect transition="in" filter="fade">
                                      <p:cBhvr>
                                        <p:cTn id="24"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4" grpId="0"/>
      <p:bldP spid="1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6A5ED8F-113C-412C-89FD-9C25A600C8B4}"/>
              </a:ext>
            </a:extLst>
          </p:cNvPr>
          <p:cNvSpPr txBox="1">
            <a:spLocks/>
          </p:cNvSpPr>
          <p:nvPr/>
        </p:nvSpPr>
        <p:spPr>
          <a:xfrm>
            <a:off x="677288" y="546636"/>
            <a:ext cx="3589912" cy="756295"/>
          </a:xfrm>
          <a:prstGeom prst="rect">
            <a:avLst/>
          </a:prstGeom>
        </p:spPr>
        <p:txBody>
          <a:bodyPr/>
          <a:lstStyle>
            <a:defPPr>
              <a:defRPr lang="en-US"/>
            </a:defPPr>
            <a:lvl1pPr>
              <a:lnSpc>
                <a:spcPct val="90000"/>
              </a:lnSpc>
              <a:spcBef>
                <a:spcPct val="0"/>
              </a:spcBef>
              <a:buNone/>
              <a:defRPr sz="4400">
                <a:solidFill>
                  <a:schemeClr val="bg1"/>
                </a:solidFill>
                <a:latin typeface="方正兰亭粗黑_GBK" panose="02000000000000000000" pitchFamily="2" charset="-122"/>
                <a:ea typeface="方正兰亭粗黑_GBK" panose="02000000000000000000" pitchFamily="2" charset="-122"/>
                <a:cs typeface="+mj-cs"/>
              </a:defRPr>
            </a:lvl1pPr>
          </a:lstStyle>
          <a:p>
            <a:r>
              <a:rPr lang="zh-CN" altLang="en-US" sz="3200" dirty="0"/>
              <a:t>团队成员介绍</a:t>
            </a:r>
          </a:p>
        </p:txBody>
      </p:sp>
      <p:grpSp>
        <p:nvGrpSpPr>
          <p:cNvPr id="3" name="组合 2">
            <a:extLst>
              <a:ext uri="{FF2B5EF4-FFF2-40B4-BE49-F238E27FC236}">
                <a16:creationId xmlns:a16="http://schemas.microsoft.com/office/drawing/2014/main" xmlns="" id="{358C6886-691D-43CA-8A54-016CB2D41D07}"/>
              </a:ext>
            </a:extLst>
          </p:cNvPr>
          <p:cNvGrpSpPr/>
          <p:nvPr/>
        </p:nvGrpSpPr>
        <p:grpSpPr>
          <a:xfrm>
            <a:off x="0" y="452431"/>
            <a:ext cx="507999" cy="647163"/>
            <a:chOff x="-43542" y="452431"/>
            <a:chExt cx="507999" cy="647163"/>
          </a:xfrm>
          <a:solidFill>
            <a:schemeClr val="bg1"/>
          </a:solidFill>
        </p:grpSpPr>
        <p:sp>
          <p:nvSpPr>
            <p:cNvPr id="4" name="矩形 3">
              <a:extLst>
                <a:ext uri="{FF2B5EF4-FFF2-40B4-BE49-F238E27FC236}">
                  <a16:creationId xmlns:a16="http://schemas.microsoft.com/office/drawing/2014/main" xmlns="" id="{61BEB28B-526D-4246-AB75-92C5E3C11576}"/>
                </a:ext>
              </a:extLst>
            </p:cNvPr>
            <p:cNvSpPr/>
            <p:nvPr/>
          </p:nvSpPr>
          <p:spPr>
            <a:xfrm>
              <a:off x="-43542" y="452431"/>
              <a:ext cx="304800" cy="64716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a:extLst>
                <a:ext uri="{FF2B5EF4-FFF2-40B4-BE49-F238E27FC236}">
                  <a16:creationId xmlns:a16="http://schemas.microsoft.com/office/drawing/2014/main" xmlns="" id="{E13D9318-3BAE-4BCF-9403-15AD71A74ABF}"/>
                </a:ext>
              </a:extLst>
            </p:cNvPr>
            <p:cNvSpPr/>
            <p:nvPr/>
          </p:nvSpPr>
          <p:spPr>
            <a:xfrm>
              <a:off x="335923" y="452431"/>
              <a:ext cx="128534" cy="64716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矩形 5">
            <a:extLst>
              <a:ext uri="{FF2B5EF4-FFF2-40B4-BE49-F238E27FC236}">
                <a16:creationId xmlns:a16="http://schemas.microsoft.com/office/drawing/2014/main" xmlns="" id="{40629318-6E56-4F43-A14E-14A241A15A7A}"/>
              </a:ext>
            </a:extLst>
          </p:cNvPr>
          <p:cNvSpPr/>
          <p:nvPr/>
        </p:nvSpPr>
        <p:spPr>
          <a:xfrm>
            <a:off x="4222135" y="2025906"/>
            <a:ext cx="6855563" cy="3722948"/>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95000"/>
                </a:schemeClr>
              </a:solidFill>
            </a:endParaRPr>
          </a:p>
        </p:txBody>
      </p:sp>
      <p:sp>
        <p:nvSpPr>
          <p:cNvPr id="7" name="矩形 6">
            <a:extLst>
              <a:ext uri="{FF2B5EF4-FFF2-40B4-BE49-F238E27FC236}">
                <a16:creationId xmlns:a16="http://schemas.microsoft.com/office/drawing/2014/main" xmlns="" id="{5CCCC2F3-0210-471C-A812-52E7F282592F}"/>
              </a:ext>
            </a:extLst>
          </p:cNvPr>
          <p:cNvSpPr/>
          <p:nvPr/>
        </p:nvSpPr>
        <p:spPr>
          <a:xfrm>
            <a:off x="6016203" y="3331198"/>
            <a:ext cx="1977279" cy="1450141"/>
          </a:xfrm>
          <a:prstGeom prst="rect">
            <a:avLst/>
          </a:prstGeom>
        </p:spPr>
        <p:txBody>
          <a:bodyPr wrap="square">
            <a:spAutoFit/>
          </a:bodyPr>
          <a:lstStyle/>
          <a:p>
            <a:pPr>
              <a:lnSpc>
                <a:spcPct val="150000"/>
              </a:lnSpc>
            </a:pPr>
            <a:r>
              <a:rPr lang="zh-CN" altLang="en-US" sz="1000" dirty="0">
                <a:solidFill>
                  <a:prstClr val="white"/>
                </a:solidFill>
                <a:latin typeface="微软雅黑"/>
                <a:ea typeface="微软雅黑"/>
              </a:rPr>
              <a:t>您的内容打在这里，或者通过复制您的文本后，在此框中选择粘贴，并您的内容打在这里，或者通过复制您的文本后，在此框中选择粘贴，并</a:t>
            </a:r>
          </a:p>
          <a:p>
            <a:pPr lvl="0">
              <a:lnSpc>
                <a:spcPct val="150000"/>
              </a:lnSpc>
            </a:pPr>
            <a:endParaRPr lang="zh-CN" altLang="en-US" sz="1000" dirty="0">
              <a:solidFill>
                <a:prstClr val="white"/>
              </a:solidFill>
              <a:latin typeface="微软雅黑"/>
              <a:ea typeface="微软雅黑"/>
            </a:endParaRPr>
          </a:p>
        </p:txBody>
      </p:sp>
      <p:sp>
        <p:nvSpPr>
          <p:cNvPr id="8" name="矩形 7">
            <a:extLst>
              <a:ext uri="{FF2B5EF4-FFF2-40B4-BE49-F238E27FC236}">
                <a16:creationId xmlns:a16="http://schemas.microsoft.com/office/drawing/2014/main" xmlns="" id="{B02AF099-737A-42F2-A967-60BF1A76BB65}"/>
              </a:ext>
            </a:extLst>
          </p:cNvPr>
          <p:cNvSpPr/>
          <p:nvPr/>
        </p:nvSpPr>
        <p:spPr>
          <a:xfrm>
            <a:off x="8287647" y="3331198"/>
            <a:ext cx="2171700" cy="1450141"/>
          </a:xfrm>
          <a:prstGeom prst="rect">
            <a:avLst/>
          </a:prstGeom>
        </p:spPr>
        <p:txBody>
          <a:bodyPr wrap="square">
            <a:spAutoFit/>
          </a:bodyPr>
          <a:lstStyle/>
          <a:p>
            <a:pPr>
              <a:lnSpc>
                <a:spcPct val="150000"/>
              </a:lnSpc>
            </a:pPr>
            <a:r>
              <a:rPr lang="zh-CN" altLang="en-US" sz="1000" dirty="0">
                <a:solidFill>
                  <a:prstClr val="white"/>
                </a:solidFill>
                <a:latin typeface="微软雅黑"/>
                <a:ea typeface="微软雅黑"/>
              </a:rPr>
              <a:t>您的内容打在这里，或者通过复制您的文本后，在此框中选择粘贴，并您的内容打在这里，或者通过复制您的文本后，在此框中选择粘贴，并</a:t>
            </a:r>
          </a:p>
          <a:p>
            <a:pPr lvl="0">
              <a:lnSpc>
                <a:spcPct val="150000"/>
              </a:lnSpc>
            </a:pPr>
            <a:endParaRPr lang="zh-CN" altLang="en-US" sz="1000" dirty="0">
              <a:solidFill>
                <a:prstClr val="white"/>
              </a:solidFill>
              <a:latin typeface="微软雅黑"/>
              <a:ea typeface="微软雅黑"/>
            </a:endParaRPr>
          </a:p>
        </p:txBody>
      </p:sp>
      <p:sp>
        <p:nvSpPr>
          <p:cNvPr id="9" name="矩形 8">
            <a:extLst>
              <a:ext uri="{FF2B5EF4-FFF2-40B4-BE49-F238E27FC236}">
                <a16:creationId xmlns:a16="http://schemas.microsoft.com/office/drawing/2014/main" xmlns="" id="{601CC1F8-FDFB-45D2-B071-161E7218F32D}"/>
              </a:ext>
            </a:extLst>
          </p:cNvPr>
          <p:cNvSpPr/>
          <p:nvPr/>
        </p:nvSpPr>
        <p:spPr>
          <a:xfrm>
            <a:off x="6016203" y="2833006"/>
            <a:ext cx="4443144" cy="307777"/>
          </a:xfrm>
          <a:prstGeom prst="rect">
            <a:avLst/>
          </a:prstGeom>
        </p:spPr>
        <p:txBody>
          <a:bodyPr wrap="square">
            <a:spAutoFit/>
          </a:bodyPr>
          <a:lstStyle/>
          <a:p>
            <a:pPr algn="dist"/>
            <a:r>
              <a:rPr lang="zh-CN" altLang="en-US" sz="1400" b="1" dirty="0">
                <a:solidFill>
                  <a:schemeClr val="bg1"/>
                </a:solidFill>
                <a:latin typeface="微软雅黑" panose="020B0503020204020204" pitchFamily="34" charset="-122"/>
                <a:ea typeface="微软雅黑" panose="020B0503020204020204" pitchFamily="34" charset="-122"/>
              </a:rPr>
              <a:t>公司文化</a:t>
            </a:r>
          </a:p>
        </p:txBody>
      </p:sp>
      <p:pic>
        <p:nvPicPr>
          <p:cNvPr id="10" name="图片 9">
            <a:extLst>
              <a:ext uri="{FF2B5EF4-FFF2-40B4-BE49-F238E27FC236}">
                <a16:creationId xmlns:a16="http://schemas.microsoft.com/office/drawing/2014/main" xmlns="" id="{CCAE22D2-9B36-48D3-853A-512AA0BCC51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67332" y="2246668"/>
            <a:ext cx="4804686" cy="3202790"/>
          </a:xfrm>
          <a:prstGeom prst="rect">
            <a:avLst/>
          </a:prstGeom>
        </p:spPr>
      </p:pic>
    </p:spTree>
    <p:extLst>
      <p:ext uri="{BB962C8B-B14F-4D97-AF65-F5344CB8AC3E}">
        <p14:creationId xmlns:p14="http://schemas.microsoft.com/office/powerpoint/2010/main" val="289773746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heel(1)">
                                      <p:cBhvr>
                                        <p:cTn id="7" dur="2000"/>
                                        <p:tgtEl>
                                          <p:spTgt spid="10"/>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heel(1)">
                                      <p:cBhvr>
                                        <p:cTn id="10" dur="2000"/>
                                        <p:tgtEl>
                                          <p:spTgt spid="6"/>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heel(1)">
                                      <p:cBhvr>
                                        <p:cTn id="13" dur="2000"/>
                                        <p:tgtEl>
                                          <p:spTgt spid="9"/>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wheel(1)">
                                      <p:cBhvr>
                                        <p:cTn id="16" dur="2000"/>
                                        <p:tgtEl>
                                          <p:spTgt spid="7"/>
                                        </p:tgtEl>
                                      </p:cBhvr>
                                    </p:animEffect>
                                  </p:childTnLst>
                                </p:cTn>
                              </p:par>
                              <p:par>
                                <p:cTn id="17" presetID="21" presetClass="entr" presetSubtype="1"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heel(1)">
                                      <p:cBhvr>
                                        <p:cTn id="19" dur="2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7FADB7D4-153C-4106-9BE5-0F6DB1465CB2}"/>
              </a:ext>
            </a:extLst>
          </p:cNvPr>
          <p:cNvSpPr txBox="1">
            <a:spLocks/>
          </p:cNvSpPr>
          <p:nvPr/>
        </p:nvSpPr>
        <p:spPr>
          <a:xfrm>
            <a:off x="677288" y="546636"/>
            <a:ext cx="3589912" cy="756295"/>
          </a:xfrm>
          <a:prstGeom prst="rect">
            <a:avLst/>
          </a:prstGeom>
        </p:spPr>
        <p:txBody>
          <a:bodyPr/>
          <a:lstStyle>
            <a:defPPr>
              <a:defRPr lang="en-US"/>
            </a:defPPr>
            <a:lvl1pPr>
              <a:lnSpc>
                <a:spcPct val="90000"/>
              </a:lnSpc>
              <a:spcBef>
                <a:spcPct val="0"/>
              </a:spcBef>
              <a:buNone/>
              <a:defRPr sz="4400">
                <a:solidFill>
                  <a:schemeClr val="bg1"/>
                </a:solidFill>
                <a:latin typeface="方正兰亭粗黑_GBK" panose="02000000000000000000" pitchFamily="2" charset="-122"/>
                <a:ea typeface="方正兰亭粗黑_GBK" panose="02000000000000000000" pitchFamily="2" charset="-122"/>
                <a:cs typeface="+mj-cs"/>
              </a:defRPr>
            </a:lvl1pPr>
          </a:lstStyle>
          <a:p>
            <a:r>
              <a:rPr lang="zh-CN" altLang="en-US" sz="3200" dirty="0"/>
              <a:t>团队成员介绍</a:t>
            </a:r>
          </a:p>
        </p:txBody>
      </p:sp>
      <p:grpSp>
        <p:nvGrpSpPr>
          <p:cNvPr id="3" name="组合 2">
            <a:extLst>
              <a:ext uri="{FF2B5EF4-FFF2-40B4-BE49-F238E27FC236}">
                <a16:creationId xmlns:a16="http://schemas.microsoft.com/office/drawing/2014/main" xmlns="" id="{CB2596F5-3D98-4CFF-AABE-7EE5FAEB1EB5}"/>
              </a:ext>
            </a:extLst>
          </p:cNvPr>
          <p:cNvGrpSpPr/>
          <p:nvPr/>
        </p:nvGrpSpPr>
        <p:grpSpPr>
          <a:xfrm>
            <a:off x="0" y="452431"/>
            <a:ext cx="507999" cy="647163"/>
            <a:chOff x="-43542" y="452431"/>
            <a:chExt cx="507999" cy="647163"/>
          </a:xfrm>
          <a:solidFill>
            <a:schemeClr val="bg1"/>
          </a:solidFill>
        </p:grpSpPr>
        <p:sp>
          <p:nvSpPr>
            <p:cNvPr id="4" name="矩形 3">
              <a:extLst>
                <a:ext uri="{FF2B5EF4-FFF2-40B4-BE49-F238E27FC236}">
                  <a16:creationId xmlns:a16="http://schemas.microsoft.com/office/drawing/2014/main" xmlns="" id="{9B93AEC2-C477-4731-BF60-BADF3CDA8DB9}"/>
                </a:ext>
              </a:extLst>
            </p:cNvPr>
            <p:cNvSpPr/>
            <p:nvPr/>
          </p:nvSpPr>
          <p:spPr>
            <a:xfrm>
              <a:off x="-43542" y="452431"/>
              <a:ext cx="304800" cy="64716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a:extLst>
                <a:ext uri="{FF2B5EF4-FFF2-40B4-BE49-F238E27FC236}">
                  <a16:creationId xmlns:a16="http://schemas.microsoft.com/office/drawing/2014/main" xmlns="" id="{C6966BAC-2F76-428B-B37E-122B888AB533}"/>
                </a:ext>
              </a:extLst>
            </p:cNvPr>
            <p:cNvSpPr/>
            <p:nvPr/>
          </p:nvSpPr>
          <p:spPr>
            <a:xfrm>
              <a:off x="335923" y="452431"/>
              <a:ext cx="128534" cy="64716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a:extLst>
              <a:ext uri="{FF2B5EF4-FFF2-40B4-BE49-F238E27FC236}">
                <a16:creationId xmlns:a16="http://schemas.microsoft.com/office/drawing/2014/main" xmlns="" id="{CB5EC069-9154-4F33-8A36-5F883C841C4B}"/>
              </a:ext>
            </a:extLst>
          </p:cNvPr>
          <p:cNvGrpSpPr/>
          <p:nvPr/>
        </p:nvGrpSpPr>
        <p:grpSpPr>
          <a:xfrm>
            <a:off x="9241711" y="2069374"/>
            <a:ext cx="1770783" cy="1770783"/>
            <a:chOff x="7248060" y="1188879"/>
            <a:chExt cx="1554244" cy="1554244"/>
          </a:xfrm>
        </p:grpSpPr>
        <p:sp>
          <p:nvSpPr>
            <p:cNvPr id="7" name="椭圆 6">
              <a:extLst>
                <a:ext uri="{FF2B5EF4-FFF2-40B4-BE49-F238E27FC236}">
                  <a16:creationId xmlns:a16="http://schemas.microsoft.com/office/drawing/2014/main" xmlns="" id="{D96B78F5-96BF-4430-A0EF-ED26206F634D}"/>
                </a:ext>
              </a:extLst>
            </p:cNvPr>
            <p:cNvSpPr/>
            <p:nvPr/>
          </p:nvSpPr>
          <p:spPr>
            <a:xfrm>
              <a:off x="7248060" y="1188879"/>
              <a:ext cx="1554244" cy="1554244"/>
            </a:xfrm>
            <a:prstGeom prst="ellipse">
              <a:avLst/>
            </a:prstGeom>
            <a:solidFill>
              <a:srgbClr val="CAA884"/>
            </a:solidFill>
            <a:ln w="12700" cap="flat" cmpd="sng" algn="ctr">
              <a:solidFill>
                <a:schemeClr val="bg1"/>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chemeClr val="bg1"/>
                </a:solidFill>
                <a:effectLst/>
                <a:uLnTx/>
                <a:uFillTx/>
                <a:latin typeface="Calibri" panose="020F0502020204030204"/>
                <a:ea typeface="等线" panose="02010600030101010101" pitchFamily="2" charset="-122"/>
                <a:cs typeface="+mn-cs"/>
              </a:endParaRPr>
            </a:p>
          </p:txBody>
        </p:sp>
        <p:pic>
          <p:nvPicPr>
            <p:cNvPr id="8" name="图片 7">
              <a:extLst>
                <a:ext uri="{FF2B5EF4-FFF2-40B4-BE49-F238E27FC236}">
                  <a16:creationId xmlns:a16="http://schemas.microsoft.com/office/drawing/2014/main" xmlns="" id="{43194641-59B0-4E2E-8C7F-8818A1E6420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16667" r="16667"/>
            <a:stretch/>
          </p:blipFill>
          <p:spPr>
            <a:xfrm>
              <a:off x="7334897" y="1275716"/>
              <a:ext cx="1380571" cy="1380571"/>
            </a:xfrm>
            <a:prstGeom prst="ellipse">
              <a:avLst/>
            </a:prstGeom>
            <a:ln>
              <a:solidFill>
                <a:schemeClr val="bg1"/>
              </a:solidFill>
            </a:ln>
          </p:spPr>
        </p:pic>
      </p:grpSp>
      <p:grpSp>
        <p:nvGrpSpPr>
          <p:cNvPr id="9" name="组合 8">
            <a:extLst>
              <a:ext uri="{FF2B5EF4-FFF2-40B4-BE49-F238E27FC236}">
                <a16:creationId xmlns:a16="http://schemas.microsoft.com/office/drawing/2014/main" xmlns="" id="{FA9BC286-2A4C-44F4-9153-7B0ECE753573}"/>
              </a:ext>
            </a:extLst>
          </p:cNvPr>
          <p:cNvGrpSpPr/>
          <p:nvPr/>
        </p:nvGrpSpPr>
        <p:grpSpPr>
          <a:xfrm>
            <a:off x="1014638" y="2069374"/>
            <a:ext cx="1770783" cy="1770783"/>
            <a:chOff x="661493" y="1157168"/>
            <a:chExt cx="1554244" cy="1554244"/>
          </a:xfrm>
          <a:solidFill>
            <a:schemeClr val="bg1"/>
          </a:solidFill>
        </p:grpSpPr>
        <p:sp>
          <p:nvSpPr>
            <p:cNvPr id="10" name="椭圆 9">
              <a:extLst>
                <a:ext uri="{FF2B5EF4-FFF2-40B4-BE49-F238E27FC236}">
                  <a16:creationId xmlns:a16="http://schemas.microsoft.com/office/drawing/2014/main" xmlns="" id="{01D42506-ED8B-4593-A2F3-FB43EA6609E0}"/>
                </a:ext>
              </a:extLst>
            </p:cNvPr>
            <p:cNvSpPr/>
            <p:nvPr/>
          </p:nvSpPr>
          <p:spPr>
            <a:xfrm>
              <a:off x="661493" y="1157168"/>
              <a:ext cx="1554244" cy="1554244"/>
            </a:xfrm>
            <a:prstGeom prst="ellipse">
              <a:avLst/>
            </a:prstGeom>
            <a:grpFill/>
            <a:ln w="12700" cap="flat" cmpd="sng" algn="ctr">
              <a:solidFill>
                <a:schemeClr val="bg1"/>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chemeClr val="bg1"/>
                </a:solidFill>
                <a:effectLst/>
                <a:uLnTx/>
                <a:uFillTx/>
                <a:latin typeface="Calibri" panose="020F0502020204030204"/>
                <a:ea typeface="等线" panose="02010600030101010101" pitchFamily="2" charset="-122"/>
                <a:cs typeface="+mn-cs"/>
              </a:endParaRPr>
            </a:p>
          </p:txBody>
        </p:sp>
        <p:pic>
          <p:nvPicPr>
            <p:cNvPr id="11" name="图片 10">
              <a:extLst>
                <a:ext uri="{FF2B5EF4-FFF2-40B4-BE49-F238E27FC236}">
                  <a16:creationId xmlns:a16="http://schemas.microsoft.com/office/drawing/2014/main" xmlns="" id="{74DF6474-F1EB-4D8A-B2B2-B2D0C9DD8D9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6667" r="16667"/>
            <a:stretch/>
          </p:blipFill>
          <p:spPr>
            <a:xfrm>
              <a:off x="742865" y="1238540"/>
              <a:ext cx="1391501" cy="1391501"/>
            </a:xfrm>
            <a:prstGeom prst="ellipse">
              <a:avLst/>
            </a:prstGeom>
            <a:grpFill/>
            <a:ln>
              <a:solidFill>
                <a:schemeClr val="bg1"/>
              </a:solidFill>
            </a:ln>
          </p:spPr>
        </p:pic>
      </p:grpSp>
      <p:grpSp>
        <p:nvGrpSpPr>
          <p:cNvPr id="12" name="组合 11">
            <a:extLst>
              <a:ext uri="{FF2B5EF4-FFF2-40B4-BE49-F238E27FC236}">
                <a16:creationId xmlns:a16="http://schemas.microsoft.com/office/drawing/2014/main" xmlns="" id="{B8C6FA6D-6B6A-4D7F-82D2-22D962D812C7}"/>
              </a:ext>
            </a:extLst>
          </p:cNvPr>
          <p:cNvGrpSpPr/>
          <p:nvPr/>
        </p:nvGrpSpPr>
        <p:grpSpPr>
          <a:xfrm>
            <a:off x="3719242" y="2069374"/>
            <a:ext cx="1770783" cy="1770783"/>
            <a:chOff x="2866443" y="1231294"/>
            <a:chExt cx="1554244" cy="1554244"/>
          </a:xfrm>
        </p:grpSpPr>
        <p:sp>
          <p:nvSpPr>
            <p:cNvPr id="13" name="椭圆 12">
              <a:extLst>
                <a:ext uri="{FF2B5EF4-FFF2-40B4-BE49-F238E27FC236}">
                  <a16:creationId xmlns:a16="http://schemas.microsoft.com/office/drawing/2014/main" xmlns="" id="{6CB11C15-EBC2-4FD2-85EE-307868DFA591}"/>
                </a:ext>
              </a:extLst>
            </p:cNvPr>
            <p:cNvSpPr/>
            <p:nvPr/>
          </p:nvSpPr>
          <p:spPr>
            <a:xfrm>
              <a:off x="2866443" y="1231294"/>
              <a:ext cx="1554244" cy="1554244"/>
            </a:xfrm>
            <a:prstGeom prst="ellipse">
              <a:avLst/>
            </a:prstGeom>
            <a:solidFill>
              <a:schemeClr val="bg1"/>
            </a:solidFill>
            <a:ln w="12700" cap="flat" cmpd="sng" algn="ctr">
              <a:solidFill>
                <a:schemeClr val="bg1"/>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dirty="0">
                <a:ln>
                  <a:noFill/>
                </a:ln>
                <a:solidFill>
                  <a:schemeClr val="bg1"/>
                </a:solidFill>
                <a:effectLst/>
                <a:uLnTx/>
                <a:uFillTx/>
                <a:latin typeface="Calibri" panose="020F0502020204030204"/>
                <a:ea typeface="等线" panose="02010600030101010101" pitchFamily="2" charset="-122"/>
                <a:cs typeface="+mn-cs"/>
              </a:endParaRPr>
            </a:p>
          </p:txBody>
        </p:sp>
        <p:pic>
          <p:nvPicPr>
            <p:cNvPr id="14" name="图片 13">
              <a:extLst>
                <a:ext uri="{FF2B5EF4-FFF2-40B4-BE49-F238E27FC236}">
                  <a16:creationId xmlns:a16="http://schemas.microsoft.com/office/drawing/2014/main" xmlns="" id="{13C278BE-4EED-46C2-B9DC-D42970217E38}"/>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5422" r="15422"/>
            <a:stretch/>
          </p:blipFill>
          <p:spPr>
            <a:xfrm>
              <a:off x="2938375" y="1303226"/>
              <a:ext cx="1410381" cy="1410381"/>
            </a:xfrm>
            <a:prstGeom prst="ellipse">
              <a:avLst/>
            </a:prstGeom>
          </p:spPr>
        </p:pic>
      </p:grpSp>
      <p:grpSp>
        <p:nvGrpSpPr>
          <p:cNvPr id="15" name="组合 14">
            <a:extLst>
              <a:ext uri="{FF2B5EF4-FFF2-40B4-BE49-F238E27FC236}">
                <a16:creationId xmlns:a16="http://schemas.microsoft.com/office/drawing/2014/main" xmlns="" id="{E60C860C-26F1-4144-BD92-82DEACBA08CA}"/>
              </a:ext>
            </a:extLst>
          </p:cNvPr>
          <p:cNvGrpSpPr/>
          <p:nvPr/>
        </p:nvGrpSpPr>
        <p:grpSpPr>
          <a:xfrm>
            <a:off x="6423846" y="2069374"/>
            <a:ext cx="1770783" cy="1770783"/>
            <a:chOff x="5107427" y="1198932"/>
            <a:chExt cx="1554244" cy="1554244"/>
          </a:xfrm>
          <a:solidFill>
            <a:schemeClr val="bg1"/>
          </a:solidFill>
        </p:grpSpPr>
        <p:sp>
          <p:nvSpPr>
            <p:cNvPr id="16" name="椭圆 15">
              <a:extLst>
                <a:ext uri="{FF2B5EF4-FFF2-40B4-BE49-F238E27FC236}">
                  <a16:creationId xmlns:a16="http://schemas.microsoft.com/office/drawing/2014/main" xmlns="" id="{4D2DF30B-BBE6-46BF-B16A-AAE86BFDF61E}"/>
                </a:ext>
              </a:extLst>
            </p:cNvPr>
            <p:cNvSpPr/>
            <p:nvPr/>
          </p:nvSpPr>
          <p:spPr>
            <a:xfrm>
              <a:off x="5107427" y="1198932"/>
              <a:ext cx="1554244" cy="1554244"/>
            </a:xfrm>
            <a:prstGeom prst="ellipse">
              <a:avLst/>
            </a:prstGeom>
            <a:grpFill/>
            <a:ln w="12700" cap="flat" cmpd="sng" algn="ctr">
              <a:solidFill>
                <a:schemeClr val="bg1"/>
              </a:solid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schemeClr val="bg1"/>
                </a:solidFill>
                <a:effectLst/>
                <a:uLnTx/>
                <a:uFillTx/>
                <a:latin typeface="Calibri" panose="020F0502020204030204"/>
                <a:ea typeface="等线" panose="02010600030101010101" pitchFamily="2" charset="-122"/>
                <a:cs typeface="+mn-cs"/>
              </a:endParaRPr>
            </a:p>
          </p:txBody>
        </p:sp>
        <p:pic>
          <p:nvPicPr>
            <p:cNvPr id="17" name="图片 16">
              <a:extLst>
                <a:ext uri="{FF2B5EF4-FFF2-40B4-BE49-F238E27FC236}">
                  <a16:creationId xmlns:a16="http://schemas.microsoft.com/office/drawing/2014/main" xmlns="" id="{9137F71A-00D5-4066-B762-B4E220B2D571}"/>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16667" r="16667"/>
            <a:stretch/>
          </p:blipFill>
          <p:spPr>
            <a:xfrm>
              <a:off x="5192711" y="1284216"/>
              <a:ext cx="1383677" cy="1383677"/>
            </a:xfrm>
            <a:prstGeom prst="ellipse">
              <a:avLst/>
            </a:prstGeom>
            <a:grpFill/>
            <a:ln>
              <a:solidFill>
                <a:schemeClr val="bg1"/>
              </a:solidFill>
            </a:ln>
          </p:spPr>
        </p:pic>
      </p:grpSp>
      <p:sp>
        <p:nvSpPr>
          <p:cNvPr id="18" name="椭圆 17">
            <a:extLst>
              <a:ext uri="{FF2B5EF4-FFF2-40B4-BE49-F238E27FC236}">
                <a16:creationId xmlns:a16="http://schemas.microsoft.com/office/drawing/2014/main" xmlns="" id="{375F23E2-2C88-4D71-89B7-5D46388083F0}"/>
              </a:ext>
            </a:extLst>
          </p:cNvPr>
          <p:cNvSpPr/>
          <p:nvPr/>
        </p:nvSpPr>
        <p:spPr>
          <a:xfrm>
            <a:off x="2266935" y="3145472"/>
            <a:ext cx="694684" cy="694684"/>
          </a:xfrm>
          <a:prstGeom prst="ellipse">
            <a:avLst/>
          </a:prstGeom>
          <a:solidFill>
            <a:schemeClr val="bg1"/>
          </a:solidFill>
          <a:ln w="12700" cap="flat" cmpd="sng" algn="ctr">
            <a:gradFill>
              <a:gsLst>
                <a:gs pos="100000">
                  <a:sysClr val="window" lastClr="FFFFFF"/>
                </a:gs>
                <a:gs pos="0">
                  <a:srgbClr val="BFC2C3"/>
                </a:gs>
              </a:gsLst>
              <a:lin ang="18900000" scaled="0"/>
            </a:gradFill>
            <a:prstDash val="solid"/>
            <a:miter lim="800000"/>
          </a:ln>
          <a:effectLst>
            <a:outerShdw blurRad="203200" dist="76200" dir="2700000" sx="102000" sy="102000" algn="tl" rotWithShape="0">
              <a:prstClr val="black">
                <a:alpha val="28000"/>
              </a:prstClr>
            </a:outerShdw>
          </a:effectLst>
        </p:spPr>
        <p:txBody>
          <a:bodyPr rtlCol="0" anchor="ctr"/>
          <a:lstStyle/>
          <a:p>
            <a:pPr algn="ctr" defTabSz="1219170">
              <a:defRPr/>
            </a:pPr>
            <a:endParaRPr lang="zh-CN" altLang="en-US" sz="2400" kern="0">
              <a:solidFill>
                <a:srgbClr val="002060"/>
              </a:solidFill>
              <a:ea typeface="微软雅黑"/>
            </a:endParaRPr>
          </a:p>
        </p:txBody>
      </p:sp>
      <p:sp>
        <p:nvSpPr>
          <p:cNvPr id="19" name="椭圆 18">
            <a:extLst>
              <a:ext uri="{FF2B5EF4-FFF2-40B4-BE49-F238E27FC236}">
                <a16:creationId xmlns:a16="http://schemas.microsoft.com/office/drawing/2014/main" xmlns="" id="{D0E85BEA-5BAE-4C5E-9D4A-7073E7D97058}"/>
              </a:ext>
            </a:extLst>
          </p:cNvPr>
          <p:cNvSpPr/>
          <p:nvPr/>
        </p:nvSpPr>
        <p:spPr>
          <a:xfrm>
            <a:off x="5060729" y="3145472"/>
            <a:ext cx="694684" cy="694684"/>
          </a:xfrm>
          <a:prstGeom prst="ellipse">
            <a:avLst/>
          </a:prstGeom>
          <a:solidFill>
            <a:schemeClr val="bg1"/>
          </a:solidFill>
          <a:ln w="12700" cap="flat" cmpd="sng" algn="ctr">
            <a:gradFill>
              <a:gsLst>
                <a:gs pos="100000">
                  <a:sysClr val="window" lastClr="FFFFFF"/>
                </a:gs>
                <a:gs pos="0">
                  <a:srgbClr val="BFC2C3"/>
                </a:gs>
              </a:gsLst>
              <a:lin ang="18900000" scaled="0"/>
            </a:gradFill>
            <a:prstDash val="solid"/>
            <a:miter lim="800000"/>
          </a:ln>
          <a:effectLst>
            <a:outerShdw blurRad="203200" dist="76200" dir="2700000" sx="102000" sy="102000" algn="tl" rotWithShape="0">
              <a:prstClr val="black">
                <a:alpha val="28000"/>
              </a:prstClr>
            </a:outerShdw>
          </a:effectLst>
        </p:spPr>
        <p:txBody>
          <a:bodyPr rtlCol="0" anchor="ctr"/>
          <a:lstStyle/>
          <a:p>
            <a:pPr algn="ctr" defTabSz="1219170">
              <a:defRPr/>
            </a:pPr>
            <a:endParaRPr lang="zh-CN" altLang="en-US" sz="2400" kern="0">
              <a:solidFill>
                <a:srgbClr val="002060"/>
              </a:solidFill>
              <a:ea typeface="微软雅黑"/>
            </a:endParaRPr>
          </a:p>
        </p:txBody>
      </p:sp>
      <p:sp>
        <p:nvSpPr>
          <p:cNvPr id="20" name="椭圆 19">
            <a:extLst>
              <a:ext uri="{FF2B5EF4-FFF2-40B4-BE49-F238E27FC236}">
                <a16:creationId xmlns:a16="http://schemas.microsoft.com/office/drawing/2014/main" xmlns="" id="{A01F8FB2-66E5-4BA7-8D2B-6F09FBB7A614}"/>
              </a:ext>
            </a:extLst>
          </p:cNvPr>
          <p:cNvSpPr/>
          <p:nvPr/>
        </p:nvSpPr>
        <p:spPr>
          <a:xfrm>
            <a:off x="7750121" y="3145472"/>
            <a:ext cx="694684" cy="694684"/>
          </a:xfrm>
          <a:prstGeom prst="ellipse">
            <a:avLst/>
          </a:prstGeom>
          <a:solidFill>
            <a:schemeClr val="bg1"/>
          </a:solidFill>
          <a:ln w="12700" cap="flat" cmpd="sng" algn="ctr">
            <a:gradFill>
              <a:gsLst>
                <a:gs pos="100000">
                  <a:sysClr val="window" lastClr="FFFFFF"/>
                </a:gs>
                <a:gs pos="0">
                  <a:srgbClr val="BFC2C3"/>
                </a:gs>
              </a:gsLst>
              <a:lin ang="18900000" scaled="0"/>
            </a:gradFill>
            <a:prstDash val="solid"/>
            <a:miter lim="800000"/>
          </a:ln>
          <a:effectLst>
            <a:outerShdw blurRad="203200" dist="76200" dir="2700000" sx="102000" sy="102000" algn="tl" rotWithShape="0">
              <a:prstClr val="black">
                <a:alpha val="28000"/>
              </a:prstClr>
            </a:outerShdw>
          </a:effectLst>
        </p:spPr>
        <p:txBody>
          <a:bodyPr rtlCol="0" anchor="ctr"/>
          <a:lstStyle/>
          <a:p>
            <a:pPr algn="ctr" defTabSz="1219170">
              <a:defRPr/>
            </a:pPr>
            <a:endParaRPr lang="zh-CN" altLang="en-US" sz="2400" kern="0">
              <a:solidFill>
                <a:srgbClr val="002060"/>
              </a:solidFill>
              <a:ea typeface="微软雅黑"/>
            </a:endParaRPr>
          </a:p>
        </p:txBody>
      </p:sp>
      <p:sp>
        <p:nvSpPr>
          <p:cNvPr id="21" name="椭圆 20">
            <a:extLst>
              <a:ext uri="{FF2B5EF4-FFF2-40B4-BE49-F238E27FC236}">
                <a16:creationId xmlns:a16="http://schemas.microsoft.com/office/drawing/2014/main" xmlns="" id="{4FF5E6BD-D94E-45CD-A9E2-1C073CF2CEA5}"/>
              </a:ext>
            </a:extLst>
          </p:cNvPr>
          <p:cNvSpPr/>
          <p:nvPr/>
        </p:nvSpPr>
        <p:spPr>
          <a:xfrm>
            <a:off x="10566217" y="3096004"/>
            <a:ext cx="694684" cy="694684"/>
          </a:xfrm>
          <a:prstGeom prst="ellipse">
            <a:avLst/>
          </a:prstGeom>
          <a:solidFill>
            <a:schemeClr val="bg1"/>
          </a:solidFill>
          <a:ln w="12700" cap="flat" cmpd="sng" algn="ctr">
            <a:gradFill>
              <a:gsLst>
                <a:gs pos="100000">
                  <a:sysClr val="window" lastClr="FFFFFF"/>
                </a:gs>
                <a:gs pos="0">
                  <a:srgbClr val="BFC2C3"/>
                </a:gs>
              </a:gsLst>
              <a:lin ang="18900000" scaled="0"/>
            </a:gradFill>
            <a:prstDash val="solid"/>
            <a:miter lim="800000"/>
          </a:ln>
          <a:effectLst>
            <a:outerShdw blurRad="203200" dist="76200" dir="2700000" sx="102000" sy="102000" algn="tl" rotWithShape="0">
              <a:prstClr val="black">
                <a:alpha val="28000"/>
              </a:prstClr>
            </a:outerShdw>
          </a:effectLst>
        </p:spPr>
        <p:txBody>
          <a:bodyPr rtlCol="0" anchor="ctr"/>
          <a:lstStyle/>
          <a:p>
            <a:pPr algn="ctr" defTabSz="1219170">
              <a:defRPr/>
            </a:pPr>
            <a:endParaRPr lang="zh-CN" altLang="en-US" sz="2400" kern="0">
              <a:solidFill>
                <a:srgbClr val="002060"/>
              </a:solidFill>
              <a:ea typeface="微软雅黑"/>
            </a:endParaRPr>
          </a:p>
        </p:txBody>
      </p:sp>
      <p:sp>
        <p:nvSpPr>
          <p:cNvPr id="22" name="矩形 21">
            <a:extLst>
              <a:ext uri="{FF2B5EF4-FFF2-40B4-BE49-F238E27FC236}">
                <a16:creationId xmlns:a16="http://schemas.microsoft.com/office/drawing/2014/main" xmlns="" id="{A41D1A99-3736-49F5-972B-EE64A3AEEFC0}"/>
              </a:ext>
            </a:extLst>
          </p:cNvPr>
          <p:cNvSpPr/>
          <p:nvPr/>
        </p:nvSpPr>
        <p:spPr>
          <a:xfrm>
            <a:off x="887514" y="4334324"/>
            <a:ext cx="2206823" cy="1323183"/>
          </a:xfrm>
          <a:prstGeom prst="rect">
            <a:avLst/>
          </a:prstGeom>
        </p:spPr>
        <p:txBody>
          <a:bodyPr wrap="square">
            <a:spAutoFit/>
          </a:bodyPr>
          <a:lstStyle/>
          <a:p>
            <a:pPr algn="ctr" defTabSz="457200">
              <a:lnSpc>
                <a:spcPct val="150000"/>
              </a:lnSpc>
            </a:pPr>
            <a:r>
              <a:rPr lang="en-US" altLang="zh-CN" sz="1333">
                <a:solidFill>
                  <a:schemeClr val="bg1"/>
                </a:solidFill>
                <a:ea typeface="等线" panose="02010600030101010101" pitchFamily="2" charset="-122"/>
                <a:cs typeface="Arial" panose="020B0604020202020204" pitchFamily="34" charset="0"/>
                <a:sym typeface="Arial" panose="020B0604020202020204" pitchFamily="34" charset="0"/>
              </a:rPr>
              <a:t>Lorem ipsum dolor sit amet, consectetuer adipiscing elit. Aenean commodo ligula eget dolor. </a:t>
            </a:r>
            <a:endParaRPr lang="zh-CN" altLang="en-US" sz="2400">
              <a:solidFill>
                <a:schemeClr val="bg1"/>
              </a:solidFill>
              <a:ea typeface="等线" panose="02010600030101010101" pitchFamily="2" charset="-122"/>
            </a:endParaRPr>
          </a:p>
        </p:txBody>
      </p:sp>
      <p:sp>
        <p:nvSpPr>
          <p:cNvPr id="23" name="矩形 22">
            <a:extLst>
              <a:ext uri="{FF2B5EF4-FFF2-40B4-BE49-F238E27FC236}">
                <a16:creationId xmlns:a16="http://schemas.microsoft.com/office/drawing/2014/main" xmlns="" id="{5D9BB70E-80EE-4B26-960A-3E783D1DFA54}"/>
              </a:ext>
            </a:extLst>
          </p:cNvPr>
          <p:cNvSpPr/>
          <p:nvPr/>
        </p:nvSpPr>
        <p:spPr>
          <a:xfrm>
            <a:off x="1072255" y="3978146"/>
            <a:ext cx="1617751" cy="379656"/>
          </a:xfrm>
          <a:prstGeom prst="rect">
            <a:avLst/>
          </a:prstGeom>
        </p:spPr>
        <p:txBody>
          <a:bodyPr wrap="none">
            <a:spAutoFit/>
          </a:bodyPr>
          <a:lstStyle/>
          <a:p>
            <a:pPr algn="ctr" defTabSz="457200"/>
            <a:r>
              <a:rPr lang="zh-CN" altLang="en-US" sz="1867" b="1" dirty="0">
                <a:solidFill>
                  <a:schemeClr val="bg1"/>
                </a:solidFill>
                <a:ea typeface="等线" panose="02010600030101010101" pitchFamily="2" charset="-122"/>
                <a:cs typeface="Arial" panose="020B0604020202020204" pitchFamily="34" charset="0"/>
                <a:sym typeface="Arial" panose="020B0604020202020204" pitchFamily="34" charset="0"/>
              </a:rPr>
              <a:t>点击输入标题</a:t>
            </a:r>
            <a:endParaRPr lang="zh-CN" altLang="en-US" sz="2667" b="1" dirty="0">
              <a:solidFill>
                <a:schemeClr val="bg1"/>
              </a:solidFill>
              <a:ea typeface="等线" panose="02010600030101010101" pitchFamily="2" charset="-122"/>
            </a:endParaRPr>
          </a:p>
        </p:txBody>
      </p:sp>
      <p:sp>
        <p:nvSpPr>
          <p:cNvPr id="24" name="矩形 23">
            <a:extLst>
              <a:ext uri="{FF2B5EF4-FFF2-40B4-BE49-F238E27FC236}">
                <a16:creationId xmlns:a16="http://schemas.microsoft.com/office/drawing/2014/main" xmlns="" id="{F8684059-5545-41C6-ABE0-F7F5585672F6}"/>
              </a:ext>
            </a:extLst>
          </p:cNvPr>
          <p:cNvSpPr/>
          <p:nvPr/>
        </p:nvSpPr>
        <p:spPr>
          <a:xfrm>
            <a:off x="3775542" y="3978146"/>
            <a:ext cx="1617751" cy="379656"/>
          </a:xfrm>
          <a:prstGeom prst="rect">
            <a:avLst/>
          </a:prstGeom>
        </p:spPr>
        <p:txBody>
          <a:bodyPr wrap="none">
            <a:spAutoFit/>
          </a:bodyPr>
          <a:lstStyle/>
          <a:p>
            <a:pPr algn="ctr" defTabSz="457200"/>
            <a:r>
              <a:rPr lang="zh-CN" altLang="en-US" sz="1867" b="1" dirty="0">
                <a:solidFill>
                  <a:schemeClr val="bg1"/>
                </a:solidFill>
                <a:ea typeface="等线" panose="02010600030101010101" pitchFamily="2" charset="-122"/>
                <a:cs typeface="Arial" panose="020B0604020202020204" pitchFamily="34" charset="0"/>
                <a:sym typeface="Arial" panose="020B0604020202020204" pitchFamily="34" charset="0"/>
              </a:rPr>
              <a:t>点击输入标题</a:t>
            </a:r>
            <a:endParaRPr lang="zh-CN" altLang="en-US" sz="2667" b="1" dirty="0">
              <a:solidFill>
                <a:schemeClr val="bg1"/>
              </a:solidFill>
              <a:ea typeface="等线" panose="02010600030101010101" pitchFamily="2" charset="-122"/>
            </a:endParaRPr>
          </a:p>
        </p:txBody>
      </p:sp>
      <p:sp>
        <p:nvSpPr>
          <p:cNvPr id="25" name="矩形 24">
            <a:extLst>
              <a:ext uri="{FF2B5EF4-FFF2-40B4-BE49-F238E27FC236}">
                <a16:creationId xmlns:a16="http://schemas.microsoft.com/office/drawing/2014/main" xmlns="" id="{60620DA6-B907-401D-9D93-341AD29724A1}"/>
              </a:ext>
            </a:extLst>
          </p:cNvPr>
          <p:cNvSpPr/>
          <p:nvPr/>
        </p:nvSpPr>
        <p:spPr>
          <a:xfrm>
            <a:off x="6579989" y="3942426"/>
            <a:ext cx="1617751" cy="379656"/>
          </a:xfrm>
          <a:prstGeom prst="rect">
            <a:avLst/>
          </a:prstGeom>
        </p:spPr>
        <p:txBody>
          <a:bodyPr wrap="none">
            <a:spAutoFit/>
          </a:bodyPr>
          <a:lstStyle/>
          <a:p>
            <a:pPr algn="ctr" defTabSz="457200"/>
            <a:r>
              <a:rPr lang="zh-CN" altLang="en-US" sz="1867" b="1" dirty="0">
                <a:solidFill>
                  <a:schemeClr val="bg1"/>
                </a:solidFill>
                <a:ea typeface="等线" panose="02010600030101010101" pitchFamily="2" charset="-122"/>
                <a:cs typeface="Arial" panose="020B0604020202020204" pitchFamily="34" charset="0"/>
                <a:sym typeface="Arial" panose="020B0604020202020204" pitchFamily="34" charset="0"/>
              </a:rPr>
              <a:t>点击输入标题</a:t>
            </a:r>
            <a:endParaRPr lang="zh-CN" altLang="en-US" sz="2667" b="1" dirty="0">
              <a:solidFill>
                <a:schemeClr val="bg1"/>
              </a:solidFill>
              <a:ea typeface="等线" panose="02010600030101010101" pitchFamily="2" charset="-122"/>
            </a:endParaRPr>
          </a:p>
        </p:txBody>
      </p:sp>
      <p:sp>
        <p:nvSpPr>
          <p:cNvPr id="26" name="矩形 25">
            <a:extLst>
              <a:ext uri="{FF2B5EF4-FFF2-40B4-BE49-F238E27FC236}">
                <a16:creationId xmlns:a16="http://schemas.microsoft.com/office/drawing/2014/main" xmlns="" id="{DF22581B-FF00-4366-B68C-1723D8129EFE}"/>
              </a:ext>
            </a:extLst>
          </p:cNvPr>
          <p:cNvSpPr/>
          <p:nvPr/>
        </p:nvSpPr>
        <p:spPr>
          <a:xfrm>
            <a:off x="9456987" y="3890126"/>
            <a:ext cx="1617751" cy="379656"/>
          </a:xfrm>
          <a:prstGeom prst="rect">
            <a:avLst/>
          </a:prstGeom>
        </p:spPr>
        <p:txBody>
          <a:bodyPr wrap="none">
            <a:spAutoFit/>
          </a:bodyPr>
          <a:lstStyle/>
          <a:p>
            <a:pPr algn="ctr" defTabSz="457200"/>
            <a:r>
              <a:rPr lang="zh-CN" altLang="en-US" sz="1867" b="1" dirty="0">
                <a:solidFill>
                  <a:schemeClr val="bg1"/>
                </a:solidFill>
                <a:ea typeface="等线" panose="02010600030101010101" pitchFamily="2" charset="-122"/>
                <a:cs typeface="Arial" panose="020B0604020202020204" pitchFamily="34" charset="0"/>
                <a:sym typeface="Arial" panose="020B0604020202020204" pitchFamily="34" charset="0"/>
              </a:rPr>
              <a:t>点击输入标题</a:t>
            </a:r>
            <a:endParaRPr lang="zh-CN" altLang="en-US" sz="2667" b="1" dirty="0">
              <a:solidFill>
                <a:schemeClr val="bg1"/>
              </a:solidFill>
              <a:ea typeface="等线" panose="02010600030101010101" pitchFamily="2" charset="-122"/>
            </a:endParaRPr>
          </a:p>
        </p:txBody>
      </p:sp>
      <p:sp>
        <p:nvSpPr>
          <p:cNvPr id="27" name="矩形 26">
            <a:extLst>
              <a:ext uri="{FF2B5EF4-FFF2-40B4-BE49-F238E27FC236}">
                <a16:creationId xmlns:a16="http://schemas.microsoft.com/office/drawing/2014/main" xmlns="" id="{1117F073-3F2C-4E1C-8B28-5469E1F8EF32}"/>
              </a:ext>
            </a:extLst>
          </p:cNvPr>
          <p:cNvSpPr/>
          <p:nvPr/>
        </p:nvSpPr>
        <p:spPr>
          <a:xfrm>
            <a:off x="2346470" y="3295000"/>
            <a:ext cx="586122" cy="379656"/>
          </a:xfrm>
          <a:prstGeom prst="rect">
            <a:avLst/>
          </a:prstGeom>
          <a:solidFill>
            <a:schemeClr val="bg1"/>
          </a:solidFill>
        </p:spPr>
        <p:txBody>
          <a:bodyPr wrap="none">
            <a:spAutoFit/>
          </a:bodyPr>
          <a:lstStyle/>
          <a:p>
            <a:pPr algn="ctr" defTabSz="457200"/>
            <a:r>
              <a:rPr lang="en-US" altLang="zh-CN" sz="1867" b="1">
                <a:solidFill>
                  <a:srgbClr val="002060"/>
                </a:solidFill>
                <a:ea typeface="等线" panose="02010600030101010101" pitchFamily="2" charset="-122"/>
                <a:cs typeface="Arial" panose="020B0604020202020204" pitchFamily="34" charset="0"/>
                <a:sym typeface="Arial" panose="020B0604020202020204" pitchFamily="34" charset="0"/>
              </a:rPr>
              <a:t>CEO</a:t>
            </a:r>
            <a:endParaRPr lang="zh-CN" altLang="en-US" sz="2667" b="1">
              <a:solidFill>
                <a:srgbClr val="002060"/>
              </a:solidFill>
              <a:ea typeface="等线" panose="02010600030101010101" pitchFamily="2" charset="-122"/>
            </a:endParaRPr>
          </a:p>
        </p:txBody>
      </p:sp>
      <p:sp>
        <p:nvSpPr>
          <p:cNvPr id="28" name="矩形 27">
            <a:extLst>
              <a:ext uri="{FF2B5EF4-FFF2-40B4-BE49-F238E27FC236}">
                <a16:creationId xmlns:a16="http://schemas.microsoft.com/office/drawing/2014/main" xmlns="" id="{D45CF106-53CD-4875-8E68-5AC3F2340EF0}"/>
              </a:ext>
            </a:extLst>
          </p:cNvPr>
          <p:cNvSpPr/>
          <p:nvPr/>
        </p:nvSpPr>
        <p:spPr>
          <a:xfrm>
            <a:off x="5106535" y="3307969"/>
            <a:ext cx="633380" cy="379656"/>
          </a:xfrm>
          <a:prstGeom prst="rect">
            <a:avLst/>
          </a:prstGeom>
        </p:spPr>
        <p:txBody>
          <a:bodyPr wrap="none">
            <a:spAutoFit/>
          </a:bodyPr>
          <a:lstStyle/>
          <a:p>
            <a:pPr algn="ctr" defTabSz="457200"/>
            <a:r>
              <a:rPr lang="en-US" altLang="zh-CN" sz="1867" b="1">
                <a:solidFill>
                  <a:srgbClr val="002060"/>
                </a:solidFill>
                <a:ea typeface="等线" panose="02010600030101010101" pitchFamily="2" charset="-122"/>
                <a:cs typeface="Arial" panose="020B0604020202020204" pitchFamily="34" charset="0"/>
                <a:sym typeface="Arial" panose="020B0604020202020204" pitchFamily="34" charset="0"/>
              </a:rPr>
              <a:t>COO</a:t>
            </a:r>
            <a:endParaRPr lang="zh-CN" altLang="en-US" sz="2667" b="1">
              <a:solidFill>
                <a:srgbClr val="002060"/>
              </a:solidFill>
              <a:ea typeface="等线" panose="02010600030101010101" pitchFamily="2" charset="-122"/>
            </a:endParaRPr>
          </a:p>
        </p:txBody>
      </p:sp>
      <p:sp>
        <p:nvSpPr>
          <p:cNvPr id="29" name="矩形 28">
            <a:extLst>
              <a:ext uri="{FF2B5EF4-FFF2-40B4-BE49-F238E27FC236}">
                <a16:creationId xmlns:a16="http://schemas.microsoft.com/office/drawing/2014/main" xmlns="" id="{8AB74F5C-BB37-4A6E-9285-54191C36324F}"/>
              </a:ext>
            </a:extLst>
          </p:cNvPr>
          <p:cNvSpPr/>
          <p:nvPr/>
        </p:nvSpPr>
        <p:spPr>
          <a:xfrm>
            <a:off x="7811678" y="3251836"/>
            <a:ext cx="559769" cy="543867"/>
          </a:xfrm>
          <a:prstGeom prst="rect">
            <a:avLst/>
          </a:prstGeom>
        </p:spPr>
        <p:txBody>
          <a:bodyPr wrap="none">
            <a:spAutoFit/>
          </a:bodyPr>
          <a:lstStyle/>
          <a:p>
            <a:pPr algn="ctr" defTabSz="457200"/>
            <a:r>
              <a:rPr lang="zh-CN" altLang="en-US" sz="1467" b="1">
                <a:solidFill>
                  <a:srgbClr val="002060"/>
                </a:solidFill>
                <a:ea typeface="等线" panose="02010600030101010101" pitchFamily="2" charset="-122"/>
                <a:cs typeface="Arial" panose="020B0604020202020204" pitchFamily="34" charset="0"/>
                <a:sym typeface="Arial" panose="020B0604020202020204" pitchFamily="34" charset="0"/>
              </a:rPr>
              <a:t>设计</a:t>
            </a:r>
            <a:endParaRPr lang="en-US" altLang="zh-CN" sz="1467" b="1">
              <a:solidFill>
                <a:srgbClr val="002060"/>
              </a:solidFill>
              <a:ea typeface="等线" panose="02010600030101010101" pitchFamily="2" charset="-122"/>
              <a:cs typeface="Arial" panose="020B0604020202020204" pitchFamily="34" charset="0"/>
              <a:sym typeface="Arial" panose="020B0604020202020204" pitchFamily="34" charset="0"/>
            </a:endParaRPr>
          </a:p>
          <a:p>
            <a:pPr algn="ctr" defTabSz="457200"/>
            <a:r>
              <a:rPr lang="zh-CN" altLang="en-US" sz="1467" b="1">
                <a:solidFill>
                  <a:srgbClr val="002060"/>
                </a:solidFill>
                <a:ea typeface="等线" panose="02010600030101010101" pitchFamily="2" charset="-122"/>
                <a:cs typeface="Arial" panose="020B0604020202020204" pitchFamily="34" charset="0"/>
                <a:sym typeface="Arial" panose="020B0604020202020204" pitchFamily="34" charset="0"/>
              </a:rPr>
              <a:t>总监</a:t>
            </a:r>
            <a:endParaRPr lang="zh-CN" altLang="en-US" sz="2133" b="1">
              <a:solidFill>
                <a:srgbClr val="002060"/>
              </a:solidFill>
              <a:ea typeface="等线" panose="02010600030101010101" pitchFamily="2" charset="-122"/>
            </a:endParaRPr>
          </a:p>
        </p:txBody>
      </p:sp>
      <p:sp>
        <p:nvSpPr>
          <p:cNvPr id="30" name="矩形 29">
            <a:extLst>
              <a:ext uri="{FF2B5EF4-FFF2-40B4-BE49-F238E27FC236}">
                <a16:creationId xmlns:a16="http://schemas.microsoft.com/office/drawing/2014/main" xmlns="" id="{E92B7B42-E025-42C8-8FEB-BB3AA72B6E5E}"/>
              </a:ext>
            </a:extLst>
          </p:cNvPr>
          <p:cNvSpPr/>
          <p:nvPr/>
        </p:nvSpPr>
        <p:spPr>
          <a:xfrm>
            <a:off x="10663569" y="3174859"/>
            <a:ext cx="559769" cy="543867"/>
          </a:xfrm>
          <a:prstGeom prst="rect">
            <a:avLst/>
          </a:prstGeom>
        </p:spPr>
        <p:txBody>
          <a:bodyPr wrap="none">
            <a:spAutoFit/>
          </a:bodyPr>
          <a:lstStyle/>
          <a:p>
            <a:pPr algn="ctr" defTabSz="457200"/>
            <a:r>
              <a:rPr lang="zh-CN" altLang="en-US" sz="1467" b="1">
                <a:solidFill>
                  <a:srgbClr val="002060"/>
                </a:solidFill>
                <a:ea typeface="等线" panose="02010600030101010101" pitchFamily="2" charset="-122"/>
                <a:cs typeface="Arial" panose="020B0604020202020204" pitchFamily="34" charset="0"/>
                <a:sym typeface="Arial" panose="020B0604020202020204" pitchFamily="34" charset="0"/>
              </a:rPr>
              <a:t>财务</a:t>
            </a:r>
            <a:endParaRPr lang="en-US" altLang="zh-CN" sz="1467" b="1">
              <a:solidFill>
                <a:srgbClr val="002060"/>
              </a:solidFill>
              <a:ea typeface="等线" panose="02010600030101010101" pitchFamily="2" charset="-122"/>
              <a:cs typeface="Arial" panose="020B0604020202020204" pitchFamily="34" charset="0"/>
              <a:sym typeface="Arial" panose="020B0604020202020204" pitchFamily="34" charset="0"/>
            </a:endParaRPr>
          </a:p>
          <a:p>
            <a:pPr algn="ctr" defTabSz="457200"/>
            <a:r>
              <a:rPr lang="zh-CN" altLang="en-US" sz="1467" b="1">
                <a:solidFill>
                  <a:srgbClr val="002060"/>
                </a:solidFill>
                <a:ea typeface="等线" panose="02010600030101010101" pitchFamily="2" charset="-122"/>
                <a:cs typeface="Arial" panose="020B0604020202020204" pitchFamily="34" charset="0"/>
                <a:sym typeface="Arial" panose="020B0604020202020204" pitchFamily="34" charset="0"/>
              </a:rPr>
              <a:t>总监</a:t>
            </a:r>
            <a:endParaRPr lang="zh-CN" altLang="en-US" sz="2133" b="1">
              <a:solidFill>
                <a:srgbClr val="002060"/>
              </a:solidFill>
              <a:ea typeface="等线" panose="02010600030101010101" pitchFamily="2" charset="-122"/>
            </a:endParaRPr>
          </a:p>
        </p:txBody>
      </p:sp>
      <p:sp>
        <p:nvSpPr>
          <p:cNvPr id="31" name="矩形 30">
            <a:extLst>
              <a:ext uri="{FF2B5EF4-FFF2-40B4-BE49-F238E27FC236}">
                <a16:creationId xmlns:a16="http://schemas.microsoft.com/office/drawing/2014/main" xmlns="" id="{CCB946DC-9B46-4786-920B-6DE039C268F5}"/>
              </a:ext>
            </a:extLst>
          </p:cNvPr>
          <p:cNvSpPr/>
          <p:nvPr/>
        </p:nvSpPr>
        <p:spPr>
          <a:xfrm>
            <a:off x="3532530" y="4334324"/>
            <a:ext cx="2204935" cy="1323183"/>
          </a:xfrm>
          <a:prstGeom prst="rect">
            <a:avLst/>
          </a:prstGeom>
        </p:spPr>
        <p:txBody>
          <a:bodyPr wrap="square">
            <a:spAutoFit/>
          </a:bodyPr>
          <a:lstStyle/>
          <a:p>
            <a:pPr algn="ctr" defTabSz="457200">
              <a:lnSpc>
                <a:spcPct val="150000"/>
              </a:lnSpc>
            </a:pPr>
            <a:r>
              <a:rPr lang="en-US" altLang="zh-CN" sz="1333">
                <a:solidFill>
                  <a:schemeClr val="bg1"/>
                </a:solidFill>
                <a:ea typeface="等线" panose="02010600030101010101" pitchFamily="2" charset="-122"/>
                <a:cs typeface="Arial" panose="020B0604020202020204" pitchFamily="34" charset="0"/>
                <a:sym typeface="Arial" panose="020B0604020202020204" pitchFamily="34" charset="0"/>
              </a:rPr>
              <a:t>Lorem ipsum dolor sit amet, consectetuer adipiscing elit. Aenean commodo ligula eget dolor. </a:t>
            </a:r>
            <a:endParaRPr lang="zh-CN" altLang="en-US" sz="2400">
              <a:solidFill>
                <a:schemeClr val="bg1"/>
              </a:solidFill>
              <a:ea typeface="等线" panose="02010600030101010101" pitchFamily="2" charset="-122"/>
            </a:endParaRPr>
          </a:p>
        </p:txBody>
      </p:sp>
      <p:sp>
        <p:nvSpPr>
          <p:cNvPr id="32" name="矩形 31">
            <a:extLst>
              <a:ext uri="{FF2B5EF4-FFF2-40B4-BE49-F238E27FC236}">
                <a16:creationId xmlns:a16="http://schemas.microsoft.com/office/drawing/2014/main" xmlns="" id="{A11BF324-9CD3-49BC-B57A-A3FE854323B9}"/>
              </a:ext>
            </a:extLst>
          </p:cNvPr>
          <p:cNvSpPr/>
          <p:nvPr/>
        </p:nvSpPr>
        <p:spPr>
          <a:xfrm>
            <a:off x="6286395" y="4352796"/>
            <a:ext cx="2204935" cy="1323183"/>
          </a:xfrm>
          <a:prstGeom prst="rect">
            <a:avLst/>
          </a:prstGeom>
        </p:spPr>
        <p:txBody>
          <a:bodyPr wrap="square">
            <a:spAutoFit/>
          </a:bodyPr>
          <a:lstStyle/>
          <a:p>
            <a:pPr algn="ctr" defTabSz="457200">
              <a:lnSpc>
                <a:spcPct val="150000"/>
              </a:lnSpc>
            </a:pPr>
            <a:r>
              <a:rPr lang="en-US" altLang="zh-CN" sz="1333">
                <a:solidFill>
                  <a:schemeClr val="bg1"/>
                </a:solidFill>
                <a:ea typeface="等线" panose="02010600030101010101" pitchFamily="2" charset="-122"/>
                <a:cs typeface="Arial" panose="020B0604020202020204" pitchFamily="34" charset="0"/>
                <a:sym typeface="Arial" panose="020B0604020202020204" pitchFamily="34" charset="0"/>
              </a:rPr>
              <a:t>Lorem ipsum dolor sit amet, consectetuer adipiscing elit. Aenean commodo ligula eget dolor. </a:t>
            </a:r>
            <a:endParaRPr lang="zh-CN" altLang="en-US" sz="2400">
              <a:solidFill>
                <a:schemeClr val="bg1"/>
              </a:solidFill>
              <a:ea typeface="等线" panose="02010600030101010101" pitchFamily="2" charset="-122"/>
            </a:endParaRPr>
          </a:p>
        </p:txBody>
      </p:sp>
      <p:sp>
        <p:nvSpPr>
          <p:cNvPr id="33" name="矩形 32">
            <a:extLst>
              <a:ext uri="{FF2B5EF4-FFF2-40B4-BE49-F238E27FC236}">
                <a16:creationId xmlns:a16="http://schemas.microsoft.com/office/drawing/2014/main" xmlns="" id="{19FC579A-8B13-4E98-8B4D-C89DCCCE26DE}"/>
              </a:ext>
            </a:extLst>
          </p:cNvPr>
          <p:cNvSpPr/>
          <p:nvPr/>
        </p:nvSpPr>
        <p:spPr>
          <a:xfrm>
            <a:off x="9163394" y="4329253"/>
            <a:ext cx="2204935" cy="1323183"/>
          </a:xfrm>
          <a:prstGeom prst="rect">
            <a:avLst/>
          </a:prstGeom>
        </p:spPr>
        <p:txBody>
          <a:bodyPr wrap="square">
            <a:spAutoFit/>
          </a:bodyPr>
          <a:lstStyle/>
          <a:p>
            <a:pPr algn="ctr" defTabSz="457200">
              <a:lnSpc>
                <a:spcPct val="150000"/>
              </a:lnSpc>
            </a:pPr>
            <a:r>
              <a:rPr lang="en-US" altLang="zh-CN" sz="1333">
                <a:solidFill>
                  <a:schemeClr val="bg1"/>
                </a:solidFill>
                <a:ea typeface="等线" panose="02010600030101010101" pitchFamily="2" charset="-122"/>
                <a:cs typeface="Arial" panose="020B0604020202020204" pitchFamily="34" charset="0"/>
                <a:sym typeface="Arial" panose="020B0604020202020204" pitchFamily="34" charset="0"/>
              </a:rPr>
              <a:t>Lorem ipsum dolor sit amet, consectetuer adipiscing elit. Aenean commodo ligula eget dolor. </a:t>
            </a:r>
            <a:endParaRPr lang="zh-CN" altLang="en-US" sz="2400">
              <a:solidFill>
                <a:schemeClr val="bg1"/>
              </a:solidFill>
              <a:ea typeface="等线" panose="02010600030101010101" pitchFamily="2" charset="-122"/>
            </a:endParaRPr>
          </a:p>
        </p:txBody>
      </p:sp>
    </p:spTree>
    <p:extLst>
      <p:ext uri="{BB962C8B-B14F-4D97-AF65-F5344CB8AC3E}">
        <p14:creationId xmlns:p14="http://schemas.microsoft.com/office/powerpoint/2010/main" val="256236958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2"/>
                                        </p:tgtEl>
                                        <p:attrNameLst>
                                          <p:attrName>style.visibility</p:attrName>
                                        </p:attrNameLst>
                                      </p:cBhvr>
                                      <p:to>
                                        <p:strVal val="visible"/>
                                      </p:to>
                                    </p:set>
                                    <p:anim calcmode="lin" valueType="num">
                                      <p:cBhvr additive="base">
                                        <p:cTn id="15" dur="500" fill="hold"/>
                                        <p:tgtEl>
                                          <p:spTgt spid="12"/>
                                        </p:tgtEl>
                                        <p:attrNameLst>
                                          <p:attrName>ppt_x</p:attrName>
                                        </p:attrNameLst>
                                      </p:cBhvr>
                                      <p:tavLst>
                                        <p:tav tm="0">
                                          <p:val>
                                            <p:strVal val="#ppt_x"/>
                                          </p:val>
                                        </p:tav>
                                        <p:tav tm="100000">
                                          <p:val>
                                            <p:strVal val="#ppt_x"/>
                                          </p:val>
                                        </p:tav>
                                      </p:tavLst>
                                    </p:anim>
                                    <p:anim calcmode="lin" valueType="num">
                                      <p:cBhvr additive="base">
                                        <p:cTn id="16" dur="500" fill="hold"/>
                                        <p:tgtEl>
                                          <p:spTgt spid="12"/>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ppt_x"/>
                                          </p:val>
                                        </p:tav>
                                        <p:tav tm="100000">
                                          <p:val>
                                            <p:strVal val="#ppt_x"/>
                                          </p:val>
                                        </p:tav>
                                      </p:tavLst>
                                    </p:anim>
                                    <p:anim calcmode="lin" valueType="num">
                                      <p:cBhvr additive="base">
                                        <p:cTn id="20" dur="500" fill="hold"/>
                                        <p:tgtEl>
                                          <p:spTgt spid="15"/>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additive="base">
                                        <p:cTn id="27" dur="500" fill="hold"/>
                                        <p:tgtEl>
                                          <p:spTgt spid="19"/>
                                        </p:tgtEl>
                                        <p:attrNameLst>
                                          <p:attrName>ppt_x</p:attrName>
                                        </p:attrNameLst>
                                      </p:cBhvr>
                                      <p:tavLst>
                                        <p:tav tm="0">
                                          <p:val>
                                            <p:strVal val="#ppt_x"/>
                                          </p:val>
                                        </p:tav>
                                        <p:tav tm="100000">
                                          <p:val>
                                            <p:strVal val="#ppt_x"/>
                                          </p:val>
                                        </p:tav>
                                      </p:tavLst>
                                    </p:anim>
                                    <p:anim calcmode="lin" valueType="num">
                                      <p:cBhvr additive="base">
                                        <p:cTn id="28" dur="500" fill="hold"/>
                                        <p:tgtEl>
                                          <p:spTgt spid="19"/>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additive="base">
                                        <p:cTn id="31" dur="500" fill="hold"/>
                                        <p:tgtEl>
                                          <p:spTgt spid="20"/>
                                        </p:tgtEl>
                                        <p:attrNameLst>
                                          <p:attrName>ppt_x</p:attrName>
                                        </p:attrNameLst>
                                      </p:cBhvr>
                                      <p:tavLst>
                                        <p:tav tm="0">
                                          <p:val>
                                            <p:strVal val="#ppt_x"/>
                                          </p:val>
                                        </p:tav>
                                        <p:tav tm="100000">
                                          <p:val>
                                            <p:strVal val="#ppt_x"/>
                                          </p:val>
                                        </p:tav>
                                      </p:tavLst>
                                    </p:anim>
                                    <p:anim calcmode="lin" valueType="num">
                                      <p:cBhvr additive="base">
                                        <p:cTn id="32" dur="500" fill="hold"/>
                                        <p:tgtEl>
                                          <p:spTgt spid="20"/>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additive="base">
                                        <p:cTn id="35" dur="500" fill="hold"/>
                                        <p:tgtEl>
                                          <p:spTgt spid="21"/>
                                        </p:tgtEl>
                                        <p:attrNameLst>
                                          <p:attrName>ppt_x</p:attrName>
                                        </p:attrNameLst>
                                      </p:cBhvr>
                                      <p:tavLst>
                                        <p:tav tm="0">
                                          <p:val>
                                            <p:strVal val="#ppt_x"/>
                                          </p:val>
                                        </p:tav>
                                        <p:tav tm="100000">
                                          <p:val>
                                            <p:strVal val="#ppt_x"/>
                                          </p:val>
                                        </p:tav>
                                      </p:tavLst>
                                    </p:anim>
                                    <p:anim calcmode="lin" valueType="num">
                                      <p:cBhvr additive="base">
                                        <p:cTn id="36" dur="500" fill="hold"/>
                                        <p:tgtEl>
                                          <p:spTgt spid="21"/>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additive="base">
                                        <p:cTn id="39" dur="500" fill="hold"/>
                                        <p:tgtEl>
                                          <p:spTgt spid="22"/>
                                        </p:tgtEl>
                                        <p:attrNameLst>
                                          <p:attrName>ppt_x</p:attrName>
                                        </p:attrNameLst>
                                      </p:cBhvr>
                                      <p:tavLst>
                                        <p:tav tm="0">
                                          <p:val>
                                            <p:strVal val="#ppt_x"/>
                                          </p:val>
                                        </p:tav>
                                        <p:tav tm="100000">
                                          <p:val>
                                            <p:strVal val="#ppt_x"/>
                                          </p:val>
                                        </p:tav>
                                      </p:tavLst>
                                    </p:anim>
                                    <p:anim calcmode="lin" valueType="num">
                                      <p:cBhvr additive="base">
                                        <p:cTn id="40" dur="500" fill="hold"/>
                                        <p:tgtEl>
                                          <p:spTgt spid="22"/>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additive="base">
                                        <p:cTn id="43" dur="500" fill="hold"/>
                                        <p:tgtEl>
                                          <p:spTgt spid="23"/>
                                        </p:tgtEl>
                                        <p:attrNameLst>
                                          <p:attrName>ppt_x</p:attrName>
                                        </p:attrNameLst>
                                      </p:cBhvr>
                                      <p:tavLst>
                                        <p:tav tm="0">
                                          <p:val>
                                            <p:strVal val="#ppt_x"/>
                                          </p:val>
                                        </p:tav>
                                        <p:tav tm="100000">
                                          <p:val>
                                            <p:strVal val="#ppt_x"/>
                                          </p:val>
                                        </p:tav>
                                      </p:tavLst>
                                    </p:anim>
                                    <p:anim calcmode="lin" valueType="num">
                                      <p:cBhvr additive="base">
                                        <p:cTn id="44" dur="500" fill="hold"/>
                                        <p:tgtEl>
                                          <p:spTgt spid="23"/>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anim calcmode="lin" valueType="num">
                                      <p:cBhvr additive="base">
                                        <p:cTn id="47" dur="500" fill="hold"/>
                                        <p:tgtEl>
                                          <p:spTgt spid="24"/>
                                        </p:tgtEl>
                                        <p:attrNameLst>
                                          <p:attrName>ppt_x</p:attrName>
                                        </p:attrNameLst>
                                      </p:cBhvr>
                                      <p:tavLst>
                                        <p:tav tm="0">
                                          <p:val>
                                            <p:strVal val="#ppt_x"/>
                                          </p:val>
                                        </p:tav>
                                        <p:tav tm="100000">
                                          <p:val>
                                            <p:strVal val="#ppt_x"/>
                                          </p:val>
                                        </p:tav>
                                      </p:tavLst>
                                    </p:anim>
                                    <p:anim calcmode="lin" valueType="num">
                                      <p:cBhvr additive="base">
                                        <p:cTn id="48" dur="500" fill="hold"/>
                                        <p:tgtEl>
                                          <p:spTgt spid="24"/>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5"/>
                                        </p:tgtEl>
                                        <p:attrNameLst>
                                          <p:attrName>style.visibility</p:attrName>
                                        </p:attrNameLst>
                                      </p:cBhvr>
                                      <p:to>
                                        <p:strVal val="visible"/>
                                      </p:to>
                                    </p:set>
                                    <p:anim calcmode="lin" valueType="num">
                                      <p:cBhvr additive="base">
                                        <p:cTn id="51" dur="500" fill="hold"/>
                                        <p:tgtEl>
                                          <p:spTgt spid="25"/>
                                        </p:tgtEl>
                                        <p:attrNameLst>
                                          <p:attrName>ppt_x</p:attrName>
                                        </p:attrNameLst>
                                      </p:cBhvr>
                                      <p:tavLst>
                                        <p:tav tm="0">
                                          <p:val>
                                            <p:strVal val="#ppt_x"/>
                                          </p:val>
                                        </p:tav>
                                        <p:tav tm="100000">
                                          <p:val>
                                            <p:strVal val="#ppt_x"/>
                                          </p:val>
                                        </p:tav>
                                      </p:tavLst>
                                    </p:anim>
                                    <p:anim calcmode="lin" valueType="num">
                                      <p:cBhvr additive="base">
                                        <p:cTn id="52" dur="500" fill="hold"/>
                                        <p:tgtEl>
                                          <p:spTgt spid="25"/>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26"/>
                                        </p:tgtEl>
                                        <p:attrNameLst>
                                          <p:attrName>style.visibility</p:attrName>
                                        </p:attrNameLst>
                                      </p:cBhvr>
                                      <p:to>
                                        <p:strVal val="visible"/>
                                      </p:to>
                                    </p:set>
                                    <p:anim calcmode="lin" valueType="num">
                                      <p:cBhvr additive="base">
                                        <p:cTn id="55" dur="500" fill="hold"/>
                                        <p:tgtEl>
                                          <p:spTgt spid="26"/>
                                        </p:tgtEl>
                                        <p:attrNameLst>
                                          <p:attrName>ppt_x</p:attrName>
                                        </p:attrNameLst>
                                      </p:cBhvr>
                                      <p:tavLst>
                                        <p:tav tm="0">
                                          <p:val>
                                            <p:strVal val="#ppt_x"/>
                                          </p:val>
                                        </p:tav>
                                        <p:tav tm="100000">
                                          <p:val>
                                            <p:strVal val="#ppt_x"/>
                                          </p:val>
                                        </p:tav>
                                      </p:tavLst>
                                    </p:anim>
                                    <p:anim calcmode="lin" valueType="num">
                                      <p:cBhvr additive="base">
                                        <p:cTn id="56" dur="500" fill="hold"/>
                                        <p:tgtEl>
                                          <p:spTgt spid="26"/>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27"/>
                                        </p:tgtEl>
                                        <p:attrNameLst>
                                          <p:attrName>style.visibility</p:attrName>
                                        </p:attrNameLst>
                                      </p:cBhvr>
                                      <p:to>
                                        <p:strVal val="visible"/>
                                      </p:to>
                                    </p:set>
                                    <p:anim calcmode="lin" valueType="num">
                                      <p:cBhvr additive="base">
                                        <p:cTn id="59" dur="500" fill="hold"/>
                                        <p:tgtEl>
                                          <p:spTgt spid="27"/>
                                        </p:tgtEl>
                                        <p:attrNameLst>
                                          <p:attrName>ppt_x</p:attrName>
                                        </p:attrNameLst>
                                      </p:cBhvr>
                                      <p:tavLst>
                                        <p:tav tm="0">
                                          <p:val>
                                            <p:strVal val="#ppt_x"/>
                                          </p:val>
                                        </p:tav>
                                        <p:tav tm="100000">
                                          <p:val>
                                            <p:strVal val="#ppt_x"/>
                                          </p:val>
                                        </p:tav>
                                      </p:tavLst>
                                    </p:anim>
                                    <p:anim calcmode="lin" valueType="num">
                                      <p:cBhvr additive="base">
                                        <p:cTn id="60" dur="500" fill="hold"/>
                                        <p:tgtEl>
                                          <p:spTgt spid="27"/>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28"/>
                                        </p:tgtEl>
                                        <p:attrNameLst>
                                          <p:attrName>style.visibility</p:attrName>
                                        </p:attrNameLst>
                                      </p:cBhvr>
                                      <p:to>
                                        <p:strVal val="visible"/>
                                      </p:to>
                                    </p:set>
                                    <p:anim calcmode="lin" valueType="num">
                                      <p:cBhvr additive="base">
                                        <p:cTn id="63" dur="500" fill="hold"/>
                                        <p:tgtEl>
                                          <p:spTgt spid="28"/>
                                        </p:tgtEl>
                                        <p:attrNameLst>
                                          <p:attrName>ppt_x</p:attrName>
                                        </p:attrNameLst>
                                      </p:cBhvr>
                                      <p:tavLst>
                                        <p:tav tm="0">
                                          <p:val>
                                            <p:strVal val="#ppt_x"/>
                                          </p:val>
                                        </p:tav>
                                        <p:tav tm="100000">
                                          <p:val>
                                            <p:strVal val="#ppt_x"/>
                                          </p:val>
                                        </p:tav>
                                      </p:tavLst>
                                    </p:anim>
                                    <p:anim calcmode="lin" valueType="num">
                                      <p:cBhvr additive="base">
                                        <p:cTn id="64" dur="500" fill="hold"/>
                                        <p:tgtEl>
                                          <p:spTgt spid="28"/>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29"/>
                                        </p:tgtEl>
                                        <p:attrNameLst>
                                          <p:attrName>style.visibility</p:attrName>
                                        </p:attrNameLst>
                                      </p:cBhvr>
                                      <p:to>
                                        <p:strVal val="visible"/>
                                      </p:to>
                                    </p:set>
                                    <p:anim calcmode="lin" valueType="num">
                                      <p:cBhvr additive="base">
                                        <p:cTn id="67" dur="500" fill="hold"/>
                                        <p:tgtEl>
                                          <p:spTgt spid="29"/>
                                        </p:tgtEl>
                                        <p:attrNameLst>
                                          <p:attrName>ppt_x</p:attrName>
                                        </p:attrNameLst>
                                      </p:cBhvr>
                                      <p:tavLst>
                                        <p:tav tm="0">
                                          <p:val>
                                            <p:strVal val="#ppt_x"/>
                                          </p:val>
                                        </p:tav>
                                        <p:tav tm="100000">
                                          <p:val>
                                            <p:strVal val="#ppt_x"/>
                                          </p:val>
                                        </p:tav>
                                      </p:tavLst>
                                    </p:anim>
                                    <p:anim calcmode="lin" valueType="num">
                                      <p:cBhvr additive="base">
                                        <p:cTn id="68" dur="500" fill="hold"/>
                                        <p:tgtEl>
                                          <p:spTgt spid="29"/>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30"/>
                                        </p:tgtEl>
                                        <p:attrNameLst>
                                          <p:attrName>style.visibility</p:attrName>
                                        </p:attrNameLst>
                                      </p:cBhvr>
                                      <p:to>
                                        <p:strVal val="visible"/>
                                      </p:to>
                                    </p:set>
                                    <p:anim calcmode="lin" valueType="num">
                                      <p:cBhvr additive="base">
                                        <p:cTn id="71" dur="500" fill="hold"/>
                                        <p:tgtEl>
                                          <p:spTgt spid="30"/>
                                        </p:tgtEl>
                                        <p:attrNameLst>
                                          <p:attrName>ppt_x</p:attrName>
                                        </p:attrNameLst>
                                      </p:cBhvr>
                                      <p:tavLst>
                                        <p:tav tm="0">
                                          <p:val>
                                            <p:strVal val="#ppt_x"/>
                                          </p:val>
                                        </p:tav>
                                        <p:tav tm="100000">
                                          <p:val>
                                            <p:strVal val="#ppt_x"/>
                                          </p:val>
                                        </p:tav>
                                      </p:tavLst>
                                    </p:anim>
                                    <p:anim calcmode="lin" valueType="num">
                                      <p:cBhvr additive="base">
                                        <p:cTn id="72" dur="500" fill="hold"/>
                                        <p:tgtEl>
                                          <p:spTgt spid="30"/>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0"/>
                                  </p:stCondLst>
                                  <p:childTnLst>
                                    <p:set>
                                      <p:cBhvr>
                                        <p:cTn id="74" dur="1" fill="hold">
                                          <p:stCondLst>
                                            <p:cond delay="0"/>
                                          </p:stCondLst>
                                        </p:cTn>
                                        <p:tgtEl>
                                          <p:spTgt spid="31"/>
                                        </p:tgtEl>
                                        <p:attrNameLst>
                                          <p:attrName>style.visibility</p:attrName>
                                        </p:attrNameLst>
                                      </p:cBhvr>
                                      <p:to>
                                        <p:strVal val="visible"/>
                                      </p:to>
                                    </p:set>
                                    <p:anim calcmode="lin" valueType="num">
                                      <p:cBhvr additive="base">
                                        <p:cTn id="75" dur="500" fill="hold"/>
                                        <p:tgtEl>
                                          <p:spTgt spid="31"/>
                                        </p:tgtEl>
                                        <p:attrNameLst>
                                          <p:attrName>ppt_x</p:attrName>
                                        </p:attrNameLst>
                                      </p:cBhvr>
                                      <p:tavLst>
                                        <p:tav tm="0">
                                          <p:val>
                                            <p:strVal val="#ppt_x"/>
                                          </p:val>
                                        </p:tav>
                                        <p:tav tm="100000">
                                          <p:val>
                                            <p:strVal val="#ppt_x"/>
                                          </p:val>
                                        </p:tav>
                                      </p:tavLst>
                                    </p:anim>
                                    <p:anim calcmode="lin" valueType="num">
                                      <p:cBhvr additive="base">
                                        <p:cTn id="76" dur="500" fill="hold"/>
                                        <p:tgtEl>
                                          <p:spTgt spid="31"/>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0"/>
                                  </p:stCondLst>
                                  <p:childTnLst>
                                    <p:set>
                                      <p:cBhvr>
                                        <p:cTn id="78" dur="1" fill="hold">
                                          <p:stCondLst>
                                            <p:cond delay="0"/>
                                          </p:stCondLst>
                                        </p:cTn>
                                        <p:tgtEl>
                                          <p:spTgt spid="32"/>
                                        </p:tgtEl>
                                        <p:attrNameLst>
                                          <p:attrName>style.visibility</p:attrName>
                                        </p:attrNameLst>
                                      </p:cBhvr>
                                      <p:to>
                                        <p:strVal val="visible"/>
                                      </p:to>
                                    </p:set>
                                    <p:anim calcmode="lin" valueType="num">
                                      <p:cBhvr additive="base">
                                        <p:cTn id="79" dur="500" fill="hold"/>
                                        <p:tgtEl>
                                          <p:spTgt spid="32"/>
                                        </p:tgtEl>
                                        <p:attrNameLst>
                                          <p:attrName>ppt_x</p:attrName>
                                        </p:attrNameLst>
                                      </p:cBhvr>
                                      <p:tavLst>
                                        <p:tav tm="0">
                                          <p:val>
                                            <p:strVal val="#ppt_x"/>
                                          </p:val>
                                        </p:tav>
                                        <p:tav tm="100000">
                                          <p:val>
                                            <p:strVal val="#ppt_x"/>
                                          </p:val>
                                        </p:tav>
                                      </p:tavLst>
                                    </p:anim>
                                    <p:anim calcmode="lin" valueType="num">
                                      <p:cBhvr additive="base">
                                        <p:cTn id="80" dur="500" fill="hold"/>
                                        <p:tgtEl>
                                          <p:spTgt spid="32"/>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33"/>
                                        </p:tgtEl>
                                        <p:attrNameLst>
                                          <p:attrName>style.visibility</p:attrName>
                                        </p:attrNameLst>
                                      </p:cBhvr>
                                      <p:to>
                                        <p:strVal val="visible"/>
                                      </p:to>
                                    </p:set>
                                    <p:anim calcmode="lin" valueType="num">
                                      <p:cBhvr additive="base">
                                        <p:cTn id="83" dur="500" fill="hold"/>
                                        <p:tgtEl>
                                          <p:spTgt spid="33"/>
                                        </p:tgtEl>
                                        <p:attrNameLst>
                                          <p:attrName>ppt_x</p:attrName>
                                        </p:attrNameLst>
                                      </p:cBhvr>
                                      <p:tavLst>
                                        <p:tav tm="0">
                                          <p:val>
                                            <p:strVal val="#ppt_x"/>
                                          </p:val>
                                        </p:tav>
                                        <p:tav tm="100000">
                                          <p:val>
                                            <p:strVal val="#ppt_x"/>
                                          </p:val>
                                        </p:tav>
                                      </p:tavLst>
                                    </p:anim>
                                    <p:anim calcmode="lin" valueType="num">
                                      <p:cBhvr additive="base">
                                        <p:cTn id="84"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p:bldP spid="23" grpId="0"/>
      <p:bldP spid="24" grpId="0"/>
      <p:bldP spid="25" grpId="0"/>
      <p:bldP spid="26" grpId="0"/>
      <p:bldP spid="27" grpId="0" animBg="1"/>
      <p:bldP spid="28" grpId="0"/>
      <p:bldP spid="29" grpId="0"/>
      <p:bldP spid="30" grpId="0"/>
      <p:bldP spid="31" grpId="0"/>
      <p:bldP spid="32" grpId="0"/>
      <p:bldP spid="3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FD2C1A4B-A34F-43E1-8158-E08685D40872}"/>
              </a:ext>
            </a:extLst>
          </p:cNvPr>
          <p:cNvSpPr txBox="1">
            <a:spLocks/>
          </p:cNvSpPr>
          <p:nvPr/>
        </p:nvSpPr>
        <p:spPr>
          <a:xfrm>
            <a:off x="677288" y="546636"/>
            <a:ext cx="3589912" cy="756295"/>
          </a:xfrm>
          <a:prstGeom prst="rect">
            <a:avLst/>
          </a:prstGeom>
        </p:spPr>
        <p:txBody>
          <a:bodyPr/>
          <a:lstStyle>
            <a:defPPr>
              <a:defRPr lang="en-US"/>
            </a:defPPr>
            <a:lvl1pPr>
              <a:lnSpc>
                <a:spcPct val="90000"/>
              </a:lnSpc>
              <a:spcBef>
                <a:spcPct val="0"/>
              </a:spcBef>
              <a:buNone/>
              <a:defRPr sz="4400">
                <a:solidFill>
                  <a:schemeClr val="bg1"/>
                </a:solidFill>
                <a:latin typeface="方正兰亭粗黑_GBK" panose="02000000000000000000" pitchFamily="2" charset="-122"/>
                <a:ea typeface="方正兰亭粗黑_GBK" panose="02000000000000000000" pitchFamily="2" charset="-122"/>
                <a:cs typeface="+mj-cs"/>
              </a:defRPr>
            </a:lvl1pPr>
          </a:lstStyle>
          <a:p>
            <a:r>
              <a:rPr lang="zh-CN" altLang="en-US" sz="3200" dirty="0"/>
              <a:t>团队成员介绍</a:t>
            </a:r>
          </a:p>
        </p:txBody>
      </p:sp>
      <p:grpSp>
        <p:nvGrpSpPr>
          <p:cNvPr id="3" name="组合 2">
            <a:extLst>
              <a:ext uri="{FF2B5EF4-FFF2-40B4-BE49-F238E27FC236}">
                <a16:creationId xmlns:a16="http://schemas.microsoft.com/office/drawing/2014/main" xmlns="" id="{1DB238F5-3E33-474B-9431-ACA7E29CEB16}"/>
              </a:ext>
            </a:extLst>
          </p:cNvPr>
          <p:cNvGrpSpPr/>
          <p:nvPr/>
        </p:nvGrpSpPr>
        <p:grpSpPr>
          <a:xfrm>
            <a:off x="0" y="452431"/>
            <a:ext cx="507999" cy="647163"/>
            <a:chOff x="-43542" y="452431"/>
            <a:chExt cx="507999" cy="647163"/>
          </a:xfrm>
          <a:solidFill>
            <a:schemeClr val="bg1"/>
          </a:solidFill>
        </p:grpSpPr>
        <p:sp>
          <p:nvSpPr>
            <p:cNvPr id="4" name="矩形 3">
              <a:extLst>
                <a:ext uri="{FF2B5EF4-FFF2-40B4-BE49-F238E27FC236}">
                  <a16:creationId xmlns:a16="http://schemas.microsoft.com/office/drawing/2014/main" xmlns="" id="{6953E2B3-F040-42B4-8221-97DAA09A3D98}"/>
                </a:ext>
              </a:extLst>
            </p:cNvPr>
            <p:cNvSpPr/>
            <p:nvPr/>
          </p:nvSpPr>
          <p:spPr>
            <a:xfrm>
              <a:off x="-43542" y="452431"/>
              <a:ext cx="304800" cy="64716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a:extLst>
                <a:ext uri="{FF2B5EF4-FFF2-40B4-BE49-F238E27FC236}">
                  <a16:creationId xmlns:a16="http://schemas.microsoft.com/office/drawing/2014/main" xmlns="" id="{39ED148F-6E9C-41DF-93DE-CDCDB7235D75}"/>
                </a:ext>
              </a:extLst>
            </p:cNvPr>
            <p:cNvSpPr/>
            <p:nvPr/>
          </p:nvSpPr>
          <p:spPr>
            <a:xfrm>
              <a:off x="335923" y="452431"/>
              <a:ext cx="128534" cy="64716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Content Placeholder 2">
            <a:extLst>
              <a:ext uri="{FF2B5EF4-FFF2-40B4-BE49-F238E27FC236}">
                <a16:creationId xmlns:a16="http://schemas.microsoft.com/office/drawing/2014/main" xmlns="" id="{1BA3BCC9-DC90-4804-88FE-ECC484B1D8F3}"/>
              </a:ext>
            </a:extLst>
          </p:cNvPr>
          <p:cNvSpPr txBox="1">
            <a:spLocks/>
          </p:cNvSpPr>
          <p:nvPr/>
        </p:nvSpPr>
        <p:spPr bwMode="auto">
          <a:xfrm>
            <a:off x="379465" y="4531076"/>
            <a:ext cx="25654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ctr" defTabSz="1219170" fontAlgn="base">
              <a:spcBef>
                <a:spcPts val="1333"/>
              </a:spcBef>
              <a:spcAft>
                <a:spcPct val="0"/>
              </a:spcAft>
            </a:pPr>
            <a:r>
              <a:rPr lang="en-US" altLang="zh-CN" sz="1467">
                <a:solidFill>
                  <a:schemeClr val="bg1"/>
                </a:solidFill>
                <a:latin typeface="+mn-lt"/>
              </a:rPr>
              <a:t>Curabitur elementum posuere pretium. Quisque nibh dolor, dignissim ac dignissim ut</a:t>
            </a:r>
          </a:p>
        </p:txBody>
      </p:sp>
      <p:sp>
        <p:nvSpPr>
          <p:cNvPr id="7" name="文本框 6">
            <a:extLst>
              <a:ext uri="{FF2B5EF4-FFF2-40B4-BE49-F238E27FC236}">
                <a16:creationId xmlns:a16="http://schemas.microsoft.com/office/drawing/2014/main" xmlns="" id="{5991CE38-2143-4C7A-995F-5B472E9C554B}"/>
              </a:ext>
            </a:extLst>
          </p:cNvPr>
          <p:cNvSpPr txBox="1"/>
          <p:nvPr/>
        </p:nvSpPr>
        <p:spPr>
          <a:xfrm>
            <a:off x="1171011" y="4211461"/>
            <a:ext cx="1011816" cy="338554"/>
          </a:xfrm>
          <a:prstGeom prst="rect">
            <a:avLst/>
          </a:prstGeom>
          <a:noFill/>
        </p:spPr>
        <p:txBody>
          <a:bodyPr wrap="none" rtlCol="0">
            <a:spAutoFit/>
          </a:bodyPr>
          <a:lstStyle/>
          <a:p>
            <a:pPr algn="ctr"/>
            <a:r>
              <a:rPr lang="zh-CN" altLang="en-US" sz="1600" b="1" dirty="0">
                <a:solidFill>
                  <a:schemeClr val="bg1"/>
                </a:solidFill>
                <a:latin typeface="+mj-ea"/>
                <a:ea typeface="+mj-ea"/>
              </a:rPr>
              <a:t>组织架构</a:t>
            </a:r>
          </a:p>
        </p:txBody>
      </p:sp>
      <p:sp>
        <p:nvSpPr>
          <p:cNvPr id="8" name="Content Placeholder 2">
            <a:extLst>
              <a:ext uri="{FF2B5EF4-FFF2-40B4-BE49-F238E27FC236}">
                <a16:creationId xmlns:a16="http://schemas.microsoft.com/office/drawing/2014/main" xmlns="" id="{F302A350-3522-4110-960A-536206649326}"/>
              </a:ext>
            </a:extLst>
          </p:cNvPr>
          <p:cNvSpPr txBox="1">
            <a:spLocks/>
          </p:cNvSpPr>
          <p:nvPr/>
        </p:nvSpPr>
        <p:spPr bwMode="auto">
          <a:xfrm>
            <a:off x="3246152" y="4531076"/>
            <a:ext cx="25654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ctr" defTabSz="1219170" fontAlgn="base">
              <a:spcBef>
                <a:spcPts val="1333"/>
              </a:spcBef>
              <a:spcAft>
                <a:spcPct val="0"/>
              </a:spcAft>
            </a:pPr>
            <a:r>
              <a:rPr lang="en-US" altLang="zh-CN" sz="1467">
                <a:solidFill>
                  <a:schemeClr val="bg1"/>
                </a:solidFill>
                <a:latin typeface="+mn-lt"/>
              </a:rPr>
              <a:t>Curabitur elementum posuere pretium. Quisque nibh dolor, dignissim ac dignissim ut</a:t>
            </a:r>
          </a:p>
        </p:txBody>
      </p:sp>
      <p:sp>
        <p:nvSpPr>
          <p:cNvPr id="9" name="文本框 8">
            <a:extLst>
              <a:ext uri="{FF2B5EF4-FFF2-40B4-BE49-F238E27FC236}">
                <a16:creationId xmlns:a16="http://schemas.microsoft.com/office/drawing/2014/main" xmlns="" id="{91BEFB16-2E33-4FAD-857C-7CF340792845}"/>
              </a:ext>
            </a:extLst>
          </p:cNvPr>
          <p:cNvSpPr txBox="1"/>
          <p:nvPr/>
        </p:nvSpPr>
        <p:spPr>
          <a:xfrm>
            <a:off x="4037698" y="4211461"/>
            <a:ext cx="1011815" cy="338554"/>
          </a:xfrm>
          <a:prstGeom prst="rect">
            <a:avLst/>
          </a:prstGeom>
          <a:noFill/>
        </p:spPr>
        <p:txBody>
          <a:bodyPr wrap="none" rtlCol="0">
            <a:spAutoFit/>
          </a:bodyPr>
          <a:lstStyle/>
          <a:p>
            <a:pPr lvl="0" algn="ctr"/>
            <a:r>
              <a:rPr lang="zh-CN" altLang="en-US" sz="1600" b="1" dirty="0">
                <a:solidFill>
                  <a:prstClr val="white"/>
                </a:solidFill>
                <a:latin typeface="方正兰亭粗黑_GBK"/>
                <a:ea typeface="方正兰亭粗黑_GBK"/>
              </a:rPr>
              <a:t>组织架构</a:t>
            </a:r>
          </a:p>
        </p:txBody>
      </p:sp>
      <p:sp>
        <p:nvSpPr>
          <p:cNvPr id="10" name="Content Placeholder 2">
            <a:extLst>
              <a:ext uri="{FF2B5EF4-FFF2-40B4-BE49-F238E27FC236}">
                <a16:creationId xmlns:a16="http://schemas.microsoft.com/office/drawing/2014/main" xmlns="" id="{352302CE-8288-4289-A5D7-8F2D56E944D6}"/>
              </a:ext>
            </a:extLst>
          </p:cNvPr>
          <p:cNvSpPr txBox="1">
            <a:spLocks/>
          </p:cNvSpPr>
          <p:nvPr/>
        </p:nvSpPr>
        <p:spPr bwMode="auto">
          <a:xfrm>
            <a:off x="6263728" y="4531076"/>
            <a:ext cx="25654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ctr" defTabSz="1219170" fontAlgn="base">
              <a:spcBef>
                <a:spcPts val="1333"/>
              </a:spcBef>
              <a:spcAft>
                <a:spcPct val="0"/>
              </a:spcAft>
            </a:pPr>
            <a:r>
              <a:rPr lang="en-US" altLang="zh-CN" sz="1467">
                <a:solidFill>
                  <a:schemeClr val="bg1"/>
                </a:solidFill>
                <a:latin typeface="+mn-lt"/>
              </a:rPr>
              <a:t>Curabitur elementum posuere pretium. Quisque nibh dolor, dignissim ac dignissim ut</a:t>
            </a:r>
          </a:p>
        </p:txBody>
      </p:sp>
      <p:sp>
        <p:nvSpPr>
          <p:cNvPr id="11" name="文本框 10">
            <a:extLst>
              <a:ext uri="{FF2B5EF4-FFF2-40B4-BE49-F238E27FC236}">
                <a16:creationId xmlns:a16="http://schemas.microsoft.com/office/drawing/2014/main" xmlns="" id="{A9865D8C-E2D3-4F87-AB6B-F7BFD6D4CAF0}"/>
              </a:ext>
            </a:extLst>
          </p:cNvPr>
          <p:cNvSpPr txBox="1"/>
          <p:nvPr/>
        </p:nvSpPr>
        <p:spPr>
          <a:xfrm>
            <a:off x="7055274" y="4211461"/>
            <a:ext cx="1011815" cy="338554"/>
          </a:xfrm>
          <a:prstGeom prst="rect">
            <a:avLst/>
          </a:prstGeom>
          <a:noFill/>
        </p:spPr>
        <p:txBody>
          <a:bodyPr wrap="none" rtlCol="0">
            <a:spAutoFit/>
          </a:bodyPr>
          <a:lstStyle/>
          <a:p>
            <a:pPr lvl="0" algn="ctr"/>
            <a:r>
              <a:rPr lang="zh-CN" altLang="en-US" sz="1600" b="1" dirty="0">
                <a:solidFill>
                  <a:prstClr val="white"/>
                </a:solidFill>
                <a:latin typeface="方正兰亭粗黑_GBK"/>
                <a:ea typeface="方正兰亭粗黑_GBK"/>
              </a:rPr>
              <a:t>组织架构</a:t>
            </a:r>
          </a:p>
        </p:txBody>
      </p:sp>
      <p:sp>
        <p:nvSpPr>
          <p:cNvPr id="12" name="Content Placeholder 2">
            <a:extLst>
              <a:ext uri="{FF2B5EF4-FFF2-40B4-BE49-F238E27FC236}">
                <a16:creationId xmlns:a16="http://schemas.microsoft.com/office/drawing/2014/main" xmlns="" id="{6B9F0F7A-807B-477A-B226-0DE234849F7D}"/>
              </a:ext>
            </a:extLst>
          </p:cNvPr>
          <p:cNvSpPr txBox="1">
            <a:spLocks/>
          </p:cNvSpPr>
          <p:nvPr/>
        </p:nvSpPr>
        <p:spPr bwMode="auto">
          <a:xfrm>
            <a:off x="9183062" y="4531076"/>
            <a:ext cx="256540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Arial" panose="020B0604020202020204" pitchFamily="34" charset="0"/>
                <a:ea typeface="微软雅黑" panose="020B0503020204020204" pitchFamily="34" charset="-122"/>
              </a:defRPr>
            </a:lvl1pPr>
            <a:lvl2pPr marL="457200">
              <a:defRPr sz="1300">
                <a:solidFill>
                  <a:schemeClr val="tx1"/>
                </a:solidFill>
                <a:latin typeface="Arial" panose="020B0604020202020204" pitchFamily="34" charset="0"/>
                <a:ea typeface="微软雅黑" panose="020B0503020204020204" pitchFamily="34" charset="-122"/>
              </a:defRPr>
            </a:lvl2pPr>
            <a:lvl3pPr marL="914400">
              <a:defRPr sz="1300">
                <a:solidFill>
                  <a:schemeClr val="tx1"/>
                </a:solidFill>
                <a:latin typeface="Arial" panose="020B0604020202020204" pitchFamily="34" charset="0"/>
                <a:ea typeface="微软雅黑" panose="020B0503020204020204" pitchFamily="34" charset="-122"/>
              </a:defRPr>
            </a:lvl3pPr>
            <a:lvl4pPr marL="1371600">
              <a:defRPr sz="1300">
                <a:solidFill>
                  <a:schemeClr val="tx1"/>
                </a:solidFill>
                <a:latin typeface="Arial" panose="020B0604020202020204" pitchFamily="34" charset="0"/>
                <a:ea typeface="微软雅黑" panose="020B0503020204020204" pitchFamily="34" charset="-122"/>
              </a:defRPr>
            </a:lvl4pPr>
            <a:lvl5pPr marL="1828800">
              <a:defRPr sz="1300">
                <a:solidFill>
                  <a:schemeClr val="tx1"/>
                </a:solidFill>
                <a:latin typeface="Arial" panose="020B0604020202020204" pitchFamily="34" charset="0"/>
                <a:ea typeface="微软雅黑" panose="020B0503020204020204" pitchFamily="34" charset="-122"/>
              </a:defRPr>
            </a:lvl5pPr>
            <a:lvl6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6pPr>
            <a:lvl7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7pPr>
            <a:lvl8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8pPr>
            <a:lvl9pPr indent="457200" eaLnBrk="0" fontAlgn="base" hangingPunct="0">
              <a:spcBef>
                <a:spcPct val="0"/>
              </a:spcBef>
              <a:spcAft>
                <a:spcPct val="0"/>
              </a:spcAft>
              <a:defRPr sz="1300">
                <a:solidFill>
                  <a:schemeClr val="tx1"/>
                </a:solidFill>
                <a:latin typeface="Arial" panose="020B0604020202020204" pitchFamily="34" charset="0"/>
                <a:ea typeface="微软雅黑" panose="020B0503020204020204" pitchFamily="34" charset="-122"/>
              </a:defRPr>
            </a:lvl9pPr>
          </a:lstStyle>
          <a:p>
            <a:pPr algn="ctr" defTabSz="1219170" fontAlgn="base">
              <a:spcBef>
                <a:spcPts val="1333"/>
              </a:spcBef>
              <a:spcAft>
                <a:spcPct val="0"/>
              </a:spcAft>
            </a:pPr>
            <a:r>
              <a:rPr lang="en-US" altLang="zh-CN" sz="1467">
                <a:solidFill>
                  <a:schemeClr val="bg1"/>
                </a:solidFill>
                <a:latin typeface="+mn-lt"/>
              </a:rPr>
              <a:t>Curabitur elementum posuere pretium. Quisque nibh dolor, dignissim ac dignissim ut</a:t>
            </a:r>
          </a:p>
        </p:txBody>
      </p:sp>
      <p:sp>
        <p:nvSpPr>
          <p:cNvPr id="13" name="文本框 12">
            <a:extLst>
              <a:ext uri="{FF2B5EF4-FFF2-40B4-BE49-F238E27FC236}">
                <a16:creationId xmlns:a16="http://schemas.microsoft.com/office/drawing/2014/main" xmlns="" id="{BF4A584A-D742-47D1-9754-6C2C3331CE00}"/>
              </a:ext>
            </a:extLst>
          </p:cNvPr>
          <p:cNvSpPr txBox="1"/>
          <p:nvPr/>
        </p:nvSpPr>
        <p:spPr>
          <a:xfrm>
            <a:off x="9974609" y="4211461"/>
            <a:ext cx="1011815" cy="338554"/>
          </a:xfrm>
          <a:prstGeom prst="rect">
            <a:avLst/>
          </a:prstGeom>
          <a:noFill/>
        </p:spPr>
        <p:txBody>
          <a:bodyPr wrap="none" rtlCol="0">
            <a:spAutoFit/>
          </a:bodyPr>
          <a:lstStyle/>
          <a:p>
            <a:pPr lvl="0" algn="ctr"/>
            <a:r>
              <a:rPr lang="zh-CN" altLang="en-US" sz="1600" b="1" dirty="0">
                <a:solidFill>
                  <a:prstClr val="white"/>
                </a:solidFill>
                <a:latin typeface="方正兰亭粗黑_GBK"/>
                <a:ea typeface="方正兰亭粗黑_GBK"/>
              </a:rPr>
              <a:t>组织架构</a:t>
            </a:r>
          </a:p>
        </p:txBody>
      </p:sp>
      <p:grpSp>
        <p:nvGrpSpPr>
          <p:cNvPr id="14" name="组合 13">
            <a:extLst>
              <a:ext uri="{FF2B5EF4-FFF2-40B4-BE49-F238E27FC236}">
                <a16:creationId xmlns:a16="http://schemas.microsoft.com/office/drawing/2014/main" xmlns="" id="{AE256263-D32D-4732-AD7C-E6583F9E1347}"/>
              </a:ext>
            </a:extLst>
          </p:cNvPr>
          <p:cNvGrpSpPr/>
          <p:nvPr/>
        </p:nvGrpSpPr>
        <p:grpSpPr>
          <a:xfrm>
            <a:off x="879990" y="2314332"/>
            <a:ext cx="1718787" cy="1718787"/>
            <a:chOff x="809098" y="1385705"/>
            <a:chExt cx="1289090" cy="1289090"/>
          </a:xfrm>
        </p:grpSpPr>
        <p:grpSp>
          <p:nvGrpSpPr>
            <p:cNvPr id="15" name="组合 14">
              <a:extLst>
                <a:ext uri="{FF2B5EF4-FFF2-40B4-BE49-F238E27FC236}">
                  <a16:creationId xmlns:a16="http://schemas.microsoft.com/office/drawing/2014/main" xmlns="" id="{F8424E4B-FD48-4BEA-ACEA-9593C77BCA5D}"/>
                </a:ext>
              </a:extLst>
            </p:cNvPr>
            <p:cNvGrpSpPr/>
            <p:nvPr/>
          </p:nvGrpSpPr>
          <p:grpSpPr>
            <a:xfrm>
              <a:off x="809098" y="1385705"/>
              <a:ext cx="1289090" cy="1289090"/>
              <a:chOff x="809098" y="1385706"/>
              <a:chExt cx="1289090" cy="1289090"/>
            </a:xfrm>
          </p:grpSpPr>
          <p:sp>
            <p:nvSpPr>
              <p:cNvPr id="23" name="椭圆 22">
                <a:extLst>
                  <a:ext uri="{FF2B5EF4-FFF2-40B4-BE49-F238E27FC236}">
                    <a16:creationId xmlns:a16="http://schemas.microsoft.com/office/drawing/2014/main" xmlns="" id="{56164A8A-875D-4611-A935-6712A8D9DC44}"/>
                  </a:ext>
                </a:extLst>
              </p:cNvPr>
              <p:cNvSpPr/>
              <p:nvPr/>
            </p:nvSpPr>
            <p:spPr>
              <a:xfrm>
                <a:off x="942855" y="1519465"/>
                <a:ext cx="1021576" cy="1021576"/>
              </a:xfrm>
              <a:prstGeom prst="ellipse">
                <a:avLst/>
              </a:prstGeom>
              <a:noFill/>
              <a:ln w="12700" cap="flat" cmpd="sng" algn="ctr">
                <a:solidFill>
                  <a:schemeClr val="bg1"/>
                </a:solidFill>
                <a:prstDash val="solid"/>
                <a:miter lim="800000"/>
              </a:ln>
              <a:effectLst/>
            </p:spPr>
            <p:txBody>
              <a:bodyPr rtlCol="0" anchor="ctr"/>
              <a:lstStyle/>
              <a:p>
                <a:pPr algn="ctr" defTabSz="1219170">
                  <a:defRPr/>
                </a:pPr>
                <a:endParaRPr lang="zh-CN" altLang="en-US" sz="2400" kern="0" dirty="0">
                  <a:solidFill>
                    <a:schemeClr val="bg1"/>
                  </a:solidFill>
                  <a:latin typeface="微软雅黑 Light"/>
                  <a:ea typeface="微软雅黑 Light"/>
                </a:endParaRPr>
              </a:p>
            </p:txBody>
          </p:sp>
          <p:sp>
            <p:nvSpPr>
              <p:cNvPr id="24" name="椭圆 23">
                <a:extLst>
                  <a:ext uri="{FF2B5EF4-FFF2-40B4-BE49-F238E27FC236}">
                    <a16:creationId xmlns:a16="http://schemas.microsoft.com/office/drawing/2014/main" xmlns="" id="{1362BBEC-14A4-4FC3-9607-7E2A0E74402E}"/>
                  </a:ext>
                </a:extLst>
              </p:cNvPr>
              <p:cNvSpPr/>
              <p:nvPr/>
            </p:nvSpPr>
            <p:spPr>
              <a:xfrm>
                <a:off x="809098" y="1385706"/>
                <a:ext cx="1289090" cy="1289090"/>
              </a:xfrm>
              <a:prstGeom prst="ellipse">
                <a:avLst/>
              </a:prstGeom>
              <a:noFill/>
              <a:ln w="12700" cap="flat" cmpd="sng" algn="ctr">
                <a:solidFill>
                  <a:schemeClr val="bg1"/>
                </a:solidFill>
                <a:prstDash val="solid"/>
                <a:miter lim="800000"/>
              </a:ln>
              <a:effectLst/>
            </p:spPr>
            <p:txBody>
              <a:bodyPr rtlCol="0" anchor="ctr"/>
              <a:lstStyle/>
              <a:p>
                <a:pPr algn="ctr" defTabSz="1219170">
                  <a:defRPr/>
                </a:pPr>
                <a:endParaRPr lang="zh-CN" altLang="en-US" sz="2400" kern="0">
                  <a:solidFill>
                    <a:schemeClr val="bg1"/>
                  </a:solidFill>
                  <a:latin typeface="微软雅黑 Light"/>
                  <a:ea typeface="微软雅黑 Light"/>
                </a:endParaRPr>
              </a:p>
            </p:txBody>
          </p:sp>
        </p:grpSp>
        <p:grpSp>
          <p:nvGrpSpPr>
            <p:cNvPr id="16" name="Group 3">
              <a:extLst>
                <a:ext uri="{FF2B5EF4-FFF2-40B4-BE49-F238E27FC236}">
                  <a16:creationId xmlns:a16="http://schemas.microsoft.com/office/drawing/2014/main" xmlns="" id="{9744BF97-DC34-44C3-A680-0FB459DC2884}"/>
                </a:ext>
              </a:extLst>
            </p:cNvPr>
            <p:cNvGrpSpPr/>
            <p:nvPr/>
          </p:nvGrpSpPr>
          <p:grpSpPr>
            <a:xfrm>
              <a:off x="1257587" y="1834194"/>
              <a:ext cx="392113" cy="392113"/>
              <a:chOff x="3771900" y="2098675"/>
              <a:chExt cx="392113" cy="392113"/>
            </a:xfrm>
            <a:solidFill>
              <a:schemeClr val="bg1"/>
            </a:solidFill>
          </p:grpSpPr>
          <p:sp>
            <p:nvSpPr>
              <p:cNvPr id="17" name="Freeform 6">
                <a:extLst>
                  <a:ext uri="{FF2B5EF4-FFF2-40B4-BE49-F238E27FC236}">
                    <a16:creationId xmlns:a16="http://schemas.microsoft.com/office/drawing/2014/main" xmlns="" id="{5BB08CD4-4AC3-4780-BA10-69D4B257EB1F}"/>
                  </a:ext>
                </a:extLst>
              </p:cNvPr>
              <p:cNvSpPr>
                <a:spLocks/>
              </p:cNvSpPr>
              <p:nvPr/>
            </p:nvSpPr>
            <p:spPr bwMode="auto">
              <a:xfrm>
                <a:off x="3771900" y="2301875"/>
                <a:ext cx="153988" cy="55563"/>
              </a:xfrm>
              <a:custGeom>
                <a:avLst/>
                <a:gdLst>
                  <a:gd name="T0" fmla="*/ 200 w 200"/>
                  <a:gd name="T1" fmla="*/ 1 h 73"/>
                  <a:gd name="T2" fmla="*/ 200 w 200"/>
                  <a:gd name="T3" fmla="*/ 0 h 73"/>
                  <a:gd name="T4" fmla="*/ 0 w 200"/>
                  <a:gd name="T5" fmla="*/ 0 h 73"/>
                  <a:gd name="T6" fmla="*/ 0 w 200"/>
                  <a:gd name="T7" fmla="*/ 1 h 73"/>
                  <a:gd name="T8" fmla="*/ 73 w 200"/>
                  <a:gd name="T9" fmla="*/ 73 h 73"/>
                  <a:gd name="T10" fmla="*/ 127 w 200"/>
                  <a:gd name="T11" fmla="*/ 73 h 73"/>
                  <a:gd name="T12" fmla="*/ 200 w 200"/>
                  <a:gd name="T13" fmla="*/ 1 h 73"/>
                </a:gdLst>
                <a:ahLst/>
                <a:cxnLst>
                  <a:cxn ang="0">
                    <a:pos x="T0" y="T1"/>
                  </a:cxn>
                  <a:cxn ang="0">
                    <a:pos x="T2" y="T3"/>
                  </a:cxn>
                  <a:cxn ang="0">
                    <a:pos x="T4" y="T5"/>
                  </a:cxn>
                  <a:cxn ang="0">
                    <a:pos x="T6" y="T7"/>
                  </a:cxn>
                  <a:cxn ang="0">
                    <a:pos x="T8" y="T9"/>
                  </a:cxn>
                  <a:cxn ang="0">
                    <a:pos x="T10" y="T11"/>
                  </a:cxn>
                  <a:cxn ang="0">
                    <a:pos x="T12" y="T13"/>
                  </a:cxn>
                </a:cxnLst>
                <a:rect l="0" t="0" r="r" b="b"/>
                <a:pathLst>
                  <a:path w="200" h="73">
                    <a:moveTo>
                      <a:pt x="200" y="1"/>
                    </a:moveTo>
                    <a:cubicBezTo>
                      <a:pt x="200" y="0"/>
                      <a:pt x="200" y="0"/>
                      <a:pt x="200" y="0"/>
                    </a:cubicBezTo>
                    <a:cubicBezTo>
                      <a:pt x="0" y="0"/>
                      <a:pt x="0" y="0"/>
                      <a:pt x="0" y="0"/>
                    </a:cubicBezTo>
                    <a:cubicBezTo>
                      <a:pt x="0" y="0"/>
                      <a:pt x="0" y="0"/>
                      <a:pt x="0" y="1"/>
                    </a:cubicBezTo>
                    <a:cubicBezTo>
                      <a:pt x="0" y="41"/>
                      <a:pt x="32" y="73"/>
                      <a:pt x="73" y="73"/>
                    </a:cubicBezTo>
                    <a:cubicBezTo>
                      <a:pt x="127" y="73"/>
                      <a:pt x="127" y="73"/>
                      <a:pt x="127" y="73"/>
                    </a:cubicBezTo>
                    <a:cubicBezTo>
                      <a:pt x="167" y="73"/>
                      <a:pt x="200" y="41"/>
                      <a:pt x="200" y="1"/>
                    </a:cubicBezTo>
                    <a:close/>
                  </a:path>
                </a:pathLst>
              </a:custGeom>
              <a:grpFill/>
              <a:ln>
                <a:noFill/>
              </a:ln>
              <a:extLst/>
            </p:spPr>
            <p:txBody>
              <a:bodyPr/>
              <a:lstStyle/>
              <a:p>
                <a:pPr defTabSz="1219170">
                  <a:defRPr/>
                </a:pPr>
                <a:endParaRPr lang="en-AU" sz="2400" kern="0">
                  <a:solidFill>
                    <a:schemeClr val="bg1"/>
                  </a:solidFill>
                  <a:latin typeface="微软雅黑"/>
                  <a:ea typeface="Microsoft YaHei UI"/>
                </a:endParaRPr>
              </a:p>
            </p:txBody>
          </p:sp>
          <p:sp>
            <p:nvSpPr>
              <p:cNvPr id="18" name="Freeform 7">
                <a:extLst>
                  <a:ext uri="{FF2B5EF4-FFF2-40B4-BE49-F238E27FC236}">
                    <a16:creationId xmlns:a16="http://schemas.microsoft.com/office/drawing/2014/main" xmlns="" id="{92A0DB20-0F6F-4F46-8197-FE74ED95356E}"/>
                  </a:ext>
                </a:extLst>
              </p:cNvPr>
              <p:cNvSpPr>
                <a:spLocks noEditPoints="1"/>
              </p:cNvSpPr>
              <p:nvPr/>
            </p:nvSpPr>
            <p:spPr bwMode="auto">
              <a:xfrm>
                <a:off x="3771900" y="2098675"/>
                <a:ext cx="392113" cy="392113"/>
              </a:xfrm>
              <a:custGeom>
                <a:avLst/>
                <a:gdLst>
                  <a:gd name="T0" fmla="*/ 335 w 511"/>
                  <a:gd name="T1" fmla="*/ 476 h 512"/>
                  <a:gd name="T2" fmla="*/ 273 w 511"/>
                  <a:gd name="T3" fmla="*/ 476 h 512"/>
                  <a:gd name="T4" fmla="*/ 273 w 511"/>
                  <a:gd name="T5" fmla="*/ 162 h 512"/>
                  <a:gd name="T6" fmla="*/ 322 w 511"/>
                  <a:gd name="T7" fmla="*/ 112 h 512"/>
                  <a:gd name="T8" fmla="*/ 394 w 511"/>
                  <a:gd name="T9" fmla="*/ 112 h 512"/>
                  <a:gd name="T10" fmla="*/ 314 w 511"/>
                  <a:gd name="T11" fmla="*/ 266 h 512"/>
                  <a:gd name="T12" fmla="*/ 326 w 511"/>
                  <a:gd name="T13" fmla="*/ 266 h 512"/>
                  <a:gd name="T14" fmla="*/ 406 w 511"/>
                  <a:gd name="T15" fmla="*/ 112 h 512"/>
                  <a:gd name="T16" fmla="*/ 417 w 511"/>
                  <a:gd name="T17" fmla="*/ 112 h 512"/>
                  <a:gd name="T18" fmla="*/ 497 w 511"/>
                  <a:gd name="T19" fmla="*/ 266 h 512"/>
                  <a:gd name="T20" fmla="*/ 509 w 511"/>
                  <a:gd name="T21" fmla="*/ 266 h 512"/>
                  <a:gd name="T22" fmla="*/ 429 w 511"/>
                  <a:gd name="T23" fmla="*/ 112 h 512"/>
                  <a:gd name="T24" fmla="*/ 497 w 511"/>
                  <a:gd name="T25" fmla="*/ 112 h 512"/>
                  <a:gd name="T26" fmla="*/ 511 w 511"/>
                  <a:gd name="T27" fmla="*/ 97 h 512"/>
                  <a:gd name="T28" fmla="*/ 497 w 511"/>
                  <a:gd name="T29" fmla="*/ 83 h 512"/>
                  <a:gd name="T30" fmla="*/ 322 w 511"/>
                  <a:gd name="T31" fmla="*/ 83 h 512"/>
                  <a:gd name="T32" fmla="*/ 273 w 511"/>
                  <a:gd name="T33" fmla="*/ 32 h 512"/>
                  <a:gd name="T34" fmla="*/ 273 w 511"/>
                  <a:gd name="T35" fmla="*/ 7 h 512"/>
                  <a:gd name="T36" fmla="*/ 266 w 511"/>
                  <a:gd name="T37" fmla="*/ 0 h 512"/>
                  <a:gd name="T38" fmla="*/ 247 w 511"/>
                  <a:gd name="T39" fmla="*/ 0 h 512"/>
                  <a:gd name="T40" fmla="*/ 239 w 511"/>
                  <a:gd name="T41" fmla="*/ 7 h 512"/>
                  <a:gd name="T42" fmla="*/ 239 w 511"/>
                  <a:gd name="T43" fmla="*/ 32 h 512"/>
                  <a:gd name="T44" fmla="*/ 190 w 511"/>
                  <a:gd name="T45" fmla="*/ 83 h 512"/>
                  <a:gd name="T46" fmla="*/ 15 w 511"/>
                  <a:gd name="T47" fmla="*/ 83 h 512"/>
                  <a:gd name="T48" fmla="*/ 0 w 511"/>
                  <a:gd name="T49" fmla="*/ 97 h 512"/>
                  <a:gd name="T50" fmla="*/ 15 w 511"/>
                  <a:gd name="T51" fmla="*/ 112 h 512"/>
                  <a:gd name="T52" fmla="*/ 83 w 511"/>
                  <a:gd name="T53" fmla="*/ 112 h 512"/>
                  <a:gd name="T54" fmla="*/ 3 w 511"/>
                  <a:gd name="T55" fmla="*/ 266 h 512"/>
                  <a:gd name="T56" fmla="*/ 15 w 511"/>
                  <a:gd name="T57" fmla="*/ 266 h 512"/>
                  <a:gd name="T58" fmla="*/ 95 w 511"/>
                  <a:gd name="T59" fmla="*/ 112 h 512"/>
                  <a:gd name="T60" fmla="*/ 106 w 511"/>
                  <a:gd name="T61" fmla="*/ 112 h 512"/>
                  <a:gd name="T62" fmla="*/ 186 w 511"/>
                  <a:gd name="T63" fmla="*/ 266 h 512"/>
                  <a:gd name="T64" fmla="*/ 198 w 511"/>
                  <a:gd name="T65" fmla="*/ 266 h 512"/>
                  <a:gd name="T66" fmla="*/ 118 w 511"/>
                  <a:gd name="T67" fmla="*/ 112 h 512"/>
                  <a:gd name="T68" fmla="*/ 190 w 511"/>
                  <a:gd name="T69" fmla="*/ 112 h 512"/>
                  <a:gd name="T70" fmla="*/ 239 w 511"/>
                  <a:gd name="T71" fmla="*/ 162 h 512"/>
                  <a:gd name="T72" fmla="*/ 239 w 511"/>
                  <a:gd name="T73" fmla="*/ 476 h 512"/>
                  <a:gd name="T74" fmla="*/ 178 w 511"/>
                  <a:gd name="T75" fmla="*/ 476 h 512"/>
                  <a:gd name="T76" fmla="*/ 159 w 511"/>
                  <a:gd name="T77" fmla="*/ 494 h 512"/>
                  <a:gd name="T78" fmla="*/ 178 w 511"/>
                  <a:gd name="T79" fmla="*/ 512 h 512"/>
                  <a:gd name="T80" fmla="*/ 335 w 511"/>
                  <a:gd name="T81" fmla="*/ 512 h 512"/>
                  <a:gd name="T82" fmla="*/ 353 w 511"/>
                  <a:gd name="T83" fmla="*/ 494 h 512"/>
                  <a:gd name="T84" fmla="*/ 335 w 511"/>
                  <a:gd name="T85" fmla="*/ 476 h 512"/>
                  <a:gd name="T86" fmla="*/ 218 w 511"/>
                  <a:gd name="T87" fmla="*/ 97 h 512"/>
                  <a:gd name="T88" fmla="*/ 256 w 511"/>
                  <a:gd name="T89" fmla="*/ 59 h 512"/>
                  <a:gd name="T90" fmla="*/ 294 w 511"/>
                  <a:gd name="T91" fmla="*/ 97 h 512"/>
                  <a:gd name="T92" fmla="*/ 256 w 511"/>
                  <a:gd name="T93" fmla="*/ 135 h 512"/>
                  <a:gd name="T94" fmla="*/ 218 w 511"/>
                  <a:gd name="T95" fmla="*/ 97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11" h="512">
                    <a:moveTo>
                      <a:pt x="335" y="476"/>
                    </a:moveTo>
                    <a:cubicBezTo>
                      <a:pt x="273" y="476"/>
                      <a:pt x="273" y="476"/>
                      <a:pt x="273" y="476"/>
                    </a:cubicBezTo>
                    <a:cubicBezTo>
                      <a:pt x="273" y="162"/>
                      <a:pt x="273" y="162"/>
                      <a:pt x="273" y="162"/>
                    </a:cubicBezTo>
                    <a:cubicBezTo>
                      <a:pt x="297" y="156"/>
                      <a:pt x="316" y="136"/>
                      <a:pt x="322" y="112"/>
                    </a:cubicBezTo>
                    <a:cubicBezTo>
                      <a:pt x="394" y="112"/>
                      <a:pt x="394" y="112"/>
                      <a:pt x="394" y="112"/>
                    </a:cubicBezTo>
                    <a:cubicBezTo>
                      <a:pt x="314" y="266"/>
                      <a:pt x="314" y="266"/>
                      <a:pt x="314" y="266"/>
                    </a:cubicBezTo>
                    <a:cubicBezTo>
                      <a:pt x="326" y="266"/>
                      <a:pt x="326" y="266"/>
                      <a:pt x="326" y="266"/>
                    </a:cubicBezTo>
                    <a:cubicBezTo>
                      <a:pt x="406" y="112"/>
                      <a:pt x="406" y="112"/>
                      <a:pt x="406" y="112"/>
                    </a:cubicBezTo>
                    <a:cubicBezTo>
                      <a:pt x="417" y="112"/>
                      <a:pt x="417" y="112"/>
                      <a:pt x="417" y="112"/>
                    </a:cubicBezTo>
                    <a:cubicBezTo>
                      <a:pt x="497" y="266"/>
                      <a:pt x="497" y="266"/>
                      <a:pt x="497" y="266"/>
                    </a:cubicBezTo>
                    <a:cubicBezTo>
                      <a:pt x="509" y="266"/>
                      <a:pt x="509" y="266"/>
                      <a:pt x="509" y="266"/>
                    </a:cubicBezTo>
                    <a:cubicBezTo>
                      <a:pt x="429" y="112"/>
                      <a:pt x="429" y="112"/>
                      <a:pt x="429" y="112"/>
                    </a:cubicBezTo>
                    <a:cubicBezTo>
                      <a:pt x="497" y="112"/>
                      <a:pt x="497" y="112"/>
                      <a:pt x="497" y="112"/>
                    </a:cubicBezTo>
                    <a:cubicBezTo>
                      <a:pt x="505" y="112"/>
                      <a:pt x="511" y="105"/>
                      <a:pt x="511" y="97"/>
                    </a:cubicBezTo>
                    <a:cubicBezTo>
                      <a:pt x="511" y="89"/>
                      <a:pt x="505" y="83"/>
                      <a:pt x="497" y="83"/>
                    </a:cubicBezTo>
                    <a:cubicBezTo>
                      <a:pt x="322" y="83"/>
                      <a:pt x="322" y="83"/>
                      <a:pt x="322" y="83"/>
                    </a:cubicBezTo>
                    <a:cubicBezTo>
                      <a:pt x="316" y="58"/>
                      <a:pt x="297" y="39"/>
                      <a:pt x="273" y="32"/>
                    </a:cubicBezTo>
                    <a:cubicBezTo>
                      <a:pt x="273" y="7"/>
                      <a:pt x="273" y="7"/>
                      <a:pt x="273" y="7"/>
                    </a:cubicBezTo>
                    <a:cubicBezTo>
                      <a:pt x="273" y="3"/>
                      <a:pt x="270" y="0"/>
                      <a:pt x="266" y="0"/>
                    </a:cubicBezTo>
                    <a:cubicBezTo>
                      <a:pt x="247" y="0"/>
                      <a:pt x="247" y="0"/>
                      <a:pt x="247" y="0"/>
                    </a:cubicBezTo>
                    <a:cubicBezTo>
                      <a:pt x="242" y="0"/>
                      <a:pt x="239" y="3"/>
                      <a:pt x="239" y="7"/>
                    </a:cubicBezTo>
                    <a:cubicBezTo>
                      <a:pt x="239" y="32"/>
                      <a:pt x="239" y="32"/>
                      <a:pt x="239" y="32"/>
                    </a:cubicBezTo>
                    <a:cubicBezTo>
                      <a:pt x="215" y="38"/>
                      <a:pt x="196" y="58"/>
                      <a:pt x="190" y="83"/>
                    </a:cubicBezTo>
                    <a:cubicBezTo>
                      <a:pt x="15" y="83"/>
                      <a:pt x="15" y="83"/>
                      <a:pt x="15" y="83"/>
                    </a:cubicBezTo>
                    <a:cubicBezTo>
                      <a:pt x="7" y="83"/>
                      <a:pt x="0" y="89"/>
                      <a:pt x="0" y="97"/>
                    </a:cubicBezTo>
                    <a:cubicBezTo>
                      <a:pt x="0" y="105"/>
                      <a:pt x="7" y="112"/>
                      <a:pt x="15" y="112"/>
                    </a:cubicBezTo>
                    <a:cubicBezTo>
                      <a:pt x="83" y="112"/>
                      <a:pt x="83" y="112"/>
                      <a:pt x="83" y="112"/>
                    </a:cubicBezTo>
                    <a:cubicBezTo>
                      <a:pt x="3" y="266"/>
                      <a:pt x="3" y="266"/>
                      <a:pt x="3" y="266"/>
                    </a:cubicBezTo>
                    <a:cubicBezTo>
                      <a:pt x="15" y="266"/>
                      <a:pt x="15" y="266"/>
                      <a:pt x="15" y="266"/>
                    </a:cubicBezTo>
                    <a:cubicBezTo>
                      <a:pt x="95" y="112"/>
                      <a:pt x="95" y="112"/>
                      <a:pt x="95" y="112"/>
                    </a:cubicBezTo>
                    <a:cubicBezTo>
                      <a:pt x="106" y="112"/>
                      <a:pt x="106" y="112"/>
                      <a:pt x="106" y="112"/>
                    </a:cubicBezTo>
                    <a:cubicBezTo>
                      <a:pt x="186" y="266"/>
                      <a:pt x="186" y="266"/>
                      <a:pt x="186" y="266"/>
                    </a:cubicBezTo>
                    <a:cubicBezTo>
                      <a:pt x="198" y="266"/>
                      <a:pt x="198" y="266"/>
                      <a:pt x="198" y="266"/>
                    </a:cubicBezTo>
                    <a:cubicBezTo>
                      <a:pt x="118" y="112"/>
                      <a:pt x="118" y="112"/>
                      <a:pt x="118" y="112"/>
                    </a:cubicBezTo>
                    <a:cubicBezTo>
                      <a:pt x="190" y="112"/>
                      <a:pt x="190" y="112"/>
                      <a:pt x="190" y="112"/>
                    </a:cubicBezTo>
                    <a:cubicBezTo>
                      <a:pt x="196" y="136"/>
                      <a:pt x="215" y="156"/>
                      <a:pt x="239" y="162"/>
                    </a:cubicBezTo>
                    <a:cubicBezTo>
                      <a:pt x="239" y="476"/>
                      <a:pt x="239" y="476"/>
                      <a:pt x="239" y="476"/>
                    </a:cubicBezTo>
                    <a:cubicBezTo>
                      <a:pt x="178" y="476"/>
                      <a:pt x="178" y="476"/>
                      <a:pt x="178" y="476"/>
                    </a:cubicBezTo>
                    <a:cubicBezTo>
                      <a:pt x="168" y="476"/>
                      <a:pt x="159" y="484"/>
                      <a:pt x="159" y="494"/>
                    </a:cubicBezTo>
                    <a:cubicBezTo>
                      <a:pt x="159" y="504"/>
                      <a:pt x="168" y="512"/>
                      <a:pt x="178" y="512"/>
                    </a:cubicBezTo>
                    <a:cubicBezTo>
                      <a:pt x="335" y="512"/>
                      <a:pt x="335" y="512"/>
                      <a:pt x="335" y="512"/>
                    </a:cubicBezTo>
                    <a:cubicBezTo>
                      <a:pt x="345" y="512"/>
                      <a:pt x="353" y="504"/>
                      <a:pt x="353" y="494"/>
                    </a:cubicBezTo>
                    <a:cubicBezTo>
                      <a:pt x="353" y="484"/>
                      <a:pt x="345" y="476"/>
                      <a:pt x="335" y="476"/>
                    </a:cubicBezTo>
                    <a:close/>
                    <a:moveTo>
                      <a:pt x="218" y="97"/>
                    </a:moveTo>
                    <a:cubicBezTo>
                      <a:pt x="218" y="76"/>
                      <a:pt x="235" y="59"/>
                      <a:pt x="256" y="59"/>
                    </a:cubicBezTo>
                    <a:cubicBezTo>
                      <a:pt x="277" y="59"/>
                      <a:pt x="294" y="76"/>
                      <a:pt x="294" y="97"/>
                    </a:cubicBezTo>
                    <a:cubicBezTo>
                      <a:pt x="294" y="118"/>
                      <a:pt x="277" y="135"/>
                      <a:pt x="256" y="135"/>
                    </a:cubicBezTo>
                    <a:cubicBezTo>
                      <a:pt x="235" y="135"/>
                      <a:pt x="218" y="118"/>
                      <a:pt x="218" y="97"/>
                    </a:cubicBezTo>
                    <a:close/>
                  </a:path>
                </a:pathLst>
              </a:custGeom>
              <a:grpFill/>
              <a:ln>
                <a:noFill/>
              </a:ln>
              <a:extLst/>
            </p:spPr>
            <p:txBody>
              <a:bodyPr/>
              <a:lstStyle/>
              <a:p>
                <a:pPr defTabSz="1219170">
                  <a:defRPr/>
                </a:pPr>
                <a:endParaRPr lang="en-AU" sz="2400" kern="0">
                  <a:solidFill>
                    <a:schemeClr val="bg1"/>
                  </a:solidFill>
                  <a:latin typeface="微软雅黑"/>
                  <a:ea typeface="Microsoft YaHei UI"/>
                </a:endParaRPr>
              </a:p>
            </p:txBody>
          </p:sp>
          <p:sp>
            <p:nvSpPr>
              <p:cNvPr id="19" name="Freeform 8">
                <a:extLst>
                  <a:ext uri="{FF2B5EF4-FFF2-40B4-BE49-F238E27FC236}">
                    <a16:creationId xmlns:a16="http://schemas.microsoft.com/office/drawing/2014/main" xmlns="" id="{94BA323A-53E7-4B94-92A9-068BC0C971D9}"/>
                  </a:ext>
                </a:extLst>
              </p:cNvPr>
              <p:cNvSpPr>
                <a:spLocks/>
              </p:cNvSpPr>
              <p:nvPr/>
            </p:nvSpPr>
            <p:spPr bwMode="auto">
              <a:xfrm>
                <a:off x="4010025" y="2301875"/>
                <a:ext cx="153988" cy="55563"/>
              </a:xfrm>
              <a:custGeom>
                <a:avLst/>
                <a:gdLst>
                  <a:gd name="T0" fmla="*/ 201 w 201"/>
                  <a:gd name="T1" fmla="*/ 0 h 73"/>
                  <a:gd name="T2" fmla="*/ 0 w 201"/>
                  <a:gd name="T3" fmla="*/ 0 h 73"/>
                  <a:gd name="T4" fmla="*/ 0 w 201"/>
                  <a:gd name="T5" fmla="*/ 1 h 73"/>
                  <a:gd name="T6" fmla="*/ 73 w 201"/>
                  <a:gd name="T7" fmla="*/ 73 h 73"/>
                  <a:gd name="T8" fmla="*/ 128 w 201"/>
                  <a:gd name="T9" fmla="*/ 73 h 73"/>
                  <a:gd name="T10" fmla="*/ 201 w 201"/>
                  <a:gd name="T11" fmla="*/ 1 h 73"/>
                  <a:gd name="T12" fmla="*/ 201 w 201"/>
                  <a:gd name="T13" fmla="*/ 0 h 73"/>
                </a:gdLst>
                <a:ahLst/>
                <a:cxnLst>
                  <a:cxn ang="0">
                    <a:pos x="T0" y="T1"/>
                  </a:cxn>
                  <a:cxn ang="0">
                    <a:pos x="T2" y="T3"/>
                  </a:cxn>
                  <a:cxn ang="0">
                    <a:pos x="T4" y="T5"/>
                  </a:cxn>
                  <a:cxn ang="0">
                    <a:pos x="T6" y="T7"/>
                  </a:cxn>
                  <a:cxn ang="0">
                    <a:pos x="T8" y="T9"/>
                  </a:cxn>
                  <a:cxn ang="0">
                    <a:pos x="T10" y="T11"/>
                  </a:cxn>
                  <a:cxn ang="0">
                    <a:pos x="T12" y="T13"/>
                  </a:cxn>
                </a:cxnLst>
                <a:rect l="0" t="0" r="r" b="b"/>
                <a:pathLst>
                  <a:path w="201" h="73">
                    <a:moveTo>
                      <a:pt x="201" y="0"/>
                    </a:moveTo>
                    <a:cubicBezTo>
                      <a:pt x="0" y="0"/>
                      <a:pt x="0" y="0"/>
                      <a:pt x="0" y="0"/>
                    </a:cubicBezTo>
                    <a:cubicBezTo>
                      <a:pt x="0" y="0"/>
                      <a:pt x="0" y="0"/>
                      <a:pt x="0" y="1"/>
                    </a:cubicBezTo>
                    <a:cubicBezTo>
                      <a:pt x="0" y="41"/>
                      <a:pt x="33" y="73"/>
                      <a:pt x="73" y="73"/>
                    </a:cubicBezTo>
                    <a:cubicBezTo>
                      <a:pt x="128" y="73"/>
                      <a:pt x="128" y="73"/>
                      <a:pt x="128" y="73"/>
                    </a:cubicBezTo>
                    <a:cubicBezTo>
                      <a:pt x="168" y="73"/>
                      <a:pt x="201" y="41"/>
                      <a:pt x="201" y="1"/>
                    </a:cubicBezTo>
                    <a:cubicBezTo>
                      <a:pt x="201" y="0"/>
                      <a:pt x="201" y="0"/>
                      <a:pt x="201" y="0"/>
                    </a:cubicBezTo>
                    <a:close/>
                  </a:path>
                </a:pathLst>
              </a:custGeom>
              <a:grpFill/>
              <a:ln>
                <a:noFill/>
              </a:ln>
              <a:extLst/>
            </p:spPr>
            <p:txBody>
              <a:bodyPr/>
              <a:lstStyle/>
              <a:p>
                <a:pPr defTabSz="1219170">
                  <a:defRPr/>
                </a:pPr>
                <a:endParaRPr lang="en-AU" sz="2400" kern="0">
                  <a:solidFill>
                    <a:schemeClr val="bg1"/>
                  </a:solidFill>
                  <a:latin typeface="微软雅黑"/>
                  <a:ea typeface="Microsoft YaHei UI"/>
                </a:endParaRPr>
              </a:p>
            </p:txBody>
          </p:sp>
          <p:sp>
            <p:nvSpPr>
              <p:cNvPr id="20" name="Freeform 9">
                <a:extLst>
                  <a:ext uri="{FF2B5EF4-FFF2-40B4-BE49-F238E27FC236}">
                    <a16:creationId xmlns:a16="http://schemas.microsoft.com/office/drawing/2014/main" xmlns="" id="{CD66B09C-6635-426D-8F4A-3F702410668A}"/>
                  </a:ext>
                </a:extLst>
              </p:cNvPr>
              <p:cNvSpPr>
                <a:spLocks/>
              </p:cNvSpPr>
              <p:nvPr/>
            </p:nvSpPr>
            <p:spPr bwMode="auto">
              <a:xfrm>
                <a:off x="3771900" y="2301875"/>
                <a:ext cx="153988" cy="55563"/>
              </a:xfrm>
              <a:custGeom>
                <a:avLst/>
                <a:gdLst>
                  <a:gd name="T0" fmla="*/ 200 w 200"/>
                  <a:gd name="T1" fmla="*/ 1 h 73"/>
                  <a:gd name="T2" fmla="*/ 200 w 200"/>
                  <a:gd name="T3" fmla="*/ 0 h 73"/>
                  <a:gd name="T4" fmla="*/ 0 w 200"/>
                  <a:gd name="T5" fmla="*/ 0 h 73"/>
                  <a:gd name="T6" fmla="*/ 0 w 200"/>
                  <a:gd name="T7" fmla="*/ 1 h 73"/>
                  <a:gd name="T8" fmla="*/ 73 w 200"/>
                  <a:gd name="T9" fmla="*/ 73 h 73"/>
                  <a:gd name="T10" fmla="*/ 127 w 200"/>
                  <a:gd name="T11" fmla="*/ 73 h 73"/>
                  <a:gd name="T12" fmla="*/ 200 w 200"/>
                  <a:gd name="T13" fmla="*/ 1 h 73"/>
                </a:gdLst>
                <a:ahLst/>
                <a:cxnLst>
                  <a:cxn ang="0">
                    <a:pos x="T0" y="T1"/>
                  </a:cxn>
                  <a:cxn ang="0">
                    <a:pos x="T2" y="T3"/>
                  </a:cxn>
                  <a:cxn ang="0">
                    <a:pos x="T4" y="T5"/>
                  </a:cxn>
                  <a:cxn ang="0">
                    <a:pos x="T6" y="T7"/>
                  </a:cxn>
                  <a:cxn ang="0">
                    <a:pos x="T8" y="T9"/>
                  </a:cxn>
                  <a:cxn ang="0">
                    <a:pos x="T10" y="T11"/>
                  </a:cxn>
                  <a:cxn ang="0">
                    <a:pos x="T12" y="T13"/>
                  </a:cxn>
                </a:cxnLst>
                <a:rect l="0" t="0" r="r" b="b"/>
                <a:pathLst>
                  <a:path w="200" h="73">
                    <a:moveTo>
                      <a:pt x="200" y="1"/>
                    </a:moveTo>
                    <a:cubicBezTo>
                      <a:pt x="200" y="0"/>
                      <a:pt x="200" y="0"/>
                      <a:pt x="200" y="0"/>
                    </a:cubicBezTo>
                    <a:cubicBezTo>
                      <a:pt x="0" y="0"/>
                      <a:pt x="0" y="0"/>
                      <a:pt x="0" y="0"/>
                    </a:cubicBezTo>
                    <a:cubicBezTo>
                      <a:pt x="0" y="0"/>
                      <a:pt x="0" y="0"/>
                      <a:pt x="0" y="1"/>
                    </a:cubicBezTo>
                    <a:cubicBezTo>
                      <a:pt x="0" y="41"/>
                      <a:pt x="32" y="73"/>
                      <a:pt x="73" y="73"/>
                    </a:cubicBezTo>
                    <a:cubicBezTo>
                      <a:pt x="127" y="73"/>
                      <a:pt x="127" y="73"/>
                      <a:pt x="127" y="73"/>
                    </a:cubicBezTo>
                    <a:cubicBezTo>
                      <a:pt x="167" y="73"/>
                      <a:pt x="200" y="41"/>
                      <a:pt x="200" y="1"/>
                    </a:cubicBezTo>
                    <a:close/>
                  </a:path>
                </a:pathLst>
              </a:custGeom>
              <a:grpFill/>
              <a:ln>
                <a:noFill/>
              </a:ln>
              <a:extLst/>
            </p:spPr>
            <p:txBody>
              <a:bodyPr/>
              <a:lstStyle/>
              <a:p>
                <a:pPr defTabSz="1219170">
                  <a:defRPr/>
                </a:pPr>
                <a:endParaRPr lang="en-AU" sz="2400" kern="0">
                  <a:solidFill>
                    <a:schemeClr val="bg1"/>
                  </a:solidFill>
                  <a:latin typeface="微软雅黑"/>
                  <a:ea typeface="Microsoft YaHei UI"/>
                </a:endParaRPr>
              </a:p>
            </p:txBody>
          </p:sp>
          <p:sp>
            <p:nvSpPr>
              <p:cNvPr id="21" name="Freeform 10">
                <a:extLst>
                  <a:ext uri="{FF2B5EF4-FFF2-40B4-BE49-F238E27FC236}">
                    <a16:creationId xmlns:a16="http://schemas.microsoft.com/office/drawing/2014/main" xmlns="" id="{39C3E173-585E-4123-A26B-9E148877B9E0}"/>
                  </a:ext>
                </a:extLst>
              </p:cNvPr>
              <p:cNvSpPr>
                <a:spLocks noEditPoints="1"/>
              </p:cNvSpPr>
              <p:nvPr/>
            </p:nvSpPr>
            <p:spPr bwMode="auto">
              <a:xfrm>
                <a:off x="3771900" y="2098675"/>
                <a:ext cx="392113" cy="392113"/>
              </a:xfrm>
              <a:custGeom>
                <a:avLst/>
                <a:gdLst>
                  <a:gd name="T0" fmla="*/ 335 w 511"/>
                  <a:gd name="T1" fmla="*/ 476 h 512"/>
                  <a:gd name="T2" fmla="*/ 273 w 511"/>
                  <a:gd name="T3" fmla="*/ 476 h 512"/>
                  <a:gd name="T4" fmla="*/ 273 w 511"/>
                  <a:gd name="T5" fmla="*/ 162 h 512"/>
                  <a:gd name="T6" fmla="*/ 322 w 511"/>
                  <a:gd name="T7" fmla="*/ 112 h 512"/>
                  <a:gd name="T8" fmla="*/ 394 w 511"/>
                  <a:gd name="T9" fmla="*/ 112 h 512"/>
                  <a:gd name="T10" fmla="*/ 314 w 511"/>
                  <a:gd name="T11" fmla="*/ 266 h 512"/>
                  <a:gd name="T12" fmla="*/ 326 w 511"/>
                  <a:gd name="T13" fmla="*/ 266 h 512"/>
                  <a:gd name="T14" fmla="*/ 406 w 511"/>
                  <a:gd name="T15" fmla="*/ 112 h 512"/>
                  <a:gd name="T16" fmla="*/ 417 w 511"/>
                  <a:gd name="T17" fmla="*/ 112 h 512"/>
                  <a:gd name="T18" fmla="*/ 497 w 511"/>
                  <a:gd name="T19" fmla="*/ 266 h 512"/>
                  <a:gd name="T20" fmla="*/ 509 w 511"/>
                  <a:gd name="T21" fmla="*/ 266 h 512"/>
                  <a:gd name="T22" fmla="*/ 429 w 511"/>
                  <a:gd name="T23" fmla="*/ 112 h 512"/>
                  <a:gd name="T24" fmla="*/ 497 w 511"/>
                  <a:gd name="T25" fmla="*/ 112 h 512"/>
                  <a:gd name="T26" fmla="*/ 511 w 511"/>
                  <a:gd name="T27" fmla="*/ 97 h 512"/>
                  <a:gd name="T28" fmla="*/ 497 w 511"/>
                  <a:gd name="T29" fmla="*/ 83 h 512"/>
                  <a:gd name="T30" fmla="*/ 322 w 511"/>
                  <a:gd name="T31" fmla="*/ 83 h 512"/>
                  <a:gd name="T32" fmla="*/ 273 w 511"/>
                  <a:gd name="T33" fmla="*/ 32 h 512"/>
                  <a:gd name="T34" fmla="*/ 273 w 511"/>
                  <a:gd name="T35" fmla="*/ 7 h 512"/>
                  <a:gd name="T36" fmla="*/ 266 w 511"/>
                  <a:gd name="T37" fmla="*/ 0 h 512"/>
                  <a:gd name="T38" fmla="*/ 247 w 511"/>
                  <a:gd name="T39" fmla="*/ 0 h 512"/>
                  <a:gd name="T40" fmla="*/ 239 w 511"/>
                  <a:gd name="T41" fmla="*/ 7 h 512"/>
                  <a:gd name="T42" fmla="*/ 239 w 511"/>
                  <a:gd name="T43" fmla="*/ 32 h 512"/>
                  <a:gd name="T44" fmla="*/ 190 w 511"/>
                  <a:gd name="T45" fmla="*/ 83 h 512"/>
                  <a:gd name="T46" fmla="*/ 15 w 511"/>
                  <a:gd name="T47" fmla="*/ 83 h 512"/>
                  <a:gd name="T48" fmla="*/ 0 w 511"/>
                  <a:gd name="T49" fmla="*/ 97 h 512"/>
                  <a:gd name="T50" fmla="*/ 15 w 511"/>
                  <a:gd name="T51" fmla="*/ 112 h 512"/>
                  <a:gd name="T52" fmla="*/ 83 w 511"/>
                  <a:gd name="T53" fmla="*/ 112 h 512"/>
                  <a:gd name="T54" fmla="*/ 3 w 511"/>
                  <a:gd name="T55" fmla="*/ 266 h 512"/>
                  <a:gd name="T56" fmla="*/ 15 w 511"/>
                  <a:gd name="T57" fmla="*/ 266 h 512"/>
                  <a:gd name="T58" fmla="*/ 95 w 511"/>
                  <a:gd name="T59" fmla="*/ 112 h 512"/>
                  <a:gd name="T60" fmla="*/ 106 w 511"/>
                  <a:gd name="T61" fmla="*/ 112 h 512"/>
                  <a:gd name="T62" fmla="*/ 186 w 511"/>
                  <a:gd name="T63" fmla="*/ 266 h 512"/>
                  <a:gd name="T64" fmla="*/ 198 w 511"/>
                  <a:gd name="T65" fmla="*/ 266 h 512"/>
                  <a:gd name="T66" fmla="*/ 118 w 511"/>
                  <a:gd name="T67" fmla="*/ 112 h 512"/>
                  <a:gd name="T68" fmla="*/ 190 w 511"/>
                  <a:gd name="T69" fmla="*/ 112 h 512"/>
                  <a:gd name="T70" fmla="*/ 239 w 511"/>
                  <a:gd name="T71" fmla="*/ 162 h 512"/>
                  <a:gd name="T72" fmla="*/ 239 w 511"/>
                  <a:gd name="T73" fmla="*/ 476 h 512"/>
                  <a:gd name="T74" fmla="*/ 178 w 511"/>
                  <a:gd name="T75" fmla="*/ 476 h 512"/>
                  <a:gd name="T76" fmla="*/ 159 w 511"/>
                  <a:gd name="T77" fmla="*/ 494 h 512"/>
                  <a:gd name="T78" fmla="*/ 178 w 511"/>
                  <a:gd name="T79" fmla="*/ 512 h 512"/>
                  <a:gd name="T80" fmla="*/ 335 w 511"/>
                  <a:gd name="T81" fmla="*/ 512 h 512"/>
                  <a:gd name="T82" fmla="*/ 353 w 511"/>
                  <a:gd name="T83" fmla="*/ 494 h 512"/>
                  <a:gd name="T84" fmla="*/ 335 w 511"/>
                  <a:gd name="T85" fmla="*/ 476 h 512"/>
                  <a:gd name="T86" fmla="*/ 218 w 511"/>
                  <a:gd name="T87" fmla="*/ 97 h 512"/>
                  <a:gd name="T88" fmla="*/ 256 w 511"/>
                  <a:gd name="T89" fmla="*/ 59 h 512"/>
                  <a:gd name="T90" fmla="*/ 294 w 511"/>
                  <a:gd name="T91" fmla="*/ 97 h 512"/>
                  <a:gd name="T92" fmla="*/ 256 w 511"/>
                  <a:gd name="T93" fmla="*/ 135 h 512"/>
                  <a:gd name="T94" fmla="*/ 218 w 511"/>
                  <a:gd name="T95" fmla="*/ 97 h 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11" h="512">
                    <a:moveTo>
                      <a:pt x="335" y="476"/>
                    </a:moveTo>
                    <a:cubicBezTo>
                      <a:pt x="273" y="476"/>
                      <a:pt x="273" y="476"/>
                      <a:pt x="273" y="476"/>
                    </a:cubicBezTo>
                    <a:cubicBezTo>
                      <a:pt x="273" y="162"/>
                      <a:pt x="273" y="162"/>
                      <a:pt x="273" y="162"/>
                    </a:cubicBezTo>
                    <a:cubicBezTo>
                      <a:pt x="297" y="156"/>
                      <a:pt x="316" y="136"/>
                      <a:pt x="322" y="112"/>
                    </a:cubicBezTo>
                    <a:cubicBezTo>
                      <a:pt x="394" y="112"/>
                      <a:pt x="394" y="112"/>
                      <a:pt x="394" y="112"/>
                    </a:cubicBezTo>
                    <a:cubicBezTo>
                      <a:pt x="314" y="266"/>
                      <a:pt x="314" y="266"/>
                      <a:pt x="314" y="266"/>
                    </a:cubicBezTo>
                    <a:cubicBezTo>
                      <a:pt x="326" y="266"/>
                      <a:pt x="326" y="266"/>
                      <a:pt x="326" y="266"/>
                    </a:cubicBezTo>
                    <a:cubicBezTo>
                      <a:pt x="406" y="112"/>
                      <a:pt x="406" y="112"/>
                      <a:pt x="406" y="112"/>
                    </a:cubicBezTo>
                    <a:cubicBezTo>
                      <a:pt x="417" y="112"/>
                      <a:pt x="417" y="112"/>
                      <a:pt x="417" y="112"/>
                    </a:cubicBezTo>
                    <a:cubicBezTo>
                      <a:pt x="497" y="266"/>
                      <a:pt x="497" y="266"/>
                      <a:pt x="497" y="266"/>
                    </a:cubicBezTo>
                    <a:cubicBezTo>
                      <a:pt x="509" y="266"/>
                      <a:pt x="509" y="266"/>
                      <a:pt x="509" y="266"/>
                    </a:cubicBezTo>
                    <a:cubicBezTo>
                      <a:pt x="429" y="112"/>
                      <a:pt x="429" y="112"/>
                      <a:pt x="429" y="112"/>
                    </a:cubicBezTo>
                    <a:cubicBezTo>
                      <a:pt x="497" y="112"/>
                      <a:pt x="497" y="112"/>
                      <a:pt x="497" y="112"/>
                    </a:cubicBezTo>
                    <a:cubicBezTo>
                      <a:pt x="505" y="112"/>
                      <a:pt x="511" y="105"/>
                      <a:pt x="511" y="97"/>
                    </a:cubicBezTo>
                    <a:cubicBezTo>
                      <a:pt x="511" y="89"/>
                      <a:pt x="505" y="83"/>
                      <a:pt x="497" y="83"/>
                    </a:cubicBezTo>
                    <a:cubicBezTo>
                      <a:pt x="322" y="83"/>
                      <a:pt x="322" y="83"/>
                      <a:pt x="322" y="83"/>
                    </a:cubicBezTo>
                    <a:cubicBezTo>
                      <a:pt x="316" y="58"/>
                      <a:pt x="297" y="39"/>
                      <a:pt x="273" y="32"/>
                    </a:cubicBezTo>
                    <a:cubicBezTo>
                      <a:pt x="273" y="7"/>
                      <a:pt x="273" y="7"/>
                      <a:pt x="273" y="7"/>
                    </a:cubicBezTo>
                    <a:cubicBezTo>
                      <a:pt x="273" y="3"/>
                      <a:pt x="270" y="0"/>
                      <a:pt x="266" y="0"/>
                    </a:cubicBezTo>
                    <a:cubicBezTo>
                      <a:pt x="247" y="0"/>
                      <a:pt x="247" y="0"/>
                      <a:pt x="247" y="0"/>
                    </a:cubicBezTo>
                    <a:cubicBezTo>
                      <a:pt x="242" y="0"/>
                      <a:pt x="239" y="3"/>
                      <a:pt x="239" y="7"/>
                    </a:cubicBezTo>
                    <a:cubicBezTo>
                      <a:pt x="239" y="32"/>
                      <a:pt x="239" y="32"/>
                      <a:pt x="239" y="32"/>
                    </a:cubicBezTo>
                    <a:cubicBezTo>
                      <a:pt x="215" y="38"/>
                      <a:pt x="196" y="58"/>
                      <a:pt x="190" y="83"/>
                    </a:cubicBezTo>
                    <a:cubicBezTo>
                      <a:pt x="15" y="83"/>
                      <a:pt x="15" y="83"/>
                      <a:pt x="15" y="83"/>
                    </a:cubicBezTo>
                    <a:cubicBezTo>
                      <a:pt x="7" y="83"/>
                      <a:pt x="0" y="89"/>
                      <a:pt x="0" y="97"/>
                    </a:cubicBezTo>
                    <a:cubicBezTo>
                      <a:pt x="0" y="105"/>
                      <a:pt x="7" y="112"/>
                      <a:pt x="15" y="112"/>
                    </a:cubicBezTo>
                    <a:cubicBezTo>
                      <a:pt x="83" y="112"/>
                      <a:pt x="83" y="112"/>
                      <a:pt x="83" y="112"/>
                    </a:cubicBezTo>
                    <a:cubicBezTo>
                      <a:pt x="3" y="266"/>
                      <a:pt x="3" y="266"/>
                      <a:pt x="3" y="266"/>
                    </a:cubicBezTo>
                    <a:cubicBezTo>
                      <a:pt x="15" y="266"/>
                      <a:pt x="15" y="266"/>
                      <a:pt x="15" y="266"/>
                    </a:cubicBezTo>
                    <a:cubicBezTo>
                      <a:pt x="95" y="112"/>
                      <a:pt x="95" y="112"/>
                      <a:pt x="95" y="112"/>
                    </a:cubicBezTo>
                    <a:cubicBezTo>
                      <a:pt x="106" y="112"/>
                      <a:pt x="106" y="112"/>
                      <a:pt x="106" y="112"/>
                    </a:cubicBezTo>
                    <a:cubicBezTo>
                      <a:pt x="186" y="266"/>
                      <a:pt x="186" y="266"/>
                      <a:pt x="186" y="266"/>
                    </a:cubicBezTo>
                    <a:cubicBezTo>
                      <a:pt x="198" y="266"/>
                      <a:pt x="198" y="266"/>
                      <a:pt x="198" y="266"/>
                    </a:cubicBezTo>
                    <a:cubicBezTo>
                      <a:pt x="118" y="112"/>
                      <a:pt x="118" y="112"/>
                      <a:pt x="118" y="112"/>
                    </a:cubicBezTo>
                    <a:cubicBezTo>
                      <a:pt x="190" y="112"/>
                      <a:pt x="190" y="112"/>
                      <a:pt x="190" y="112"/>
                    </a:cubicBezTo>
                    <a:cubicBezTo>
                      <a:pt x="196" y="136"/>
                      <a:pt x="215" y="156"/>
                      <a:pt x="239" y="162"/>
                    </a:cubicBezTo>
                    <a:cubicBezTo>
                      <a:pt x="239" y="476"/>
                      <a:pt x="239" y="476"/>
                      <a:pt x="239" y="476"/>
                    </a:cubicBezTo>
                    <a:cubicBezTo>
                      <a:pt x="178" y="476"/>
                      <a:pt x="178" y="476"/>
                      <a:pt x="178" y="476"/>
                    </a:cubicBezTo>
                    <a:cubicBezTo>
                      <a:pt x="168" y="476"/>
                      <a:pt x="159" y="484"/>
                      <a:pt x="159" y="494"/>
                    </a:cubicBezTo>
                    <a:cubicBezTo>
                      <a:pt x="159" y="504"/>
                      <a:pt x="168" y="512"/>
                      <a:pt x="178" y="512"/>
                    </a:cubicBezTo>
                    <a:cubicBezTo>
                      <a:pt x="335" y="512"/>
                      <a:pt x="335" y="512"/>
                      <a:pt x="335" y="512"/>
                    </a:cubicBezTo>
                    <a:cubicBezTo>
                      <a:pt x="345" y="512"/>
                      <a:pt x="353" y="504"/>
                      <a:pt x="353" y="494"/>
                    </a:cubicBezTo>
                    <a:cubicBezTo>
                      <a:pt x="353" y="484"/>
                      <a:pt x="345" y="476"/>
                      <a:pt x="335" y="476"/>
                    </a:cubicBezTo>
                    <a:close/>
                    <a:moveTo>
                      <a:pt x="218" y="97"/>
                    </a:moveTo>
                    <a:cubicBezTo>
                      <a:pt x="218" y="76"/>
                      <a:pt x="235" y="59"/>
                      <a:pt x="256" y="59"/>
                    </a:cubicBezTo>
                    <a:cubicBezTo>
                      <a:pt x="277" y="59"/>
                      <a:pt x="294" y="76"/>
                      <a:pt x="294" y="97"/>
                    </a:cubicBezTo>
                    <a:cubicBezTo>
                      <a:pt x="294" y="118"/>
                      <a:pt x="277" y="135"/>
                      <a:pt x="256" y="135"/>
                    </a:cubicBezTo>
                    <a:cubicBezTo>
                      <a:pt x="235" y="135"/>
                      <a:pt x="218" y="118"/>
                      <a:pt x="218" y="97"/>
                    </a:cubicBezTo>
                    <a:close/>
                  </a:path>
                </a:pathLst>
              </a:custGeom>
              <a:grpFill/>
              <a:ln>
                <a:noFill/>
              </a:ln>
              <a:extLst/>
            </p:spPr>
            <p:txBody>
              <a:bodyPr/>
              <a:lstStyle/>
              <a:p>
                <a:pPr defTabSz="1219170">
                  <a:defRPr/>
                </a:pPr>
                <a:endParaRPr lang="en-AU" sz="2400" kern="0">
                  <a:solidFill>
                    <a:schemeClr val="bg1"/>
                  </a:solidFill>
                  <a:latin typeface="微软雅黑"/>
                  <a:ea typeface="Microsoft YaHei UI"/>
                </a:endParaRPr>
              </a:p>
            </p:txBody>
          </p:sp>
          <p:sp>
            <p:nvSpPr>
              <p:cNvPr id="22" name="Freeform 11">
                <a:extLst>
                  <a:ext uri="{FF2B5EF4-FFF2-40B4-BE49-F238E27FC236}">
                    <a16:creationId xmlns:a16="http://schemas.microsoft.com/office/drawing/2014/main" xmlns="" id="{7F8DCF94-CB49-47AB-B8FF-1648E1AA7CB2}"/>
                  </a:ext>
                </a:extLst>
              </p:cNvPr>
              <p:cNvSpPr>
                <a:spLocks/>
              </p:cNvSpPr>
              <p:nvPr/>
            </p:nvSpPr>
            <p:spPr bwMode="auto">
              <a:xfrm>
                <a:off x="4010025" y="2301875"/>
                <a:ext cx="153988" cy="55563"/>
              </a:xfrm>
              <a:custGeom>
                <a:avLst/>
                <a:gdLst>
                  <a:gd name="T0" fmla="*/ 201 w 201"/>
                  <a:gd name="T1" fmla="*/ 0 h 73"/>
                  <a:gd name="T2" fmla="*/ 0 w 201"/>
                  <a:gd name="T3" fmla="*/ 0 h 73"/>
                  <a:gd name="T4" fmla="*/ 0 w 201"/>
                  <a:gd name="T5" fmla="*/ 1 h 73"/>
                  <a:gd name="T6" fmla="*/ 73 w 201"/>
                  <a:gd name="T7" fmla="*/ 73 h 73"/>
                  <a:gd name="T8" fmla="*/ 128 w 201"/>
                  <a:gd name="T9" fmla="*/ 73 h 73"/>
                  <a:gd name="T10" fmla="*/ 201 w 201"/>
                  <a:gd name="T11" fmla="*/ 1 h 73"/>
                  <a:gd name="T12" fmla="*/ 201 w 201"/>
                  <a:gd name="T13" fmla="*/ 0 h 73"/>
                </a:gdLst>
                <a:ahLst/>
                <a:cxnLst>
                  <a:cxn ang="0">
                    <a:pos x="T0" y="T1"/>
                  </a:cxn>
                  <a:cxn ang="0">
                    <a:pos x="T2" y="T3"/>
                  </a:cxn>
                  <a:cxn ang="0">
                    <a:pos x="T4" y="T5"/>
                  </a:cxn>
                  <a:cxn ang="0">
                    <a:pos x="T6" y="T7"/>
                  </a:cxn>
                  <a:cxn ang="0">
                    <a:pos x="T8" y="T9"/>
                  </a:cxn>
                  <a:cxn ang="0">
                    <a:pos x="T10" y="T11"/>
                  </a:cxn>
                  <a:cxn ang="0">
                    <a:pos x="T12" y="T13"/>
                  </a:cxn>
                </a:cxnLst>
                <a:rect l="0" t="0" r="r" b="b"/>
                <a:pathLst>
                  <a:path w="201" h="73">
                    <a:moveTo>
                      <a:pt x="201" y="0"/>
                    </a:moveTo>
                    <a:cubicBezTo>
                      <a:pt x="0" y="0"/>
                      <a:pt x="0" y="0"/>
                      <a:pt x="0" y="0"/>
                    </a:cubicBezTo>
                    <a:cubicBezTo>
                      <a:pt x="0" y="0"/>
                      <a:pt x="0" y="0"/>
                      <a:pt x="0" y="1"/>
                    </a:cubicBezTo>
                    <a:cubicBezTo>
                      <a:pt x="0" y="41"/>
                      <a:pt x="33" y="73"/>
                      <a:pt x="73" y="73"/>
                    </a:cubicBezTo>
                    <a:cubicBezTo>
                      <a:pt x="128" y="73"/>
                      <a:pt x="128" y="73"/>
                      <a:pt x="128" y="73"/>
                    </a:cubicBezTo>
                    <a:cubicBezTo>
                      <a:pt x="168" y="73"/>
                      <a:pt x="201" y="41"/>
                      <a:pt x="201" y="1"/>
                    </a:cubicBezTo>
                    <a:cubicBezTo>
                      <a:pt x="201" y="0"/>
                      <a:pt x="201" y="0"/>
                      <a:pt x="201" y="0"/>
                    </a:cubicBezTo>
                    <a:close/>
                  </a:path>
                </a:pathLst>
              </a:custGeom>
              <a:grpFill/>
              <a:ln>
                <a:noFill/>
              </a:ln>
              <a:extLst/>
            </p:spPr>
            <p:txBody>
              <a:bodyPr/>
              <a:lstStyle/>
              <a:p>
                <a:pPr defTabSz="1219170">
                  <a:defRPr/>
                </a:pPr>
                <a:endParaRPr lang="en-AU" sz="2400" kern="0">
                  <a:solidFill>
                    <a:schemeClr val="bg1"/>
                  </a:solidFill>
                  <a:latin typeface="微软雅黑"/>
                  <a:ea typeface="Microsoft YaHei UI"/>
                </a:endParaRPr>
              </a:p>
            </p:txBody>
          </p:sp>
        </p:grpSp>
      </p:grpSp>
      <p:grpSp>
        <p:nvGrpSpPr>
          <p:cNvPr id="25" name="组合 24">
            <a:extLst>
              <a:ext uri="{FF2B5EF4-FFF2-40B4-BE49-F238E27FC236}">
                <a16:creationId xmlns:a16="http://schemas.microsoft.com/office/drawing/2014/main" xmlns="" id="{53E41B01-21F2-4199-8490-17A89DCA5EA2}"/>
              </a:ext>
            </a:extLst>
          </p:cNvPr>
          <p:cNvGrpSpPr/>
          <p:nvPr/>
        </p:nvGrpSpPr>
        <p:grpSpPr>
          <a:xfrm>
            <a:off x="9552176" y="2314332"/>
            <a:ext cx="1718787" cy="1718787"/>
            <a:chOff x="7313237" y="1385705"/>
            <a:chExt cx="1289090" cy="1289090"/>
          </a:xfrm>
        </p:grpSpPr>
        <p:grpSp>
          <p:nvGrpSpPr>
            <p:cNvPr id="26" name="组合 25">
              <a:extLst>
                <a:ext uri="{FF2B5EF4-FFF2-40B4-BE49-F238E27FC236}">
                  <a16:creationId xmlns:a16="http://schemas.microsoft.com/office/drawing/2014/main" xmlns="" id="{27CC94E5-CE01-43AE-976B-E16B369B7317}"/>
                </a:ext>
              </a:extLst>
            </p:cNvPr>
            <p:cNvGrpSpPr/>
            <p:nvPr/>
          </p:nvGrpSpPr>
          <p:grpSpPr>
            <a:xfrm>
              <a:off x="7313237" y="1385705"/>
              <a:ext cx="1289090" cy="1289090"/>
              <a:chOff x="7313237" y="1385708"/>
              <a:chExt cx="1289090" cy="1289090"/>
            </a:xfrm>
          </p:grpSpPr>
          <p:sp>
            <p:nvSpPr>
              <p:cNvPr id="28" name="椭圆 27">
                <a:extLst>
                  <a:ext uri="{FF2B5EF4-FFF2-40B4-BE49-F238E27FC236}">
                    <a16:creationId xmlns:a16="http://schemas.microsoft.com/office/drawing/2014/main" xmlns="" id="{A30611C0-E6B2-469D-BF53-19935F173180}"/>
                  </a:ext>
                </a:extLst>
              </p:cNvPr>
              <p:cNvSpPr/>
              <p:nvPr/>
            </p:nvSpPr>
            <p:spPr>
              <a:xfrm>
                <a:off x="7446994" y="1519465"/>
                <a:ext cx="1021576" cy="1021576"/>
              </a:xfrm>
              <a:prstGeom prst="ellipse">
                <a:avLst/>
              </a:prstGeom>
              <a:noFill/>
              <a:ln w="12700" cap="flat" cmpd="sng" algn="ctr">
                <a:solidFill>
                  <a:schemeClr val="bg1"/>
                </a:solidFill>
                <a:prstDash val="solid"/>
                <a:miter lim="800000"/>
              </a:ln>
              <a:effectLst/>
            </p:spPr>
            <p:txBody>
              <a:bodyPr rtlCol="0" anchor="ctr"/>
              <a:lstStyle/>
              <a:p>
                <a:pPr algn="ctr" defTabSz="1219170">
                  <a:defRPr/>
                </a:pPr>
                <a:endParaRPr lang="zh-CN" altLang="en-US" sz="2400" kern="0" dirty="0">
                  <a:solidFill>
                    <a:schemeClr val="bg1"/>
                  </a:solidFill>
                  <a:latin typeface="微软雅黑 Light"/>
                  <a:ea typeface="微软雅黑 Light"/>
                </a:endParaRPr>
              </a:p>
            </p:txBody>
          </p:sp>
          <p:sp>
            <p:nvSpPr>
              <p:cNvPr id="29" name="椭圆 28">
                <a:extLst>
                  <a:ext uri="{FF2B5EF4-FFF2-40B4-BE49-F238E27FC236}">
                    <a16:creationId xmlns:a16="http://schemas.microsoft.com/office/drawing/2014/main" xmlns="" id="{8E4D9FB7-CDA0-4ECB-B95C-AB33997C61C9}"/>
                  </a:ext>
                </a:extLst>
              </p:cNvPr>
              <p:cNvSpPr/>
              <p:nvPr/>
            </p:nvSpPr>
            <p:spPr>
              <a:xfrm>
                <a:off x="7313237" y="1385708"/>
                <a:ext cx="1289090" cy="1289090"/>
              </a:xfrm>
              <a:prstGeom prst="ellipse">
                <a:avLst/>
              </a:prstGeom>
              <a:noFill/>
              <a:ln w="12700" cap="flat" cmpd="sng" algn="ctr">
                <a:solidFill>
                  <a:schemeClr val="bg1"/>
                </a:solidFill>
                <a:prstDash val="solid"/>
                <a:miter lim="800000"/>
              </a:ln>
              <a:effectLst/>
            </p:spPr>
            <p:txBody>
              <a:bodyPr rtlCol="0" anchor="ctr"/>
              <a:lstStyle/>
              <a:p>
                <a:pPr algn="ctr" defTabSz="1219170">
                  <a:defRPr/>
                </a:pPr>
                <a:endParaRPr lang="zh-CN" altLang="en-US" sz="2400" kern="0">
                  <a:solidFill>
                    <a:schemeClr val="bg1"/>
                  </a:solidFill>
                  <a:latin typeface="微软雅黑 Light"/>
                  <a:ea typeface="微软雅黑 Light"/>
                </a:endParaRPr>
              </a:p>
            </p:txBody>
          </p:sp>
        </p:grpSp>
        <p:sp>
          <p:nvSpPr>
            <p:cNvPr id="27" name="Freeform 200">
              <a:extLst>
                <a:ext uri="{FF2B5EF4-FFF2-40B4-BE49-F238E27FC236}">
                  <a16:creationId xmlns:a16="http://schemas.microsoft.com/office/drawing/2014/main" xmlns="" id="{C018B4AE-F1B7-464B-A8D6-BD5FE2383ABB}"/>
                </a:ext>
              </a:extLst>
            </p:cNvPr>
            <p:cNvSpPr>
              <a:spLocks noEditPoints="1"/>
            </p:cNvSpPr>
            <p:nvPr/>
          </p:nvSpPr>
          <p:spPr bwMode="auto">
            <a:xfrm>
              <a:off x="7747439" y="1839750"/>
              <a:ext cx="420687" cy="395287"/>
            </a:xfrm>
            <a:custGeom>
              <a:avLst/>
              <a:gdLst>
                <a:gd name="T0" fmla="*/ 394 w 548"/>
                <a:gd name="T1" fmla="*/ 0 h 514"/>
                <a:gd name="T2" fmla="*/ 240 w 548"/>
                <a:gd name="T3" fmla="*/ 153 h 514"/>
                <a:gd name="T4" fmla="*/ 240 w 548"/>
                <a:gd name="T5" fmla="*/ 206 h 514"/>
                <a:gd name="T6" fmla="*/ 0 w 548"/>
                <a:gd name="T7" fmla="*/ 206 h 514"/>
                <a:gd name="T8" fmla="*/ 0 w 548"/>
                <a:gd name="T9" fmla="*/ 514 h 514"/>
                <a:gd name="T10" fmla="*/ 377 w 548"/>
                <a:gd name="T11" fmla="*/ 514 h 514"/>
                <a:gd name="T12" fmla="*/ 377 w 548"/>
                <a:gd name="T13" fmla="*/ 206 h 514"/>
                <a:gd name="T14" fmla="*/ 308 w 548"/>
                <a:gd name="T15" fmla="*/ 206 h 514"/>
                <a:gd name="T16" fmla="*/ 308 w 548"/>
                <a:gd name="T17" fmla="*/ 153 h 514"/>
                <a:gd name="T18" fmla="*/ 394 w 548"/>
                <a:gd name="T19" fmla="*/ 68 h 514"/>
                <a:gd name="T20" fmla="*/ 479 w 548"/>
                <a:gd name="T21" fmla="*/ 153 h 514"/>
                <a:gd name="T22" fmla="*/ 479 w 548"/>
                <a:gd name="T23" fmla="*/ 206 h 514"/>
                <a:gd name="T24" fmla="*/ 548 w 548"/>
                <a:gd name="T25" fmla="*/ 206 h 514"/>
                <a:gd name="T26" fmla="*/ 548 w 548"/>
                <a:gd name="T27" fmla="*/ 153 h 514"/>
                <a:gd name="T28" fmla="*/ 394 w 548"/>
                <a:gd name="T29" fmla="*/ 0 h 514"/>
                <a:gd name="T30" fmla="*/ 216 w 548"/>
                <a:gd name="T31" fmla="*/ 434 h 514"/>
                <a:gd name="T32" fmla="*/ 145 w 548"/>
                <a:gd name="T33" fmla="*/ 434 h 514"/>
                <a:gd name="T34" fmla="*/ 161 w 548"/>
                <a:gd name="T35" fmla="*/ 373 h 514"/>
                <a:gd name="T36" fmla="*/ 137 w 548"/>
                <a:gd name="T37" fmla="*/ 334 h 514"/>
                <a:gd name="T38" fmla="*/ 180 w 548"/>
                <a:gd name="T39" fmla="*/ 291 h 514"/>
                <a:gd name="T40" fmla="*/ 224 w 548"/>
                <a:gd name="T41" fmla="*/ 334 h 514"/>
                <a:gd name="T42" fmla="*/ 200 w 548"/>
                <a:gd name="T43" fmla="*/ 373 h 514"/>
                <a:gd name="T44" fmla="*/ 216 w 548"/>
                <a:gd name="T45" fmla="*/ 434 h 5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48" h="514">
                  <a:moveTo>
                    <a:pt x="394" y="0"/>
                  </a:moveTo>
                  <a:cubicBezTo>
                    <a:pt x="309" y="0"/>
                    <a:pt x="240" y="69"/>
                    <a:pt x="240" y="153"/>
                  </a:cubicBezTo>
                  <a:cubicBezTo>
                    <a:pt x="240" y="206"/>
                    <a:pt x="240" y="206"/>
                    <a:pt x="240" y="206"/>
                  </a:cubicBezTo>
                  <a:cubicBezTo>
                    <a:pt x="0" y="206"/>
                    <a:pt x="0" y="206"/>
                    <a:pt x="0" y="206"/>
                  </a:cubicBezTo>
                  <a:cubicBezTo>
                    <a:pt x="0" y="514"/>
                    <a:pt x="0" y="514"/>
                    <a:pt x="0" y="514"/>
                  </a:cubicBezTo>
                  <a:cubicBezTo>
                    <a:pt x="377" y="514"/>
                    <a:pt x="377" y="514"/>
                    <a:pt x="377" y="514"/>
                  </a:cubicBezTo>
                  <a:cubicBezTo>
                    <a:pt x="377" y="206"/>
                    <a:pt x="377" y="206"/>
                    <a:pt x="377" y="206"/>
                  </a:cubicBezTo>
                  <a:cubicBezTo>
                    <a:pt x="308" y="206"/>
                    <a:pt x="308" y="206"/>
                    <a:pt x="308" y="206"/>
                  </a:cubicBezTo>
                  <a:cubicBezTo>
                    <a:pt x="308" y="153"/>
                    <a:pt x="308" y="153"/>
                    <a:pt x="308" y="153"/>
                  </a:cubicBezTo>
                  <a:cubicBezTo>
                    <a:pt x="308" y="106"/>
                    <a:pt x="347" y="68"/>
                    <a:pt x="394" y="68"/>
                  </a:cubicBezTo>
                  <a:cubicBezTo>
                    <a:pt x="441" y="68"/>
                    <a:pt x="479" y="106"/>
                    <a:pt x="479" y="153"/>
                  </a:cubicBezTo>
                  <a:cubicBezTo>
                    <a:pt x="479" y="206"/>
                    <a:pt x="479" y="206"/>
                    <a:pt x="479" y="206"/>
                  </a:cubicBezTo>
                  <a:cubicBezTo>
                    <a:pt x="548" y="206"/>
                    <a:pt x="548" y="206"/>
                    <a:pt x="548" y="206"/>
                  </a:cubicBezTo>
                  <a:cubicBezTo>
                    <a:pt x="548" y="153"/>
                    <a:pt x="548" y="153"/>
                    <a:pt x="548" y="153"/>
                  </a:cubicBezTo>
                  <a:cubicBezTo>
                    <a:pt x="548" y="69"/>
                    <a:pt x="479" y="0"/>
                    <a:pt x="394" y="0"/>
                  </a:cubicBezTo>
                  <a:close/>
                  <a:moveTo>
                    <a:pt x="216" y="434"/>
                  </a:moveTo>
                  <a:cubicBezTo>
                    <a:pt x="145" y="434"/>
                    <a:pt x="145" y="434"/>
                    <a:pt x="145" y="434"/>
                  </a:cubicBezTo>
                  <a:cubicBezTo>
                    <a:pt x="161" y="373"/>
                    <a:pt x="161" y="373"/>
                    <a:pt x="161" y="373"/>
                  </a:cubicBezTo>
                  <a:cubicBezTo>
                    <a:pt x="147" y="366"/>
                    <a:pt x="137" y="351"/>
                    <a:pt x="137" y="334"/>
                  </a:cubicBezTo>
                  <a:cubicBezTo>
                    <a:pt x="137" y="311"/>
                    <a:pt x="157" y="291"/>
                    <a:pt x="180" y="291"/>
                  </a:cubicBezTo>
                  <a:cubicBezTo>
                    <a:pt x="204" y="291"/>
                    <a:pt x="224" y="311"/>
                    <a:pt x="224" y="334"/>
                  </a:cubicBezTo>
                  <a:cubicBezTo>
                    <a:pt x="224" y="351"/>
                    <a:pt x="214" y="366"/>
                    <a:pt x="200" y="373"/>
                  </a:cubicBezTo>
                  <a:lnTo>
                    <a:pt x="216" y="434"/>
                  </a:lnTo>
                  <a:close/>
                </a:path>
              </a:pathLst>
            </a:custGeom>
            <a:solidFill>
              <a:schemeClr val="bg1"/>
            </a:solidFill>
            <a:ln>
              <a:noFill/>
            </a:ln>
          </p:spPr>
          <p:txBody>
            <a:bodyPr/>
            <a:lstStyle/>
            <a:p>
              <a:pPr defTabSz="1219170">
                <a:defRPr/>
              </a:pPr>
              <a:endParaRPr lang="en-AU" sz="2400" kern="0">
                <a:solidFill>
                  <a:schemeClr val="bg1"/>
                </a:solidFill>
                <a:latin typeface="微软雅黑"/>
                <a:ea typeface="Microsoft YaHei UI"/>
              </a:endParaRPr>
            </a:p>
          </p:txBody>
        </p:sp>
      </p:grpSp>
      <p:grpSp>
        <p:nvGrpSpPr>
          <p:cNvPr id="30" name="组合 29">
            <a:extLst>
              <a:ext uri="{FF2B5EF4-FFF2-40B4-BE49-F238E27FC236}">
                <a16:creationId xmlns:a16="http://schemas.microsoft.com/office/drawing/2014/main" xmlns="" id="{BF50C88D-92E1-402F-8A5A-4D85864095FD}"/>
              </a:ext>
            </a:extLst>
          </p:cNvPr>
          <p:cNvGrpSpPr/>
          <p:nvPr/>
        </p:nvGrpSpPr>
        <p:grpSpPr>
          <a:xfrm>
            <a:off x="3770718" y="2314332"/>
            <a:ext cx="1718787" cy="1718787"/>
            <a:chOff x="2977144" y="1385705"/>
            <a:chExt cx="1289090" cy="1289090"/>
          </a:xfrm>
        </p:grpSpPr>
        <p:grpSp>
          <p:nvGrpSpPr>
            <p:cNvPr id="31" name="组合 30">
              <a:extLst>
                <a:ext uri="{FF2B5EF4-FFF2-40B4-BE49-F238E27FC236}">
                  <a16:creationId xmlns:a16="http://schemas.microsoft.com/office/drawing/2014/main" xmlns="" id="{E089D171-FFEE-4E2B-B9B2-EB8FAD5479B6}"/>
                </a:ext>
              </a:extLst>
            </p:cNvPr>
            <p:cNvGrpSpPr/>
            <p:nvPr/>
          </p:nvGrpSpPr>
          <p:grpSpPr>
            <a:xfrm>
              <a:off x="2977144" y="1385705"/>
              <a:ext cx="1289090" cy="1289090"/>
              <a:chOff x="2994311" y="1385705"/>
              <a:chExt cx="1289090" cy="1289090"/>
            </a:xfrm>
          </p:grpSpPr>
          <p:sp>
            <p:nvSpPr>
              <p:cNvPr id="40" name="椭圆 39">
                <a:extLst>
                  <a:ext uri="{FF2B5EF4-FFF2-40B4-BE49-F238E27FC236}">
                    <a16:creationId xmlns:a16="http://schemas.microsoft.com/office/drawing/2014/main" xmlns="" id="{1239C4F7-6C08-4F31-8421-297B6662260B}"/>
                  </a:ext>
                </a:extLst>
              </p:cNvPr>
              <p:cNvSpPr/>
              <p:nvPr/>
            </p:nvSpPr>
            <p:spPr>
              <a:xfrm>
                <a:off x="3128068" y="1519462"/>
                <a:ext cx="1021576" cy="1021576"/>
              </a:xfrm>
              <a:prstGeom prst="ellipse">
                <a:avLst/>
              </a:prstGeom>
              <a:noFill/>
              <a:ln w="12700" cap="flat" cmpd="sng" algn="ctr">
                <a:solidFill>
                  <a:schemeClr val="bg1"/>
                </a:solidFill>
                <a:prstDash val="solid"/>
                <a:miter lim="800000"/>
              </a:ln>
              <a:effectLst/>
            </p:spPr>
            <p:txBody>
              <a:bodyPr rtlCol="0" anchor="ctr"/>
              <a:lstStyle/>
              <a:p>
                <a:pPr algn="ctr" defTabSz="1219170">
                  <a:defRPr/>
                </a:pPr>
                <a:endParaRPr lang="zh-CN" altLang="en-US" sz="2400" kern="0" dirty="0">
                  <a:solidFill>
                    <a:schemeClr val="bg1"/>
                  </a:solidFill>
                  <a:latin typeface="微软雅黑 Light"/>
                  <a:ea typeface="微软雅黑 Light"/>
                </a:endParaRPr>
              </a:p>
            </p:txBody>
          </p:sp>
          <p:sp>
            <p:nvSpPr>
              <p:cNvPr id="41" name="椭圆 40">
                <a:extLst>
                  <a:ext uri="{FF2B5EF4-FFF2-40B4-BE49-F238E27FC236}">
                    <a16:creationId xmlns:a16="http://schemas.microsoft.com/office/drawing/2014/main" xmlns="" id="{BCA16FDA-81C1-4C76-85E5-034DDD041142}"/>
                  </a:ext>
                </a:extLst>
              </p:cNvPr>
              <p:cNvSpPr/>
              <p:nvPr/>
            </p:nvSpPr>
            <p:spPr>
              <a:xfrm>
                <a:off x="2994311" y="1385705"/>
                <a:ext cx="1289090" cy="1289090"/>
              </a:xfrm>
              <a:prstGeom prst="ellipse">
                <a:avLst/>
              </a:prstGeom>
              <a:noFill/>
              <a:ln w="12700" cap="flat" cmpd="sng" algn="ctr">
                <a:solidFill>
                  <a:schemeClr val="bg1"/>
                </a:solidFill>
                <a:prstDash val="solid"/>
                <a:miter lim="800000"/>
              </a:ln>
              <a:effectLst/>
            </p:spPr>
            <p:txBody>
              <a:bodyPr rtlCol="0" anchor="ctr"/>
              <a:lstStyle/>
              <a:p>
                <a:pPr algn="ctr" defTabSz="1219170">
                  <a:defRPr/>
                </a:pPr>
                <a:endParaRPr lang="zh-CN" altLang="en-US" sz="2400" kern="0">
                  <a:solidFill>
                    <a:schemeClr val="bg1"/>
                  </a:solidFill>
                  <a:latin typeface="微软雅黑 Light"/>
                  <a:ea typeface="微软雅黑 Light"/>
                </a:endParaRPr>
              </a:p>
            </p:txBody>
          </p:sp>
        </p:grpSp>
        <p:grpSp>
          <p:nvGrpSpPr>
            <p:cNvPr id="32" name="Group 245">
              <a:extLst>
                <a:ext uri="{FF2B5EF4-FFF2-40B4-BE49-F238E27FC236}">
                  <a16:creationId xmlns:a16="http://schemas.microsoft.com/office/drawing/2014/main" xmlns="" id="{F7817955-2C41-4B8A-B4FB-AC903EC3F6C4}"/>
                </a:ext>
              </a:extLst>
            </p:cNvPr>
            <p:cNvGrpSpPr/>
            <p:nvPr/>
          </p:nvGrpSpPr>
          <p:grpSpPr>
            <a:xfrm>
              <a:off x="3412380" y="1813112"/>
              <a:ext cx="446087" cy="414338"/>
              <a:chOff x="3767138" y="6329363"/>
              <a:chExt cx="446087" cy="414338"/>
            </a:xfrm>
            <a:solidFill>
              <a:schemeClr val="bg1"/>
            </a:solidFill>
          </p:grpSpPr>
          <p:sp>
            <p:nvSpPr>
              <p:cNvPr id="33" name="Freeform 229">
                <a:extLst>
                  <a:ext uri="{FF2B5EF4-FFF2-40B4-BE49-F238E27FC236}">
                    <a16:creationId xmlns:a16="http://schemas.microsoft.com/office/drawing/2014/main" xmlns="" id="{A99D4689-CC62-4E7E-884F-0F321652D46B}"/>
                  </a:ext>
                </a:extLst>
              </p:cNvPr>
              <p:cNvSpPr>
                <a:spLocks/>
              </p:cNvSpPr>
              <p:nvPr/>
            </p:nvSpPr>
            <p:spPr bwMode="auto">
              <a:xfrm>
                <a:off x="3767138" y="6329363"/>
                <a:ext cx="382588" cy="414338"/>
              </a:xfrm>
              <a:custGeom>
                <a:avLst/>
                <a:gdLst>
                  <a:gd name="T0" fmla="*/ 476 w 497"/>
                  <a:gd name="T1" fmla="*/ 422 h 538"/>
                  <a:gd name="T2" fmla="*/ 497 w 497"/>
                  <a:gd name="T3" fmla="*/ 440 h 538"/>
                  <a:gd name="T4" fmla="*/ 497 w 497"/>
                  <a:gd name="T5" fmla="*/ 470 h 538"/>
                  <a:gd name="T6" fmla="*/ 430 w 497"/>
                  <a:gd name="T7" fmla="*/ 538 h 538"/>
                  <a:gd name="T8" fmla="*/ 67 w 497"/>
                  <a:gd name="T9" fmla="*/ 538 h 538"/>
                  <a:gd name="T10" fmla="*/ 0 w 497"/>
                  <a:gd name="T11" fmla="*/ 470 h 538"/>
                  <a:gd name="T12" fmla="*/ 0 w 497"/>
                  <a:gd name="T13" fmla="*/ 125 h 538"/>
                  <a:gd name="T14" fmla="*/ 0 w 497"/>
                  <a:gd name="T15" fmla="*/ 125 h 538"/>
                  <a:gd name="T16" fmla="*/ 5 w 497"/>
                  <a:gd name="T17" fmla="*/ 113 h 538"/>
                  <a:gd name="T18" fmla="*/ 107 w 497"/>
                  <a:gd name="T19" fmla="*/ 6 h 538"/>
                  <a:gd name="T20" fmla="*/ 120 w 497"/>
                  <a:gd name="T21" fmla="*/ 0 h 538"/>
                  <a:gd name="T22" fmla="*/ 120 w 497"/>
                  <a:gd name="T23" fmla="*/ 0 h 538"/>
                  <a:gd name="T24" fmla="*/ 430 w 497"/>
                  <a:gd name="T25" fmla="*/ 0 h 538"/>
                  <a:gd name="T26" fmla="*/ 497 w 497"/>
                  <a:gd name="T27" fmla="*/ 68 h 538"/>
                  <a:gd name="T28" fmla="*/ 497 w 497"/>
                  <a:gd name="T29" fmla="*/ 137 h 538"/>
                  <a:gd name="T30" fmla="*/ 475 w 497"/>
                  <a:gd name="T31" fmla="*/ 134 h 538"/>
                  <a:gd name="T32" fmla="*/ 462 w 497"/>
                  <a:gd name="T33" fmla="*/ 135 h 538"/>
                  <a:gd name="T34" fmla="*/ 462 w 497"/>
                  <a:gd name="T35" fmla="*/ 68 h 538"/>
                  <a:gd name="T36" fmla="*/ 430 w 497"/>
                  <a:gd name="T37" fmla="*/ 35 h 538"/>
                  <a:gd name="T38" fmla="*/ 137 w 497"/>
                  <a:gd name="T39" fmla="*/ 35 h 538"/>
                  <a:gd name="T40" fmla="*/ 137 w 497"/>
                  <a:gd name="T41" fmla="*/ 75 h 538"/>
                  <a:gd name="T42" fmla="*/ 70 w 497"/>
                  <a:gd name="T43" fmla="*/ 143 h 538"/>
                  <a:gd name="T44" fmla="*/ 35 w 497"/>
                  <a:gd name="T45" fmla="*/ 143 h 538"/>
                  <a:gd name="T46" fmla="*/ 35 w 497"/>
                  <a:gd name="T47" fmla="*/ 470 h 538"/>
                  <a:gd name="T48" fmla="*/ 67 w 497"/>
                  <a:gd name="T49" fmla="*/ 503 h 538"/>
                  <a:gd name="T50" fmla="*/ 430 w 497"/>
                  <a:gd name="T51" fmla="*/ 503 h 538"/>
                  <a:gd name="T52" fmla="*/ 462 w 497"/>
                  <a:gd name="T53" fmla="*/ 470 h 538"/>
                  <a:gd name="T54" fmla="*/ 462 w 497"/>
                  <a:gd name="T55" fmla="*/ 433 h 538"/>
                  <a:gd name="T56" fmla="*/ 476 w 497"/>
                  <a:gd name="T57" fmla="*/ 422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97" h="538">
                    <a:moveTo>
                      <a:pt x="476" y="422"/>
                    </a:moveTo>
                    <a:cubicBezTo>
                      <a:pt x="497" y="440"/>
                      <a:pt x="497" y="440"/>
                      <a:pt x="497" y="440"/>
                    </a:cubicBezTo>
                    <a:cubicBezTo>
                      <a:pt x="497" y="470"/>
                      <a:pt x="497" y="470"/>
                      <a:pt x="497" y="470"/>
                    </a:cubicBezTo>
                    <a:cubicBezTo>
                      <a:pt x="497" y="507"/>
                      <a:pt x="467" y="538"/>
                      <a:pt x="430" y="538"/>
                    </a:cubicBezTo>
                    <a:cubicBezTo>
                      <a:pt x="67" y="538"/>
                      <a:pt x="67" y="538"/>
                      <a:pt x="67" y="538"/>
                    </a:cubicBezTo>
                    <a:cubicBezTo>
                      <a:pt x="30" y="538"/>
                      <a:pt x="0" y="507"/>
                      <a:pt x="0" y="470"/>
                    </a:cubicBezTo>
                    <a:cubicBezTo>
                      <a:pt x="0" y="125"/>
                      <a:pt x="0" y="125"/>
                      <a:pt x="0" y="125"/>
                    </a:cubicBezTo>
                    <a:cubicBezTo>
                      <a:pt x="0" y="125"/>
                      <a:pt x="0" y="125"/>
                      <a:pt x="0" y="125"/>
                    </a:cubicBezTo>
                    <a:cubicBezTo>
                      <a:pt x="0" y="121"/>
                      <a:pt x="2" y="117"/>
                      <a:pt x="5" y="113"/>
                    </a:cubicBezTo>
                    <a:cubicBezTo>
                      <a:pt x="107" y="6"/>
                      <a:pt x="107" y="6"/>
                      <a:pt x="107" y="6"/>
                    </a:cubicBezTo>
                    <a:cubicBezTo>
                      <a:pt x="111" y="2"/>
                      <a:pt x="115" y="0"/>
                      <a:pt x="120" y="0"/>
                    </a:cubicBezTo>
                    <a:cubicBezTo>
                      <a:pt x="120" y="0"/>
                      <a:pt x="120" y="0"/>
                      <a:pt x="120" y="0"/>
                    </a:cubicBezTo>
                    <a:cubicBezTo>
                      <a:pt x="430" y="0"/>
                      <a:pt x="430" y="0"/>
                      <a:pt x="430" y="0"/>
                    </a:cubicBezTo>
                    <a:cubicBezTo>
                      <a:pt x="467" y="0"/>
                      <a:pt x="497" y="31"/>
                      <a:pt x="497" y="68"/>
                    </a:cubicBezTo>
                    <a:cubicBezTo>
                      <a:pt x="497" y="137"/>
                      <a:pt x="497" y="137"/>
                      <a:pt x="497" y="137"/>
                    </a:cubicBezTo>
                    <a:cubicBezTo>
                      <a:pt x="490" y="135"/>
                      <a:pt x="483" y="134"/>
                      <a:pt x="475" y="134"/>
                    </a:cubicBezTo>
                    <a:cubicBezTo>
                      <a:pt x="471" y="134"/>
                      <a:pt x="467" y="135"/>
                      <a:pt x="462" y="135"/>
                    </a:cubicBezTo>
                    <a:cubicBezTo>
                      <a:pt x="462" y="68"/>
                      <a:pt x="462" y="68"/>
                      <a:pt x="462" y="68"/>
                    </a:cubicBezTo>
                    <a:cubicBezTo>
                      <a:pt x="462" y="50"/>
                      <a:pt x="448" y="35"/>
                      <a:pt x="430" y="35"/>
                    </a:cubicBezTo>
                    <a:cubicBezTo>
                      <a:pt x="137" y="35"/>
                      <a:pt x="137" y="35"/>
                      <a:pt x="137" y="35"/>
                    </a:cubicBezTo>
                    <a:cubicBezTo>
                      <a:pt x="137" y="75"/>
                      <a:pt x="137" y="75"/>
                      <a:pt x="137" y="75"/>
                    </a:cubicBezTo>
                    <a:cubicBezTo>
                      <a:pt x="137" y="113"/>
                      <a:pt x="107" y="143"/>
                      <a:pt x="70" y="143"/>
                    </a:cubicBezTo>
                    <a:cubicBezTo>
                      <a:pt x="35" y="143"/>
                      <a:pt x="35" y="143"/>
                      <a:pt x="35" y="143"/>
                    </a:cubicBezTo>
                    <a:cubicBezTo>
                      <a:pt x="35" y="470"/>
                      <a:pt x="35" y="470"/>
                      <a:pt x="35" y="470"/>
                    </a:cubicBezTo>
                    <a:cubicBezTo>
                      <a:pt x="35" y="488"/>
                      <a:pt x="50" y="503"/>
                      <a:pt x="67" y="503"/>
                    </a:cubicBezTo>
                    <a:cubicBezTo>
                      <a:pt x="430" y="503"/>
                      <a:pt x="430" y="503"/>
                      <a:pt x="430" y="503"/>
                    </a:cubicBezTo>
                    <a:cubicBezTo>
                      <a:pt x="448" y="503"/>
                      <a:pt x="462" y="488"/>
                      <a:pt x="462" y="470"/>
                    </a:cubicBezTo>
                    <a:cubicBezTo>
                      <a:pt x="462" y="433"/>
                      <a:pt x="462" y="433"/>
                      <a:pt x="462" y="433"/>
                    </a:cubicBezTo>
                    <a:lnTo>
                      <a:pt x="476" y="422"/>
                    </a:lnTo>
                    <a:close/>
                  </a:path>
                </a:pathLst>
              </a:custGeom>
              <a:grpFill/>
              <a:ln>
                <a:noFill/>
              </a:ln>
              <a:extLst/>
            </p:spPr>
            <p:txBody>
              <a:bodyPr/>
              <a:lstStyle/>
              <a:p>
                <a:pPr defTabSz="1219170">
                  <a:defRPr/>
                </a:pPr>
                <a:endParaRPr lang="en-AU" sz="2400" kern="0">
                  <a:solidFill>
                    <a:schemeClr val="bg1"/>
                  </a:solidFill>
                  <a:latin typeface="微软雅黑"/>
                  <a:ea typeface="Microsoft YaHei UI"/>
                </a:endParaRPr>
              </a:p>
            </p:txBody>
          </p:sp>
          <p:sp>
            <p:nvSpPr>
              <p:cNvPr id="34" name="Freeform 230">
                <a:extLst>
                  <a:ext uri="{FF2B5EF4-FFF2-40B4-BE49-F238E27FC236}">
                    <a16:creationId xmlns:a16="http://schemas.microsoft.com/office/drawing/2014/main" xmlns="" id="{8D4E1BAD-A765-4E57-88C6-454C7666CCF4}"/>
                  </a:ext>
                </a:extLst>
              </p:cNvPr>
              <p:cNvSpPr>
                <a:spLocks/>
              </p:cNvSpPr>
              <p:nvPr/>
            </p:nvSpPr>
            <p:spPr bwMode="auto">
              <a:xfrm>
                <a:off x="3844925" y="6446838"/>
                <a:ext cx="187325" cy="22225"/>
              </a:xfrm>
              <a:custGeom>
                <a:avLst/>
                <a:gdLst>
                  <a:gd name="T0" fmla="*/ 229 w 243"/>
                  <a:gd name="T1" fmla="*/ 0 h 28"/>
                  <a:gd name="T2" fmla="*/ 14 w 243"/>
                  <a:gd name="T3" fmla="*/ 0 h 28"/>
                  <a:gd name="T4" fmla="*/ 0 w 243"/>
                  <a:gd name="T5" fmla="*/ 14 h 28"/>
                  <a:gd name="T6" fmla="*/ 14 w 243"/>
                  <a:gd name="T7" fmla="*/ 28 h 28"/>
                  <a:gd name="T8" fmla="*/ 229 w 243"/>
                  <a:gd name="T9" fmla="*/ 28 h 28"/>
                  <a:gd name="T10" fmla="*/ 243 w 243"/>
                  <a:gd name="T11" fmla="*/ 14 h 28"/>
                  <a:gd name="T12" fmla="*/ 229 w 243"/>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243" h="28">
                    <a:moveTo>
                      <a:pt x="229" y="0"/>
                    </a:moveTo>
                    <a:cubicBezTo>
                      <a:pt x="14" y="0"/>
                      <a:pt x="14" y="0"/>
                      <a:pt x="14" y="0"/>
                    </a:cubicBezTo>
                    <a:cubicBezTo>
                      <a:pt x="6" y="0"/>
                      <a:pt x="0" y="6"/>
                      <a:pt x="0" y="14"/>
                    </a:cubicBezTo>
                    <a:cubicBezTo>
                      <a:pt x="0" y="22"/>
                      <a:pt x="6" y="28"/>
                      <a:pt x="14" y="28"/>
                    </a:cubicBezTo>
                    <a:cubicBezTo>
                      <a:pt x="229" y="28"/>
                      <a:pt x="229" y="28"/>
                      <a:pt x="229" y="28"/>
                    </a:cubicBezTo>
                    <a:cubicBezTo>
                      <a:pt x="237" y="28"/>
                      <a:pt x="243" y="22"/>
                      <a:pt x="243" y="14"/>
                    </a:cubicBezTo>
                    <a:cubicBezTo>
                      <a:pt x="243" y="6"/>
                      <a:pt x="237" y="0"/>
                      <a:pt x="229" y="0"/>
                    </a:cubicBezTo>
                    <a:close/>
                  </a:path>
                </a:pathLst>
              </a:custGeom>
              <a:grpFill/>
              <a:ln>
                <a:noFill/>
              </a:ln>
              <a:extLst/>
            </p:spPr>
            <p:txBody>
              <a:bodyPr/>
              <a:lstStyle/>
              <a:p>
                <a:pPr defTabSz="1219170">
                  <a:defRPr/>
                </a:pPr>
                <a:endParaRPr lang="en-AU" sz="2400" kern="0">
                  <a:solidFill>
                    <a:schemeClr val="bg1"/>
                  </a:solidFill>
                  <a:latin typeface="微软雅黑"/>
                  <a:ea typeface="Microsoft YaHei UI"/>
                </a:endParaRPr>
              </a:p>
            </p:txBody>
          </p:sp>
          <p:sp>
            <p:nvSpPr>
              <p:cNvPr id="35" name="Freeform 231">
                <a:extLst>
                  <a:ext uri="{FF2B5EF4-FFF2-40B4-BE49-F238E27FC236}">
                    <a16:creationId xmlns:a16="http://schemas.microsoft.com/office/drawing/2014/main" xmlns="" id="{923D0216-EDEC-4833-9E34-EF5BF7ABFA97}"/>
                  </a:ext>
                </a:extLst>
              </p:cNvPr>
              <p:cNvSpPr>
                <a:spLocks/>
              </p:cNvSpPr>
              <p:nvPr/>
            </p:nvSpPr>
            <p:spPr bwMode="auto">
              <a:xfrm>
                <a:off x="3844925" y="6497638"/>
                <a:ext cx="187325" cy="22225"/>
              </a:xfrm>
              <a:custGeom>
                <a:avLst/>
                <a:gdLst>
                  <a:gd name="T0" fmla="*/ 14 w 243"/>
                  <a:gd name="T1" fmla="*/ 29 h 29"/>
                  <a:gd name="T2" fmla="*/ 229 w 243"/>
                  <a:gd name="T3" fmla="*/ 29 h 29"/>
                  <a:gd name="T4" fmla="*/ 243 w 243"/>
                  <a:gd name="T5" fmla="*/ 15 h 29"/>
                  <a:gd name="T6" fmla="*/ 229 w 243"/>
                  <a:gd name="T7" fmla="*/ 0 h 29"/>
                  <a:gd name="T8" fmla="*/ 14 w 243"/>
                  <a:gd name="T9" fmla="*/ 0 h 29"/>
                  <a:gd name="T10" fmla="*/ 0 w 243"/>
                  <a:gd name="T11" fmla="*/ 15 h 29"/>
                  <a:gd name="T12" fmla="*/ 14 w 243"/>
                  <a:gd name="T13" fmla="*/ 29 h 29"/>
                </a:gdLst>
                <a:ahLst/>
                <a:cxnLst>
                  <a:cxn ang="0">
                    <a:pos x="T0" y="T1"/>
                  </a:cxn>
                  <a:cxn ang="0">
                    <a:pos x="T2" y="T3"/>
                  </a:cxn>
                  <a:cxn ang="0">
                    <a:pos x="T4" y="T5"/>
                  </a:cxn>
                  <a:cxn ang="0">
                    <a:pos x="T6" y="T7"/>
                  </a:cxn>
                  <a:cxn ang="0">
                    <a:pos x="T8" y="T9"/>
                  </a:cxn>
                  <a:cxn ang="0">
                    <a:pos x="T10" y="T11"/>
                  </a:cxn>
                  <a:cxn ang="0">
                    <a:pos x="T12" y="T13"/>
                  </a:cxn>
                </a:cxnLst>
                <a:rect l="0" t="0" r="r" b="b"/>
                <a:pathLst>
                  <a:path w="243" h="29">
                    <a:moveTo>
                      <a:pt x="14" y="29"/>
                    </a:moveTo>
                    <a:cubicBezTo>
                      <a:pt x="229" y="29"/>
                      <a:pt x="229" y="29"/>
                      <a:pt x="229" y="29"/>
                    </a:cubicBezTo>
                    <a:cubicBezTo>
                      <a:pt x="237" y="29"/>
                      <a:pt x="243" y="22"/>
                      <a:pt x="243" y="15"/>
                    </a:cubicBezTo>
                    <a:cubicBezTo>
                      <a:pt x="243" y="7"/>
                      <a:pt x="237" y="0"/>
                      <a:pt x="229" y="0"/>
                    </a:cubicBezTo>
                    <a:cubicBezTo>
                      <a:pt x="14" y="0"/>
                      <a:pt x="14" y="0"/>
                      <a:pt x="14" y="0"/>
                    </a:cubicBezTo>
                    <a:cubicBezTo>
                      <a:pt x="6" y="0"/>
                      <a:pt x="0" y="7"/>
                      <a:pt x="0" y="15"/>
                    </a:cubicBezTo>
                    <a:cubicBezTo>
                      <a:pt x="0" y="22"/>
                      <a:pt x="6" y="29"/>
                      <a:pt x="14" y="29"/>
                    </a:cubicBezTo>
                    <a:close/>
                  </a:path>
                </a:pathLst>
              </a:custGeom>
              <a:grpFill/>
              <a:ln>
                <a:noFill/>
              </a:ln>
              <a:extLst/>
            </p:spPr>
            <p:txBody>
              <a:bodyPr/>
              <a:lstStyle/>
              <a:p>
                <a:pPr defTabSz="1219170">
                  <a:defRPr/>
                </a:pPr>
                <a:endParaRPr lang="en-AU" sz="2400" kern="0">
                  <a:solidFill>
                    <a:schemeClr val="bg1"/>
                  </a:solidFill>
                  <a:latin typeface="微软雅黑"/>
                  <a:ea typeface="Microsoft YaHei UI"/>
                </a:endParaRPr>
              </a:p>
            </p:txBody>
          </p:sp>
          <p:sp>
            <p:nvSpPr>
              <p:cNvPr id="36" name="Freeform 232">
                <a:extLst>
                  <a:ext uri="{FF2B5EF4-FFF2-40B4-BE49-F238E27FC236}">
                    <a16:creationId xmlns:a16="http://schemas.microsoft.com/office/drawing/2014/main" xmlns="" id="{6794AD03-9F84-44D8-A916-BA9541F0955A}"/>
                  </a:ext>
                </a:extLst>
              </p:cNvPr>
              <p:cNvSpPr>
                <a:spLocks/>
              </p:cNvSpPr>
              <p:nvPr/>
            </p:nvSpPr>
            <p:spPr bwMode="auto">
              <a:xfrm>
                <a:off x="3844925" y="6550025"/>
                <a:ext cx="187325" cy="22225"/>
              </a:xfrm>
              <a:custGeom>
                <a:avLst/>
                <a:gdLst>
                  <a:gd name="T0" fmla="*/ 14 w 243"/>
                  <a:gd name="T1" fmla="*/ 28 h 28"/>
                  <a:gd name="T2" fmla="*/ 229 w 243"/>
                  <a:gd name="T3" fmla="*/ 28 h 28"/>
                  <a:gd name="T4" fmla="*/ 243 w 243"/>
                  <a:gd name="T5" fmla="*/ 14 h 28"/>
                  <a:gd name="T6" fmla="*/ 229 w 243"/>
                  <a:gd name="T7" fmla="*/ 0 h 28"/>
                  <a:gd name="T8" fmla="*/ 14 w 243"/>
                  <a:gd name="T9" fmla="*/ 0 h 28"/>
                  <a:gd name="T10" fmla="*/ 0 w 243"/>
                  <a:gd name="T11" fmla="*/ 14 h 28"/>
                  <a:gd name="T12" fmla="*/ 14 w 243"/>
                  <a:gd name="T13" fmla="*/ 28 h 28"/>
                </a:gdLst>
                <a:ahLst/>
                <a:cxnLst>
                  <a:cxn ang="0">
                    <a:pos x="T0" y="T1"/>
                  </a:cxn>
                  <a:cxn ang="0">
                    <a:pos x="T2" y="T3"/>
                  </a:cxn>
                  <a:cxn ang="0">
                    <a:pos x="T4" y="T5"/>
                  </a:cxn>
                  <a:cxn ang="0">
                    <a:pos x="T6" y="T7"/>
                  </a:cxn>
                  <a:cxn ang="0">
                    <a:pos x="T8" y="T9"/>
                  </a:cxn>
                  <a:cxn ang="0">
                    <a:pos x="T10" y="T11"/>
                  </a:cxn>
                  <a:cxn ang="0">
                    <a:pos x="T12" y="T13"/>
                  </a:cxn>
                </a:cxnLst>
                <a:rect l="0" t="0" r="r" b="b"/>
                <a:pathLst>
                  <a:path w="243" h="28">
                    <a:moveTo>
                      <a:pt x="14" y="28"/>
                    </a:moveTo>
                    <a:cubicBezTo>
                      <a:pt x="229" y="28"/>
                      <a:pt x="229" y="28"/>
                      <a:pt x="229" y="28"/>
                    </a:cubicBezTo>
                    <a:cubicBezTo>
                      <a:pt x="237" y="28"/>
                      <a:pt x="243" y="22"/>
                      <a:pt x="243" y="14"/>
                    </a:cubicBezTo>
                    <a:cubicBezTo>
                      <a:pt x="243" y="6"/>
                      <a:pt x="237" y="0"/>
                      <a:pt x="229" y="0"/>
                    </a:cubicBezTo>
                    <a:cubicBezTo>
                      <a:pt x="14" y="0"/>
                      <a:pt x="14" y="0"/>
                      <a:pt x="14" y="0"/>
                    </a:cubicBezTo>
                    <a:cubicBezTo>
                      <a:pt x="6" y="0"/>
                      <a:pt x="0" y="6"/>
                      <a:pt x="0" y="14"/>
                    </a:cubicBezTo>
                    <a:cubicBezTo>
                      <a:pt x="0" y="22"/>
                      <a:pt x="6" y="28"/>
                      <a:pt x="14" y="28"/>
                    </a:cubicBezTo>
                    <a:close/>
                  </a:path>
                </a:pathLst>
              </a:custGeom>
              <a:grpFill/>
              <a:ln>
                <a:noFill/>
              </a:ln>
              <a:extLst/>
            </p:spPr>
            <p:txBody>
              <a:bodyPr/>
              <a:lstStyle/>
              <a:p>
                <a:pPr defTabSz="1219170">
                  <a:defRPr/>
                </a:pPr>
                <a:endParaRPr lang="en-AU" sz="2400" kern="0">
                  <a:solidFill>
                    <a:schemeClr val="bg1"/>
                  </a:solidFill>
                  <a:latin typeface="微软雅黑"/>
                  <a:ea typeface="Microsoft YaHei UI"/>
                </a:endParaRPr>
              </a:p>
            </p:txBody>
          </p:sp>
          <p:sp>
            <p:nvSpPr>
              <p:cNvPr id="37" name="Freeform 233">
                <a:extLst>
                  <a:ext uri="{FF2B5EF4-FFF2-40B4-BE49-F238E27FC236}">
                    <a16:creationId xmlns:a16="http://schemas.microsoft.com/office/drawing/2014/main" xmlns="" id="{C34D48E2-A22A-4C69-AF71-4C71200509A7}"/>
                  </a:ext>
                </a:extLst>
              </p:cNvPr>
              <p:cNvSpPr>
                <a:spLocks/>
              </p:cNvSpPr>
              <p:nvPr/>
            </p:nvSpPr>
            <p:spPr bwMode="auto">
              <a:xfrm>
                <a:off x="3844925" y="6602413"/>
                <a:ext cx="225425" cy="22225"/>
              </a:xfrm>
              <a:custGeom>
                <a:avLst/>
                <a:gdLst>
                  <a:gd name="T0" fmla="*/ 279 w 293"/>
                  <a:gd name="T1" fmla="*/ 0 h 29"/>
                  <a:gd name="T2" fmla="*/ 14 w 293"/>
                  <a:gd name="T3" fmla="*/ 0 h 29"/>
                  <a:gd name="T4" fmla="*/ 0 w 293"/>
                  <a:gd name="T5" fmla="*/ 15 h 29"/>
                  <a:gd name="T6" fmla="*/ 14 w 293"/>
                  <a:gd name="T7" fmla="*/ 29 h 29"/>
                  <a:gd name="T8" fmla="*/ 279 w 293"/>
                  <a:gd name="T9" fmla="*/ 29 h 29"/>
                  <a:gd name="T10" fmla="*/ 293 w 293"/>
                  <a:gd name="T11" fmla="*/ 15 h 29"/>
                  <a:gd name="T12" fmla="*/ 279 w 293"/>
                  <a:gd name="T13" fmla="*/ 0 h 29"/>
                </a:gdLst>
                <a:ahLst/>
                <a:cxnLst>
                  <a:cxn ang="0">
                    <a:pos x="T0" y="T1"/>
                  </a:cxn>
                  <a:cxn ang="0">
                    <a:pos x="T2" y="T3"/>
                  </a:cxn>
                  <a:cxn ang="0">
                    <a:pos x="T4" y="T5"/>
                  </a:cxn>
                  <a:cxn ang="0">
                    <a:pos x="T6" y="T7"/>
                  </a:cxn>
                  <a:cxn ang="0">
                    <a:pos x="T8" y="T9"/>
                  </a:cxn>
                  <a:cxn ang="0">
                    <a:pos x="T10" y="T11"/>
                  </a:cxn>
                  <a:cxn ang="0">
                    <a:pos x="T12" y="T13"/>
                  </a:cxn>
                </a:cxnLst>
                <a:rect l="0" t="0" r="r" b="b"/>
                <a:pathLst>
                  <a:path w="293" h="29">
                    <a:moveTo>
                      <a:pt x="279" y="0"/>
                    </a:moveTo>
                    <a:cubicBezTo>
                      <a:pt x="14" y="0"/>
                      <a:pt x="14" y="0"/>
                      <a:pt x="14" y="0"/>
                    </a:cubicBezTo>
                    <a:cubicBezTo>
                      <a:pt x="6" y="0"/>
                      <a:pt x="0" y="7"/>
                      <a:pt x="0" y="15"/>
                    </a:cubicBezTo>
                    <a:cubicBezTo>
                      <a:pt x="0" y="22"/>
                      <a:pt x="6" y="29"/>
                      <a:pt x="14" y="29"/>
                    </a:cubicBezTo>
                    <a:cubicBezTo>
                      <a:pt x="279" y="29"/>
                      <a:pt x="279" y="29"/>
                      <a:pt x="279" y="29"/>
                    </a:cubicBezTo>
                    <a:cubicBezTo>
                      <a:pt x="287" y="29"/>
                      <a:pt x="293" y="22"/>
                      <a:pt x="293" y="15"/>
                    </a:cubicBezTo>
                    <a:cubicBezTo>
                      <a:pt x="293" y="7"/>
                      <a:pt x="287" y="0"/>
                      <a:pt x="279" y="0"/>
                    </a:cubicBezTo>
                    <a:close/>
                  </a:path>
                </a:pathLst>
              </a:custGeom>
              <a:grpFill/>
              <a:ln>
                <a:noFill/>
              </a:ln>
              <a:extLst/>
            </p:spPr>
            <p:txBody>
              <a:bodyPr/>
              <a:lstStyle/>
              <a:p>
                <a:pPr defTabSz="1219170">
                  <a:defRPr/>
                </a:pPr>
                <a:endParaRPr lang="en-AU" sz="2400" kern="0">
                  <a:solidFill>
                    <a:schemeClr val="bg1"/>
                  </a:solidFill>
                  <a:latin typeface="微软雅黑"/>
                  <a:ea typeface="Microsoft YaHei UI"/>
                </a:endParaRPr>
              </a:p>
            </p:txBody>
          </p:sp>
          <p:sp>
            <p:nvSpPr>
              <p:cNvPr id="38" name="Freeform 234">
                <a:extLst>
                  <a:ext uri="{FF2B5EF4-FFF2-40B4-BE49-F238E27FC236}">
                    <a16:creationId xmlns:a16="http://schemas.microsoft.com/office/drawing/2014/main" xmlns="" id="{08FA4261-B3E1-4D63-A032-31BA67537137}"/>
                  </a:ext>
                </a:extLst>
              </p:cNvPr>
              <p:cNvSpPr>
                <a:spLocks/>
              </p:cNvSpPr>
              <p:nvPr/>
            </p:nvSpPr>
            <p:spPr bwMode="auto">
              <a:xfrm>
                <a:off x="3844925" y="6654800"/>
                <a:ext cx="225425" cy="20638"/>
              </a:xfrm>
              <a:custGeom>
                <a:avLst/>
                <a:gdLst>
                  <a:gd name="T0" fmla="*/ 279 w 293"/>
                  <a:gd name="T1" fmla="*/ 0 h 28"/>
                  <a:gd name="T2" fmla="*/ 14 w 293"/>
                  <a:gd name="T3" fmla="*/ 0 h 28"/>
                  <a:gd name="T4" fmla="*/ 0 w 293"/>
                  <a:gd name="T5" fmla="*/ 14 h 28"/>
                  <a:gd name="T6" fmla="*/ 14 w 293"/>
                  <a:gd name="T7" fmla="*/ 28 h 28"/>
                  <a:gd name="T8" fmla="*/ 279 w 293"/>
                  <a:gd name="T9" fmla="*/ 28 h 28"/>
                  <a:gd name="T10" fmla="*/ 293 w 293"/>
                  <a:gd name="T11" fmla="*/ 14 h 28"/>
                  <a:gd name="T12" fmla="*/ 279 w 293"/>
                  <a:gd name="T13" fmla="*/ 0 h 28"/>
                </a:gdLst>
                <a:ahLst/>
                <a:cxnLst>
                  <a:cxn ang="0">
                    <a:pos x="T0" y="T1"/>
                  </a:cxn>
                  <a:cxn ang="0">
                    <a:pos x="T2" y="T3"/>
                  </a:cxn>
                  <a:cxn ang="0">
                    <a:pos x="T4" y="T5"/>
                  </a:cxn>
                  <a:cxn ang="0">
                    <a:pos x="T6" y="T7"/>
                  </a:cxn>
                  <a:cxn ang="0">
                    <a:pos x="T8" y="T9"/>
                  </a:cxn>
                  <a:cxn ang="0">
                    <a:pos x="T10" y="T11"/>
                  </a:cxn>
                  <a:cxn ang="0">
                    <a:pos x="T12" y="T13"/>
                  </a:cxn>
                </a:cxnLst>
                <a:rect l="0" t="0" r="r" b="b"/>
                <a:pathLst>
                  <a:path w="293" h="28">
                    <a:moveTo>
                      <a:pt x="279" y="0"/>
                    </a:moveTo>
                    <a:cubicBezTo>
                      <a:pt x="14" y="0"/>
                      <a:pt x="14" y="0"/>
                      <a:pt x="14" y="0"/>
                    </a:cubicBezTo>
                    <a:cubicBezTo>
                      <a:pt x="6" y="0"/>
                      <a:pt x="0" y="6"/>
                      <a:pt x="0" y="14"/>
                    </a:cubicBezTo>
                    <a:cubicBezTo>
                      <a:pt x="0" y="22"/>
                      <a:pt x="6" y="28"/>
                      <a:pt x="14" y="28"/>
                    </a:cubicBezTo>
                    <a:cubicBezTo>
                      <a:pt x="279" y="28"/>
                      <a:pt x="279" y="28"/>
                      <a:pt x="279" y="28"/>
                    </a:cubicBezTo>
                    <a:cubicBezTo>
                      <a:pt x="287" y="28"/>
                      <a:pt x="293" y="22"/>
                      <a:pt x="293" y="14"/>
                    </a:cubicBezTo>
                    <a:cubicBezTo>
                      <a:pt x="293" y="6"/>
                      <a:pt x="287" y="0"/>
                      <a:pt x="279" y="0"/>
                    </a:cubicBezTo>
                    <a:close/>
                  </a:path>
                </a:pathLst>
              </a:custGeom>
              <a:grpFill/>
              <a:ln>
                <a:noFill/>
              </a:ln>
              <a:extLst/>
            </p:spPr>
            <p:txBody>
              <a:bodyPr/>
              <a:lstStyle/>
              <a:p>
                <a:pPr defTabSz="1219170">
                  <a:defRPr/>
                </a:pPr>
                <a:endParaRPr lang="en-AU" sz="2400" kern="0">
                  <a:solidFill>
                    <a:schemeClr val="bg1"/>
                  </a:solidFill>
                  <a:latin typeface="微软雅黑"/>
                  <a:ea typeface="Microsoft YaHei UI"/>
                </a:endParaRPr>
              </a:p>
            </p:txBody>
          </p:sp>
          <p:sp>
            <p:nvSpPr>
              <p:cNvPr id="39" name="Freeform 235">
                <a:extLst>
                  <a:ext uri="{FF2B5EF4-FFF2-40B4-BE49-F238E27FC236}">
                    <a16:creationId xmlns:a16="http://schemas.microsoft.com/office/drawing/2014/main" xmlns="" id="{C93E5730-B436-4699-A29B-603BCE6D20D1}"/>
                  </a:ext>
                </a:extLst>
              </p:cNvPr>
              <p:cNvSpPr>
                <a:spLocks noEditPoints="1"/>
              </p:cNvSpPr>
              <p:nvPr/>
            </p:nvSpPr>
            <p:spPr bwMode="auto">
              <a:xfrm>
                <a:off x="4051300" y="6445250"/>
                <a:ext cx="161925" cy="227013"/>
              </a:xfrm>
              <a:custGeom>
                <a:avLst/>
                <a:gdLst>
                  <a:gd name="T0" fmla="*/ 105 w 211"/>
                  <a:gd name="T1" fmla="*/ 0 h 296"/>
                  <a:gd name="T2" fmla="*/ 0 w 211"/>
                  <a:gd name="T3" fmla="*/ 106 h 296"/>
                  <a:gd name="T4" fmla="*/ 52 w 211"/>
                  <a:gd name="T5" fmla="*/ 197 h 296"/>
                  <a:gd name="T6" fmla="*/ 52 w 211"/>
                  <a:gd name="T7" fmla="*/ 296 h 296"/>
                  <a:gd name="T8" fmla="*/ 106 w 211"/>
                  <a:gd name="T9" fmla="*/ 254 h 296"/>
                  <a:gd name="T10" fmla="*/ 159 w 211"/>
                  <a:gd name="T11" fmla="*/ 296 h 296"/>
                  <a:gd name="T12" fmla="*/ 159 w 211"/>
                  <a:gd name="T13" fmla="*/ 197 h 296"/>
                  <a:gd name="T14" fmla="*/ 211 w 211"/>
                  <a:gd name="T15" fmla="*/ 106 h 296"/>
                  <a:gd name="T16" fmla="*/ 105 w 211"/>
                  <a:gd name="T17" fmla="*/ 0 h 296"/>
                  <a:gd name="T18" fmla="*/ 105 w 211"/>
                  <a:gd name="T19" fmla="*/ 196 h 296"/>
                  <a:gd name="T20" fmla="*/ 15 w 211"/>
                  <a:gd name="T21" fmla="*/ 106 h 296"/>
                  <a:gd name="T22" fmla="*/ 105 w 211"/>
                  <a:gd name="T23" fmla="*/ 16 h 296"/>
                  <a:gd name="T24" fmla="*/ 195 w 211"/>
                  <a:gd name="T25" fmla="*/ 106 h 296"/>
                  <a:gd name="T26" fmla="*/ 105 w 211"/>
                  <a:gd name="T27" fmla="*/ 196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11" h="296">
                    <a:moveTo>
                      <a:pt x="105" y="0"/>
                    </a:moveTo>
                    <a:cubicBezTo>
                      <a:pt x="47" y="0"/>
                      <a:pt x="0" y="48"/>
                      <a:pt x="0" y="106"/>
                    </a:cubicBezTo>
                    <a:cubicBezTo>
                      <a:pt x="0" y="145"/>
                      <a:pt x="21" y="179"/>
                      <a:pt x="52" y="197"/>
                    </a:cubicBezTo>
                    <a:cubicBezTo>
                      <a:pt x="52" y="296"/>
                      <a:pt x="52" y="296"/>
                      <a:pt x="52" y="296"/>
                    </a:cubicBezTo>
                    <a:cubicBezTo>
                      <a:pt x="106" y="254"/>
                      <a:pt x="106" y="254"/>
                      <a:pt x="106" y="254"/>
                    </a:cubicBezTo>
                    <a:cubicBezTo>
                      <a:pt x="159" y="296"/>
                      <a:pt x="159" y="296"/>
                      <a:pt x="159" y="296"/>
                    </a:cubicBezTo>
                    <a:cubicBezTo>
                      <a:pt x="159" y="197"/>
                      <a:pt x="159" y="197"/>
                      <a:pt x="159" y="197"/>
                    </a:cubicBezTo>
                    <a:cubicBezTo>
                      <a:pt x="190" y="179"/>
                      <a:pt x="211" y="145"/>
                      <a:pt x="211" y="106"/>
                    </a:cubicBezTo>
                    <a:cubicBezTo>
                      <a:pt x="211" y="48"/>
                      <a:pt x="164" y="0"/>
                      <a:pt x="105" y="0"/>
                    </a:cubicBezTo>
                    <a:close/>
                    <a:moveTo>
                      <a:pt x="105" y="196"/>
                    </a:moveTo>
                    <a:cubicBezTo>
                      <a:pt x="56" y="196"/>
                      <a:pt x="16" y="156"/>
                      <a:pt x="15" y="106"/>
                    </a:cubicBezTo>
                    <a:cubicBezTo>
                      <a:pt x="16" y="56"/>
                      <a:pt x="56" y="16"/>
                      <a:pt x="105" y="16"/>
                    </a:cubicBezTo>
                    <a:cubicBezTo>
                      <a:pt x="155" y="16"/>
                      <a:pt x="195" y="56"/>
                      <a:pt x="195" y="106"/>
                    </a:cubicBezTo>
                    <a:cubicBezTo>
                      <a:pt x="195" y="156"/>
                      <a:pt x="155" y="196"/>
                      <a:pt x="105" y="196"/>
                    </a:cubicBezTo>
                    <a:close/>
                  </a:path>
                </a:pathLst>
              </a:custGeom>
              <a:grpFill/>
              <a:ln>
                <a:noFill/>
              </a:ln>
              <a:extLst/>
            </p:spPr>
            <p:txBody>
              <a:bodyPr/>
              <a:lstStyle/>
              <a:p>
                <a:pPr defTabSz="1219170">
                  <a:defRPr/>
                </a:pPr>
                <a:endParaRPr lang="en-AU" sz="2400" kern="0">
                  <a:solidFill>
                    <a:schemeClr val="bg1"/>
                  </a:solidFill>
                  <a:latin typeface="微软雅黑"/>
                  <a:ea typeface="Microsoft YaHei UI"/>
                </a:endParaRPr>
              </a:p>
            </p:txBody>
          </p:sp>
        </p:grpSp>
      </p:grpSp>
      <p:grpSp>
        <p:nvGrpSpPr>
          <p:cNvPr id="42" name="组合 41">
            <a:extLst>
              <a:ext uri="{FF2B5EF4-FFF2-40B4-BE49-F238E27FC236}">
                <a16:creationId xmlns:a16="http://schemas.microsoft.com/office/drawing/2014/main" xmlns="" id="{EE9709C4-33CB-4BA8-B5CF-9FFB79469B2B}"/>
              </a:ext>
            </a:extLst>
          </p:cNvPr>
          <p:cNvGrpSpPr/>
          <p:nvPr/>
        </p:nvGrpSpPr>
        <p:grpSpPr>
          <a:xfrm>
            <a:off x="6661446" y="2314332"/>
            <a:ext cx="1718787" cy="1718787"/>
            <a:chOff x="5145190" y="1385705"/>
            <a:chExt cx="1289090" cy="1289090"/>
          </a:xfrm>
        </p:grpSpPr>
        <p:grpSp>
          <p:nvGrpSpPr>
            <p:cNvPr id="43" name="组合 42">
              <a:extLst>
                <a:ext uri="{FF2B5EF4-FFF2-40B4-BE49-F238E27FC236}">
                  <a16:creationId xmlns:a16="http://schemas.microsoft.com/office/drawing/2014/main" xmlns="" id="{09D7A08C-8C28-4F76-997D-93E30C0C5E5F}"/>
                </a:ext>
              </a:extLst>
            </p:cNvPr>
            <p:cNvGrpSpPr/>
            <p:nvPr/>
          </p:nvGrpSpPr>
          <p:grpSpPr>
            <a:xfrm>
              <a:off x="5145190" y="1385705"/>
              <a:ext cx="1289090" cy="1289090"/>
              <a:chOff x="5164381" y="1385708"/>
              <a:chExt cx="1289090" cy="1289090"/>
            </a:xfrm>
          </p:grpSpPr>
          <p:sp>
            <p:nvSpPr>
              <p:cNvPr id="48" name="椭圆 47">
                <a:extLst>
                  <a:ext uri="{FF2B5EF4-FFF2-40B4-BE49-F238E27FC236}">
                    <a16:creationId xmlns:a16="http://schemas.microsoft.com/office/drawing/2014/main" xmlns="" id="{A9E22D50-D893-4B15-9DD9-8877339898AD}"/>
                  </a:ext>
                </a:extLst>
              </p:cNvPr>
              <p:cNvSpPr/>
              <p:nvPr/>
            </p:nvSpPr>
            <p:spPr>
              <a:xfrm>
                <a:off x="5298138" y="1519465"/>
                <a:ext cx="1021576" cy="1021576"/>
              </a:xfrm>
              <a:prstGeom prst="ellipse">
                <a:avLst/>
              </a:prstGeom>
              <a:noFill/>
              <a:ln w="12700" cap="flat" cmpd="sng" algn="ctr">
                <a:solidFill>
                  <a:schemeClr val="bg1"/>
                </a:solidFill>
                <a:prstDash val="solid"/>
                <a:miter lim="800000"/>
              </a:ln>
              <a:effectLst/>
            </p:spPr>
            <p:txBody>
              <a:bodyPr rtlCol="0" anchor="ctr"/>
              <a:lstStyle/>
              <a:p>
                <a:pPr algn="ctr" defTabSz="1219170">
                  <a:defRPr/>
                </a:pPr>
                <a:endParaRPr lang="zh-CN" altLang="en-US" sz="2400" kern="0" dirty="0">
                  <a:solidFill>
                    <a:schemeClr val="bg1"/>
                  </a:solidFill>
                  <a:latin typeface="微软雅黑 Light"/>
                  <a:ea typeface="微软雅黑 Light"/>
                </a:endParaRPr>
              </a:p>
            </p:txBody>
          </p:sp>
          <p:sp>
            <p:nvSpPr>
              <p:cNvPr id="49" name="椭圆 48">
                <a:extLst>
                  <a:ext uri="{FF2B5EF4-FFF2-40B4-BE49-F238E27FC236}">
                    <a16:creationId xmlns:a16="http://schemas.microsoft.com/office/drawing/2014/main" xmlns="" id="{F3FAD6C1-B4B3-4415-812A-C8949D82A010}"/>
                  </a:ext>
                </a:extLst>
              </p:cNvPr>
              <p:cNvSpPr/>
              <p:nvPr/>
            </p:nvSpPr>
            <p:spPr>
              <a:xfrm>
                <a:off x="5164381" y="1385708"/>
                <a:ext cx="1289090" cy="1289090"/>
              </a:xfrm>
              <a:prstGeom prst="ellipse">
                <a:avLst/>
              </a:prstGeom>
              <a:noFill/>
              <a:ln w="12700" cap="flat" cmpd="sng" algn="ctr">
                <a:solidFill>
                  <a:schemeClr val="bg1"/>
                </a:solidFill>
                <a:prstDash val="solid"/>
                <a:miter lim="800000"/>
              </a:ln>
              <a:effectLst/>
            </p:spPr>
            <p:txBody>
              <a:bodyPr rtlCol="0" anchor="ctr"/>
              <a:lstStyle/>
              <a:p>
                <a:pPr algn="ctr" defTabSz="1219170">
                  <a:defRPr/>
                </a:pPr>
                <a:endParaRPr lang="zh-CN" altLang="en-US" sz="2400" kern="0">
                  <a:solidFill>
                    <a:schemeClr val="bg1"/>
                  </a:solidFill>
                  <a:latin typeface="微软雅黑 Light"/>
                  <a:ea typeface="微软雅黑 Light"/>
                </a:endParaRPr>
              </a:p>
            </p:txBody>
          </p:sp>
        </p:grpSp>
        <p:grpSp>
          <p:nvGrpSpPr>
            <p:cNvPr id="44" name="Group 259">
              <a:extLst>
                <a:ext uri="{FF2B5EF4-FFF2-40B4-BE49-F238E27FC236}">
                  <a16:creationId xmlns:a16="http://schemas.microsoft.com/office/drawing/2014/main" xmlns="" id="{A4F174DE-C393-433E-8D9A-73C795FD828C}"/>
                </a:ext>
              </a:extLst>
            </p:cNvPr>
            <p:cNvGrpSpPr/>
            <p:nvPr/>
          </p:nvGrpSpPr>
          <p:grpSpPr>
            <a:xfrm>
              <a:off x="5595266" y="1807206"/>
              <a:ext cx="388938" cy="446088"/>
              <a:chOff x="4638675" y="4654550"/>
              <a:chExt cx="388938" cy="446088"/>
            </a:xfrm>
            <a:solidFill>
              <a:schemeClr val="bg1"/>
            </a:solidFill>
          </p:grpSpPr>
          <p:sp>
            <p:nvSpPr>
              <p:cNvPr id="45" name="Freeform 241">
                <a:extLst>
                  <a:ext uri="{FF2B5EF4-FFF2-40B4-BE49-F238E27FC236}">
                    <a16:creationId xmlns:a16="http://schemas.microsoft.com/office/drawing/2014/main" xmlns="" id="{BE015F5A-E773-4947-A15D-5F799A6CEFB5}"/>
                  </a:ext>
                </a:extLst>
              </p:cNvPr>
              <p:cNvSpPr>
                <a:spLocks noEditPoints="1"/>
              </p:cNvSpPr>
              <p:nvPr/>
            </p:nvSpPr>
            <p:spPr bwMode="auto">
              <a:xfrm>
                <a:off x="4638675" y="4654550"/>
                <a:ext cx="388938" cy="446088"/>
              </a:xfrm>
              <a:custGeom>
                <a:avLst/>
                <a:gdLst>
                  <a:gd name="T0" fmla="*/ 507 w 507"/>
                  <a:gd name="T1" fmla="*/ 118 h 581"/>
                  <a:gd name="T2" fmla="*/ 507 w 507"/>
                  <a:gd name="T3" fmla="*/ 143 h 581"/>
                  <a:gd name="T4" fmla="*/ 506 w 507"/>
                  <a:gd name="T5" fmla="*/ 229 h 581"/>
                  <a:gd name="T6" fmla="*/ 496 w 507"/>
                  <a:gd name="T7" fmla="*/ 296 h 581"/>
                  <a:gd name="T8" fmla="*/ 268 w 507"/>
                  <a:gd name="T9" fmla="*/ 576 h 581"/>
                  <a:gd name="T10" fmla="*/ 257 w 507"/>
                  <a:gd name="T11" fmla="*/ 580 h 581"/>
                  <a:gd name="T12" fmla="*/ 253 w 507"/>
                  <a:gd name="T13" fmla="*/ 581 h 581"/>
                  <a:gd name="T14" fmla="*/ 250 w 507"/>
                  <a:gd name="T15" fmla="*/ 580 h 581"/>
                  <a:gd name="T16" fmla="*/ 239 w 507"/>
                  <a:gd name="T17" fmla="*/ 576 h 581"/>
                  <a:gd name="T18" fmla="*/ 10 w 507"/>
                  <a:gd name="T19" fmla="*/ 296 h 581"/>
                  <a:gd name="T20" fmla="*/ 1 w 507"/>
                  <a:gd name="T21" fmla="*/ 229 h 581"/>
                  <a:gd name="T22" fmla="*/ 0 w 507"/>
                  <a:gd name="T23" fmla="*/ 143 h 581"/>
                  <a:gd name="T24" fmla="*/ 0 w 507"/>
                  <a:gd name="T25" fmla="*/ 118 h 581"/>
                  <a:gd name="T26" fmla="*/ 7 w 507"/>
                  <a:gd name="T27" fmla="*/ 109 h 581"/>
                  <a:gd name="T28" fmla="*/ 31 w 507"/>
                  <a:gd name="T29" fmla="*/ 102 h 581"/>
                  <a:gd name="T30" fmla="*/ 148 w 507"/>
                  <a:gd name="T31" fmla="*/ 44 h 581"/>
                  <a:gd name="T32" fmla="*/ 253 w 507"/>
                  <a:gd name="T33" fmla="*/ 0 h 581"/>
                  <a:gd name="T34" fmla="*/ 359 w 507"/>
                  <a:gd name="T35" fmla="*/ 44 h 581"/>
                  <a:gd name="T36" fmla="*/ 476 w 507"/>
                  <a:gd name="T37" fmla="*/ 102 h 581"/>
                  <a:gd name="T38" fmla="*/ 500 w 507"/>
                  <a:gd name="T39" fmla="*/ 109 h 581"/>
                  <a:gd name="T40" fmla="*/ 507 w 507"/>
                  <a:gd name="T41" fmla="*/ 118 h 581"/>
                  <a:gd name="T42" fmla="*/ 488 w 507"/>
                  <a:gd name="T43" fmla="*/ 125 h 581"/>
                  <a:gd name="T44" fmla="*/ 471 w 507"/>
                  <a:gd name="T45" fmla="*/ 120 h 581"/>
                  <a:gd name="T46" fmla="*/ 349 w 507"/>
                  <a:gd name="T47" fmla="*/ 59 h 581"/>
                  <a:gd name="T48" fmla="*/ 253 w 507"/>
                  <a:gd name="T49" fmla="*/ 19 h 581"/>
                  <a:gd name="T50" fmla="*/ 158 w 507"/>
                  <a:gd name="T51" fmla="*/ 59 h 581"/>
                  <a:gd name="T52" fmla="*/ 36 w 507"/>
                  <a:gd name="T53" fmla="*/ 120 h 581"/>
                  <a:gd name="T54" fmla="*/ 19 w 507"/>
                  <a:gd name="T55" fmla="*/ 125 h 581"/>
                  <a:gd name="T56" fmla="*/ 19 w 507"/>
                  <a:gd name="T57" fmla="*/ 143 h 581"/>
                  <a:gd name="T58" fmla="*/ 20 w 507"/>
                  <a:gd name="T59" fmla="*/ 228 h 581"/>
                  <a:gd name="T60" fmla="*/ 29 w 507"/>
                  <a:gd name="T61" fmla="*/ 292 h 581"/>
                  <a:gd name="T62" fmla="*/ 245 w 507"/>
                  <a:gd name="T63" fmla="*/ 559 h 581"/>
                  <a:gd name="T64" fmla="*/ 253 w 507"/>
                  <a:gd name="T65" fmla="*/ 562 h 581"/>
                  <a:gd name="T66" fmla="*/ 262 w 507"/>
                  <a:gd name="T67" fmla="*/ 559 h 581"/>
                  <a:gd name="T68" fmla="*/ 478 w 507"/>
                  <a:gd name="T69" fmla="*/ 292 h 581"/>
                  <a:gd name="T70" fmla="*/ 487 w 507"/>
                  <a:gd name="T71" fmla="*/ 228 h 581"/>
                  <a:gd name="T72" fmla="*/ 488 w 507"/>
                  <a:gd name="T73" fmla="*/ 143 h 581"/>
                  <a:gd name="T74" fmla="*/ 488 w 507"/>
                  <a:gd name="T75" fmla="*/ 125 h 5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07" h="581">
                    <a:moveTo>
                      <a:pt x="507" y="118"/>
                    </a:moveTo>
                    <a:cubicBezTo>
                      <a:pt x="507" y="143"/>
                      <a:pt x="507" y="143"/>
                      <a:pt x="507" y="143"/>
                    </a:cubicBezTo>
                    <a:cubicBezTo>
                      <a:pt x="507" y="151"/>
                      <a:pt x="507" y="217"/>
                      <a:pt x="506" y="229"/>
                    </a:cubicBezTo>
                    <a:cubicBezTo>
                      <a:pt x="504" y="252"/>
                      <a:pt x="501" y="275"/>
                      <a:pt x="496" y="296"/>
                    </a:cubicBezTo>
                    <a:cubicBezTo>
                      <a:pt x="451" y="505"/>
                      <a:pt x="276" y="573"/>
                      <a:pt x="268" y="576"/>
                    </a:cubicBezTo>
                    <a:cubicBezTo>
                      <a:pt x="257" y="580"/>
                      <a:pt x="257" y="580"/>
                      <a:pt x="257" y="580"/>
                    </a:cubicBezTo>
                    <a:cubicBezTo>
                      <a:pt x="256" y="581"/>
                      <a:pt x="255" y="581"/>
                      <a:pt x="253" y="581"/>
                    </a:cubicBezTo>
                    <a:cubicBezTo>
                      <a:pt x="252" y="581"/>
                      <a:pt x="251" y="581"/>
                      <a:pt x="250" y="580"/>
                    </a:cubicBezTo>
                    <a:cubicBezTo>
                      <a:pt x="239" y="576"/>
                      <a:pt x="239" y="576"/>
                      <a:pt x="239" y="576"/>
                    </a:cubicBezTo>
                    <a:cubicBezTo>
                      <a:pt x="231" y="573"/>
                      <a:pt x="56" y="505"/>
                      <a:pt x="10" y="296"/>
                    </a:cubicBezTo>
                    <a:cubicBezTo>
                      <a:pt x="6" y="275"/>
                      <a:pt x="3" y="252"/>
                      <a:pt x="1" y="229"/>
                    </a:cubicBezTo>
                    <a:cubicBezTo>
                      <a:pt x="0" y="217"/>
                      <a:pt x="0" y="151"/>
                      <a:pt x="0" y="143"/>
                    </a:cubicBezTo>
                    <a:cubicBezTo>
                      <a:pt x="0" y="118"/>
                      <a:pt x="0" y="118"/>
                      <a:pt x="0" y="118"/>
                    </a:cubicBezTo>
                    <a:cubicBezTo>
                      <a:pt x="0" y="114"/>
                      <a:pt x="3" y="110"/>
                      <a:pt x="7" y="109"/>
                    </a:cubicBezTo>
                    <a:cubicBezTo>
                      <a:pt x="31" y="102"/>
                      <a:pt x="31" y="102"/>
                      <a:pt x="31" y="102"/>
                    </a:cubicBezTo>
                    <a:cubicBezTo>
                      <a:pt x="79" y="88"/>
                      <a:pt x="116" y="65"/>
                      <a:pt x="148" y="44"/>
                    </a:cubicBezTo>
                    <a:cubicBezTo>
                      <a:pt x="185" y="20"/>
                      <a:pt x="216" y="0"/>
                      <a:pt x="253" y="0"/>
                    </a:cubicBezTo>
                    <a:cubicBezTo>
                      <a:pt x="291" y="0"/>
                      <a:pt x="322" y="20"/>
                      <a:pt x="359" y="44"/>
                    </a:cubicBezTo>
                    <a:cubicBezTo>
                      <a:pt x="391" y="65"/>
                      <a:pt x="428" y="88"/>
                      <a:pt x="476" y="102"/>
                    </a:cubicBezTo>
                    <a:cubicBezTo>
                      <a:pt x="500" y="109"/>
                      <a:pt x="500" y="109"/>
                      <a:pt x="500" y="109"/>
                    </a:cubicBezTo>
                    <a:cubicBezTo>
                      <a:pt x="504" y="110"/>
                      <a:pt x="507" y="114"/>
                      <a:pt x="507" y="118"/>
                    </a:cubicBezTo>
                    <a:close/>
                    <a:moveTo>
                      <a:pt x="488" y="125"/>
                    </a:moveTo>
                    <a:cubicBezTo>
                      <a:pt x="471" y="120"/>
                      <a:pt x="471" y="120"/>
                      <a:pt x="471" y="120"/>
                    </a:cubicBezTo>
                    <a:cubicBezTo>
                      <a:pt x="420" y="105"/>
                      <a:pt x="382" y="81"/>
                      <a:pt x="349" y="59"/>
                    </a:cubicBezTo>
                    <a:cubicBezTo>
                      <a:pt x="315" y="38"/>
                      <a:pt x="286" y="19"/>
                      <a:pt x="253" y="19"/>
                    </a:cubicBezTo>
                    <a:cubicBezTo>
                      <a:pt x="221" y="19"/>
                      <a:pt x="192" y="38"/>
                      <a:pt x="158" y="59"/>
                    </a:cubicBezTo>
                    <a:cubicBezTo>
                      <a:pt x="125" y="81"/>
                      <a:pt x="87" y="105"/>
                      <a:pt x="36" y="120"/>
                    </a:cubicBezTo>
                    <a:cubicBezTo>
                      <a:pt x="19" y="125"/>
                      <a:pt x="19" y="125"/>
                      <a:pt x="19" y="125"/>
                    </a:cubicBezTo>
                    <a:cubicBezTo>
                      <a:pt x="19" y="143"/>
                      <a:pt x="19" y="143"/>
                      <a:pt x="19" y="143"/>
                    </a:cubicBezTo>
                    <a:cubicBezTo>
                      <a:pt x="19" y="152"/>
                      <a:pt x="19" y="217"/>
                      <a:pt x="20" y="228"/>
                    </a:cubicBezTo>
                    <a:cubicBezTo>
                      <a:pt x="21" y="250"/>
                      <a:pt x="24" y="272"/>
                      <a:pt x="29" y="292"/>
                    </a:cubicBezTo>
                    <a:cubicBezTo>
                      <a:pt x="72" y="492"/>
                      <a:pt x="238" y="556"/>
                      <a:pt x="245" y="559"/>
                    </a:cubicBezTo>
                    <a:cubicBezTo>
                      <a:pt x="253" y="562"/>
                      <a:pt x="253" y="562"/>
                      <a:pt x="253" y="562"/>
                    </a:cubicBezTo>
                    <a:cubicBezTo>
                      <a:pt x="262" y="559"/>
                      <a:pt x="262" y="559"/>
                      <a:pt x="262" y="559"/>
                    </a:cubicBezTo>
                    <a:cubicBezTo>
                      <a:pt x="269" y="556"/>
                      <a:pt x="435" y="492"/>
                      <a:pt x="478" y="292"/>
                    </a:cubicBezTo>
                    <a:cubicBezTo>
                      <a:pt x="483" y="272"/>
                      <a:pt x="486" y="250"/>
                      <a:pt x="487" y="228"/>
                    </a:cubicBezTo>
                    <a:cubicBezTo>
                      <a:pt x="488" y="217"/>
                      <a:pt x="488" y="152"/>
                      <a:pt x="488" y="143"/>
                    </a:cubicBezTo>
                    <a:lnTo>
                      <a:pt x="488" y="125"/>
                    </a:lnTo>
                    <a:close/>
                  </a:path>
                </a:pathLst>
              </a:custGeom>
              <a:grpFill/>
              <a:ln>
                <a:noFill/>
              </a:ln>
              <a:extLst/>
            </p:spPr>
            <p:txBody>
              <a:bodyPr/>
              <a:lstStyle/>
              <a:p>
                <a:pPr defTabSz="1219170">
                  <a:defRPr/>
                </a:pPr>
                <a:endParaRPr lang="en-AU" sz="2400" kern="0">
                  <a:solidFill>
                    <a:schemeClr val="bg1"/>
                  </a:solidFill>
                  <a:latin typeface="微软雅黑"/>
                  <a:ea typeface="Microsoft YaHei UI"/>
                </a:endParaRPr>
              </a:p>
            </p:txBody>
          </p:sp>
          <p:sp>
            <p:nvSpPr>
              <p:cNvPr id="46" name="Freeform 242">
                <a:extLst>
                  <a:ext uri="{FF2B5EF4-FFF2-40B4-BE49-F238E27FC236}">
                    <a16:creationId xmlns:a16="http://schemas.microsoft.com/office/drawing/2014/main" xmlns="" id="{FE7A31A4-19B6-4358-8443-7BED8BB14568}"/>
                  </a:ext>
                </a:extLst>
              </p:cNvPr>
              <p:cNvSpPr>
                <a:spLocks/>
              </p:cNvSpPr>
              <p:nvPr/>
            </p:nvSpPr>
            <p:spPr bwMode="auto">
              <a:xfrm>
                <a:off x="4670425" y="4686300"/>
                <a:ext cx="161925" cy="188913"/>
              </a:xfrm>
              <a:custGeom>
                <a:avLst/>
                <a:gdLst>
                  <a:gd name="T0" fmla="*/ 211 w 211"/>
                  <a:gd name="T1" fmla="*/ 183 h 244"/>
                  <a:gd name="T2" fmla="*/ 211 w 211"/>
                  <a:gd name="T3" fmla="*/ 244 h 244"/>
                  <a:gd name="T4" fmla="*/ 10 w 211"/>
                  <a:gd name="T5" fmla="*/ 244 h 244"/>
                  <a:gd name="T6" fmla="*/ 2 w 211"/>
                  <a:gd name="T7" fmla="*/ 183 h 244"/>
                  <a:gd name="T8" fmla="*/ 0 w 211"/>
                  <a:gd name="T9" fmla="*/ 100 h 244"/>
                  <a:gd name="T10" fmla="*/ 211 w 211"/>
                  <a:gd name="T11" fmla="*/ 0 h 244"/>
                  <a:gd name="T12" fmla="*/ 211 w 211"/>
                  <a:gd name="T13" fmla="*/ 183 h 244"/>
                </a:gdLst>
                <a:ahLst/>
                <a:cxnLst>
                  <a:cxn ang="0">
                    <a:pos x="T0" y="T1"/>
                  </a:cxn>
                  <a:cxn ang="0">
                    <a:pos x="T2" y="T3"/>
                  </a:cxn>
                  <a:cxn ang="0">
                    <a:pos x="T4" y="T5"/>
                  </a:cxn>
                  <a:cxn ang="0">
                    <a:pos x="T6" y="T7"/>
                  </a:cxn>
                  <a:cxn ang="0">
                    <a:pos x="T8" y="T9"/>
                  </a:cxn>
                  <a:cxn ang="0">
                    <a:pos x="T10" y="T11"/>
                  </a:cxn>
                  <a:cxn ang="0">
                    <a:pos x="T12" y="T13"/>
                  </a:cxn>
                </a:cxnLst>
                <a:rect l="0" t="0" r="r" b="b"/>
                <a:pathLst>
                  <a:path w="211" h="244">
                    <a:moveTo>
                      <a:pt x="211" y="183"/>
                    </a:moveTo>
                    <a:cubicBezTo>
                      <a:pt x="211" y="244"/>
                      <a:pt x="211" y="244"/>
                      <a:pt x="211" y="244"/>
                    </a:cubicBezTo>
                    <a:cubicBezTo>
                      <a:pt x="10" y="244"/>
                      <a:pt x="10" y="244"/>
                      <a:pt x="10" y="244"/>
                    </a:cubicBezTo>
                    <a:cubicBezTo>
                      <a:pt x="6" y="225"/>
                      <a:pt x="3" y="205"/>
                      <a:pt x="2" y="183"/>
                    </a:cubicBezTo>
                    <a:cubicBezTo>
                      <a:pt x="1" y="174"/>
                      <a:pt x="0" y="110"/>
                      <a:pt x="0" y="100"/>
                    </a:cubicBezTo>
                    <a:cubicBezTo>
                      <a:pt x="106" y="70"/>
                      <a:pt x="160" y="0"/>
                      <a:pt x="211" y="0"/>
                    </a:cubicBezTo>
                    <a:lnTo>
                      <a:pt x="211" y="183"/>
                    </a:lnTo>
                    <a:close/>
                  </a:path>
                </a:pathLst>
              </a:custGeom>
              <a:grpFill/>
              <a:ln>
                <a:noFill/>
              </a:ln>
              <a:extLst/>
            </p:spPr>
            <p:txBody>
              <a:bodyPr/>
              <a:lstStyle/>
              <a:p>
                <a:pPr defTabSz="1219170">
                  <a:defRPr/>
                </a:pPr>
                <a:endParaRPr lang="en-AU" sz="2400" kern="0">
                  <a:solidFill>
                    <a:schemeClr val="bg1"/>
                  </a:solidFill>
                  <a:latin typeface="微软雅黑"/>
                  <a:ea typeface="Microsoft YaHei UI"/>
                </a:endParaRPr>
              </a:p>
            </p:txBody>
          </p:sp>
          <p:sp>
            <p:nvSpPr>
              <p:cNvPr id="47" name="Freeform 243">
                <a:extLst>
                  <a:ext uri="{FF2B5EF4-FFF2-40B4-BE49-F238E27FC236}">
                    <a16:creationId xmlns:a16="http://schemas.microsoft.com/office/drawing/2014/main" xmlns="" id="{D53B7E25-0A09-49D5-950D-9A43A50C3577}"/>
                  </a:ext>
                </a:extLst>
              </p:cNvPr>
              <p:cNvSpPr>
                <a:spLocks/>
              </p:cNvSpPr>
              <p:nvPr/>
            </p:nvSpPr>
            <p:spPr bwMode="auto">
              <a:xfrm>
                <a:off x="4832350" y="4875213"/>
                <a:ext cx="155575" cy="190500"/>
              </a:xfrm>
              <a:custGeom>
                <a:avLst/>
                <a:gdLst>
                  <a:gd name="T0" fmla="*/ 0 w 202"/>
                  <a:gd name="T1" fmla="*/ 249 h 249"/>
                  <a:gd name="T2" fmla="*/ 202 w 202"/>
                  <a:gd name="T3" fmla="*/ 0 h 249"/>
                  <a:gd name="T4" fmla="*/ 0 w 202"/>
                  <a:gd name="T5" fmla="*/ 0 h 249"/>
                  <a:gd name="T6" fmla="*/ 0 w 202"/>
                  <a:gd name="T7" fmla="*/ 249 h 249"/>
                </a:gdLst>
                <a:ahLst/>
                <a:cxnLst>
                  <a:cxn ang="0">
                    <a:pos x="T0" y="T1"/>
                  </a:cxn>
                  <a:cxn ang="0">
                    <a:pos x="T2" y="T3"/>
                  </a:cxn>
                  <a:cxn ang="0">
                    <a:pos x="T4" y="T5"/>
                  </a:cxn>
                  <a:cxn ang="0">
                    <a:pos x="T6" y="T7"/>
                  </a:cxn>
                </a:cxnLst>
                <a:rect l="0" t="0" r="r" b="b"/>
                <a:pathLst>
                  <a:path w="202" h="249">
                    <a:moveTo>
                      <a:pt x="0" y="249"/>
                    </a:moveTo>
                    <a:cubicBezTo>
                      <a:pt x="0" y="249"/>
                      <a:pt x="161" y="189"/>
                      <a:pt x="202" y="0"/>
                    </a:cubicBezTo>
                    <a:cubicBezTo>
                      <a:pt x="0" y="0"/>
                      <a:pt x="0" y="0"/>
                      <a:pt x="0" y="0"/>
                    </a:cubicBezTo>
                    <a:lnTo>
                      <a:pt x="0" y="249"/>
                    </a:lnTo>
                    <a:close/>
                  </a:path>
                </a:pathLst>
              </a:custGeom>
              <a:grpFill/>
              <a:ln>
                <a:noFill/>
              </a:ln>
              <a:extLst/>
            </p:spPr>
            <p:txBody>
              <a:bodyPr/>
              <a:lstStyle/>
              <a:p>
                <a:pPr defTabSz="1219170">
                  <a:defRPr/>
                </a:pPr>
                <a:endParaRPr lang="en-AU" sz="2400" kern="0">
                  <a:solidFill>
                    <a:schemeClr val="bg1"/>
                  </a:solidFill>
                  <a:latin typeface="微软雅黑"/>
                  <a:ea typeface="Microsoft YaHei UI"/>
                </a:endParaRPr>
              </a:p>
            </p:txBody>
          </p:sp>
        </p:grpSp>
      </p:grpSp>
    </p:spTree>
    <p:extLst>
      <p:ext uri="{BB962C8B-B14F-4D97-AF65-F5344CB8AC3E}">
        <p14:creationId xmlns:p14="http://schemas.microsoft.com/office/powerpoint/2010/main" val="32057308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Effect transition="in" filter="fade">
                                      <p:cBhvr>
                                        <p:cTn id="34" dur="500"/>
                                        <p:tgtEl>
                                          <p:spTgt spid="11"/>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fltVal val="0"/>
                                          </p:val>
                                        </p:tav>
                                        <p:tav tm="100000">
                                          <p:val>
                                            <p:strVal val="#ppt_h"/>
                                          </p:val>
                                        </p:tav>
                                      </p:tavLst>
                                    </p:anim>
                                    <p:animEffect transition="in" filter="fade">
                                      <p:cBhvr>
                                        <p:cTn id="39" dur="500"/>
                                        <p:tgtEl>
                                          <p:spTgt spid="12"/>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p:cTn id="42" dur="500" fill="hold"/>
                                        <p:tgtEl>
                                          <p:spTgt spid="13"/>
                                        </p:tgtEl>
                                        <p:attrNameLst>
                                          <p:attrName>ppt_w</p:attrName>
                                        </p:attrNameLst>
                                      </p:cBhvr>
                                      <p:tavLst>
                                        <p:tav tm="0">
                                          <p:val>
                                            <p:fltVal val="0"/>
                                          </p:val>
                                        </p:tav>
                                        <p:tav tm="100000">
                                          <p:val>
                                            <p:strVal val="#ppt_w"/>
                                          </p:val>
                                        </p:tav>
                                      </p:tavLst>
                                    </p:anim>
                                    <p:anim calcmode="lin" valueType="num">
                                      <p:cBhvr>
                                        <p:cTn id="43" dur="500" fill="hold"/>
                                        <p:tgtEl>
                                          <p:spTgt spid="13"/>
                                        </p:tgtEl>
                                        <p:attrNameLst>
                                          <p:attrName>ppt_h</p:attrName>
                                        </p:attrNameLst>
                                      </p:cBhvr>
                                      <p:tavLst>
                                        <p:tav tm="0">
                                          <p:val>
                                            <p:fltVal val="0"/>
                                          </p:val>
                                        </p:tav>
                                        <p:tav tm="100000">
                                          <p:val>
                                            <p:strVal val="#ppt_h"/>
                                          </p:val>
                                        </p:tav>
                                      </p:tavLst>
                                    </p:anim>
                                    <p:animEffect transition="in" filter="fade">
                                      <p:cBhvr>
                                        <p:cTn id="44" dur="500"/>
                                        <p:tgtEl>
                                          <p:spTgt spid="13"/>
                                        </p:tgtEl>
                                      </p:cBhvr>
                                    </p:animEffect>
                                  </p:childTnLst>
                                </p:cTn>
                              </p:par>
                              <p:par>
                                <p:cTn id="45" presetID="53" presetClass="entr" presetSubtype="16" fill="hold" nodeType="with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p:cTn id="47" dur="500" fill="hold"/>
                                        <p:tgtEl>
                                          <p:spTgt spid="14"/>
                                        </p:tgtEl>
                                        <p:attrNameLst>
                                          <p:attrName>ppt_w</p:attrName>
                                        </p:attrNameLst>
                                      </p:cBhvr>
                                      <p:tavLst>
                                        <p:tav tm="0">
                                          <p:val>
                                            <p:fltVal val="0"/>
                                          </p:val>
                                        </p:tav>
                                        <p:tav tm="100000">
                                          <p:val>
                                            <p:strVal val="#ppt_w"/>
                                          </p:val>
                                        </p:tav>
                                      </p:tavLst>
                                    </p:anim>
                                    <p:anim calcmode="lin" valueType="num">
                                      <p:cBhvr>
                                        <p:cTn id="48" dur="500" fill="hold"/>
                                        <p:tgtEl>
                                          <p:spTgt spid="14"/>
                                        </p:tgtEl>
                                        <p:attrNameLst>
                                          <p:attrName>ppt_h</p:attrName>
                                        </p:attrNameLst>
                                      </p:cBhvr>
                                      <p:tavLst>
                                        <p:tav tm="0">
                                          <p:val>
                                            <p:fltVal val="0"/>
                                          </p:val>
                                        </p:tav>
                                        <p:tav tm="100000">
                                          <p:val>
                                            <p:strVal val="#ppt_h"/>
                                          </p:val>
                                        </p:tav>
                                      </p:tavLst>
                                    </p:anim>
                                    <p:animEffect transition="in" filter="fade">
                                      <p:cBhvr>
                                        <p:cTn id="49" dur="500"/>
                                        <p:tgtEl>
                                          <p:spTgt spid="14"/>
                                        </p:tgtEl>
                                      </p:cBhvr>
                                    </p:animEffect>
                                  </p:childTnLst>
                                </p:cTn>
                              </p:par>
                              <p:par>
                                <p:cTn id="50" presetID="53" presetClass="entr" presetSubtype="16" fill="hold" nodeType="withEffect">
                                  <p:stCondLst>
                                    <p:cond delay="0"/>
                                  </p:stCondLst>
                                  <p:childTnLst>
                                    <p:set>
                                      <p:cBhvr>
                                        <p:cTn id="51" dur="1" fill="hold">
                                          <p:stCondLst>
                                            <p:cond delay="0"/>
                                          </p:stCondLst>
                                        </p:cTn>
                                        <p:tgtEl>
                                          <p:spTgt spid="25"/>
                                        </p:tgtEl>
                                        <p:attrNameLst>
                                          <p:attrName>style.visibility</p:attrName>
                                        </p:attrNameLst>
                                      </p:cBhvr>
                                      <p:to>
                                        <p:strVal val="visible"/>
                                      </p:to>
                                    </p:set>
                                    <p:anim calcmode="lin" valueType="num">
                                      <p:cBhvr>
                                        <p:cTn id="52" dur="500" fill="hold"/>
                                        <p:tgtEl>
                                          <p:spTgt spid="25"/>
                                        </p:tgtEl>
                                        <p:attrNameLst>
                                          <p:attrName>ppt_w</p:attrName>
                                        </p:attrNameLst>
                                      </p:cBhvr>
                                      <p:tavLst>
                                        <p:tav tm="0">
                                          <p:val>
                                            <p:fltVal val="0"/>
                                          </p:val>
                                        </p:tav>
                                        <p:tav tm="100000">
                                          <p:val>
                                            <p:strVal val="#ppt_w"/>
                                          </p:val>
                                        </p:tav>
                                      </p:tavLst>
                                    </p:anim>
                                    <p:anim calcmode="lin" valueType="num">
                                      <p:cBhvr>
                                        <p:cTn id="53" dur="500" fill="hold"/>
                                        <p:tgtEl>
                                          <p:spTgt spid="25"/>
                                        </p:tgtEl>
                                        <p:attrNameLst>
                                          <p:attrName>ppt_h</p:attrName>
                                        </p:attrNameLst>
                                      </p:cBhvr>
                                      <p:tavLst>
                                        <p:tav tm="0">
                                          <p:val>
                                            <p:fltVal val="0"/>
                                          </p:val>
                                        </p:tav>
                                        <p:tav tm="100000">
                                          <p:val>
                                            <p:strVal val="#ppt_h"/>
                                          </p:val>
                                        </p:tav>
                                      </p:tavLst>
                                    </p:anim>
                                    <p:animEffect transition="in" filter="fade">
                                      <p:cBhvr>
                                        <p:cTn id="54" dur="500"/>
                                        <p:tgtEl>
                                          <p:spTgt spid="25"/>
                                        </p:tgtEl>
                                      </p:cBhvr>
                                    </p:animEffect>
                                  </p:childTnLst>
                                </p:cTn>
                              </p:par>
                              <p:par>
                                <p:cTn id="55" presetID="53" presetClass="entr" presetSubtype="16" fill="hold" nodeType="withEffect">
                                  <p:stCondLst>
                                    <p:cond delay="0"/>
                                  </p:stCondLst>
                                  <p:childTnLst>
                                    <p:set>
                                      <p:cBhvr>
                                        <p:cTn id="56" dur="1" fill="hold">
                                          <p:stCondLst>
                                            <p:cond delay="0"/>
                                          </p:stCondLst>
                                        </p:cTn>
                                        <p:tgtEl>
                                          <p:spTgt spid="30"/>
                                        </p:tgtEl>
                                        <p:attrNameLst>
                                          <p:attrName>style.visibility</p:attrName>
                                        </p:attrNameLst>
                                      </p:cBhvr>
                                      <p:to>
                                        <p:strVal val="visible"/>
                                      </p:to>
                                    </p:set>
                                    <p:anim calcmode="lin" valueType="num">
                                      <p:cBhvr>
                                        <p:cTn id="57" dur="500" fill="hold"/>
                                        <p:tgtEl>
                                          <p:spTgt spid="30"/>
                                        </p:tgtEl>
                                        <p:attrNameLst>
                                          <p:attrName>ppt_w</p:attrName>
                                        </p:attrNameLst>
                                      </p:cBhvr>
                                      <p:tavLst>
                                        <p:tav tm="0">
                                          <p:val>
                                            <p:fltVal val="0"/>
                                          </p:val>
                                        </p:tav>
                                        <p:tav tm="100000">
                                          <p:val>
                                            <p:strVal val="#ppt_w"/>
                                          </p:val>
                                        </p:tav>
                                      </p:tavLst>
                                    </p:anim>
                                    <p:anim calcmode="lin" valueType="num">
                                      <p:cBhvr>
                                        <p:cTn id="58" dur="500" fill="hold"/>
                                        <p:tgtEl>
                                          <p:spTgt spid="30"/>
                                        </p:tgtEl>
                                        <p:attrNameLst>
                                          <p:attrName>ppt_h</p:attrName>
                                        </p:attrNameLst>
                                      </p:cBhvr>
                                      <p:tavLst>
                                        <p:tav tm="0">
                                          <p:val>
                                            <p:fltVal val="0"/>
                                          </p:val>
                                        </p:tav>
                                        <p:tav tm="100000">
                                          <p:val>
                                            <p:strVal val="#ppt_h"/>
                                          </p:val>
                                        </p:tav>
                                      </p:tavLst>
                                    </p:anim>
                                    <p:animEffect transition="in" filter="fade">
                                      <p:cBhvr>
                                        <p:cTn id="59" dur="500"/>
                                        <p:tgtEl>
                                          <p:spTgt spid="30"/>
                                        </p:tgtEl>
                                      </p:cBhvr>
                                    </p:animEffect>
                                  </p:childTnLst>
                                </p:cTn>
                              </p:par>
                              <p:par>
                                <p:cTn id="60" presetID="53" presetClass="entr" presetSubtype="16" fill="hold" nodeType="withEffect">
                                  <p:stCondLst>
                                    <p:cond delay="0"/>
                                  </p:stCondLst>
                                  <p:childTnLst>
                                    <p:set>
                                      <p:cBhvr>
                                        <p:cTn id="61" dur="1" fill="hold">
                                          <p:stCondLst>
                                            <p:cond delay="0"/>
                                          </p:stCondLst>
                                        </p:cTn>
                                        <p:tgtEl>
                                          <p:spTgt spid="42"/>
                                        </p:tgtEl>
                                        <p:attrNameLst>
                                          <p:attrName>style.visibility</p:attrName>
                                        </p:attrNameLst>
                                      </p:cBhvr>
                                      <p:to>
                                        <p:strVal val="visible"/>
                                      </p:to>
                                    </p:set>
                                    <p:anim calcmode="lin" valueType="num">
                                      <p:cBhvr>
                                        <p:cTn id="62" dur="500" fill="hold"/>
                                        <p:tgtEl>
                                          <p:spTgt spid="42"/>
                                        </p:tgtEl>
                                        <p:attrNameLst>
                                          <p:attrName>ppt_w</p:attrName>
                                        </p:attrNameLst>
                                      </p:cBhvr>
                                      <p:tavLst>
                                        <p:tav tm="0">
                                          <p:val>
                                            <p:fltVal val="0"/>
                                          </p:val>
                                        </p:tav>
                                        <p:tav tm="100000">
                                          <p:val>
                                            <p:strVal val="#ppt_w"/>
                                          </p:val>
                                        </p:tav>
                                      </p:tavLst>
                                    </p:anim>
                                    <p:anim calcmode="lin" valueType="num">
                                      <p:cBhvr>
                                        <p:cTn id="63" dur="500" fill="hold"/>
                                        <p:tgtEl>
                                          <p:spTgt spid="42"/>
                                        </p:tgtEl>
                                        <p:attrNameLst>
                                          <p:attrName>ppt_h</p:attrName>
                                        </p:attrNameLst>
                                      </p:cBhvr>
                                      <p:tavLst>
                                        <p:tav tm="0">
                                          <p:val>
                                            <p:fltVal val="0"/>
                                          </p:val>
                                        </p:tav>
                                        <p:tav tm="100000">
                                          <p:val>
                                            <p:strVal val="#ppt_h"/>
                                          </p:val>
                                        </p:tav>
                                      </p:tavLst>
                                    </p:anim>
                                    <p:animEffect transition="in" filter="fade">
                                      <p:cBhvr>
                                        <p:cTn id="64"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6CC988BC-7CC1-470A-8C5A-CC71FE0A99E0}"/>
              </a:ext>
            </a:extLst>
          </p:cNvPr>
          <p:cNvSpPr txBox="1">
            <a:spLocks/>
          </p:cNvSpPr>
          <p:nvPr/>
        </p:nvSpPr>
        <p:spPr>
          <a:xfrm>
            <a:off x="677288" y="546636"/>
            <a:ext cx="3589912" cy="756295"/>
          </a:xfrm>
          <a:prstGeom prst="rect">
            <a:avLst/>
          </a:prstGeom>
        </p:spPr>
        <p:txBody>
          <a:bodyPr/>
          <a:lstStyle>
            <a:defPPr>
              <a:defRPr lang="en-US"/>
            </a:defPPr>
            <a:lvl1pPr>
              <a:lnSpc>
                <a:spcPct val="90000"/>
              </a:lnSpc>
              <a:spcBef>
                <a:spcPct val="0"/>
              </a:spcBef>
              <a:buNone/>
              <a:defRPr sz="4400">
                <a:solidFill>
                  <a:schemeClr val="bg1"/>
                </a:solidFill>
                <a:latin typeface="方正兰亭粗黑_GBK" panose="02000000000000000000" pitchFamily="2" charset="-122"/>
                <a:ea typeface="方正兰亭粗黑_GBK" panose="02000000000000000000" pitchFamily="2" charset="-122"/>
                <a:cs typeface="+mj-cs"/>
              </a:defRPr>
            </a:lvl1pPr>
          </a:lstStyle>
          <a:p>
            <a:r>
              <a:rPr lang="zh-CN" altLang="en-US" sz="3200" dirty="0"/>
              <a:t>团队成员介绍</a:t>
            </a:r>
          </a:p>
        </p:txBody>
      </p:sp>
      <p:grpSp>
        <p:nvGrpSpPr>
          <p:cNvPr id="3" name="组合 2">
            <a:extLst>
              <a:ext uri="{FF2B5EF4-FFF2-40B4-BE49-F238E27FC236}">
                <a16:creationId xmlns:a16="http://schemas.microsoft.com/office/drawing/2014/main" xmlns="" id="{EE7E32C8-1016-4286-9E6D-12489A104489}"/>
              </a:ext>
            </a:extLst>
          </p:cNvPr>
          <p:cNvGrpSpPr/>
          <p:nvPr/>
        </p:nvGrpSpPr>
        <p:grpSpPr>
          <a:xfrm>
            <a:off x="0" y="452431"/>
            <a:ext cx="507999" cy="647163"/>
            <a:chOff x="-43542" y="452431"/>
            <a:chExt cx="507999" cy="647163"/>
          </a:xfrm>
          <a:solidFill>
            <a:schemeClr val="bg1"/>
          </a:solidFill>
        </p:grpSpPr>
        <p:sp>
          <p:nvSpPr>
            <p:cNvPr id="4" name="矩形 3">
              <a:extLst>
                <a:ext uri="{FF2B5EF4-FFF2-40B4-BE49-F238E27FC236}">
                  <a16:creationId xmlns:a16="http://schemas.microsoft.com/office/drawing/2014/main" xmlns="" id="{E0C91A3A-C5E0-4AF6-A2B5-775F48724964}"/>
                </a:ext>
              </a:extLst>
            </p:cNvPr>
            <p:cNvSpPr/>
            <p:nvPr/>
          </p:nvSpPr>
          <p:spPr>
            <a:xfrm>
              <a:off x="-43542" y="452431"/>
              <a:ext cx="304800" cy="64716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 name="矩形 4">
              <a:extLst>
                <a:ext uri="{FF2B5EF4-FFF2-40B4-BE49-F238E27FC236}">
                  <a16:creationId xmlns:a16="http://schemas.microsoft.com/office/drawing/2014/main" xmlns="" id="{FE79C8F0-8DBA-473C-B05B-4D6DC3655930}"/>
                </a:ext>
              </a:extLst>
            </p:cNvPr>
            <p:cNvSpPr/>
            <p:nvPr/>
          </p:nvSpPr>
          <p:spPr>
            <a:xfrm>
              <a:off x="335923" y="452431"/>
              <a:ext cx="128534" cy="64716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63" name="椭圆 62">
            <a:extLst>
              <a:ext uri="{FF2B5EF4-FFF2-40B4-BE49-F238E27FC236}">
                <a16:creationId xmlns:a16="http://schemas.microsoft.com/office/drawing/2014/main" xmlns="" id="{87E810BC-5D14-453B-9B78-DACB808EADB3}"/>
              </a:ext>
            </a:extLst>
          </p:cNvPr>
          <p:cNvSpPr/>
          <p:nvPr/>
        </p:nvSpPr>
        <p:spPr>
          <a:xfrm>
            <a:off x="1902863" y="3701808"/>
            <a:ext cx="96000" cy="9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a typeface="微软雅黑"/>
            </a:endParaRPr>
          </a:p>
        </p:txBody>
      </p:sp>
      <p:sp>
        <p:nvSpPr>
          <p:cNvPr id="64" name="椭圆 63">
            <a:extLst>
              <a:ext uri="{FF2B5EF4-FFF2-40B4-BE49-F238E27FC236}">
                <a16:creationId xmlns:a16="http://schemas.microsoft.com/office/drawing/2014/main" xmlns="" id="{6C80703B-4491-4741-AB23-D7F0D740A9DE}"/>
              </a:ext>
            </a:extLst>
          </p:cNvPr>
          <p:cNvSpPr/>
          <p:nvPr/>
        </p:nvSpPr>
        <p:spPr>
          <a:xfrm>
            <a:off x="2471792" y="3701808"/>
            <a:ext cx="96000" cy="9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a typeface="微软雅黑"/>
            </a:endParaRPr>
          </a:p>
        </p:txBody>
      </p:sp>
      <p:grpSp>
        <p:nvGrpSpPr>
          <p:cNvPr id="65" name="组合 64">
            <a:extLst>
              <a:ext uri="{FF2B5EF4-FFF2-40B4-BE49-F238E27FC236}">
                <a16:creationId xmlns:a16="http://schemas.microsoft.com/office/drawing/2014/main" xmlns="" id="{F487633B-1E4F-47BC-9644-E96CBF0B4DBF}"/>
              </a:ext>
            </a:extLst>
          </p:cNvPr>
          <p:cNvGrpSpPr/>
          <p:nvPr/>
        </p:nvGrpSpPr>
        <p:grpSpPr>
          <a:xfrm>
            <a:off x="2706503" y="3482607"/>
            <a:ext cx="445236" cy="445236"/>
            <a:chOff x="612948" y="3577580"/>
            <a:chExt cx="333927" cy="333927"/>
          </a:xfrm>
        </p:grpSpPr>
        <p:sp>
          <p:nvSpPr>
            <p:cNvPr id="66" name="椭圆 65">
              <a:extLst>
                <a:ext uri="{FF2B5EF4-FFF2-40B4-BE49-F238E27FC236}">
                  <a16:creationId xmlns:a16="http://schemas.microsoft.com/office/drawing/2014/main" xmlns="" id="{B7164210-BFA8-4042-83AF-4ED77B823184}"/>
                </a:ext>
              </a:extLst>
            </p:cNvPr>
            <p:cNvSpPr/>
            <p:nvPr/>
          </p:nvSpPr>
          <p:spPr>
            <a:xfrm>
              <a:off x="612948" y="3577580"/>
              <a:ext cx="333927" cy="33392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a typeface="微软雅黑"/>
              </a:endParaRPr>
            </a:p>
          </p:txBody>
        </p:sp>
        <p:sp>
          <p:nvSpPr>
            <p:cNvPr id="67" name="椭圆 66">
              <a:extLst>
                <a:ext uri="{FF2B5EF4-FFF2-40B4-BE49-F238E27FC236}">
                  <a16:creationId xmlns:a16="http://schemas.microsoft.com/office/drawing/2014/main" xmlns="" id="{5252F068-515B-442E-9EB9-50B1DFC80EE5}"/>
                </a:ext>
              </a:extLst>
            </p:cNvPr>
            <p:cNvSpPr/>
            <p:nvPr/>
          </p:nvSpPr>
          <p:spPr>
            <a:xfrm>
              <a:off x="667368" y="3632001"/>
              <a:ext cx="225086" cy="2250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a typeface="微软雅黑"/>
              </a:endParaRPr>
            </a:p>
          </p:txBody>
        </p:sp>
      </p:grpSp>
      <p:sp>
        <p:nvSpPr>
          <p:cNvPr id="68" name="椭圆 67">
            <a:extLst>
              <a:ext uri="{FF2B5EF4-FFF2-40B4-BE49-F238E27FC236}">
                <a16:creationId xmlns:a16="http://schemas.microsoft.com/office/drawing/2014/main" xmlns="" id="{F3F68E55-AD69-44BD-AAA4-5D121F4CA5C6}"/>
              </a:ext>
            </a:extLst>
          </p:cNvPr>
          <p:cNvSpPr/>
          <p:nvPr/>
        </p:nvSpPr>
        <p:spPr>
          <a:xfrm>
            <a:off x="3551040" y="3701808"/>
            <a:ext cx="96000" cy="9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a typeface="微软雅黑"/>
            </a:endParaRPr>
          </a:p>
        </p:txBody>
      </p:sp>
      <p:sp>
        <p:nvSpPr>
          <p:cNvPr id="69" name="椭圆 68">
            <a:extLst>
              <a:ext uri="{FF2B5EF4-FFF2-40B4-BE49-F238E27FC236}">
                <a16:creationId xmlns:a16="http://schemas.microsoft.com/office/drawing/2014/main" xmlns="" id="{957EF6D8-4842-4A07-B52D-781F2B0D9796}"/>
              </a:ext>
            </a:extLst>
          </p:cNvPr>
          <p:cNvSpPr/>
          <p:nvPr/>
        </p:nvSpPr>
        <p:spPr>
          <a:xfrm>
            <a:off x="3935083" y="3701808"/>
            <a:ext cx="96000" cy="9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a typeface="微软雅黑"/>
            </a:endParaRPr>
          </a:p>
        </p:txBody>
      </p:sp>
      <p:grpSp>
        <p:nvGrpSpPr>
          <p:cNvPr id="70" name="组合 69">
            <a:extLst>
              <a:ext uri="{FF2B5EF4-FFF2-40B4-BE49-F238E27FC236}">
                <a16:creationId xmlns:a16="http://schemas.microsoft.com/office/drawing/2014/main" xmlns="" id="{E63B9CD4-3866-498E-9683-B250B2B9B647}"/>
              </a:ext>
            </a:extLst>
          </p:cNvPr>
          <p:cNvGrpSpPr/>
          <p:nvPr/>
        </p:nvGrpSpPr>
        <p:grpSpPr>
          <a:xfrm>
            <a:off x="4389530" y="3482607"/>
            <a:ext cx="445236" cy="445236"/>
            <a:chOff x="612948" y="3577580"/>
            <a:chExt cx="333927" cy="333927"/>
          </a:xfrm>
        </p:grpSpPr>
        <p:sp>
          <p:nvSpPr>
            <p:cNvPr id="71" name="椭圆 70">
              <a:extLst>
                <a:ext uri="{FF2B5EF4-FFF2-40B4-BE49-F238E27FC236}">
                  <a16:creationId xmlns:a16="http://schemas.microsoft.com/office/drawing/2014/main" xmlns="" id="{769F3381-572D-4946-BFC8-CF1B5CEF485C}"/>
                </a:ext>
              </a:extLst>
            </p:cNvPr>
            <p:cNvSpPr/>
            <p:nvPr/>
          </p:nvSpPr>
          <p:spPr>
            <a:xfrm>
              <a:off x="612948" y="3577580"/>
              <a:ext cx="333927" cy="33392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a typeface="微软雅黑"/>
              </a:endParaRPr>
            </a:p>
          </p:txBody>
        </p:sp>
        <p:sp>
          <p:nvSpPr>
            <p:cNvPr id="72" name="椭圆 71">
              <a:extLst>
                <a:ext uri="{FF2B5EF4-FFF2-40B4-BE49-F238E27FC236}">
                  <a16:creationId xmlns:a16="http://schemas.microsoft.com/office/drawing/2014/main" xmlns="" id="{FE286D57-94A8-4B40-A2BE-2643DD99D38C}"/>
                </a:ext>
              </a:extLst>
            </p:cNvPr>
            <p:cNvSpPr/>
            <p:nvPr/>
          </p:nvSpPr>
          <p:spPr>
            <a:xfrm>
              <a:off x="667368" y="3632001"/>
              <a:ext cx="225086" cy="2250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a typeface="微软雅黑"/>
              </a:endParaRPr>
            </a:p>
          </p:txBody>
        </p:sp>
      </p:grpSp>
      <p:sp>
        <p:nvSpPr>
          <p:cNvPr id="73" name="椭圆 72">
            <a:extLst>
              <a:ext uri="{FF2B5EF4-FFF2-40B4-BE49-F238E27FC236}">
                <a16:creationId xmlns:a16="http://schemas.microsoft.com/office/drawing/2014/main" xmlns="" id="{1FD3C92D-30FB-4865-AFB6-EDF10DB5106A}"/>
              </a:ext>
            </a:extLst>
          </p:cNvPr>
          <p:cNvSpPr/>
          <p:nvPr/>
        </p:nvSpPr>
        <p:spPr>
          <a:xfrm>
            <a:off x="5183221" y="3701808"/>
            <a:ext cx="96000" cy="9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a typeface="微软雅黑"/>
            </a:endParaRPr>
          </a:p>
        </p:txBody>
      </p:sp>
      <p:sp>
        <p:nvSpPr>
          <p:cNvPr id="74" name="椭圆 73">
            <a:extLst>
              <a:ext uri="{FF2B5EF4-FFF2-40B4-BE49-F238E27FC236}">
                <a16:creationId xmlns:a16="http://schemas.microsoft.com/office/drawing/2014/main" xmlns="" id="{7BD40582-332C-4B28-9D79-B600BDED43FF}"/>
              </a:ext>
            </a:extLst>
          </p:cNvPr>
          <p:cNvSpPr/>
          <p:nvPr/>
        </p:nvSpPr>
        <p:spPr>
          <a:xfrm>
            <a:off x="5663275" y="3701808"/>
            <a:ext cx="96000" cy="9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a typeface="微软雅黑"/>
            </a:endParaRPr>
          </a:p>
        </p:txBody>
      </p:sp>
      <p:grpSp>
        <p:nvGrpSpPr>
          <p:cNvPr id="75" name="组合 74">
            <a:extLst>
              <a:ext uri="{FF2B5EF4-FFF2-40B4-BE49-F238E27FC236}">
                <a16:creationId xmlns:a16="http://schemas.microsoft.com/office/drawing/2014/main" xmlns="" id="{648F5340-160F-499E-AC9A-5B88559DDC90}"/>
              </a:ext>
            </a:extLst>
          </p:cNvPr>
          <p:cNvGrpSpPr/>
          <p:nvPr/>
        </p:nvGrpSpPr>
        <p:grpSpPr>
          <a:xfrm>
            <a:off x="5997179" y="3501538"/>
            <a:ext cx="445236" cy="445236"/>
            <a:chOff x="612948" y="3577580"/>
            <a:chExt cx="333927" cy="333927"/>
          </a:xfrm>
        </p:grpSpPr>
        <p:sp>
          <p:nvSpPr>
            <p:cNvPr id="76" name="椭圆 75">
              <a:extLst>
                <a:ext uri="{FF2B5EF4-FFF2-40B4-BE49-F238E27FC236}">
                  <a16:creationId xmlns:a16="http://schemas.microsoft.com/office/drawing/2014/main" xmlns="" id="{B71E0703-3EB0-4935-A306-9A85F99DA7DF}"/>
                </a:ext>
              </a:extLst>
            </p:cNvPr>
            <p:cNvSpPr/>
            <p:nvPr/>
          </p:nvSpPr>
          <p:spPr>
            <a:xfrm>
              <a:off x="612948" y="3577580"/>
              <a:ext cx="333927" cy="33392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a typeface="微软雅黑"/>
              </a:endParaRPr>
            </a:p>
          </p:txBody>
        </p:sp>
        <p:sp>
          <p:nvSpPr>
            <p:cNvPr id="77" name="椭圆 76">
              <a:extLst>
                <a:ext uri="{FF2B5EF4-FFF2-40B4-BE49-F238E27FC236}">
                  <a16:creationId xmlns:a16="http://schemas.microsoft.com/office/drawing/2014/main" xmlns="" id="{3D3224E3-50B6-493C-9A2E-1A897CE714E2}"/>
                </a:ext>
              </a:extLst>
            </p:cNvPr>
            <p:cNvSpPr/>
            <p:nvPr/>
          </p:nvSpPr>
          <p:spPr>
            <a:xfrm>
              <a:off x="667368" y="3632001"/>
              <a:ext cx="225086" cy="2250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a typeface="微软雅黑"/>
              </a:endParaRPr>
            </a:p>
          </p:txBody>
        </p:sp>
      </p:grpSp>
      <p:sp>
        <p:nvSpPr>
          <p:cNvPr id="78" name="椭圆 77">
            <a:extLst>
              <a:ext uri="{FF2B5EF4-FFF2-40B4-BE49-F238E27FC236}">
                <a16:creationId xmlns:a16="http://schemas.microsoft.com/office/drawing/2014/main" xmlns="" id="{75A781D2-55A3-40FF-9D8D-9B4E7F97FDE3}"/>
              </a:ext>
            </a:extLst>
          </p:cNvPr>
          <p:cNvSpPr/>
          <p:nvPr/>
        </p:nvSpPr>
        <p:spPr>
          <a:xfrm>
            <a:off x="6911413" y="3701808"/>
            <a:ext cx="96000" cy="9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a typeface="微软雅黑"/>
            </a:endParaRPr>
          </a:p>
        </p:txBody>
      </p:sp>
      <p:sp>
        <p:nvSpPr>
          <p:cNvPr id="79" name="椭圆 78">
            <a:extLst>
              <a:ext uri="{FF2B5EF4-FFF2-40B4-BE49-F238E27FC236}">
                <a16:creationId xmlns:a16="http://schemas.microsoft.com/office/drawing/2014/main" xmlns="" id="{70C63B55-B77D-4A90-9700-A47847BE7EE5}"/>
              </a:ext>
            </a:extLst>
          </p:cNvPr>
          <p:cNvSpPr/>
          <p:nvPr/>
        </p:nvSpPr>
        <p:spPr>
          <a:xfrm>
            <a:off x="7559403" y="3701808"/>
            <a:ext cx="96000" cy="9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a typeface="微软雅黑"/>
            </a:endParaRPr>
          </a:p>
        </p:txBody>
      </p:sp>
      <p:grpSp>
        <p:nvGrpSpPr>
          <p:cNvPr id="80" name="组合 79">
            <a:extLst>
              <a:ext uri="{FF2B5EF4-FFF2-40B4-BE49-F238E27FC236}">
                <a16:creationId xmlns:a16="http://schemas.microsoft.com/office/drawing/2014/main" xmlns="" id="{53EB3363-0E08-42EE-B300-668A0BC63BA4}"/>
              </a:ext>
            </a:extLst>
          </p:cNvPr>
          <p:cNvGrpSpPr/>
          <p:nvPr/>
        </p:nvGrpSpPr>
        <p:grpSpPr>
          <a:xfrm>
            <a:off x="8063542" y="3527191"/>
            <a:ext cx="445236" cy="445236"/>
            <a:chOff x="612948" y="3577580"/>
            <a:chExt cx="333927" cy="333927"/>
          </a:xfrm>
        </p:grpSpPr>
        <p:sp>
          <p:nvSpPr>
            <p:cNvPr id="81" name="椭圆 80">
              <a:extLst>
                <a:ext uri="{FF2B5EF4-FFF2-40B4-BE49-F238E27FC236}">
                  <a16:creationId xmlns:a16="http://schemas.microsoft.com/office/drawing/2014/main" xmlns="" id="{80C5D8AB-DD82-43C1-AC28-1DC6DDAF8C79}"/>
                </a:ext>
              </a:extLst>
            </p:cNvPr>
            <p:cNvSpPr/>
            <p:nvPr/>
          </p:nvSpPr>
          <p:spPr>
            <a:xfrm>
              <a:off x="612948" y="3577580"/>
              <a:ext cx="333927" cy="33392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a typeface="微软雅黑"/>
              </a:endParaRPr>
            </a:p>
          </p:txBody>
        </p:sp>
        <p:sp>
          <p:nvSpPr>
            <p:cNvPr id="82" name="椭圆 81">
              <a:extLst>
                <a:ext uri="{FF2B5EF4-FFF2-40B4-BE49-F238E27FC236}">
                  <a16:creationId xmlns:a16="http://schemas.microsoft.com/office/drawing/2014/main" xmlns="" id="{D53E7494-8419-4A8E-B4E6-AB7F1F0A9F5C}"/>
                </a:ext>
              </a:extLst>
            </p:cNvPr>
            <p:cNvSpPr/>
            <p:nvPr/>
          </p:nvSpPr>
          <p:spPr>
            <a:xfrm>
              <a:off x="667368" y="3632001"/>
              <a:ext cx="225086" cy="2250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a typeface="微软雅黑"/>
              </a:endParaRPr>
            </a:p>
          </p:txBody>
        </p:sp>
      </p:grpSp>
      <p:sp>
        <p:nvSpPr>
          <p:cNvPr id="83" name="椭圆 82">
            <a:extLst>
              <a:ext uri="{FF2B5EF4-FFF2-40B4-BE49-F238E27FC236}">
                <a16:creationId xmlns:a16="http://schemas.microsoft.com/office/drawing/2014/main" xmlns="" id="{2E6D0428-F82D-4F5C-A2DA-64D8437B89AE}"/>
              </a:ext>
            </a:extLst>
          </p:cNvPr>
          <p:cNvSpPr/>
          <p:nvPr/>
        </p:nvSpPr>
        <p:spPr>
          <a:xfrm>
            <a:off x="8927637" y="3701808"/>
            <a:ext cx="96000" cy="9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a typeface="微软雅黑"/>
            </a:endParaRPr>
          </a:p>
        </p:txBody>
      </p:sp>
      <p:sp>
        <p:nvSpPr>
          <p:cNvPr id="84" name="椭圆 83">
            <a:extLst>
              <a:ext uri="{FF2B5EF4-FFF2-40B4-BE49-F238E27FC236}">
                <a16:creationId xmlns:a16="http://schemas.microsoft.com/office/drawing/2014/main" xmlns="" id="{CF59A771-7686-4D4F-A03D-80D862A6599B}"/>
              </a:ext>
            </a:extLst>
          </p:cNvPr>
          <p:cNvSpPr/>
          <p:nvPr/>
        </p:nvSpPr>
        <p:spPr>
          <a:xfrm>
            <a:off x="9407701" y="3701808"/>
            <a:ext cx="96000" cy="9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a typeface="微软雅黑"/>
            </a:endParaRPr>
          </a:p>
        </p:txBody>
      </p:sp>
      <p:sp>
        <p:nvSpPr>
          <p:cNvPr id="85" name="椭圆 34">
            <a:extLst>
              <a:ext uri="{FF2B5EF4-FFF2-40B4-BE49-F238E27FC236}">
                <a16:creationId xmlns:a16="http://schemas.microsoft.com/office/drawing/2014/main" xmlns="" id="{75A63528-1850-494B-8962-F9E783B704E8}"/>
              </a:ext>
            </a:extLst>
          </p:cNvPr>
          <p:cNvSpPr/>
          <p:nvPr/>
        </p:nvSpPr>
        <p:spPr>
          <a:xfrm>
            <a:off x="4127104" y="4317561"/>
            <a:ext cx="946165" cy="1216824"/>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no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a typeface="微软雅黑"/>
            </a:endParaRPr>
          </a:p>
        </p:txBody>
      </p:sp>
      <p:grpSp>
        <p:nvGrpSpPr>
          <p:cNvPr id="86" name="组合 85">
            <a:extLst>
              <a:ext uri="{FF2B5EF4-FFF2-40B4-BE49-F238E27FC236}">
                <a16:creationId xmlns:a16="http://schemas.microsoft.com/office/drawing/2014/main" xmlns="" id="{39EF0528-BE0A-446C-8156-E23AD6881297}"/>
              </a:ext>
            </a:extLst>
          </p:cNvPr>
          <p:cNvGrpSpPr/>
          <p:nvPr/>
        </p:nvGrpSpPr>
        <p:grpSpPr>
          <a:xfrm rot="10800000">
            <a:off x="2335898" y="1909441"/>
            <a:ext cx="1012733" cy="1315777"/>
            <a:chOff x="4020870" y="2194485"/>
            <a:chExt cx="1102258" cy="1432090"/>
          </a:xfrm>
          <a:noFill/>
          <a:effectLst/>
        </p:grpSpPr>
        <p:sp>
          <p:nvSpPr>
            <p:cNvPr id="87" name="等腰三角形 43">
              <a:extLst>
                <a:ext uri="{FF2B5EF4-FFF2-40B4-BE49-F238E27FC236}">
                  <a16:creationId xmlns:a16="http://schemas.microsoft.com/office/drawing/2014/main" xmlns="" id="{AFF596EE-B1CF-426A-A5FB-61B1A44BE204}"/>
                </a:ext>
              </a:extLst>
            </p:cNvPr>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a typeface="微软雅黑"/>
              </a:endParaRPr>
            </a:p>
          </p:txBody>
        </p:sp>
        <p:sp>
          <p:nvSpPr>
            <p:cNvPr id="88" name="等腰三角形 42">
              <a:extLst>
                <a:ext uri="{FF2B5EF4-FFF2-40B4-BE49-F238E27FC236}">
                  <a16:creationId xmlns:a16="http://schemas.microsoft.com/office/drawing/2014/main" xmlns="" id="{5453A0C4-482F-4F79-929F-AB08F32B7A06}"/>
                </a:ext>
              </a:extLst>
            </p:cNvPr>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a typeface="微软雅黑"/>
              </a:endParaRPr>
            </a:p>
          </p:txBody>
        </p:sp>
      </p:grpSp>
      <p:grpSp>
        <p:nvGrpSpPr>
          <p:cNvPr id="89" name="组合 88">
            <a:extLst>
              <a:ext uri="{FF2B5EF4-FFF2-40B4-BE49-F238E27FC236}">
                <a16:creationId xmlns:a16="http://schemas.microsoft.com/office/drawing/2014/main" xmlns="" id="{6EB9762C-F7D7-4D2C-BE68-508F66C897A6}"/>
              </a:ext>
            </a:extLst>
          </p:cNvPr>
          <p:cNvGrpSpPr/>
          <p:nvPr/>
        </p:nvGrpSpPr>
        <p:grpSpPr>
          <a:xfrm rot="10800000">
            <a:off x="5696270" y="2023741"/>
            <a:ext cx="1012733" cy="1315777"/>
            <a:chOff x="4020870" y="2194485"/>
            <a:chExt cx="1102258" cy="1432090"/>
          </a:xfrm>
          <a:noFill/>
          <a:effectLst/>
        </p:grpSpPr>
        <p:sp>
          <p:nvSpPr>
            <p:cNvPr id="90" name="等腰三角形 43">
              <a:extLst>
                <a:ext uri="{FF2B5EF4-FFF2-40B4-BE49-F238E27FC236}">
                  <a16:creationId xmlns:a16="http://schemas.microsoft.com/office/drawing/2014/main" xmlns="" id="{CEC0548B-222B-40FA-98C9-536B3A6CB181}"/>
                </a:ext>
              </a:extLst>
            </p:cNvPr>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a typeface="微软雅黑"/>
              </a:endParaRPr>
            </a:p>
          </p:txBody>
        </p:sp>
        <p:sp>
          <p:nvSpPr>
            <p:cNvPr id="91" name="等腰三角形 42">
              <a:extLst>
                <a:ext uri="{FF2B5EF4-FFF2-40B4-BE49-F238E27FC236}">
                  <a16:creationId xmlns:a16="http://schemas.microsoft.com/office/drawing/2014/main" xmlns="" id="{E58FE30C-2C84-4E74-B60F-44DD24D9B4B9}"/>
                </a:ext>
              </a:extLst>
            </p:cNvPr>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a typeface="微软雅黑"/>
              </a:endParaRPr>
            </a:p>
          </p:txBody>
        </p:sp>
      </p:grpSp>
      <p:sp>
        <p:nvSpPr>
          <p:cNvPr id="92" name="椭圆 34">
            <a:extLst>
              <a:ext uri="{FF2B5EF4-FFF2-40B4-BE49-F238E27FC236}">
                <a16:creationId xmlns:a16="http://schemas.microsoft.com/office/drawing/2014/main" xmlns="" id="{6FD3860B-9CB9-429A-9870-277AB5F3D1BE}"/>
              </a:ext>
            </a:extLst>
          </p:cNvPr>
          <p:cNvSpPr/>
          <p:nvPr/>
        </p:nvSpPr>
        <p:spPr>
          <a:xfrm>
            <a:off x="7813076" y="4317561"/>
            <a:ext cx="946165" cy="1216824"/>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no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a typeface="微软雅黑"/>
            </a:endParaRPr>
          </a:p>
        </p:txBody>
      </p:sp>
      <p:sp>
        <p:nvSpPr>
          <p:cNvPr id="93" name="Rectangle 13" descr="FD1DDF730CE4456e89755B07FE1653D0# #Rectangle 13">
            <a:extLst>
              <a:ext uri="{FF2B5EF4-FFF2-40B4-BE49-F238E27FC236}">
                <a16:creationId xmlns:a16="http://schemas.microsoft.com/office/drawing/2014/main" xmlns="" id="{DBB8CDEE-4E11-4E3C-8670-39F646B2E80A}"/>
              </a:ext>
            </a:extLst>
          </p:cNvPr>
          <p:cNvSpPr>
            <a:spLocks noChangeArrowheads="1"/>
          </p:cNvSpPr>
          <p:nvPr/>
        </p:nvSpPr>
        <p:spPr bwMode="auto">
          <a:xfrm>
            <a:off x="3496015" y="1966305"/>
            <a:ext cx="1946784"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l" eaLnBrk="1" hangingPunct="1">
              <a:spcBef>
                <a:spcPct val="0"/>
              </a:spcBef>
              <a:buNone/>
              <a:defRPr/>
            </a:pPr>
            <a:r>
              <a:rPr lang="en-US" altLang="zh-CN" sz="2133" dirty="0">
                <a:solidFill>
                  <a:schemeClr val="bg1"/>
                </a:solidFill>
                <a:latin typeface="微软雅黑"/>
                <a:ea typeface="微软雅黑"/>
              </a:rPr>
              <a:t>2007</a:t>
            </a:r>
            <a:r>
              <a:rPr lang="zh-CN" altLang="en-US" sz="2133" dirty="0">
                <a:solidFill>
                  <a:schemeClr val="bg1"/>
                </a:solidFill>
                <a:latin typeface="微软雅黑"/>
                <a:ea typeface="微软雅黑"/>
              </a:rPr>
              <a:t>年</a:t>
            </a:r>
            <a:endParaRPr lang="en-US" altLang="zh-CN" sz="2133" dirty="0">
              <a:solidFill>
                <a:schemeClr val="bg1"/>
              </a:solidFill>
              <a:latin typeface="微软雅黑"/>
              <a:ea typeface="微软雅黑"/>
            </a:endParaRPr>
          </a:p>
        </p:txBody>
      </p:sp>
      <p:sp>
        <p:nvSpPr>
          <p:cNvPr id="94" name="Rectangle 13" descr="FD1DDF730CE4456e89755B07FE1653D0# #Rectangle 13">
            <a:extLst>
              <a:ext uri="{FF2B5EF4-FFF2-40B4-BE49-F238E27FC236}">
                <a16:creationId xmlns:a16="http://schemas.microsoft.com/office/drawing/2014/main" xmlns="" id="{352AD763-5886-4E91-B2BC-7DB5EE303F3C}"/>
              </a:ext>
            </a:extLst>
          </p:cNvPr>
          <p:cNvSpPr>
            <a:spLocks noChangeArrowheads="1"/>
          </p:cNvSpPr>
          <p:nvPr/>
        </p:nvSpPr>
        <p:spPr bwMode="auto">
          <a:xfrm>
            <a:off x="3496016" y="2323256"/>
            <a:ext cx="1783217" cy="769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467" dirty="0">
                <a:solidFill>
                  <a:schemeClr val="bg1"/>
                </a:solidFill>
                <a:latin typeface="微软雅黑"/>
                <a:ea typeface="微软雅黑"/>
              </a:rPr>
              <a:t>此处添加目标扼要说明，添加简短说明文字。</a:t>
            </a:r>
            <a:endParaRPr lang="en-US" altLang="zh-CN" sz="1467" dirty="0">
              <a:solidFill>
                <a:schemeClr val="bg1"/>
              </a:solidFill>
              <a:latin typeface="微软雅黑"/>
              <a:ea typeface="微软雅黑"/>
            </a:endParaRPr>
          </a:p>
        </p:txBody>
      </p:sp>
      <p:sp>
        <p:nvSpPr>
          <p:cNvPr id="95" name="Rectangle 13" descr="FD1DDF730CE4456e89755B07FE1653D0# #Rectangle 13">
            <a:extLst>
              <a:ext uri="{FF2B5EF4-FFF2-40B4-BE49-F238E27FC236}">
                <a16:creationId xmlns:a16="http://schemas.microsoft.com/office/drawing/2014/main" xmlns="" id="{62C1EAA9-96C2-4A44-AF70-D18DBB9CCBC0}"/>
              </a:ext>
            </a:extLst>
          </p:cNvPr>
          <p:cNvSpPr>
            <a:spLocks noChangeArrowheads="1"/>
          </p:cNvSpPr>
          <p:nvPr/>
        </p:nvSpPr>
        <p:spPr bwMode="auto">
          <a:xfrm>
            <a:off x="6818500" y="1966305"/>
            <a:ext cx="1946784"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l" eaLnBrk="1" hangingPunct="1">
              <a:spcBef>
                <a:spcPct val="0"/>
              </a:spcBef>
              <a:buNone/>
              <a:defRPr/>
            </a:pPr>
            <a:r>
              <a:rPr lang="en-US" altLang="zh-CN" sz="2133" dirty="0">
                <a:solidFill>
                  <a:schemeClr val="bg1"/>
                </a:solidFill>
                <a:latin typeface="微软雅黑"/>
                <a:ea typeface="微软雅黑"/>
              </a:rPr>
              <a:t>2010</a:t>
            </a:r>
            <a:r>
              <a:rPr lang="zh-CN" altLang="en-US" sz="2133" dirty="0">
                <a:solidFill>
                  <a:schemeClr val="bg1"/>
                </a:solidFill>
                <a:latin typeface="微软雅黑"/>
                <a:ea typeface="微软雅黑"/>
              </a:rPr>
              <a:t>年</a:t>
            </a:r>
            <a:endParaRPr lang="en-US" altLang="zh-CN" sz="2133" dirty="0">
              <a:solidFill>
                <a:schemeClr val="bg1"/>
              </a:solidFill>
              <a:latin typeface="微软雅黑"/>
              <a:ea typeface="微软雅黑"/>
            </a:endParaRPr>
          </a:p>
        </p:txBody>
      </p:sp>
      <p:sp>
        <p:nvSpPr>
          <p:cNvPr id="96" name="Rectangle 13" descr="FD1DDF730CE4456e89755B07FE1653D0# #Rectangle 13">
            <a:extLst>
              <a:ext uri="{FF2B5EF4-FFF2-40B4-BE49-F238E27FC236}">
                <a16:creationId xmlns:a16="http://schemas.microsoft.com/office/drawing/2014/main" xmlns="" id="{37AA1099-AAAF-4B21-B948-75E71E4027ED}"/>
              </a:ext>
            </a:extLst>
          </p:cNvPr>
          <p:cNvSpPr>
            <a:spLocks noChangeArrowheads="1"/>
          </p:cNvSpPr>
          <p:nvPr/>
        </p:nvSpPr>
        <p:spPr bwMode="auto">
          <a:xfrm>
            <a:off x="6818501" y="2323256"/>
            <a:ext cx="1833412" cy="769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467" dirty="0">
                <a:solidFill>
                  <a:schemeClr val="bg1"/>
                </a:solidFill>
                <a:latin typeface="微软雅黑"/>
                <a:ea typeface="微软雅黑"/>
              </a:rPr>
              <a:t>此处添加目标扼要说明，添加简短说明文字。</a:t>
            </a:r>
            <a:endParaRPr lang="en-US" altLang="zh-CN" sz="1467" dirty="0">
              <a:solidFill>
                <a:schemeClr val="bg1"/>
              </a:solidFill>
              <a:latin typeface="微软雅黑"/>
              <a:ea typeface="微软雅黑"/>
            </a:endParaRPr>
          </a:p>
        </p:txBody>
      </p:sp>
      <p:sp>
        <p:nvSpPr>
          <p:cNvPr id="97" name="Rectangle 13" descr="FD1DDF730CE4456e89755B07FE1653D0# #Rectangle 13">
            <a:extLst>
              <a:ext uri="{FF2B5EF4-FFF2-40B4-BE49-F238E27FC236}">
                <a16:creationId xmlns:a16="http://schemas.microsoft.com/office/drawing/2014/main" xmlns="" id="{81C91E52-E1E2-4158-94B9-1B471A3DD795}"/>
              </a:ext>
            </a:extLst>
          </p:cNvPr>
          <p:cNvSpPr>
            <a:spLocks noChangeArrowheads="1"/>
          </p:cNvSpPr>
          <p:nvPr/>
        </p:nvSpPr>
        <p:spPr bwMode="auto">
          <a:xfrm>
            <a:off x="5279232" y="4474568"/>
            <a:ext cx="1946784"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l" eaLnBrk="1" hangingPunct="1">
              <a:spcBef>
                <a:spcPct val="0"/>
              </a:spcBef>
              <a:buNone/>
              <a:defRPr/>
            </a:pPr>
            <a:r>
              <a:rPr lang="en-US" altLang="zh-CN" sz="2133" dirty="0">
                <a:solidFill>
                  <a:schemeClr val="bg1"/>
                </a:solidFill>
                <a:latin typeface="微软雅黑"/>
                <a:ea typeface="微软雅黑"/>
              </a:rPr>
              <a:t>2013</a:t>
            </a:r>
            <a:r>
              <a:rPr lang="zh-CN" altLang="en-US" sz="2133" dirty="0">
                <a:solidFill>
                  <a:schemeClr val="bg1"/>
                </a:solidFill>
                <a:latin typeface="微软雅黑"/>
                <a:ea typeface="微软雅黑"/>
              </a:rPr>
              <a:t>年</a:t>
            </a:r>
            <a:endParaRPr lang="en-US" altLang="zh-CN" sz="2133" dirty="0">
              <a:solidFill>
                <a:schemeClr val="bg1"/>
              </a:solidFill>
              <a:latin typeface="微软雅黑"/>
              <a:ea typeface="微软雅黑"/>
            </a:endParaRPr>
          </a:p>
        </p:txBody>
      </p:sp>
      <p:sp>
        <p:nvSpPr>
          <p:cNvPr id="98" name="Rectangle 13" descr="FD1DDF730CE4456e89755B07FE1653D0# #Rectangle 13">
            <a:extLst>
              <a:ext uri="{FF2B5EF4-FFF2-40B4-BE49-F238E27FC236}">
                <a16:creationId xmlns:a16="http://schemas.microsoft.com/office/drawing/2014/main" xmlns="" id="{E921D4FF-FCB4-4BC2-A308-722D8654BE6B}"/>
              </a:ext>
            </a:extLst>
          </p:cNvPr>
          <p:cNvSpPr>
            <a:spLocks noChangeArrowheads="1"/>
          </p:cNvSpPr>
          <p:nvPr/>
        </p:nvSpPr>
        <p:spPr bwMode="auto">
          <a:xfrm>
            <a:off x="5279233" y="4839541"/>
            <a:ext cx="1772207" cy="769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467" dirty="0">
                <a:solidFill>
                  <a:schemeClr val="bg1"/>
                </a:solidFill>
                <a:latin typeface="微软雅黑"/>
                <a:ea typeface="微软雅黑"/>
              </a:rPr>
              <a:t>此处添加目标扼要说明，添加简短说明文字。</a:t>
            </a:r>
            <a:endParaRPr lang="en-US" altLang="zh-CN" sz="1467" dirty="0">
              <a:solidFill>
                <a:schemeClr val="bg1"/>
              </a:solidFill>
              <a:latin typeface="微软雅黑"/>
              <a:ea typeface="微软雅黑"/>
            </a:endParaRPr>
          </a:p>
        </p:txBody>
      </p:sp>
      <p:sp>
        <p:nvSpPr>
          <p:cNvPr id="99" name="Rectangle 13" descr="FD1DDF730CE4456e89755B07FE1653D0# #Rectangle 13">
            <a:extLst>
              <a:ext uri="{FF2B5EF4-FFF2-40B4-BE49-F238E27FC236}">
                <a16:creationId xmlns:a16="http://schemas.microsoft.com/office/drawing/2014/main" xmlns="" id="{37BFDB76-0B14-4B33-AD83-D6DE9264BB70}"/>
              </a:ext>
            </a:extLst>
          </p:cNvPr>
          <p:cNvSpPr>
            <a:spLocks noChangeArrowheads="1"/>
          </p:cNvSpPr>
          <p:nvPr/>
        </p:nvSpPr>
        <p:spPr bwMode="auto">
          <a:xfrm>
            <a:off x="8914745" y="4474568"/>
            <a:ext cx="1946784"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l" eaLnBrk="1" hangingPunct="1">
              <a:spcBef>
                <a:spcPct val="0"/>
              </a:spcBef>
              <a:buNone/>
              <a:defRPr/>
            </a:pPr>
            <a:r>
              <a:rPr lang="en-US" altLang="zh-CN" sz="2133" dirty="0">
                <a:solidFill>
                  <a:schemeClr val="bg1"/>
                </a:solidFill>
                <a:latin typeface="微软雅黑"/>
                <a:ea typeface="微软雅黑"/>
              </a:rPr>
              <a:t>2015</a:t>
            </a:r>
            <a:r>
              <a:rPr lang="zh-CN" altLang="en-US" sz="2133" dirty="0">
                <a:solidFill>
                  <a:schemeClr val="bg1"/>
                </a:solidFill>
                <a:latin typeface="微软雅黑"/>
                <a:ea typeface="微软雅黑"/>
              </a:rPr>
              <a:t>年</a:t>
            </a:r>
            <a:endParaRPr lang="en-US" altLang="zh-CN" sz="2133" dirty="0">
              <a:solidFill>
                <a:schemeClr val="bg1"/>
              </a:solidFill>
              <a:latin typeface="微软雅黑"/>
              <a:ea typeface="微软雅黑"/>
            </a:endParaRPr>
          </a:p>
        </p:txBody>
      </p:sp>
      <p:sp>
        <p:nvSpPr>
          <p:cNvPr id="100" name="Rectangle 13" descr="FD1DDF730CE4456e89755B07FE1653D0# #Rectangle 13">
            <a:extLst>
              <a:ext uri="{FF2B5EF4-FFF2-40B4-BE49-F238E27FC236}">
                <a16:creationId xmlns:a16="http://schemas.microsoft.com/office/drawing/2014/main" xmlns="" id="{EE9A9F4C-24D4-4558-890D-A68369F6F638}"/>
              </a:ext>
            </a:extLst>
          </p:cNvPr>
          <p:cNvSpPr>
            <a:spLocks noChangeArrowheads="1"/>
          </p:cNvSpPr>
          <p:nvPr/>
        </p:nvSpPr>
        <p:spPr bwMode="auto">
          <a:xfrm>
            <a:off x="8914747" y="4839541"/>
            <a:ext cx="1765184" cy="769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467" dirty="0">
                <a:solidFill>
                  <a:schemeClr val="bg1"/>
                </a:solidFill>
                <a:latin typeface="微软雅黑"/>
                <a:ea typeface="微软雅黑"/>
              </a:rPr>
              <a:t>此处添加目标扼要说明，添加简短说明文字。</a:t>
            </a:r>
            <a:endParaRPr lang="en-US" altLang="zh-CN" sz="1467" dirty="0">
              <a:solidFill>
                <a:schemeClr val="bg1"/>
              </a:solidFill>
              <a:latin typeface="微软雅黑"/>
              <a:ea typeface="微软雅黑"/>
            </a:endParaRPr>
          </a:p>
        </p:txBody>
      </p:sp>
      <p:grpSp>
        <p:nvGrpSpPr>
          <p:cNvPr id="101" name="组合 100">
            <a:extLst>
              <a:ext uri="{FF2B5EF4-FFF2-40B4-BE49-F238E27FC236}">
                <a16:creationId xmlns:a16="http://schemas.microsoft.com/office/drawing/2014/main" xmlns="" id="{E5B49EC1-85E8-4C93-9A9D-DD24051AFD84}"/>
              </a:ext>
            </a:extLst>
          </p:cNvPr>
          <p:cNvGrpSpPr/>
          <p:nvPr/>
        </p:nvGrpSpPr>
        <p:grpSpPr>
          <a:xfrm>
            <a:off x="9523679" y="3527191"/>
            <a:ext cx="445236" cy="445236"/>
            <a:chOff x="612948" y="3577580"/>
            <a:chExt cx="333927" cy="333927"/>
          </a:xfrm>
        </p:grpSpPr>
        <p:sp>
          <p:nvSpPr>
            <p:cNvPr id="102" name="椭圆 101">
              <a:extLst>
                <a:ext uri="{FF2B5EF4-FFF2-40B4-BE49-F238E27FC236}">
                  <a16:creationId xmlns:a16="http://schemas.microsoft.com/office/drawing/2014/main" xmlns="" id="{90DE22F3-112D-44B7-88B0-A972D8A3DBE5}"/>
                </a:ext>
              </a:extLst>
            </p:cNvPr>
            <p:cNvSpPr/>
            <p:nvPr/>
          </p:nvSpPr>
          <p:spPr>
            <a:xfrm>
              <a:off x="612948" y="3577580"/>
              <a:ext cx="333927" cy="33392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a typeface="微软雅黑"/>
              </a:endParaRPr>
            </a:p>
          </p:txBody>
        </p:sp>
        <p:sp>
          <p:nvSpPr>
            <p:cNvPr id="103" name="椭圆 102">
              <a:extLst>
                <a:ext uri="{FF2B5EF4-FFF2-40B4-BE49-F238E27FC236}">
                  <a16:creationId xmlns:a16="http://schemas.microsoft.com/office/drawing/2014/main" xmlns="" id="{64F8A135-010A-4666-98E8-AA4A36A7100C}"/>
                </a:ext>
              </a:extLst>
            </p:cNvPr>
            <p:cNvSpPr/>
            <p:nvPr/>
          </p:nvSpPr>
          <p:spPr>
            <a:xfrm>
              <a:off x="667368" y="3632001"/>
              <a:ext cx="225086" cy="2250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a typeface="微软雅黑"/>
              </a:endParaRPr>
            </a:p>
          </p:txBody>
        </p:sp>
      </p:grpSp>
      <p:sp>
        <p:nvSpPr>
          <p:cNvPr id="104" name="椭圆 103">
            <a:extLst>
              <a:ext uri="{FF2B5EF4-FFF2-40B4-BE49-F238E27FC236}">
                <a16:creationId xmlns:a16="http://schemas.microsoft.com/office/drawing/2014/main" xmlns="" id="{F2508F0E-B9F9-4431-8EAD-DEC1D64D2844}"/>
              </a:ext>
            </a:extLst>
          </p:cNvPr>
          <p:cNvSpPr/>
          <p:nvPr/>
        </p:nvSpPr>
        <p:spPr>
          <a:xfrm>
            <a:off x="10679931" y="3701808"/>
            <a:ext cx="96000" cy="9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a typeface="微软雅黑"/>
            </a:endParaRPr>
          </a:p>
        </p:txBody>
      </p:sp>
      <p:sp>
        <p:nvSpPr>
          <p:cNvPr id="105" name="椭圆 104">
            <a:extLst>
              <a:ext uri="{FF2B5EF4-FFF2-40B4-BE49-F238E27FC236}">
                <a16:creationId xmlns:a16="http://schemas.microsoft.com/office/drawing/2014/main" xmlns="" id="{4D29A71B-DBEA-4A18-907E-9E215FD0FA25}"/>
              </a:ext>
            </a:extLst>
          </p:cNvPr>
          <p:cNvSpPr/>
          <p:nvPr/>
        </p:nvSpPr>
        <p:spPr>
          <a:xfrm>
            <a:off x="11327915" y="3701808"/>
            <a:ext cx="96000" cy="9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a typeface="微软雅黑"/>
            </a:endParaRPr>
          </a:p>
        </p:txBody>
      </p:sp>
      <p:grpSp>
        <p:nvGrpSpPr>
          <p:cNvPr id="106" name="组合 105">
            <a:extLst>
              <a:ext uri="{FF2B5EF4-FFF2-40B4-BE49-F238E27FC236}">
                <a16:creationId xmlns:a16="http://schemas.microsoft.com/office/drawing/2014/main" xmlns="" id="{A97390DE-EB0C-425E-B174-29EB1F98F54D}"/>
              </a:ext>
            </a:extLst>
          </p:cNvPr>
          <p:cNvGrpSpPr/>
          <p:nvPr/>
        </p:nvGrpSpPr>
        <p:grpSpPr>
          <a:xfrm rot="10800000">
            <a:off x="9152654" y="2023741"/>
            <a:ext cx="1012733" cy="1315777"/>
            <a:chOff x="4020870" y="2194485"/>
            <a:chExt cx="1102258" cy="1432090"/>
          </a:xfrm>
          <a:noFill/>
          <a:effectLst/>
        </p:grpSpPr>
        <p:sp>
          <p:nvSpPr>
            <p:cNvPr id="107" name="等腰三角形 43">
              <a:extLst>
                <a:ext uri="{FF2B5EF4-FFF2-40B4-BE49-F238E27FC236}">
                  <a16:creationId xmlns:a16="http://schemas.microsoft.com/office/drawing/2014/main" xmlns="" id="{ECC66F76-5374-4460-9743-039BA1B6C061}"/>
                </a:ext>
              </a:extLst>
            </p:cNvPr>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a typeface="微软雅黑"/>
              </a:endParaRPr>
            </a:p>
          </p:txBody>
        </p:sp>
        <p:sp>
          <p:nvSpPr>
            <p:cNvPr id="108" name="等腰三角形 42">
              <a:extLst>
                <a:ext uri="{FF2B5EF4-FFF2-40B4-BE49-F238E27FC236}">
                  <a16:creationId xmlns:a16="http://schemas.microsoft.com/office/drawing/2014/main" xmlns="" id="{FDDC458A-D9FF-40E1-9A74-B42ECF51B5EA}"/>
                </a:ext>
              </a:extLst>
            </p:cNvPr>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p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a typeface="微软雅黑"/>
              </a:endParaRPr>
            </a:p>
          </p:txBody>
        </p:sp>
      </p:grpSp>
      <p:sp>
        <p:nvSpPr>
          <p:cNvPr id="109" name="Rectangle 13" descr="FD1DDF730CE4456e89755B07FE1653D0# #Rectangle 13">
            <a:extLst>
              <a:ext uri="{FF2B5EF4-FFF2-40B4-BE49-F238E27FC236}">
                <a16:creationId xmlns:a16="http://schemas.microsoft.com/office/drawing/2014/main" xmlns="" id="{330E48FF-29A9-4F51-B31C-5BB276E27B16}"/>
              </a:ext>
            </a:extLst>
          </p:cNvPr>
          <p:cNvSpPr>
            <a:spLocks noChangeArrowheads="1"/>
          </p:cNvSpPr>
          <p:nvPr/>
        </p:nvSpPr>
        <p:spPr bwMode="auto">
          <a:xfrm>
            <a:off x="10143283" y="1966305"/>
            <a:ext cx="1946784"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l" eaLnBrk="1" hangingPunct="1">
              <a:spcBef>
                <a:spcPct val="0"/>
              </a:spcBef>
              <a:buNone/>
              <a:defRPr/>
            </a:pPr>
            <a:r>
              <a:rPr lang="en-US" altLang="zh-CN" sz="2133" dirty="0">
                <a:solidFill>
                  <a:schemeClr val="bg1"/>
                </a:solidFill>
                <a:latin typeface="微软雅黑"/>
                <a:ea typeface="微软雅黑"/>
              </a:rPr>
              <a:t>2010</a:t>
            </a:r>
            <a:r>
              <a:rPr lang="zh-CN" altLang="en-US" sz="2133" dirty="0">
                <a:solidFill>
                  <a:schemeClr val="bg1"/>
                </a:solidFill>
                <a:latin typeface="微软雅黑"/>
                <a:ea typeface="微软雅黑"/>
              </a:rPr>
              <a:t>年</a:t>
            </a:r>
            <a:endParaRPr lang="en-US" altLang="zh-CN" sz="2133" dirty="0">
              <a:solidFill>
                <a:schemeClr val="bg1"/>
              </a:solidFill>
              <a:latin typeface="微软雅黑"/>
              <a:ea typeface="微软雅黑"/>
            </a:endParaRPr>
          </a:p>
        </p:txBody>
      </p:sp>
      <p:sp>
        <p:nvSpPr>
          <p:cNvPr id="110" name="Rectangle 13" descr="FD1DDF730CE4456e89755B07FE1653D0# #Rectangle 13">
            <a:extLst>
              <a:ext uri="{FF2B5EF4-FFF2-40B4-BE49-F238E27FC236}">
                <a16:creationId xmlns:a16="http://schemas.microsoft.com/office/drawing/2014/main" xmlns="" id="{6EBDE227-F1C9-4489-82B7-EDCFA3A438CE}"/>
              </a:ext>
            </a:extLst>
          </p:cNvPr>
          <p:cNvSpPr>
            <a:spLocks noChangeArrowheads="1"/>
          </p:cNvSpPr>
          <p:nvPr/>
        </p:nvSpPr>
        <p:spPr bwMode="auto">
          <a:xfrm>
            <a:off x="10143284" y="2323256"/>
            <a:ext cx="1901825" cy="769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467" dirty="0">
                <a:solidFill>
                  <a:schemeClr val="bg1"/>
                </a:solidFill>
                <a:latin typeface="微软雅黑"/>
                <a:ea typeface="微软雅黑"/>
              </a:rPr>
              <a:t>此处添加目标扼要说明，添加简短说明文字。</a:t>
            </a:r>
            <a:endParaRPr lang="en-US" altLang="zh-CN" sz="1467" dirty="0">
              <a:solidFill>
                <a:schemeClr val="bg1"/>
              </a:solidFill>
              <a:latin typeface="微软雅黑"/>
              <a:ea typeface="微软雅黑"/>
            </a:endParaRPr>
          </a:p>
        </p:txBody>
      </p:sp>
      <p:sp>
        <p:nvSpPr>
          <p:cNvPr id="111" name="椭圆 110">
            <a:extLst>
              <a:ext uri="{FF2B5EF4-FFF2-40B4-BE49-F238E27FC236}">
                <a16:creationId xmlns:a16="http://schemas.microsoft.com/office/drawing/2014/main" xmlns="" id="{07A2ED65-50AD-4CC4-8D3F-27AA2EEEDA45}"/>
              </a:ext>
            </a:extLst>
          </p:cNvPr>
          <p:cNvSpPr/>
          <p:nvPr/>
        </p:nvSpPr>
        <p:spPr>
          <a:xfrm>
            <a:off x="262765" y="3701808"/>
            <a:ext cx="96000" cy="9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a typeface="微软雅黑"/>
            </a:endParaRPr>
          </a:p>
        </p:txBody>
      </p:sp>
      <p:sp>
        <p:nvSpPr>
          <p:cNvPr id="112" name="椭圆 111">
            <a:extLst>
              <a:ext uri="{FF2B5EF4-FFF2-40B4-BE49-F238E27FC236}">
                <a16:creationId xmlns:a16="http://schemas.microsoft.com/office/drawing/2014/main" xmlns="" id="{60E534C7-E178-4E48-A821-4FE12DA964D4}"/>
              </a:ext>
            </a:extLst>
          </p:cNvPr>
          <p:cNvSpPr/>
          <p:nvPr/>
        </p:nvSpPr>
        <p:spPr>
          <a:xfrm>
            <a:off x="778095" y="3701808"/>
            <a:ext cx="96000" cy="9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a typeface="微软雅黑"/>
            </a:endParaRPr>
          </a:p>
        </p:txBody>
      </p:sp>
      <p:grpSp>
        <p:nvGrpSpPr>
          <p:cNvPr id="113" name="组合 112">
            <a:extLst>
              <a:ext uri="{FF2B5EF4-FFF2-40B4-BE49-F238E27FC236}">
                <a16:creationId xmlns:a16="http://schemas.microsoft.com/office/drawing/2014/main" xmlns="" id="{794D0851-8A21-42F6-AD64-3EEB585F22C3}"/>
              </a:ext>
            </a:extLst>
          </p:cNvPr>
          <p:cNvGrpSpPr/>
          <p:nvPr/>
        </p:nvGrpSpPr>
        <p:grpSpPr>
          <a:xfrm>
            <a:off x="1075566" y="3482607"/>
            <a:ext cx="445236" cy="445236"/>
            <a:chOff x="612948" y="3577580"/>
            <a:chExt cx="333927" cy="333927"/>
          </a:xfrm>
        </p:grpSpPr>
        <p:sp>
          <p:nvSpPr>
            <p:cNvPr id="114" name="椭圆 113">
              <a:extLst>
                <a:ext uri="{FF2B5EF4-FFF2-40B4-BE49-F238E27FC236}">
                  <a16:creationId xmlns:a16="http://schemas.microsoft.com/office/drawing/2014/main" xmlns="" id="{3735D0B6-2046-4500-BEA5-A6B9D6192781}"/>
                </a:ext>
              </a:extLst>
            </p:cNvPr>
            <p:cNvSpPr/>
            <p:nvPr/>
          </p:nvSpPr>
          <p:spPr>
            <a:xfrm>
              <a:off x="612948" y="3577580"/>
              <a:ext cx="333927" cy="333927"/>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a typeface="微软雅黑"/>
              </a:endParaRPr>
            </a:p>
          </p:txBody>
        </p:sp>
        <p:sp>
          <p:nvSpPr>
            <p:cNvPr id="115" name="椭圆 114">
              <a:extLst>
                <a:ext uri="{FF2B5EF4-FFF2-40B4-BE49-F238E27FC236}">
                  <a16:creationId xmlns:a16="http://schemas.microsoft.com/office/drawing/2014/main" xmlns="" id="{428B3F3E-31F1-4470-BD0B-2B63E3B1E0BA}"/>
                </a:ext>
              </a:extLst>
            </p:cNvPr>
            <p:cNvSpPr/>
            <p:nvPr/>
          </p:nvSpPr>
          <p:spPr>
            <a:xfrm>
              <a:off x="667368" y="3632001"/>
              <a:ext cx="225086" cy="22508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a typeface="微软雅黑"/>
              </a:endParaRPr>
            </a:p>
          </p:txBody>
        </p:sp>
      </p:grpSp>
      <p:sp>
        <p:nvSpPr>
          <p:cNvPr id="116" name="椭圆 34">
            <a:extLst>
              <a:ext uri="{FF2B5EF4-FFF2-40B4-BE49-F238E27FC236}">
                <a16:creationId xmlns:a16="http://schemas.microsoft.com/office/drawing/2014/main" xmlns="" id="{7B42197B-C106-4E9B-8F80-F4A94989786D}"/>
              </a:ext>
            </a:extLst>
          </p:cNvPr>
          <p:cNvSpPr/>
          <p:nvPr/>
        </p:nvSpPr>
        <p:spPr>
          <a:xfrm>
            <a:off x="825100" y="4317561"/>
            <a:ext cx="946165" cy="1216824"/>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noFill/>
          <a:ln w="3175">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bg1"/>
              </a:solidFill>
              <a:ea typeface="微软雅黑"/>
            </a:endParaRPr>
          </a:p>
        </p:txBody>
      </p:sp>
      <p:sp>
        <p:nvSpPr>
          <p:cNvPr id="117" name="Rectangle 13" descr="FD1DDF730CE4456e89755B07FE1653D0# #Rectangle 13">
            <a:extLst>
              <a:ext uri="{FF2B5EF4-FFF2-40B4-BE49-F238E27FC236}">
                <a16:creationId xmlns:a16="http://schemas.microsoft.com/office/drawing/2014/main" xmlns="" id="{F737384A-9804-4BF4-816C-023A3DF5C8B4}"/>
              </a:ext>
            </a:extLst>
          </p:cNvPr>
          <p:cNvSpPr>
            <a:spLocks noChangeArrowheads="1"/>
          </p:cNvSpPr>
          <p:nvPr/>
        </p:nvSpPr>
        <p:spPr bwMode="auto">
          <a:xfrm>
            <a:off x="1977228" y="4474568"/>
            <a:ext cx="1946784" cy="4205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l" eaLnBrk="1" hangingPunct="1">
              <a:spcBef>
                <a:spcPct val="0"/>
              </a:spcBef>
              <a:buNone/>
              <a:defRPr/>
            </a:pPr>
            <a:r>
              <a:rPr lang="en-US" altLang="zh-CN" sz="2133" dirty="0">
                <a:solidFill>
                  <a:schemeClr val="bg1"/>
                </a:solidFill>
                <a:latin typeface="微软雅黑"/>
                <a:ea typeface="微软雅黑"/>
              </a:rPr>
              <a:t>2011</a:t>
            </a:r>
            <a:r>
              <a:rPr lang="zh-CN" altLang="en-US" sz="2133" dirty="0">
                <a:solidFill>
                  <a:schemeClr val="bg1"/>
                </a:solidFill>
                <a:latin typeface="微软雅黑"/>
                <a:ea typeface="微软雅黑"/>
              </a:rPr>
              <a:t>年</a:t>
            </a:r>
            <a:endParaRPr lang="en-US" altLang="zh-CN" sz="2133" dirty="0">
              <a:solidFill>
                <a:schemeClr val="bg1"/>
              </a:solidFill>
              <a:latin typeface="微软雅黑"/>
              <a:ea typeface="微软雅黑"/>
            </a:endParaRPr>
          </a:p>
        </p:txBody>
      </p:sp>
      <p:sp>
        <p:nvSpPr>
          <p:cNvPr id="118" name="Rectangle 13" descr="FD1DDF730CE4456e89755B07FE1653D0# #Rectangle 13">
            <a:extLst>
              <a:ext uri="{FF2B5EF4-FFF2-40B4-BE49-F238E27FC236}">
                <a16:creationId xmlns:a16="http://schemas.microsoft.com/office/drawing/2014/main" xmlns="" id="{7071D091-B39E-4DCD-BDDC-AB0811FD8799}"/>
              </a:ext>
            </a:extLst>
          </p:cNvPr>
          <p:cNvSpPr>
            <a:spLocks noChangeArrowheads="1"/>
          </p:cNvSpPr>
          <p:nvPr/>
        </p:nvSpPr>
        <p:spPr bwMode="auto">
          <a:xfrm>
            <a:off x="1977229" y="4839541"/>
            <a:ext cx="1772207" cy="7696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ea typeface="宋体" pitchFamily="2" charset="-122"/>
              </a:defRPr>
            </a:lvl1pPr>
            <a:lvl2pPr marL="742950" indent="-285750" eaLnBrk="0" hangingPunct="0">
              <a:spcBef>
                <a:spcPct val="20000"/>
              </a:spcBef>
              <a:buFont typeface="Arial" charset="0"/>
              <a:buChar char="–"/>
              <a:defRPr sz="2800">
                <a:solidFill>
                  <a:schemeClr val="tx1"/>
                </a:solidFill>
                <a:latin typeface="Calibri" pitchFamily="34" charset="0"/>
                <a:ea typeface="宋体" pitchFamily="2" charset="-122"/>
              </a:defRPr>
            </a:lvl2pPr>
            <a:lvl3pPr marL="1143000" indent="-228600" eaLnBrk="0" hangingPunct="0">
              <a:spcBef>
                <a:spcPct val="20000"/>
              </a:spcBef>
              <a:buFont typeface="Arial" charset="0"/>
              <a:buChar char="•"/>
              <a:defRPr sz="2400">
                <a:solidFill>
                  <a:schemeClr val="tx1"/>
                </a:solidFill>
                <a:latin typeface="Calibri" pitchFamily="34" charset="0"/>
                <a:ea typeface="宋体" pitchFamily="2" charset="-122"/>
              </a:defRPr>
            </a:lvl3pPr>
            <a:lvl4pPr marL="1600200" indent="-228600" eaLnBrk="0" hangingPunct="0">
              <a:spcBef>
                <a:spcPct val="20000"/>
              </a:spcBef>
              <a:buFont typeface="Arial" charset="0"/>
              <a:buChar char="–"/>
              <a:defRPr sz="2000">
                <a:solidFill>
                  <a:schemeClr val="tx1"/>
                </a:solidFill>
                <a:latin typeface="Calibri" pitchFamily="34" charset="0"/>
                <a:ea typeface="宋体" pitchFamily="2" charset="-122"/>
              </a:defRPr>
            </a:lvl4pPr>
            <a:lvl5pPr marL="2057400" indent="-228600" eaLnBrk="0" hangingPunct="0">
              <a:spcBef>
                <a:spcPct val="20000"/>
              </a:spcBef>
              <a:buFont typeface="Arial" charset="0"/>
              <a:buChar char="»"/>
              <a:defRPr sz="2000">
                <a:solidFill>
                  <a:schemeClr val="tx1"/>
                </a:solidFill>
                <a:latin typeface="Calibri" pitchFamily="34" charset="0"/>
                <a:ea typeface="宋体" pitchFamily="2" charset="-122"/>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ea typeface="宋体" pitchFamily="2" charset="-122"/>
              </a:defRPr>
            </a:lvl9pPr>
          </a:lstStyle>
          <a:p>
            <a:pPr algn="just" eaLnBrk="1" hangingPunct="1">
              <a:spcBef>
                <a:spcPct val="0"/>
              </a:spcBef>
              <a:buNone/>
              <a:defRPr/>
            </a:pPr>
            <a:r>
              <a:rPr lang="zh-CN" altLang="en-US" sz="1467" dirty="0">
                <a:solidFill>
                  <a:schemeClr val="bg1"/>
                </a:solidFill>
                <a:latin typeface="微软雅黑"/>
                <a:ea typeface="微软雅黑"/>
              </a:rPr>
              <a:t>此处添加目标扼要说明，添加简短说明文字。</a:t>
            </a:r>
            <a:endParaRPr lang="en-US" altLang="zh-CN" sz="1467" dirty="0">
              <a:solidFill>
                <a:schemeClr val="bg1"/>
              </a:solidFill>
              <a:latin typeface="微软雅黑"/>
              <a:ea typeface="微软雅黑"/>
            </a:endParaRPr>
          </a:p>
        </p:txBody>
      </p:sp>
    </p:spTree>
    <p:extLst>
      <p:ext uri="{BB962C8B-B14F-4D97-AF65-F5344CB8AC3E}">
        <p14:creationId xmlns:p14="http://schemas.microsoft.com/office/powerpoint/2010/main" val="411291549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1"/>
                                            </p:tgtEl>
                                            <p:attrNameLst>
                                              <p:attrName>style.visibility</p:attrName>
                                            </p:attrNameLst>
                                          </p:cBhvr>
                                          <p:to>
                                            <p:strVal val="visible"/>
                                          </p:to>
                                        </p:set>
                                        <p:animEffect transition="in" filter="fade">
                                          <p:cBhvr>
                                            <p:cTn id="7" dur="250"/>
                                            <p:tgtEl>
                                              <p:spTgt spid="111"/>
                                            </p:tgtEl>
                                          </p:cBhvr>
                                        </p:animEffect>
                                      </p:childTnLst>
                                    </p:cTn>
                                  </p:par>
                                </p:childTnLst>
                              </p:cTn>
                            </p:par>
                            <p:par>
                              <p:cTn id="8" fill="hold">
                                <p:stCondLst>
                                  <p:cond delay="250"/>
                                </p:stCondLst>
                                <p:childTnLst>
                                  <p:par>
                                    <p:cTn id="9" presetID="10" presetClass="entr" presetSubtype="0" fill="hold" grpId="0" nodeType="afterEffect">
                                      <p:stCondLst>
                                        <p:cond delay="0"/>
                                      </p:stCondLst>
                                      <p:childTnLst>
                                        <p:set>
                                          <p:cBhvr>
                                            <p:cTn id="10" dur="1" fill="hold">
                                              <p:stCondLst>
                                                <p:cond delay="0"/>
                                              </p:stCondLst>
                                            </p:cTn>
                                            <p:tgtEl>
                                              <p:spTgt spid="112"/>
                                            </p:tgtEl>
                                            <p:attrNameLst>
                                              <p:attrName>style.visibility</p:attrName>
                                            </p:attrNameLst>
                                          </p:cBhvr>
                                          <p:to>
                                            <p:strVal val="visible"/>
                                          </p:to>
                                        </p:set>
                                        <p:animEffect transition="in" filter="fade">
                                          <p:cBhvr>
                                            <p:cTn id="11" dur="250"/>
                                            <p:tgtEl>
                                              <p:spTgt spid="112"/>
                                            </p:tgtEl>
                                          </p:cBhvr>
                                        </p:animEffect>
                                      </p:childTnLst>
                                    </p:cTn>
                                  </p:par>
                                </p:childTnLst>
                              </p:cTn>
                            </p:par>
                            <p:par>
                              <p:cTn id="12" fill="hold">
                                <p:stCondLst>
                                  <p:cond delay="500"/>
                                </p:stCondLst>
                                <p:childTnLst>
                                  <p:par>
                                    <p:cTn id="13" presetID="10" presetClass="entr" presetSubtype="0" fill="hold" nodeType="afterEffect">
                                      <p:stCondLst>
                                        <p:cond delay="0"/>
                                      </p:stCondLst>
                                      <p:childTnLst>
                                        <p:set>
                                          <p:cBhvr>
                                            <p:cTn id="14" dur="1" fill="hold">
                                              <p:stCondLst>
                                                <p:cond delay="0"/>
                                              </p:stCondLst>
                                            </p:cTn>
                                            <p:tgtEl>
                                              <p:spTgt spid="113"/>
                                            </p:tgtEl>
                                            <p:attrNameLst>
                                              <p:attrName>style.visibility</p:attrName>
                                            </p:attrNameLst>
                                          </p:cBhvr>
                                          <p:to>
                                            <p:strVal val="visible"/>
                                          </p:to>
                                        </p:set>
                                        <p:animEffect transition="in" filter="fade">
                                          <p:cBhvr>
                                            <p:cTn id="15" dur="250"/>
                                            <p:tgtEl>
                                              <p:spTgt spid="113"/>
                                            </p:tgtEl>
                                          </p:cBhvr>
                                        </p:animEffect>
                                      </p:childTnLst>
                                    </p:cTn>
                                  </p:par>
                                </p:childTnLst>
                              </p:cTn>
                            </p:par>
                            <p:par>
                              <p:cTn id="16" fill="hold">
                                <p:stCondLst>
                                  <p:cond delay="750"/>
                                </p:stCondLst>
                                <p:childTnLst>
                                  <p:par>
                                    <p:cTn id="17" presetID="10" presetClass="entr" presetSubtype="0" fill="hold" grpId="0" nodeType="afterEffect">
                                      <p:stCondLst>
                                        <p:cond delay="0"/>
                                      </p:stCondLst>
                                      <p:childTnLst>
                                        <p:set>
                                          <p:cBhvr>
                                            <p:cTn id="18" dur="1" fill="hold">
                                              <p:stCondLst>
                                                <p:cond delay="0"/>
                                              </p:stCondLst>
                                            </p:cTn>
                                            <p:tgtEl>
                                              <p:spTgt spid="63"/>
                                            </p:tgtEl>
                                            <p:attrNameLst>
                                              <p:attrName>style.visibility</p:attrName>
                                            </p:attrNameLst>
                                          </p:cBhvr>
                                          <p:to>
                                            <p:strVal val="visible"/>
                                          </p:to>
                                        </p:set>
                                        <p:animEffect transition="in" filter="fade">
                                          <p:cBhvr>
                                            <p:cTn id="19" dur="250"/>
                                            <p:tgtEl>
                                              <p:spTgt spid="63"/>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64"/>
                                            </p:tgtEl>
                                            <p:attrNameLst>
                                              <p:attrName>style.visibility</p:attrName>
                                            </p:attrNameLst>
                                          </p:cBhvr>
                                          <p:to>
                                            <p:strVal val="visible"/>
                                          </p:to>
                                        </p:set>
                                        <p:animEffect transition="in" filter="fade">
                                          <p:cBhvr>
                                            <p:cTn id="23" dur="250"/>
                                            <p:tgtEl>
                                              <p:spTgt spid="64"/>
                                            </p:tgtEl>
                                          </p:cBhvr>
                                        </p:animEffect>
                                      </p:childTnLst>
                                    </p:cTn>
                                  </p:par>
                                </p:childTnLst>
                              </p:cTn>
                            </p:par>
                            <p:par>
                              <p:cTn id="24" fill="hold">
                                <p:stCondLst>
                                  <p:cond delay="1250"/>
                                </p:stCondLst>
                                <p:childTnLst>
                                  <p:par>
                                    <p:cTn id="25" presetID="10" presetClass="entr" presetSubtype="0" fill="hold" nodeType="afterEffect">
                                      <p:stCondLst>
                                        <p:cond delay="0"/>
                                      </p:stCondLst>
                                      <p:childTnLst>
                                        <p:set>
                                          <p:cBhvr>
                                            <p:cTn id="26" dur="1" fill="hold">
                                              <p:stCondLst>
                                                <p:cond delay="0"/>
                                              </p:stCondLst>
                                            </p:cTn>
                                            <p:tgtEl>
                                              <p:spTgt spid="65"/>
                                            </p:tgtEl>
                                            <p:attrNameLst>
                                              <p:attrName>style.visibility</p:attrName>
                                            </p:attrNameLst>
                                          </p:cBhvr>
                                          <p:to>
                                            <p:strVal val="visible"/>
                                          </p:to>
                                        </p:set>
                                        <p:animEffect transition="in" filter="fade">
                                          <p:cBhvr>
                                            <p:cTn id="27" dur="250"/>
                                            <p:tgtEl>
                                              <p:spTgt spid="65"/>
                                            </p:tgtEl>
                                          </p:cBhvr>
                                        </p:animEffect>
                                      </p:childTnLst>
                                    </p:cTn>
                                  </p:par>
                                </p:childTnLst>
                              </p:cTn>
                            </p:par>
                            <p:par>
                              <p:cTn id="28" fill="hold">
                                <p:stCondLst>
                                  <p:cond delay="1500"/>
                                </p:stCondLst>
                                <p:childTnLst>
                                  <p:par>
                                    <p:cTn id="29" presetID="10" presetClass="entr" presetSubtype="0" fill="hold" grpId="0" nodeType="afterEffect">
                                      <p:stCondLst>
                                        <p:cond delay="0"/>
                                      </p:stCondLst>
                                      <p:childTnLst>
                                        <p:set>
                                          <p:cBhvr>
                                            <p:cTn id="30" dur="1" fill="hold">
                                              <p:stCondLst>
                                                <p:cond delay="0"/>
                                              </p:stCondLst>
                                            </p:cTn>
                                            <p:tgtEl>
                                              <p:spTgt spid="68"/>
                                            </p:tgtEl>
                                            <p:attrNameLst>
                                              <p:attrName>style.visibility</p:attrName>
                                            </p:attrNameLst>
                                          </p:cBhvr>
                                          <p:to>
                                            <p:strVal val="visible"/>
                                          </p:to>
                                        </p:set>
                                        <p:animEffect transition="in" filter="fade">
                                          <p:cBhvr>
                                            <p:cTn id="31" dur="250"/>
                                            <p:tgtEl>
                                              <p:spTgt spid="68"/>
                                            </p:tgtEl>
                                          </p:cBhvr>
                                        </p:animEffect>
                                      </p:childTnLst>
                                    </p:cTn>
                                  </p:par>
                                </p:childTnLst>
                              </p:cTn>
                            </p:par>
                            <p:par>
                              <p:cTn id="32" fill="hold">
                                <p:stCondLst>
                                  <p:cond delay="1750"/>
                                </p:stCondLst>
                                <p:childTnLst>
                                  <p:par>
                                    <p:cTn id="33" presetID="10" presetClass="entr" presetSubtype="0" fill="hold" grpId="0" nodeType="afterEffect">
                                      <p:stCondLst>
                                        <p:cond delay="0"/>
                                      </p:stCondLst>
                                      <p:childTnLst>
                                        <p:set>
                                          <p:cBhvr>
                                            <p:cTn id="34" dur="1" fill="hold">
                                              <p:stCondLst>
                                                <p:cond delay="0"/>
                                              </p:stCondLst>
                                            </p:cTn>
                                            <p:tgtEl>
                                              <p:spTgt spid="69"/>
                                            </p:tgtEl>
                                            <p:attrNameLst>
                                              <p:attrName>style.visibility</p:attrName>
                                            </p:attrNameLst>
                                          </p:cBhvr>
                                          <p:to>
                                            <p:strVal val="visible"/>
                                          </p:to>
                                        </p:set>
                                        <p:animEffect transition="in" filter="fade">
                                          <p:cBhvr>
                                            <p:cTn id="35" dur="250"/>
                                            <p:tgtEl>
                                              <p:spTgt spid="69"/>
                                            </p:tgtEl>
                                          </p:cBhvr>
                                        </p:animEffect>
                                      </p:childTnLst>
                                    </p:cTn>
                                  </p:par>
                                </p:childTnLst>
                              </p:cTn>
                            </p:par>
                            <p:par>
                              <p:cTn id="36" fill="hold">
                                <p:stCondLst>
                                  <p:cond delay="2000"/>
                                </p:stCondLst>
                                <p:childTnLst>
                                  <p:par>
                                    <p:cTn id="37" presetID="10" presetClass="entr" presetSubtype="0" fill="hold" nodeType="afterEffect">
                                      <p:stCondLst>
                                        <p:cond delay="0"/>
                                      </p:stCondLst>
                                      <p:childTnLst>
                                        <p:set>
                                          <p:cBhvr>
                                            <p:cTn id="38" dur="1" fill="hold">
                                              <p:stCondLst>
                                                <p:cond delay="0"/>
                                              </p:stCondLst>
                                            </p:cTn>
                                            <p:tgtEl>
                                              <p:spTgt spid="70"/>
                                            </p:tgtEl>
                                            <p:attrNameLst>
                                              <p:attrName>style.visibility</p:attrName>
                                            </p:attrNameLst>
                                          </p:cBhvr>
                                          <p:to>
                                            <p:strVal val="visible"/>
                                          </p:to>
                                        </p:set>
                                        <p:animEffect transition="in" filter="fade">
                                          <p:cBhvr>
                                            <p:cTn id="39" dur="250"/>
                                            <p:tgtEl>
                                              <p:spTgt spid="70"/>
                                            </p:tgtEl>
                                          </p:cBhvr>
                                        </p:animEffect>
                                      </p:childTnLst>
                                    </p:cTn>
                                  </p:par>
                                </p:childTnLst>
                              </p:cTn>
                            </p:par>
                            <p:par>
                              <p:cTn id="40" fill="hold">
                                <p:stCondLst>
                                  <p:cond delay="2250"/>
                                </p:stCondLst>
                                <p:childTnLst>
                                  <p:par>
                                    <p:cTn id="41" presetID="10" presetClass="entr" presetSubtype="0" fill="hold" grpId="0" nodeType="afterEffect">
                                      <p:stCondLst>
                                        <p:cond delay="0"/>
                                      </p:stCondLst>
                                      <p:childTnLst>
                                        <p:set>
                                          <p:cBhvr>
                                            <p:cTn id="42" dur="1" fill="hold">
                                              <p:stCondLst>
                                                <p:cond delay="0"/>
                                              </p:stCondLst>
                                            </p:cTn>
                                            <p:tgtEl>
                                              <p:spTgt spid="73"/>
                                            </p:tgtEl>
                                            <p:attrNameLst>
                                              <p:attrName>style.visibility</p:attrName>
                                            </p:attrNameLst>
                                          </p:cBhvr>
                                          <p:to>
                                            <p:strVal val="visible"/>
                                          </p:to>
                                        </p:set>
                                        <p:animEffect transition="in" filter="fade">
                                          <p:cBhvr>
                                            <p:cTn id="43" dur="250"/>
                                            <p:tgtEl>
                                              <p:spTgt spid="73"/>
                                            </p:tgtEl>
                                          </p:cBhvr>
                                        </p:animEffect>
                                      </p:childTnLst>
                                    </p:cTn>
                                  </p:par>
                                </p:childTnLst>
                              </p:cTn>
                            </p:par>
                            <p:par>
                              <p:cTn id="44" fill="hold">
                                <p:stCondLst>
                                  <p:cond delay="2500"/>
                                </p:stCondLst>
                                <p:childTnLst>
                                  <p:par>
                                    <p:cTn id="45" presetID="10" presetClass="entr" presetSubtype="0" fill="hold" grpId="0" nodeType="afterEffect">
                                      <p:stCondLst>
                                        <p:cond delay="0"/>
                                      </p:stCondLst>
                                      <p:childTnLst>
                                        <p:set>
                                          <p:cBhvr>
                                            <p:cTn id="46" dur="1" fill="hold">
                                              <p:stCondLst>
                                                <p:cond delay="0"/>
                                              </p:stCondLst>
                                            </p:cTn>
                                            <p:tgtEl>
                                              <p:spTgt spid="74"/>
                                            </p:tgtEl>
                                            <p:attrNameLst>
                                              <p:attrName>style.visibility</p:attrName>
                                            </p:attrNameLst>
                                          </p:cBhvr>
                                          <p:to>
                                            <p:strVal val="visible"/>
                                          </p:to>
                                        </p:set>
                                        <p:animEffect transition="in" filter="fade">
                                          <p:cBhvr>
                                            <p:cTn id="47" dur="250"/>
                                            <p:tgtEl>
                                              <p:spTgt spid="74"/>
                                            </p:tgtEl>
                                          </p:cBhvr>
                                        </p:animEffect>
                                      </p:childTnLst>
                                    </p:cTn>
                                  </p:par>
                                </p:childTnLst>
                              </p:cTn>
                            </p:par>
                            <p:par>
                              <p:cTn id="48" fill="hold">
                                <p:stCondLst>
                                  <p:cond delay="2750"/>
                                </p:stCondLst>
                                <p:childTnLst>
                                  <p:par>
                                    <p:cTn id="49" presetID="10" presetClass="entr" presetSubtype="0" fill="hold" nodeType="afterEffect">
                                      <p:stCondLst>
                                        <p:cond delay="0"/>
                                      </p:stCondLst>
                                      <p:childTnLst>
                                        <p:set>
                                          <p:cBhvr>
                                            <p:cTn id="50" dur="1" fill="hold">
                                              <p:stCondLst>
                                                <p:cond delay="0"/>
                                              </p:stCondLst>
                                            </p:cTn>
                                            <p:tgtEl>
                                              <p:spTgt spid="75"/>
                                            </p:tgtEl>
                                            <p:attrNameLst>
                                              <p:attrName>style.visibility</p:attrName>
                                            </p:attrNameLst>
                                          </p:cBhvr>
                                          <p:to>
                                            <p:strVal val="visible"/>
                                          </p:to>
                                        </p:set>
                                        <p:animEffect transition="in" filter="fade">
                                          <p:cBhvr>
                                            <p:cTn id="51" dur="250"/>
                                            <p:tgtEl>
                                              <p:spTgt spid="75"/>
                                            </p:tgtEl>
                                          </p:cBhvr>
                                        </p:animEffect>
                                      </p:childTnLst>
                                    </p:cTn>
                                  </p:par>
                                </p:childTnLst>
                              </p:cTn>
                            </p:par>
                            <p:par>
                              <p:cTn id="52" fill="hold">
                                <p:stCondLst>
                                  <p:cond delay="3000"/>
                                </p:stCondLst>
                                <p:childTnLst>
                                  <p:par>
                                    <p:cTn id="53" presetID="10" presetClass="entr" presetSubtype="0" fill="hold" grpId="0" nodeType="afterEffect">
                                      <p:stCondLst>
                                        <p:cond delay="0"/>
                                      </p:stCondLst>
                                      <p:childTnLst>
                                        <p:set>
                                          <p:cBhvr>
                                            <p:cTn id="54" dur="1" fill="hold">
                                              <p:stCondLst>
                                                <p:cond delay="0"/>
                                              </p:stCondLst>
                                            </p:cTn>
                                            <p:tgtEl>
                                              <p:spTgt spid="78"/>
                                            </p:tgtEl>
                                            <p:attrNameLst>
                                              <p:attrName>style.visibility</p:attrName>
                                            </p:attrNameLst>
                                          </p:cBhvr>
                                          <p:to>
                                            <p:strVal val="visible"/>
                                          </p:to>
                                        </p:set>
                                        <p:animEffect transition="in" filter="fade">
                                          <p:cBhvr>
                                            <p:cTn id="55" dur="250"/>
                                            <p:tgtEl>
                                              <p:spTgt spid="78"/>
                                            </p:tgtEl>
                                          </p:cBhvr>
                                        </p:animEffect>
                                      </p:childTnLst>
                                    </p:cTn>
                                  </p:par>
                                </p:childTnLst>
                              </p:cTn>
                            </p:par>
                            <p:par>
                              <p:cTn id="56" fill="hold">
                                <p:stCondLst>
                                  <p:cond delay="3250"/>
                                </p:stCondLst>
                                <p:childTnLst>
                                  <p:par>
                                    <p:cTn id="57" presetID="10" presetClass="entr" presetSubtype="0" fill="hold" grpId="0" nodeType="afterEffect">
                                      <p:stCondLst>
                                        <p:cond delay="0"/>
                                      </p:stCondLst>
                                      <p:childTnLst>
                                        <p:set>
                                          <p:cBhvr>
                                            <p:cTn id="58" dur="1" fill="hold">
                                              <p:stCondLst>
                                                <p:cond delay="0"/>
                                              </p:stCondLst>
                                            </p:cTn>
                                            <p:tgtEl>
                                              <p:spTgt spid="79"/>
                                            </p:tgtEl>
                                            <p:attrNameLst>
                                              <p:attrName>style.visibility</p:attrName>
                                            </p:attrNameLst>
                                          </p:cBhvr>
                                          <p:to>
                                            <p:strVal val="visible"/>
                                          </p:to>
                                        </p:set>
                                        <p:animEffect transition="in" filter="fade">
                                          <p:cBhvr>
                                            <p:cTn id="59" dur="250"/>
                                            <p:tgtEl>
                                              <p:spTgt spid="79"/>
                                            </p:tgtEl>
                                          </p:cBhvr>
                                        </p:animEffect>
                                      </p:childTnLst>
                                    </p:cTn>
                                  </p:par>
                                </p:childTnLst>
                              </p:cTn>
                            </p:par>
                            <p:par>
                              <p:cTn id="60" fill="hold">
                                <p:stCondLst>
                                  <p:cond delay="3500"/>
                                </p:stCondLst>
                                <p:childTnLst>
                                  <p:par>
                                    <p:cTn id="61" presetID="10" presetClass="entr" presetSubtype="0" fill="hold" nodeType="afterEffect">
                                      <p:stCondLst>
                                        <p:cond delay="0"/>
                                      </p:stCondLst>
                                      <p:childTnLst>
                                        <p:set>
                                          <p:cBhvr>
                                            <p:cTn id="62" dur="1" fill="hold">
                                              <p:stCondLst>
                                                <p:cond delay="0"/>
                                              </p:stCondLst>
                                            </p:cTn>
                                            <p:tgtEl>
                                              <p:spTgt spid="80"/>
                                            </p:tgtEl>
                                            <p:attrNameLst>
                                              <p:attrName>style.visibility</p:attrName>
                                            </p:attrNameLst>
                                          </p:cBhvr>
                                          <p:to>
                                            <p:strVal val="visible"/>
                                          </p:to>
                                        </p:set>
                                        <p:animEffect transition="in" filter="fade">
                                          <p:cBhvr>
                                            <p:cTn id="63" dur="250"/>
                                            <p:tgtEl>
                                              <p:spTgt spid="80"/>
                                            </p:tgtEl>
                                          </p:cBhvr>
                                        </p:animEffect>
                                      </p:childTnLst>
                                    </p:cTn>
                                  </p:par>
                                </p:childTnLst>
                              </p:cTn>
                            </p:par>
                            <p:par>
                              <p:cTn id="64" fill="hold">
                                <p:stCondLst>
                                  <p:cond delay="3750"/>
                                </p:stCondLst>
                                <p:childTnLst>
                                  <p:par>
                                    <p:cTn id="65" presetID="10" presetClass="entr" presetSubtype="0" fill="hold" grpId="0" nodeType="afterEffect">
                                      <p:stCondLst>
                                        <p:cond delay="0"/>
                                      </p:stCondLst>
                                      <p:childTnLst>
                                        <p:set>
                                          <p:cBhvr>
                                            <p:cTn id="66" dur="1" fill="hold">
                                              <p:stCondLst>
                                                <p:cond delay="0"/>
                                              </p:stCondLst>
                                            </p:cTn>
                                            <p:tgtEl>
                                              <p:spTgt spid="83"/>
                                            </p:tgtEl>
                                            <p:attrNameLst>
                                              <p:attrName>style.visibility</p:attrName>
                                            </p:attrNameLst>
                                          </p:cBhvr>
                                          <p:to>
                                            <p:strVal val="visible"/>
                                          </p:to>
                                        </p:set>
                                        <p:animEffect transition="in" filter="fade">
                                          <p:cBhvr>
                                            <p:cTn id="67" dur="250"/>
                                            <p:tgtEl>
                                              <p:spTgt spid="83"/>
                                            </p:tgtEl>
                                          </p:cBhvr>
                                        </p:animEffect>
                                      </p:childTnLst>
                                    </p:cTn>
                                  </p:par>
                                </p:childTnLst>
                              </p:cTn>
                            </p:par>
                            <p:par>
                              <p:cTn id="68" fill="hold">
                                <p:stCondLst>
                                  <p:cond delay="4000"/>
                                </p:stCondLst>
                                <p:childTnLst>
                                  <p:par>
                                    <p:cTn id="69" presetID="10" presetClass="entr" presetSubtype="0" fill="hold" grpId="0" nodeType="afterEffect">
                                      <p:stCondLst>
                                        <p:cond delay="0"/>
                                      </p:stCondLst>
                                      <p:childTnLst>
                                        <p:set>
                                          <p:cBhvr>
                                            <p:cTn id="70" dur="1" fill="hold">
                                              <p:stCondLst>
                                                <p:cond delay="0"/>
                                              </p:stCondLst>
                                            </p:cTn>
                                            <p:tgtEl>
                                              <p:spTgt spid="84"/>
                                            </p:tgtEl>
                                            <p:attrNameLst>
                                              <p:attrName>style.visibility</p:attrName>
                                            </p:attrNameLst>
                                          </p:cBhvr>
                                          <p:to>
                                            <p:strVal val="visible"/>
                                          </p:to>
                                        </p:set>
                                        <p:animEffect transition="in" filter="fade">
                                          <p:cBhvr>
                                            <p:cTn id="71" dur="250"/>
                                            <p:tgtEl>
                                              <p:spTgt spid="84"/>
                                            </p:tgtEl>
                                          </p:cBhvr>
                                        </p:animEffect>
                                      </p:childTnLst>
                                    </p:cTn>
                                  </p:par>
                                </p:childTnLst>
                              </p:cTn>
                            </p:par>
                            <p:par>
                              <p:cTn id="72" fill="hold">
                                <p:stCondLst>
                                  <p:cond delay="4250"/>
                                </p:stCondLst>
                                <p:childTnLst>
                                  <p:par>
                                    <p:cTn id="73" presetID="10" presetClass="entr" presetSubtype="0" fill="hold" nodeType="afterEffect">
                                      <p:stCondLst>
                                        <p:cond delay="0"/>
                                      </p:stCondLst>
                                      <p:childTnLst>
                                        <p:set>
                                          <p:cBhvr>
                                            <p:cTn id="74" dur="1" fill="hold">
                                              <p:stCondLst>
                                                <p:cond delay="0"/>
                                              </p:stCondLst>
                                            </p:cTn>
                                            <p:tgtEl>
                                              <p:spTgt spid="101"/>
                                            </p:tgtEl>
                                            <p:attrNameLst>
                                              <p:attrName>style.visibility</p:attrName>
                                            </p:attrNameLst>
                                          </p:cBhvr>
                                          <p:to>
                                            <p:strVal val="visible"/>
                                          </p:to>
                                        </p:set>
                                        <p:animEffect transition="in" filter="fade">
                                          <p:cBhvr>
                                            <p:cTn id="75" dur="250"/>
                                            <p:tgtEl>
                                              <p:spTgt spid="101"/>
                                            </p:tgtEl>
                                          </p:cBhvr>
                                        </p:animEffect>
                                      </p:childTnLst>
                                    </p:cTn>
                                  </p:par>
                                </p:childTnLst>
                              </p:cTn>
                            </p:par>
                            <p:par>
                              <p:cTn id="76" fill="hold">
                                <p:stCondLst>
                                  <p:cond delay="4500"/>
                                </p:stCondLst>
                                <p:childTnLst>
                                  <p:par>
                                    <p:cTn id="77" presetID="10" presetClass="entr" presetSubtype="0" fill="hold" grpId="0" nodeType="afterEffect">
                                      <p:stCondLst>
                                        <p:cond delay="0"/>
                                      </p:stCondLst>
                                      <p:childTnLst>
                                        <p:set>
                                          <p:cBhvr>
                                            <p:cTn id="78" dur="1" fill="hold">
                                              <p:stCondLst>
                                                <p:cond delay="0"/>
                                              </p:stCondLst>
                                            </p:cTn>
                                            <p:tgtEl>
                                              <p:spTgt spid="104"/>
                                            </p:tgtEl>
                                            <p:attrNameLst>
                                              <p:attrName>style.visibility</p:attrName>
                                            </p:attrNameLst>
                                          </p:cBhvr>
                                          <p:to>
                                            <p:strVal val="visible"/>
                                          </p:to>
                                        </p:set>
                                        <p:animEffect transition="in" filter="fade">
                                          <p:cBhvr>
                                            <p:cTn id="79" dur="250"/>
                                            <p:tgtEl>
                                              <p:spTgt spid="104"/>
                                            </p:tgtEl>
                                          </p:cBhvr>
                                        </p:animEffect>
                                      </p:childTnLst>
                                    </p:cTn>
                                  </p:par>
                                </p:childTnLst>
                              </p:cTn>
                            </p:par>
                            <p:par>
                              <p:cTn id="80" fill="hold">
                                <p:stCondLst>
                                  <p:cond delay="4750"/>
                                </p:stCondLst>
                                <p:childTnLst>
                                  <p:par>
                                    <p:cTn id="81" presetID="10" presetClass="entr" presetSubtype="0" fill="hold" grpId="0" nodeType="afterEffect">
                                      <p:stCondLst>
                                        <p:cond delay="0"/>
                                      </p:stCondLst>
                                      <p:childTnLst>
                                        <p:set>
                                          <p:cBhvr>
                                            <p:cTn id="82" dur="1" fill="hold">
                                              <p:stCondLst>
                                                <p:cond delay="0"/>
                                              </p:stCondLst>
                                            </p:cTn>
                                            <p:tgtEl>
                                              <p:spTgt spid="105"/>
                                            </p:tgtEl>
                                            <p:attrNameLst>
                                              <p:attrName>style.visibility</p:attrName>
                                            </p:attrNameLst>
                                          </p:cBhvr>
                                          <p:to>
                                            <p:strVal val="visible"/>
                                          </p:to>
                                        </p:set>
                                        <p:animEffect transition="in" filter="fade">
                                          <p:cBhvr>
                                            <p:cTn id="83" dur="250"/>
                                            <p:tgtEl>
                                              <p:spTgt spid="105"/>
                                            </p:tgtEl>
                                          </p:cBhvr>
                                        </p:animEffect>
                                      </p:childTnLst>
                                    </p:cTn>
                                  </p:par>
                                </p:childTnLst>
                              </p:cTn>
                            </p:par>
                            <p:par>
                              <p:cTn id="84" fill="hold">
                                <p:stCondLst>
                                  <p:cond delay="5000"/>
                                </p:stCondLst>
                                <p:childTnLst>
                                  <p:par>
                                    <p:cTn id="85" presetID="2" presetClass="entr" presetSubtype="2" fill="hold" nodeType="afterEffect" p14:presetBounceEnd="40000">
                                      <p:stCondLst>
                                        <p:cond delay="0"/>
                                      </p:stCondLst>
                                      <p:childTnLst>
                                        <p:set>
                                          <p:cBhvr>
                                            <p:cTn id="86" dur="1" fill="hold">
                                              <p:stCondLst>
                                                <p:cond delay="0"/>
                                              </p:stCondLst>
                                            </p:cTn>
                                            <p:tgtEl>
                                              <p:spTgt spid="86"/>
                                            </p:tgtEl>
                                            <p:attrNameLst>
                                              <p:attrName>style.visibility</p:attrName>
                                            </p:attrNameLst>
                                          </p:cBhvr>
                                          <p:to>
                                            <p:strVal val="visible"/>
                                          </p:to>
                                        </p:set>
                                        <p:anim calcmode="lin" valueType="num" p14:bounceEnd="40000">
                                          <p:cBhvr additive="base">
                                            <p:cTn id="87" dur="500" fill="hold"/>
                                            <p:tgtEl>
                                              <p:spTgt spid="86"/>
                                            </p:tgtEl>
                                            <p:attrNameLst>
                                              <p:attrName>ppt_x</p:attrName>
                                            </p:attrNameLst>
                                          </p:cBhvr>
                                          <p:tavLst>
                                            <p:tav tm="0">
                                              <p:val>
                                                <p:strVal val="1+#ppt_w/2"/>
                                              </p:val>
                                            </p:tav>
                                            <p:tav tm="100000">
                                              <p:val>
                                                <p:strVal val="#ppt_x"/>
                                              </p:val>
                                            </p:tav>
                                          </p:tavLst>
                                        </p:anim>
                                        <p:anim calcmode="lin" valueType="num" p14:bounceEnd="40000">
                                          <p:cBhvr additive="base">
                                            <p:cTn id="88" dur="500" fill="hold"/>
                                            <p:tgtEl>
                                              <p:spTgt spid="86"/>
                                            </p:tgtEl>
                                            <p:attrNameLst>
                                              <p:attrName>ppt_y</p:attrName>
                                            </p:attrNameLst>
                                          </p:cBhvr>
                                          <p:tavLst>
                                            <p:tav tm="0">
                                              <p:val>
                                                <p:strVal val="#ppt_y"/>
                                              </p:val>
                                            </p:tav>
                                            <p:tav tm="100000">
                                              <p:val>
                                                <p:strVal val="#ppt_y"/>
                                              </p:val>
                                            </p:tav>
                                          </p:tavLst>
                                        </p:anim>
                                      </p:childTnLst>
                                    </p:cTn>
                                  </p:par>
                                </p:childTnLst>
                              </p:cTn>
                            </p:par>
                            <p:par>
                              <p:cTn id="89" fill="hold">
                                <p:stCondLst>
                                  <p:cond delay="5500"/>
                                </p:stCondLst>
                                <p:childTnLst>
                                  <p:par>
                                    <p:cTn id="90" presetID="2" presetClass="entr" presetSubtype="2" fill="hold" nodeType="afterEffect" p14:presetBounceEnd="40000">
                                      <p:stCondLst>
                                        <p:cond delay="0"/>
                                      </p:stCondLst>
                                      <p:childTnLst>
                                        <p:set>
                                          <p:cBhvr>
                                            <p:cTn id="91" dur="1" fill="hold">
                                              <p:stCondLst>
                                                <p:cond delay="0"/>
                                              </p:stCondLst>
                                            </p:cTn>
                                            <p:tgtEl>
                                              <p:spTgt spid="89"/>
                                            </p:tgtEl>
                                            <p:attrNameLst>
                                              <p:attrName>style.visibility</p:attrName>
                                            </p:attrNameLst>
                                          </p:cBhvr>
                                          <p:to>
                                            <p:strVal val="visible"/>
                                          </p:to>
                                        </p:set>
                                        <p:anim calcmode="lin" valueType="num" p14:bounceEnd="40000">
                                          <p:cBhvr additive="base">
                                            <p:cTn id="92" dur="500" fill="hold"/>
                                            <p:tgtEl>
                                              <p:spTgt spid="89"/>
                                            </p:tgtEl>
                                            <p:attrNameLst>
                                              <p:attrName>ppt_x</p:attrName>
                                            </p:attrNameLst>
                                          </p:cBhvr>
                                          <p:tavLst>
                                            <p:tav tm="0">
                                              <p:val>
                                                <p:strVal val="1+#ppt_w/2"/>
                                              </p:val>
                                            </p:tav>
                                            <p:tav tm="100000">
                                              <p:val>
                                                <p:strVal val="#ppt_x"/>
                                              </p:val>
                                            </p:tav>
                                          </p:tavLst>
                                        </p:anim>
                                        <p:anim calcmode="lin" valueType="num" p14:bounceEnd="40000">
                                          <p:cBhvr additive="base">
                                            <p:cTn id="93" dur="500" fill="hold"/>
                                            <p:tgtEl>
                                              <p:spTgt spid="89"/>
                                            </p:tgtEl>
                                            <p:attrNameLst>
                                              <p:attrName>ppt_y</p:attrName>
                                            </p:attrNameLst>
                                          </p:cBhvr>
                                          <p:tavLst>
                                            <p:tav tm="0">
                                              <p:val>
                                                <p:strVal val="#ppt_y"/>
                                              </p:val>
                                            </p:tav>
                                            <p:tav tm="100000">
                                              <p:val>
                                                <p:strVal val="#ppt_y"/>
                                              </p:val>
                                            </p:tav>
                                          </p:tavLst>
                                        </p:anim>
                                      </p:childTnLst>
                                    </p:cTn>
                                  </p:par>
                                </p:childTnLst>
                              </p:cTn>
                            </p:par>
                            <p:par>
                              <p:cTn id="94" fill="hold">
                                <p:stCondLst>
                                  <p:cond delay="6000"/>
                                </p:stCondLst>
                                <p:childTnLst>
                                  <p:par>
                                    <p:cTn id="95" presetID="2" presetClass="entr" presetSubtype="2" fill="hold" nodeType="afterEffect" p14:presetBounceEnd="40000">
                                      <p:stCondLst>
                                        <p:cond delay="0"/>
                                      </p:stCondLst>
                                      <p:childTnLst>
                                        <p:set>
                                          <p:cBhvr>
                                            <p:cTn id="96" dur="1" fill="hold">
                                              <p:stCondLst>
                                                <p:cond delay="0"/>
                                              </p:stCondLst>
                                            </p:cTn>
                                            <p:tgtEl>
                                              <p:spTgt spid="106"/>
                                            </p:tgtEl>
                                            <p:attrNameLst>
                                              <p:attrName>style.visibility</p:attrName>
                                            </p:attrNameLst>
                                          </p:cBhvr>
                                          <p:to>
                                            <p:strVal val="visible"/>
                                          </p:to>
                                        </p:set>
                                        <p:anim calcmode="lin" valueType="num" p14:bounceEnd="40000">
                                          <p:cBhvr additive="base">
                                            <p:cTn id="97" dur="500" fill="hold"/>
                                            <p:tgtEl>
                                              <p:spTgt spid="106"/>
                                            </p:tgtEl>
                                            <p:attrNameLst>
                                              <p:attrName>ppt_x</p:attrName>
                                            </p:attrNameLst>
                                          </p:cBhvr>
                                          <p:tavLst>
                                            <p:tav tm="0">
                                              <p:val>
                                                <p:strVal val="1+#ppt_w/2"/>
                                              </p:val>
                                            </p:tav>
                                            <p:tav tm="100000">
                                              <p:val>
                                                <p:strVal val="#ppt_x"/>
                                              </p:val>
                                            </p:tav>
                                          </p:tavLst>
                                        </p:anim>
                                        <p:anim calcmode="lin" valueType="num" p14:bounceEnd="40000">
                                          <p:cBhvr additive="base">
                                            <p:cTn id="98" dur="500" fill="hold"/>
                                            <p:tgtEl>
                                              <p:spTgt spid="106"/>
                                            </p:tgtEl>
                                            <p:attrNameLst>
                                              <p:attrName>ppt_y</p:attrName>
                                            </p:attrNameLst>
                                          </p:cBhvr>
                                          <p:tavLst>
                                            <p:tav tm="0">
                                              <p:val>
                                                <p:strVal val="#ppt_y"/>
                                              </p:val>
                                            </p:tav>
                                            <p:tav tm="100000">
                                              <p:val>
                                                <p:strVal val="#ppt_y"/>
                                              </p:val>
                                            </p:tav>
                                          </p:tavLst>
                                        </p:anim>
                                      </p:childTnLst>
                                    </p:cTn>
                                  </p:par>
                                </p:childTnLst>
                              </p:cTn>
                            </p:par>
                            <p:par>
                              <p:cTn id="99" fill="hold">
                                <p:stCondLst>
                                  <p:cond delay="6500"/>
                                </p:stCondLst>
                                <p:childTnLst>
                                  <p:par>
                                    <p:cTn id="100" presetID="2" presetClass="entr" presetSubtype="1" fill="hold" grpId="0" nodeType="afterEffect" p14:presetBounceEnd="40000">
                                      <p:stCondLst>
                                        <p:cond delay="0"/>
                                      </p:stCondLst>
                                      <p:childTnLst>
                                        <p:set>
                                          <p:cBhvr>
                                            <p:cTn id="101" dur="1" fill="hold">
                                              <p:stCondLst>
                                                <p:cond delay="0"/>
                                              </p:stCondLst>
                                            </p:cTn>
                                            <p:tgtEl>
                                              <p:spTgt spid="116"/>
                                            </p:tgtEl>
                                            <p:attrNameLst>
                                              <p:attrName>style.visibility</p:attrName>
                                            </p:attrNameLst>
                                          </p:cBhvr>
                                          <p:to>
                                            <p:strVal val="visible"/>
                                          </p:to>
                                        </p:set>
                                        <p:anim calcmode="lin" valueType="num" p14:bounceEnd="40000">
                                          <p:cBhvr additive="base">
                                            <p:cTn id="102" dur="500" fill="hold"/>
                                            <p:tgtEl>
                                              <p:spTgt spid="116"/>
                                            </p:tgtEl>
                                            <p:attrNameLst>
                                              <p:attrName>ppt_x</p:attrName>
                                            </p:attrNameLst>
                                          </p:cBhvr>
                                          <p:tavLst>
                                            <p:tav tm="0">
                                              <p:val>
                                                <p:strVal val="#ppt_x"/>
                                              </p:val>
                                            </p:tav>
                                            <p:tav tm="100000">
                                              <p:val>
                                                <p:strVal val="#ppt_x"/>
                                              </p:val>
                                            </p:tav>
                                          </p:tavLst>
                                        </p:anim>
                                        <p:anim calcmode="lin" valueType="num" p14:bounceEnd="40000">
                                          <p:cBhvr additive="base">
                                            <p:cTn id="103" dur="500" fill="hold"/>
                                            <p:tgtEl>
                                              <p:spTgt spid="116"/>
                                            </p:tgtEl>
                                            <p:attrNameLst>
                                              <p:attrName>ppt_y</p:attrName>
                                            </p:attrNameLst>
                                          </p:cBhvr>
                                          <p:tavLst>
                                            <p:tav tm="0">
                                              <p:val>
                                                <p:strVal val="0-#ppt_h/2"/>
                                              </p:val>
                                            </p:tav>
                                            <p:tav tm="100000">
                                              <p:val>
                                                <p:strVal val="#ppt_y"/>
                                              </p:val>
                                            </p:tav>
                                          </p:tavLst>
                                        </p:anim>
                                      </p:childTnLst>
                                    </p:cTn>
                                  </p:par>
                                </p:childTnLst>
                              </p:cTn>
                            </p:par>
                            <p:par>
                              <p:cTn id="104" fill="hold">
                                <p:stCondLst>
                                  <p:cond delay="7000"/>
                                </p:stCondLst>
                                <p:childTnLst>
                                  <p:par>
                                    <p:cTn id="105" presetID="2" presetClass="entr" presetSubtype="1" fill="hold" grpId="0" nodeType="afterEffect" p14:presetBounceEnd="40000">
                                      <p:stCondLst>
                                        <p:cond delay="0"/>
                                      </p:stCondLst>
                                      <p:childTnLst>
                                        <p:set>
                                          <p:cBhvr>
                                            <p:cTn id="106" dur="1" fill="hold">
                                              <p:stCondLst>
                                                <p:cond delay="0"/>
                                              </p:stCondLst>
                                            </p:cTn>
                                            <p:tgtEl>
                                              <p:spTgt spid="85"/>
                                            </p:tgtEl>
                                            <p:attrNameLst>
                                              <p:attrName>style.visibility</p:attrName>
                                            </p:attrNameLst>
                                          </p:cBhvr>
                                          <p:to>
                                            <p:strVal val="visible"/>
                                          </p:to>
                                        </p:set>
                                        <p:anim calcmode="lin" valueType="num" p14:bounceEnd="40000">
                                          <p:cBhvr additive="base">
                                            <p:cTn id="107" dur="500" fill="hold"/>
                                            <p:tgtEl>
                                              <p:spTgt spid="85"/>
                                            </p:tgtEl>
                                            <p:attrNameLst>
                                              <p:attrName>ppt_x</p:attrName>
                                            </p:attrNameLst>
                                          </p:cBhvr>
                                          <p:tavLst>
                                            <p:tav tm="0">
                                              <p:val>
                                                <p:strVal val="#ppt_x"/>
                                              </p:val>
                                            </p:tav>
                                            <p:tav tm="100000">
                                              <p:val>
                                                <p:strVal val="#ppt_x"/>
                                              </p:val>
                                            </p:tav>
                                          </p:tavLst>
                                        </p:anim>
                                        <p:anim calcmode="lin" valueType="num" p14:bounceEnd="40000">
                                          <p:cBhvr additive="base">
                                            <p:cTn id="108" dur="500" fill="hold"/>
                                            <p:tgtEl>
                                              <p:spTgt spid="85"/>
                                            </p:tgtEl>
                                            <p:attrNameLst>
                                              <p:attrName>ppt_y</p:attrName>
                                            </p:attrNameLst>
                                          </p:cBhvr>
                                          <p:tavLst>
                                            <p:tav tm="0">
                                              <p:val>
                                                <p:strVal val="0-#ppt_h/2"/>
                                              </p:val>
                                            </p:tav>
                                            <p:tav tm="100000">
                                              <p:val>
                                                <p:strVal val="#ppt_y"/>
                                              </p:val>
                                            </p:tav>
                                          </p:tavLst>
                                        </p:anim>
                                      </p:childTnLst>
                                    </p:cTn>
                                  </p:par>
                                </p:childTnLst>
                              </p:cTn>
                            </p:par>
                            <p:par>
                              <p:cTn id="109" fill="hold">
                                <p:stCondLst>
                                  <p:cond delay="7500"/>
                                </p:stCondLst>
                                <p:childTnLst>
                                  <p:par>
                                    <p:cTn id="110" presetID="2" presetClass="entr" presetSubtype="1" fill="hold" grpId="0" nodeType="afterEffect" p14:presetBounceEnd="40000">
                                      <p:stCondLst>
                                        <p:cond delay="0"/>
                                      </p:stCondLst>
                                      <p:childTnLst>
                                        <p:set>
                                          <p:cBhvr>
                                            <p:cTn id="111" dur="1" fill="hold">
                                              <p:stCondLst>
                                                <p:cond delay="0"/>
                                              </p:stCondLst>
                                            </p:cTn>
                                            <p:tgtEl>
                                              <p:spTgt spid="92"/>
                                            </p:tgtEl>
                                            <p:attrNameLst>
                                              <p:attrName>style.visibility</p:attrName>
                                            </p:attrNameLst>
                                          </p:cBhvr>
                                          <p:to>
                                            <p:strVal val="visible"/>
                                          </p:to>
                                        </p:set>
                                        <p:anim calcmode="lin" valueType="num" p14:bounceEnd="40000">
                                          <p:cBhvr additive="base">
                                            <p:cTn id="112" dur="500" fill="hold"/>
                                            <p:tgtEl>
                                              <p:spTgt spid="92"/>
                                            </p:tgtEl>
                                            <p:attrNameLst>
                                              <p:attrName>ppt_x</p:attrName>
                                            </p:attrNameLst>
                                          </p:cBhvr>
                                          <p:tavLst>
                                            <p:tav tm="0">
                                              <p:val>
                                                <p:strVal val="#ppt_x"/>
                                              </p:val>
                                            </p:tav>
                                            <p:tav tm="100000">
                                              <p:val>
                                                <p:strVal val="#ppt_x"/>
                                              </p:val>
                                            </p:tav>
                                          </p:tavLst>
                                        </p:anim>
                                        <p:anim calcmode="lin" valueType="num" p14:bounceEnd="40000">
                                          <p:cBhvr additive="base">
                                            <p:cTn id="113" dur="500" fill="hold"/>
                                            <p:tgtEl>
                                              <p:spTgt spid="92"/>
                                            </p:tgtEl>
                                            <p:attrNameLst>
                                              <p:attrName>ppt_y</p:attrName>
                                            </p:attrNameLst>
                                          </p:cBhvr>
                                          <p:tavLst>
                                            <p:tav tm="0">
                                              <p:val>
                                                <p:strVal val="0-#ppt_h/2"/>
                                              </p:val>
                                            </p:tav>
                                            <p:tav tm="100000">
                                              <p:val>
                                                <p:strVal val="#ppt_y"/>
                                              </p:val>
                                            </p:tav>
                                          </p:tavLst>
                                        </p:anim>
                                      </p:childTnLst>
                                    </p:cTn>
                                  </p:par>
                                </p:childTnLst>
                              </p:cTn>
                            </p:par>
                            <p:par>
                              <p:cTn id="114" fill="hold">
                                <p:stCondLst>
                                  <p:cond delay="8000"/>
                                </p:stCondLst>
                                <p:childTnLst>
                                  <p:par>
                                    <p:cTn id="115" presetID="22" presetClass="entr" presetSubtype="8" fill="hold" grpId="0" nodeType="afterEffect">
                                      <p:stCondLst>
                                        <p:cond delay="0"/>
                                      </p:stCondLst>
                                      <p:childTnLst>
                                        <p:set>
                                          <p:cBhvr>
                                            <p:cTn id="116" dur="1" fill="hold">
                                              <p:stCondLst>
                                                <p:cond delay="0"/>
                                              </p:stCondLst>
                                            </p:cTn>
                                            <p:tgtEl>
                                              <p:spTgt spid="93"/>
                                            </p:tgtEl>
                                            <p:attrNameLst>
                                              <p:attrName>style.visibility</p:attrName>
                                            </p:attrNameLst>
                                          </p:cBhvr>
                                          <p:to>
                                            <p:strVal val="visible"/>
                                          </p:to>
                                        </p:set>
                                        <p:animEffect transition="in" filter="wipe(left)">
                                          <p:cBhvr>
                                            <p:cTn id="117" dur="500"/>
                                            <p:tgtEl>
                                              <p:spTgt spid="93"/>
                                            </p:tgtEl>
                                          </p:cBhvr>
                                        </p:animEffect>
                                      </p:childTnLst>
                                    </p:cTn>
                                  </p:par>
                                  <p:par>
                                    <p:cTn id="118" presetID="22" presetClass="entr" presetSubtype="8" fill="hold" grpId="0" nodeType="withEffect">
                                      <p:stCondLst>
                                        <p:cond delay="0"/>
                                      </p:stCondLst>
                                      <p:childTnLst>
                                        <p:set>
                                          <p:cBhvr>
                                            <p:cTn id="119" dur="1" fill="hold">
                                              <p:stCondLst>
                                                <p:cond delay="0"/>
                                              </p:stCondLst>
                                            </p:cTn>
                                            <p:tgtEl>
                                              <p:spTgt spid="94"/>
                                            </p:tgtEl>
                                            <p:attrNameLst>
                                              <p:attrName>style.visibility</p:attrName>
                                            </p:attrNameLst>
                                          </p:cBhvr>
                                          <p:to>
                                            <p:strVal val="visible"/>
                                          </p:to>
                                        </p:set>
                                        <p:animEffect transition="in" filter="wipe(left)">
                                          <p:cBhvr>
                                            <p:cTn id="120" dur="500"/>
                                            <p:tgtEl>
                                              <p:spTgt spid="94"/>
                                            </p:tgtEl>
                                          </p:cBhvr>
                                        </p:animEffect>
                                      </p:childTnLst>
                                    </p:cTn>
                                  </p:par>
                                </p:childTnLst>
                              </p:cTn>
                            </p:par>
                            <p:par>
                              <p:cTn id="121" fill="hold">
                                <p:stCondLst>
                                  <p:cond delay="8500"/>
                                </p:stCondLst>
                                <p:childTnLst>
                                  <p:par>
                                    <p:cTn id="122" presetID="22" presetClass="entr" presetSubtype="8" fill="hold" grpId="0" nodeType="afterEffect">
                                      <p:stCondLst>
                                        <p:cond delay="0"/>
                                      </p:stCondLst>
                                      <p:childTnLst>
                                        <p:set>
                                          <p:cBhvr>
                                            <p:cTn id="123" dur="1" fill="hold">
                                              <p:stCondLst>
                                                <p:cond delay="0"/>
                                              </p:stCondLst>
                                            </p:cTn>
                                            <p:tgtEl>
                                              <p:spTgt spid="95"/>
                                            </p:tgtEl>
                                            <p:attrNameLst>
                                              <p:attrName>style.visibility</p:attrName>
                                            </p:attrNameLst>
                                          </p:cBhvr>
                                          <p:to>
                                            <p:strVal val="visible"/>
                                          </p:to>
                                        </p:set>
                                        <p:animEffect transition="in" filter="wipe(left)">
                                          <p:cBhvr>
                                            <p:cTn id="124" dur="500"/>
                                            <p:tgtEl>
                                              <p:spTgt spid="95"/>
                                            </p:tgtEl>
                                          </p:cBhvr>
                                        </p:animEffect>
                                      </p:childTnLst>
                                    </p:cTn>
                                  </p:par>
                                  <p:par>
                                    <p:cTn id="125" presetID="22" presetClass="entr" presetSubtype="8" fill="hold" grpId="0" nodeType="withEffect">
                                      <p:stCondLst>
                                        <p:cond delay="0"/>
                                      </p:stCondLst>
                                      <p:childTnLst>
                                        <p:set>
                                          <p:cBhvr>
                                            <p:cTn id="126" dur="1" fill="hold">
                                              <p:stCondLst>
                                                <p:cond delay="0"/>
                                              </p:stCondLst>
                                            </p:cTn>
                                            <p:tgtEl>
                                              <p:spTgt spid="96"/>
                                            </p:tgtEl>
                                            <p:attrNameLst>
                                              <p:attrName>style.visibility</p:attrName>
                                            </p:attrNameLst>
                                          </p:cBhvr>
                                          <p:to>
                                            <p:strVal val="visible"/>
                                          </p:to>
                                        </p:set>
                                        <p:animEffect transition="in" filter="wipe(left)">
                                          <p:cBhvr>
                                            <p:cTn id="127" dur="500"/>
                                            <p:tgtEl>
                                              <p:spTgt spid="96"/>
                                            </p:tgtEl>
                                          </p:cBhvr>
                                        </p:animEffect>
                                      </p:childTnLst>
                                    </p:cTn>
                                  </p:par>
                                </p:childTnLst>
                              </p:cTn>
                            </p:par>
                            <p:par>
                              <p:cTn id="128" fill="hold">
                                <p:stCondLst>
                                  <p:cond delay="9000"/>
                                </p:stCondLst>
                                <p:childTnLst>
                                  <p:par>
                                    <p:cTn id="129" presetID="22" presetClass="entr" presetSubtype="8" fill="hold" grpId="0" nodeType="afterEffect">
                                      <p:stCondLst>
                                        <p:cond delay="0"/>
                                      </p:stCondLst>
                                      <p:childTnLst>
                                        <p:set>
                                          <p:cBhvr>
                                            <p:cTn id="130" dur="1" fill="hold">
                                              <p:stCondLst>
                                                <p:cond delay="0"/>
                                              </p:stCondLst>
                                            </p:cTn>
                                            <p:tgtEl>
                                              <p:spTgt spid="109"/>
                                            </p:tgtEl>
                                            <p:attrNameLst>
                                              <p:attrName>style.visibility</p:attrName>
                                            </p:attrNameLst>
                                          </p:cBhvr>
                                          <p:to>
                                            <p:strVal val="visible"/>
                                          </p:to>
                                        </p:set>
                                        <p:animEffect transition="in" filter="wipe(left)">
                                          <p:cBhvr>
                                            <p:cTn id="131" dur="500"/>
                                            <p:tgtEl>
                                              <p:spTgt spid="109"/>
                                            </p:tgtEl>
                                          </p:cBhvr>
                                        </p:animEffect>
                                      </p:childTnLst>
                                    </p:cTn>
                                  </p:par>
                                  <p:par>
                                    <p:cTn id="132" presetID="22" presetClass="entr" presetSubtype="8" fill="hold" grpId="0" nodeType="withEffect">
                                      <p:stCondLst>
                                        <p:cond delay="0"/>
                                      </p:stCondLst>
                                      <p:childTnLst>
                                        <p:set>
                                          <p:cBhvr>
                                            <p:cTn id="133" dur="1" fill="hold">
                                              <p:stCondLst>
                                                <p:cond delay="0"/>
                                              </p:stCondLst>
                                            </p:cTn>
                                            <p:tgtEl>
                                              <p:spTgt spid="110"/>
                                            </p:tgtEl>
                                            <p:attrNameLst>
                                              <p:attrName>style.visibility</p:attrName>
                                            </p:attrNameLst>
                                          </p:cBhvr>
                                          <p:to>
                                            <p:strVal val="visible"/>
                                          </p:to>
                                        </p:set>
                                        <p:animEffect transition="in" filter="wipe(left)">
                                          <p:cBhvr>
                                            <p:cTn id="134" dur="500"/>
                                            <p:tgtEl>
                                              <p:spTgt spid="110"/>
                                            </p:tgtEl>
                                          </p:cBhvr>
                                        </p:animEffect>
                                      </p:childTnLst>
                                    </p:cTn>
                                  </p:par>
                                </p:childTnLst>
                              </p:cTn>
                            </p:par>
                            <p:par>
                              <p:cTn id="135" fill="hold">
                                <p:stCondLst>
                                  <p:cond delay="9500"/>
                                </p:stCondLst>
                                <p:childTnLst>
                                  <p:par>
                                    <p:cTn id="136" presetID="22" presetClass="entr" presetSubtype="8" fill="hold" grpId="0" nodeType="afterEffect">
                                      <p:stCondLst>
                                        <p:cond delay="0"/>
                                      </p:stCondLst>
                                      <p:childTnLst>
                                        <p:set>
                                          <p:cBhvr>
                                            <p:cTn id="137" dur="1" fill="hold">
                                              <p:stCondLst>
                                                <p:cond delay="0"/>
                                              </p:stCondLst>
                                            </p:cTn>
                                            <p:tgtEl>
                                              <p:spTgt spid="117"/>
                                            </p:tgtEl>
                                            <p:attrNameLst>
                                              <p:attrName>style.visibility</p:attrName>
                                            </p:attrNameLst>
                                          </p:cBhvr>
                                          <p:to>
                                            <p:strVal val="visible"/>
                                          </p:to>
                                        </p:set>
                                        <p:animEffect transition="in" filter="wipe(left)">
                                          <p:cBhvr>
                                            <p:cTn id="138" dur="500"/>
                                            <p:tgtEl>
                                              <p:spTgt spid="117"/>
                                            </p:tgtEl>
                                          </p:cBhvr>
                                        </p:animEffect>
                                      </p:childTnLst>
                                    </p:cTn>
                                  </p:par>
                                  <p:par>
                                    <p:cTn id="139" presetID="22" presetClass="entr" presetSubtype="8" fill="hold" grpId="0" nodeType="withEffect">
                                      <p:stCondLst>
                                        <p:cond delay="0"/>
                                      </p:stCondLst>
                                      <p:childTnLst>
                                        <p:set>
                                          <p:cBhvr>
                                            <p:cTn id="140" dur="1" fill="hold">
                                              <p:stCondLst>
                                                <p:cond delay="0"/>
                                              </p:stCondLst>
                                            </p:cTn>
                                            <p:tgtEl>
                                              <p:spTgt spid="118"/>
                                            </p:tgtEl>
                                            <p:attrNameLst>
                                              <p:attrName>style.visibility</p:attrName>
                                            </p:attrNameLst>
                                          </p:cBhvr>
                                          <p:to>
                                            <p:strVal val="visible"/>
                                          </p:to>
                                        </p:set>
                                        <p:animEffect transition="in" filter="wipe(left)">
                                          <p:cBhvr>
                                            <p:cTn id="141" dur="500"/>
                                            <p:tgtEl>
                                              <p:spTgt spid="118"/>
                                            </p:tgtEl>
                                          </p:cBhvr>
                                        </p:animEffect>
                                      </p:childTnLst>
                                    </p:cTn>
                                  </p:par>
                                </p:childTnLst>
                              </p:cTn>
                            </p:par>
                            <p:par>
                              <p:cTn id="142" fill="hold">
                                <p:stCondLst>
                                  <p:cond delay="10000"/>
                                </p:stCondLst>
                                <p:childTnLst>
                                  <p:par>
                                    <p:cTn id="143" presetID="22" presetClass="entr" presetSubtype="8" fill="hold" grpId="0" nodeType="afterEffect">
                                      <p:stCondLst>
                                        <p:cond delay="0"/>
                                      </p:stCondLst>
                                      <p:childTnLst>
                                        <p:set>
                                          <p:cBhvr>
                                            <p:cTn id="144" dur="1" fill="hold">
                                              <p:stCondLst>
                                                <p:cond delay="0"/>
                                              </p:stCondLst>
                                            </p:cTn>
                                            <p:tgtEl>
                                              <p:spTgt spid="97"/>
                                            </p:tgtEl>
                                            <p:attrNameLst>
                                              <p:attrName>style.visibility</p:attrName>
                                            </p:attrNameLst>
                                          </p:cBhvr>
                                          <p:to>
                                            <p:strVal val="visible"/>
                                          </p:to>
                                        </p:set>
                                        <p:animEffect transition="in" filter="wipe(left)">
                                          <p:cBhvr>
                                            <p:cTn id="145" dur="500"/>
                                            <p:tgtEl>
                                              <p:spTgt spid="97"/>
                                            </p:tgtEl>
                                          </p:cBhvr>
                                        </p:animEffect>
                                      </p:childTnLst>
                                    </p:cTn>
                                  </p:par>
                                  <p:par>
                                    <p:cTn id="146" presetID="22" presetClass="entr" presetSubtype="8" fill="hold" grpId="0" nodeType="withEffect">
                                      <p:stCondLst>
                                        <p:cond delay="0"/>
                                      </p:stCondLst>
                                      <p:childTnLst>
                                        <p:set>
                                          <p:cBhvr>
                                            <p:cTn id="147" dur="1" fill="hold">
                                              <p:stCondLst>
                                                <p:cond delay="0"/>
                                              </p:stCondLst>
                                            </p:cTn>
                                            <p:tgtEl>
                                              <p:spTgt spid="98"/>
                                            </p:tgtEl>
                                            <p:attrNameLst>
                                              <p:attrName>style.visibility</p:attrName>
                                            </p:attrNameLst>
                                          </p:cBhvr>
                                          <p:to>
                                            <p:strVal val="visible"/>
                                          </p:to>
                                        </p:set>
                                        <p:animEffect transition="in" filter="wipe(left)">
                                          <p:cBhvr>
                                            <p:cTn id="148" dur="500"/>
                                            <p:tgtEl>
                                              <p:spTgt spid="98"/>
                                            </p:tgtEl>
                                          </p:cBhvr>
                                        </p:animEffect>
                                      </p:childTnLst>
                                    </p:cTn>
                                  </p:par>
                                </p:childTnLst>
                              </p:cTn>
                            </p:par>
                            <p:par>
                              <p:cTn id="149" fill="hold">
                                <p:stCondLst>
                                  <p:cond delay="10500"/>
                                </p:stCondLst>
                                <p:childTnLst>
                                  <p:par>
                                    <p:cTn id="150" presetID="22" presetClass="entr" presetSubtype="8" fill="hold" grpId="0" nodeType="afterEffect">
                                      <p:stCondLst>
                                        <p:cond delay="0"/>
                                      </p:stCondLst>
                                      <p:childTnLst>
                                        <p:set>
                                          <p:cBhvr>
                                            <p:cTn id="151" dur="1" fill="hold">
                                              <p:stCondLst>
                                                <p:cond delay="0"/>
                                              </p:stCondLst>
                                            </p:cTn>
                                            <p:tgtEl>
                                              <p:spTgt spid="99"/>
                                            </p:tgtEl>
                                            <p:attrNameLst>
                                              <p:attrName>style.visibility</p:attrName>
                                            </p:attrNameLst>
                                          </p:cBhvr>
                                          <p:to>
                                            <p:strVal val="visible"/>
                                          </p:to>
                                        </p:set>
                                        <p:animEffect transition="in" filter="wipe(left)">
                                          <p:cBhvr>
                                            <p:cTn id="152" dur="500"/>
                                            <p:tgtEl>
                                              <p:spTgt spid="99"/>
                                            </p:tgtEl>
                                          </p:cBhvr>
                                        </p:animEffect>
                                      </p:childTnLst>
                                    </p:cTn>
                                  </p:par>
                                  <p:par>
                                    <p:cTn id="153" presetID="22" presetClass="entr" presetSubtype="8" fill="hold" grpId="0" nodeType="withEffect">
                                      <p:stCondLst>
                                        <p:cond delay="0"/>
                                      </p:stCondLst>
                                      <p:childTnLst>
                                        <p:set>
                                          <p:cBhvr>
                                            <p:cTn id="154" dur="1" fill="hold">
                                              <p:stCondLst>
                                                <p:cond delay="0"/>
                                              </p:stCondLst>
                                            </p:cTn>
                                            <p:tgtEl>
                                              <p:spTgt spid="100"/>
                                            </p:tgtEl>
                                            <p:attrNameLst>
                                              <p:attrName>style.visibility</p:attrName>
                                            </p:attrNameLst>
                                          </p:cBhvr>
                                          <p:to>
                                            <p:strVal val="visible"/>
                                          </p:to>
                                        </p:set>
                                        <p:animEffect transition="in" filter="wipe(left)">
                                          <p:cBhvr>
                                            <p:cTn id="155"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4" grpId="0" animBg="1"/>
          <p:bldP spid="68" grpId="0" animBg="1"/>
          <p:bldP spid="69" grpId="0" animBg="1"/>
          <p:bldP spid="73" grpId="0" animBg="1"/>
          <p:bldP spid="74" grpId="0" animBg="1"/>
          <p:bldP spid="78" grpId="0" animBg="1"/>
          <p:bldP spid="79" grpId="0" animBg="1"/>
          <p:bldP spid="83" grpId="0" animBg="1"/>
          <p:bldP spid="84" grpId="0" animBg="1"/>
          <p:bldP spid="85" grpId="0" animBg="1"/>
          <p:bldP spid="92" grpId="0" animBg="1"/>
          <p:bldP spid="93" grpId="0"/>
          <p:bldP spid="94" grpId="0"/>
          <p:bldP spid="95" grpId="0"/>
          <p:bldP spid="96" grpId="0"/>
          <p:bldP spid="97" grpId="0"/>
          <p:bldP spid="98" grpId="0"/>
          <p:bldP spid="99" grpId="0"/>
          <p:bldP spid="100" grpId="0"/>
          <p:bldP spid="104" grpId="0" animBg="1"/>
          <p:bldP spid="105" grpId="0" animBg="1"/>
          <p:bldP spid="109" grpId="0"/>
          <p:bldP spid="110" grpId="0"/>
          <p:bldP spid="111" grpId="0" animBg="1"/>
          <p:bldP spid="112" grpId="0" animBg="1"/>
          <p:bldP spid="116" grpId="0" animBg="1"/>
          <p:bldP spid="117" grpId="0"/>
          <p:bldP spid="1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11"/>
                                            </p:tgtEl>
                                            <p:attrNameLst>
                                              <p:attrName>style.visibility</p:attrName>
                                            </p:attrNameLst>
                                          </p:cBhvr>
                                          <p:to>
                                            <p:strVal val="visible"/>
                                          </p:to>
                                        </p:set>
                                        <p:animEffect transition="in" filter="fade">
                                          <p:cBhvr>
                                            <p:cTn id="7" dur="250"/>
                                            <p:tgtEl>
                                              <p:spTgt spid="111"/>
                                            </p:tgtEl>
                                          </p:cBhvr>
                                        </p:animEffect>
                                      </p:childTnLst>
                                    </p:cTn>
                                  </p:par>
                                </p:childTnLst>
                              </p:cTn>
                            </p:par>
                            <p:par>
                              <p:cTn id="8" fill="hold">
                                <p:stCondLst>
                                  <p:cond delay="250"/>
                                </p:stCondLst>
                                <p:childTnLst>
                                  <p:par>
                                    <p:cTn id="9" presetID="10" presetClass="entr" presetSubtype="0" fill="hold" grpId="0" nodeType="afterEffect">
                                      <p:stCondLst>
                                        <p:cond delay="0"/>
                                      </p:stCondLst>
                                      <p:childTnLst>
                                        <p:set>
                                          <p:cBhvr>
                                            <p:cTn id="10" dur="1" fill="hold">
                                              <p:stCondLst>
                                                <p:cond delay="0"/>
                                              </p:stCondLst>
                                            </p:cTn>
                                            <p:tgtEl>
                                              <p:spTgt spid="112"/>
                                            </p:tgtEl>
                                            <p:attrNameLst>
                                              <p:attrName>style.visibility</p:attrName>
                                            </p:attrNameLst>
                                          </p:cBhvr>
                                          <p:to>
                                            <p:strVal val="visible"/>
                                          </p:to>
                                        </p:set>
                                        <p:animEffect transition="in" filter="fade">
                                          <p:cBhvr>
                                            <p:cTn id="11" dur="250"/>
                                            <p:tgtEl>
                                              <p:spTgt spid="112"/>
                                            </p:tgtEl>
                                          </p:cBhvr>
                                        </p:animEffect>
                                      </p:childTnLst>
                                    </p:cTn>
                                  </p:par>
                                </p:childTnLst>
                              </p:cTn>
                            </p:par>
                            <p:par>
                              <p:cTn id="12" fill="hold">
                                <p:stCondLst>
                                  <p:cond delay="500"/>
                                </p:stCondLst>
                                <p:childTnLst>
                                  <p:par>
                                    <p:cTn id="13" presetID="10" presetClass="entr" presetSubtype="0" fill="hold" nodeType="afterEffect">
                                      <p:stCondLst>
                                        <p:cond delay="0"/>
                                      </p:stCondLst>
                                      <p:childTnLst>
                                        <p:set>
                                          <p:cBhvr>
                                            <p:cTn id="14" dur="1" fill="hold">
                                              <p:stCondLst>
                                                <p:cond delay="0"/>
                                              </p:stCondLst>
                                            </p:cTn>
                                            <p:tgtEl>
                                              <p:spTgt spid="113"/>
                                            </p:tgtEl>
                                            <p:attrNameLst>
                                              <p:attrName>style.visibility</p:attrName>
                                            </p:attrNameLst>
                                          </p:cBhvr>
                                          <p:to>
                                            <p:strVal val="visible"/>
                                          </p:to>
                                        </p:set>
                                        <p:animEffect transition="in" filter="fade">
                                          <p:cBhvr>
                                            <p:cTn id="15" dur="250"/>
                                            <p:tgtEl>
                                              <p:spTgt spid="113"/>
                                            </p:tgtEl>
                                          </p:cBhvr>
                                        </p:animEffect>
                                      </p:childTnLst>
                                    </p:cTn>
                                  </p:par>
                                </p:childTnLst>
                              </p:cTn>
                            </p:par>
                            <p:par>
                              <p:cTn id="16" fill="hold">
                                <p:stCondLst>
                                  <p:cond delay="750"/>
                                </p:stCondLst>
                                <p:childTnLst>
                                  <p:par>
                                    <p:cTn id="17" presetID="10" presetClass="entr" presetSubtype="0" fill="hold" grpId="0" nodeType="afterEffect">
                                      <p:stCondLst>
                                        <p:cond delay="0"/>
                                      </p:stCondLst>
                                      <p:childTnLst>
                                        <p:set>
                                          <p:cBhvr>
                                            <p:cTn id="18" dur="1" fill="hold">
                                              <p:stCondLst>
                                                <p:cond delay="0"/>
                                              </p:stCondLst>
                                            </p:cTn>
                                            <p:tgtEl>
                                              <p:spTgt spid="63"/>
                                            </p:tgtEl>
                                            <p:attrNameLst>
                                              <p:attrName>style.visibility</p:attrName>
                                            </p:attrNameLst>
                                          </p:cBhvr>
                                          <p:to>
                                            <p:strVal val="visible"/>
                                          </p:to>
                                        </p:set>
                                        <p:animEffect transition="in" filter="fade">
                                          <p:cBhvr>
                                            <p:cTn id="19" dur="250"/>
                                            <p:tgtEl>
                                              <p:spTgt spid="63"/>
                                            </p:tgtEl>
                                          </p:cBhvr>
                                        </p:animEffect>
                                      </p:childTnLst>
                                    </p:cTn>
                                  </p:par>
                                </p:childTnLst>
                              </p:cTn>
                            </p:par>
                            <p:par>
                              <p:cTn id="20" fill="hold">
                                <p:stCondLst>
                                  <p:cond delay="1000"/>
                                </p:stCondLst>
                                <p:childTnLst>
                                  <p:par>
                                    <p:cTn id="21" presetID="10" presetClass="entr" presetSubtype="0" fill="hold" grpId="0" nodeType="afterEffect">
                                      <p:stCondLst>
                                        <p:cond delay="0"/>
                                      </p:stCondLst>
                                      <p:childTnLst>
                                        <p:set>
                                          <p:cBhvr>
                                            <p:cTn id="22" dur="1" fill="hold">
                                              <p:stCondLst>
                                                <p:cond delay="0"/>
                                              </p:stCondLst>
                                            </p:cTn>
                                            <p:tgtEl>
                                              <p:spTgt spid="64"/>
                                            </p:tgtEl>
                                            <p:attrNameLst>
                                              <p:attrName>style.visibility</p:attrName>
                                            </p:attrNameLst>
                                          </p:cBhvr>
                                          <p:to>
                                            <p:strVal val="visible"/>
                                          </p:to>
                                        </p:set>
                                        <p:animEffect transition="in" filter="fade">
                                          <p:cBhvr>
                                            <p:cTn id="23" dur="250"/>
                                            <p:tgtEl>
                                              <p:spTgt spid="64"/>
                                            </p:tgtEl>
                                          </p:cBhvr>
                                        </p:animEffect>
                                      </p:childTnLst>
                                    </p:cTn>
                                  </p:par>
                                </p:childTnLst>
                              </p:cTn>
                            </p:par>
                            <p:par>
                              <p:cTn id="24" fill="hold">
                                <p:stCondLst>
                                  <p:cond delay="1250"/>
                                </p:stCondLst>
                                <p:childTnLst>
                                  <p:par>
                                    <p:cTn id="25" presetID="10" presetClass="entr" presetSubtype="0" fill="hold" nodeType="afterEffect">
                                      <p:stCondLst>
                                        <p:cond delay="0"/>
                                      </p:stCondLst>
                                      <p:childTnLst>
                                        <p:set>
                                          <p:cBhvr>
                                            <p:cTn id="26" dur="1" fill="hold">
                                              <p:stCondLst>
                                                <p:cond delay="0"/>
                                              </p:stCondLst>
                                            </p:cTn>
                                            <p:tgtEl>
                                              <p:spTgt spid="65"/>
                                            </p:tgtEl>
                                            <p:attrNameLst>
                                              <p:attrName>style.visibility</p:attrName>
                                            </p:attrNameLst>
                                          </p:cBhvr>
                                          <p:to>
                                            <p:strVal val="visible"/>
                                          </p:to>
                                        </p:set>
                                        <p:animEffect transition="in" filter="fade">
                                          <p:cBhvr>
                                            <p:cTn id="27" dur="250"/>
                                            <p:tgtEl>
                                              <p:spTgt spid="65"/>
                                            </p:tgtEl>
                                          </p:cBhvr>
                                        </p:animEffect>
                                      </p:childTnLst>
                                    </p:cTn>
                                  </p:par>
                                </p:childTnLst>
                              </p:cTn>
                            </p:par>
                            <p:par>
                              <p:cTn id="28" fill="hold">
                                <p:stCondLst>
                                  <p:cond delay="1500"/>
                                </p:stCondLst>
                                <p:childTnLst>
                                  <p:par>
                                    <p:cTn id="29" presetID="10" presetClass="entr" presetSubtype="0" fill="hold" grpId="0" nodeType="afterEffect">
                                      <p:stCondLst>
                                        <p:cond delay="0"/>
                                      </p:stCondLst>
                                      <p:childTnLst>
                                        <p:set>
                                          <p:cBhvr>
                                            <p:cTn id="30" dur="1" fill="hold">
                                              <p:stCondLst>
                                                <p:cond delay="0"/>
                                              </p:stCondLst>
                                            </p:cTn>
                                            <p:tgtEl>
                                              <p:spTgt spid="68"/>
                                            </p:tgtEl>
                                            <p:attrNameLst>
                                              <p:attrName>style.visibility</p:attrName>
                                            </p:attrNameLst>
                                          </p:cBhvr>
                                          <p:to>
                                            <p:strVal val="visible"/>
                                          </p:to>
                                        </p:set>
                                        <p:animEffect transition="in" filter="fade">
                                          <p:cBhvr>
                                            <p:cTn id="31" dur="250"/>
                                            <p:tgtEl>
                                              <p:spTgt spid="68"/>
                                            </p:tgtEl>
                                          </p:cBhvr>
                                        </p:animEffect>
                                      </p:childTnLst>
                                    </p:cTn>
                                  </p:par>
                                </p:childTnLst>
                              </p:cTn>
                            </p:par>
                            <p:par>
                              <p:cTn id="32" fill="hold">
                                <p:stCondLst>
                                  <p:cond delay="1750"/>
                                </p:stCondLst>
                                <p:childTnLst>
                                  <p:par>
                                    <p:cTn id="33" presetID="10" presetClass="entr" presetSubtype="0" fill="hold" grpId="0" nodeType="afterEffect">
                                      <p:stCondLst>
                                        <p:cond delay="0"/>
                                      </p:stCondLst>
                                      <p:childTnLst>
                                        <p:set>
                                          <p:cBhvr>
                                            <p:cTn id="34" dur="1" fill="hold">
                                              <p:stCondLst>
                                                <p:cond delay="0"/>
                                              </p:stCondLst>
                                            </p:cTn>
                                            <p:tgtEl>
                                              <p:spTgt spid="69"/>
                                            </p:tgtEl>
                                            <p:attrNameLst>
                                              <p:attrName>style.visibility</p:attrName>
                                            </p:attrNameLst>
                                          </p:cBhvr>
                                          <p:to>
                                            <p:strVal val="visible"/>
                                          </p:to>
                                        </p:set>
                                        <p:animEffect transition="in" filter="fade">
                                          <p:cBhvr>
                                            <p:cTn id="35" dur="250"/>
                                            <p:tgtEl>
                                              <p:spTgt spid="69"/>
                                            </p:tgtEl>
                                          </p:cBhvr>
                                        </p:animEffect>
                                      </p:childTnLst>
                                    </p:cTn>
                                  </p:par>
                                </p:childTnLst>
                              </p:cTn>
                            </p:par>
                            <p:par>
                              <p:cTn id="36" fill="hold">
                                <p:stCondLst>
                                  <p:cond delay="2000"/>
                                </p:stCondLst>
                                <p:childTnLst>
                                  <p:par>
                                    <p:cTn id="37" presetID="10" presetClass="entr" presetSubtype="0" fill="hold" nodeType="afterEffect">
                                      <p:stCondLst>
                                        <p:cond delay="0"/>
                                      </p:stCondLst>
                                      <p:childTnLst>
                                        <p:set>
                                          <p:cBhvr>
                                            <p:cTn id="38" dur="1" fill="hold">
                                              <p:stCondLst>
                                                <p:cond delay="0"/>
                                              </p:stCondLst>
                                            </p:cTn>
                                            <p:tgtEl>
                                              <p:spTgt spid="70"/>
                                            </p:tgtEl>
                                            <p:attrNameLst>
                                              <p:attrName>style.visibility</p:attrName>
                                            </p:attrNameLst>
                                          </p:cBhvr>
                                          <p:to>
                                            <p:strVal val="visible"/>
                                          </p:to>
                                        </p:set>
                                        <p:animEffect transition="in" filter="fade">
                                          <p:cBhvr>
                                            <p:cTn id="39" dur="250"/>
                                            <p:tgtEl>
                                              <p:spTgt spid="70"/>
                                            </p:tgtEl>
                                          </p:cBhvr>
                                        </p:animEffect>
                                      </p:childTnLst>
                                    </p:cTn>
                                  </p:par>
                                </p:childTnLst>
                              </p:cTn>
                            </p:par>
                            <p:par>
                              <p:cTn id="40" fill="hold">
                                <p:stCondLst>
                                  <p:cond delay="2250"/>
                                </p:stCondLst>
                                <p:childTnLst>
                                  <p:par>
                                    <p:cTn id="41" presetID="10" presetClass="entr" presetSubtype="0" fill="hold" grpId="0" nodeType="afterEffect">
                                      <p:stCondLst>
                                        <p:cond delay="0"/>
                                      </p:stCondLst>
                                      <p:childTnLst>
                                        <p:set>
                                          <p:cBhvr>
                                            <p:cTn id="42" dur="1" fill="hold">
                                              <p:stCondLst>
                                                <p:cond delay="0"/>
                                              </p:stCondLst>
                                            </p:cTn>
                                            <p:tgtEl>
                                              <p:spTgt spid="73"/>
                                            </p:tgtEl>
                                            <p:attrNameLst>
                                              <p:attrName>style.visibility</p:attrName>
                                            </p:attrNameLst>
                                          </p:cBhvr>
                                          <p:to>
                                            <p:strVal val="visible"/>
                                          </p:to>
                                        </p:set>
                                        <p:animEffect transition="in" filter="fade">
                                          <p:cBhvr>
                                            <p:cTn id="43" dur="250"/>
                                            <p:tgtEl>
                                              <p:spTgt spid="73"/>
                                            </p:tgtEl>
                                          </p:cBhvr>
                                        </p:animEffect>
                                      </p:childTnLst>
                                    </p:cTn>
                                  </p:par>
                                </p:childTnLst>
                              </p:cTn>
                            </p:par>
                            <p:par>
                              <p:cTn id="44" fill="hold">
                                <p:stCondLst>
                                  <p:cond delay="2500"/>
                                </p:stCondLst>
                                <p:childTnLst>
                                  <p:par>
                                    <p:cTn id="45" presetID="10" presetClass="entr" presetSubtype="0" fill="hold" grpId="0" nodeType="afterEffect">
                                      <p:stCondLst>
                                        <p:cond delay="0"/>
                                      </p:stCondLst>
                                      <p:childTnLst>
                                        <p:set>
                                          <p:cBhvr>
                                            <p:cTn id="46" dur="1" fill="hold">
                                              <p:stCondLst>
                                                <p:cond delay="0"/>
                                              </p:stCondLst>
                                            </p:cTn>
                                            <p:tgtEl>
                                              <p:spTgt spid="74"/>
                                            </p:tgtEl>
                                            <p:attrNameLst>
                                              <p:attrName>style.visibility</p:attrName>
                                            </p:attrNameLst>
                                          </p:cBhvr>
                                          <p:to>
                                            <p:strVal val="visible"/>
                                          </p:to>
                                        </p:set>
                                        <p:animEffect transition="in" filter="fade">
                                          <p:cBhvr>
                                            <p:cTn id="47" dur="250"/>
                                            <p:tgtEl>
                                              <p:spTgt spid="74"/>
                                            </p:tgtEl>
                                          </p:cBhvr>
                                        </p:animEffect>
                                      </p:childTnLst>
                                    </p:cTn>
                                  </p:par>
                                </p:childTnLst>
                              </p:cTn>
                            </p:par>
                            <p:par>
                              <p:cTn id="48" fill="hold">
                                <p:stCondLst>
                                  <p:cond delay="2750"/>
                                </p:stCondLst>
                                <p:childTnLst>
                                  <p:par>
                                    <p:cTn id="49" presetID="10" presetClass="entr" presetSubtype="0" fill="hold" nodeType="afterEffect">
                                      <p:stCondLst>
                                        <p:cond delay="0"/>
                                      </p:stCondLst>
                                      <p:childTnLst>
                                        <p:set>
                                          <p:cBhvr>
                                            <p:cTn id="50" dur="1" fill="hold">
                                              <p:stCondLst>
                                                <p:cond delay="0"/>
                                              </p:stCondLst>
                                            </p:cTn>
                                            <p:tgtEl>
                                              <p:spTgt spid="75"/>
                                            </p:tgtEl>
                                            <p:attrNameLst>
                                              <p:attrName>style.visibility</p:attrName>
                                            </p:attrNameLst>
                                          </p:cBhvr>
                                          <p:to>
                                            <p:strVal val="visible"/>
                                          </p:to>
                                        </p:set>
                                        <p:animEffect transition="in" filter="fade">
                                          <p:cBhvr>
                                            <p:cTn id="51" dur="250"/>
                                            <p:tgtEl>
                                              <p:spTgt spid="75"/>
                                            </p:tgtEl>
                                          </p:cBhvr>
                                        </p:animEffect>
                                      </p:childTnLst>
                                    </p:cTn>
                                  </p:par>
                                </p:childTnLst>
                              </p:cTn>
                            </p:par>
                            <p:par>
                              <p:cTn id="52" fill="hold">
                                <p:stCondLst>
                                  <p:cond delay="3000"/>
                                </p:stCondLst>
                                <p:childTnLst>
                                  <p:par>
                                    <p:cTn id="53" presetID="10" presetClass="entr" presetSubtype="0" fill="hold" grpId="0" nodeType="afterEffect">
                                      <p:stCondLst>
                                        <p:cond delay="0"/>
                                      </p:stCondLst>
                                      <p:childTnLst>
                                        <p:set>
                                          <p:cBhvr>
                                            <p:cTn id="54" dur="1" fill="hold">
                                              <p:stCondLst>
                                                <p:cond delay="0"/>
                                              </p:stCondLst>
                                            </p:cTn>
                                            <p:tgtEl>
                                              <p:spTgt spid="78"/>
                                            </p:tgtEl>
                                            <p:attrNameLst>
                                              <p:attrName>style.visibility</p:attrName>
                                            </p:attrNameLst>
                                          </p:cBhvr>
                                          <p:to>
                                            <p:strVal val="visible"/>
                                          </p:to>
                                        </p:set>
                                        <p:animEffect transition="in" filter="fade">
                                          <p:cBhvr>
                                            <p:cTn id="55" dur="250"/>
                                            <p:tgtEl>
                                              <p:spTgt spid="78"/>
                                            </p:tgtEl>
                                          </p:cBhvr>
                                        </p:animEffect>
                                      </p:childTnLst>
                                    </p:cTn>
                                  </p:par>
                                </p:childTnLst>
                              </p:cTn>
                            </p:par>
                            <p:par>
                              <p:cTn id="56" fill="hold">
                                <p:stCondLst>
                                  <p:cond delay="3250"/>
                                </p:stCondLst>
                                <p:childTnLst>
                                  <p:par>
                                    <p:cTn id="57" presetID="10" presetClass="entr" presetSubtype="0" fill="hold" grpId="0" nodeType="afterEffect">
                                      <p:stCondLst>
                                        <p:cond delay="0"/>
                                      </p:stCondLst>
                                      <p:childTnLst>
                                        <p:set>
                                          <p:cBhvr>
                                            <p:cTn id="58" dur="1" fill="hold">
                                              <p:stCondLst>
                                                <p:cond delay="0"/>
                                              </p:stCondLst>
                                            </p:cTn>
                                            <p:tgtEl>
                                              <p:spTgt spid="79"/>
                                            </p:tgtEl>
                                            <p:attrNameLst>
                                              <p:attrName>style.visibility</p:attrName>
                                            </p:attrNameLst>
                                          </p:cBhvr>
                                          <p:to>
                                            <p:strVal val="visible"/>
                                          </p:to>
                                        </p:set>
                                        <p:animEffect transition="in" filter="fade">
                                          <p:cBhvr>
                                            <p:cTn id="59" dur="250"/>
                                            <p:tgtEl>
                                              <p:spTgt spid="79"/>
                                            </p:tgtEl>
                                          </p:cBhvr>
                                        </p:animEffect>
                                      </p:childTnLst>
                                    </p:cTn>
                                  </p:par>
                                </p:childTnLst>
                              </p:cTn>
                            </p:par>
                            <p:par>
                              <p:cTn id="60" fill="hold">
                                <p:stCondLst>
                                  <p:cond delay="3500"/>
                                </p:stCondLst>
                                <p:childTnLst>
                                  <p:par>
                                    <p:cTn id="61" presetID="10" presetClass="entr" presetSubtype="0" fill="hold" nodeType="afterEffect">
                                      <p:stCondLst>
                                        <p:cond delay="0"/>
                                      </p:stCondLst>
                                      <p:childTnLst>
                                        <p:set>
                                          <p:cBhvr>
                                            <p:cTn id="62" dur="1" fill="hold">
                                              <p:stCondLst>
                                                <p:cond delay="0"/>
                                              </p:stCondLst>
                                            </p:cTn>
                                            <p:tgtEl>
                                              <p:spTgt spid="80"/>
                                            </p:tgtEl>
                                            <p:attrNameLst>
                                              <p:attrName>style.visibility</p:attrName>
                                            </p:attrNameLst>
                                          </p:cBhvr>
                                          <p:to>
                                            <p:strVal val="visible"/>
                                          </p:to>
                                        </p:set>
                                        <p:animEffect transition="in" filter="fade">
                                          <p:cBhvr>
                                            <p:cTn id="63" dur="250"/>
                                            <p:tgtEl>
                                              <p:spTgt spid="80"/>
                                            </p:tgtEl>
                                          </p:cBhvr>
                                        </p:animEffect>
                                      </p:childTnLst>
                                    </p:cTn>
                                  </p:par>
                                </p:childTnLst>
                              </p:cTn>
                            </p:par>
                            <p:par>
                              <p:cTn id="64" fill="hold">
                                <p:stCondLst>
                                  <p:cond delay="3750"/>
                                </p:stCondLst>
                                <p:childTnLst>
                                  <p:par>
                                    <p:cTn id="65" presetID="10" presetClass="entr" presetSubtype="0" fill="hold" grpId="0" nodeType="afterEffect">
                                      <p:stCondLst>
                                        <p:cond delay="0"/>
                                      </p:stCondLst>
                                      <p:childTnLst>
                                        <p:set>
                                          <p:cBhvr>
                                            <p:cTn id="66" dur="1" fill="hold">
                                              <p:stCondLst>
                                                <p:cond delay="0"/>
                                              </p:stCondLst>
                                            </p:cTn>
                                            <p:tgtEl>
                                              <p:spTgt spid="83"/>
                                            </p:tgtEl>
                                            <p:attrNameLst>
                                              <p:attrName>style.visibility</p:attrName>
                                            </p:attrNameLst>
                                          </p:cBhvr>
                                          <p:to>
                                            <p:strVal val="visible"/>
                                          </p:to>
                                        </p:set>
                                        <p:animEffect transition="in" filter="fade">
                                          <p:cBhvr>
                                            <p:cTn id="67" dur="250"/>
                                            <p:tgtEl>
                                              <p:spTgt spid="83"/>
                                            </p:tgtEl>
                                          </p:cBhvr>
                                        </p:animEffect>
                                      </p:childTnLst>
                                    </p:cTn>
                                  </p:par>
                                </p:childTnLst>
                              </p:cTn>
                            </p:par>
                            <p:par>
                              <p:cTn id="68" fill="hold">
                                <p:stCondLst>
                                  <p:cond delay="4000"/>
                                </p:stCondLst>
                                <p:childTnLst>
                                  <p:par>
                                    <p:cTn id="69" presetID="10" presetClass="entr" presetSubtype="0" fill="hold" grpId="0" nodeType="afterEffect">
                                      <p:stCondLst>
                                        <p:cond delay="0"/>
                                      </p:stCondLst>
                                      <p:childTnLst>
                                        <p:set>
                                          <p:cBhvr>
                                            <p:cTn id="70" dur="1" fill="hold">
                                              <p:stCondLst>
                                                <p:cond delay="0"/>
                                              </p:stCondLst>
                                            </p:cTn>
                                            <p:tgtEl>
                                              <p:spTgt spid="84"/>
                                            </p:tgtEl>
                                            <p:attrNameLst>
                                              <p:attrName>style.visibility</p:attrName>
                                            </p:attrNameLst>
                                          </p:cBhvr>
                                          <p:to>
                                            <p:strVal val="visible"/>
                                          </p:to>
                                        </p:set>
                                        <p:animEffect transition="in" filter="fade">
                                          <p:cBhvr>
                                            <p:cTn id="71" dur="250"/>
                                            <p:tgtEl>
                                              <p:spTgt spid="84"/>
                                            </p:tgtEl>
                                          </p:cBhvr>
                                        </p:animEffect>
                                      </p:childTnLst>
                                    </p:cTn>
                                  </p:par>
                                </p:childTnLst>
                              </p:cTn>
                            </p:par>
                            <p:par>
                              <p:cTn id="72" fill="hold">
                                <p:stCondLst>
                                  <p:cond delay="4250"/>
                                </p:stCondLst>
                                <p:childTnLst>
                                  <p:par>
                                    <p:cTn id="73" presetID="10" presetClass="entr" presetSubtype="0" fill="hold" nodeType="afterEffect">
                                      <p:stCondLst>
                                        <p:cond delay="0"/>
                                      </p:stCondLst>
                                      <p:childTnLst>
                                        <p:set>
                                          <p:cBhvr>
                                            <p:cTn id="74" dur="1" fill="hold">
                                              <p:stCondLst>
                                                <p:cond delay="0"/>
                                              </p:stCondLst>
                                            </p:cTn>
                                            <p:tgtEl>
                                              <p:spTgt spid="101"/>
                                            </p:tgtEl>
                                            <p:attrNameLst>
                                              <p:attrName>style.visibility</p:attrName>
                                            </p:attrNameLst>
                                          </p:cBhvr>
                                          <p:to>
                                            <p:strVal val="visible"/>
                                          </p:to>
                                        </p:set>
                                        <p:animEffect transition="in" filter="fade">
                                          <p:cBhvr>
                                            <p:cTn id="75" dur="250"/>
                                            <p:tgtEl>
                                              <p:spTgt spid="101"/>
                                            </p:tgtEl>
                                          </p:cBhvr>
                                        </p:animEffect>
                                      </p:childTnLst>
                                    </p:cTn>
                                  </p:par>
                                </p:childTnLst>
                              </p:cTn>
                            </p:par>
                            <p:par>
                              <p:cTn id="76" fill="hold">
                                <p:stCondLst>
                                  <p:cond delay="4500"/>
                                </p:stCondLst>
                                <p:childTnLst>
                                  <p:par>
                                    <p:cTn id="77" presetID="10" presetClass="entr" presetSubtype="0" fill="hold" grpId="0" nodeType="afterEffect">
                                      <p:stCondLst>
                                        <p:cond delay="0"/>
                                      </p:stCondLst>
                                      <p:childTnLst>
                                        <p:set>
                                          <p:cBhvr>
                                            <p:cTn id="78" dur="1" fill="hold">
                                              <p:stCondLst>
                                                <p:cond delay="0"/>
                                              </p:stCondLst>
                                            </p:cTn>
                                            <p:tgtEl>
                                              <p:spTgt spid="104"/>
                                            </p:tgtEl>
                                            <p:attrNameLst>
                                              <p:attrName>style.visibility</p:attrName>
                                            </p:attrNameLst>
                                          </p:cBhvr>
                                          <p:to>
                                            <p:strVal val="visible"/>
                                          </p:to>
                                        </p:set>
                                        <p:animEffect transition="in" filter="fade">
                                          <p:cBhvr>
                                            <p:cTn id="79" dur="250"/>
                                            <p:tgtEl>
                                              <p:spTgt spid="104"/>
                                            </p:tgtEl>
                                          </p:cBhvr>
                                        </p:animEffect>
                                      </p:childTnLst>
                                    </p:cTn>
                                  </p:par>
                                </p:childTnLst>
                              </p:cTn>
                            </p:par>
                            <p:par>
                              <p:cTn id="80" fill="hold">
                                <p:stCondLst>
                                  <p:cond delay="4750"/>
                                </p:stCondLst>
                                <p:childTnLst>
                                  <p:par>
                                    <p:cTn id="81" presetID="10" presetClass="entr" presetSubtype="0" fill="hold" grpId="0" nodeType="afterEffect">
                                      <p:stCondLst>
                                        <p:cond delay="0"/>
                                      </p:stCondLst>
                                      <p:childTnLst>
                                        <p:set>
                                          <p:cBhvr>
                                            <p:cTn id="82" dur="1" fill="hold">
                                              <p:stCondLst>
                                                <p:cond delay="0"/>
                                              </p:stCondLst>
                                            </p:cTn>
                                            <p:tgtEl>
                                              <p:spTgt spid="105"/>
                                            </p:tgtEl>
                                            <p:attrNameLst>
                                              <p:attrName>style.visibility</p:attrName>
                                            </p:attrNameLst>
                                          </p:cBhvr>
                                          <p:to>
                                            <p:strVal val="visible"/>
                                          </p:to>
                                        </p:set>
                                        <p:animEffect transition="in" filter="fade">
                                          <p:cBhvr>
                                            <p:cTn id="83" dur="250"/>
                                            <p:tgtEl>
                                              <p:spTgt spid="105"/>
                                            </p:tgtEl>
                                          </p:cBhvr>
                                        </p:animEffect>
                                      </p:childTnLst>
                                    </p:cTn>
                                  </p:par>
                                </p:childTnLst>
                              </p:cTn>
                            </p:par>
                            <p:par>
                              <p:cTn id="84" fill="hold">
                                <p:stCondLst>
                                  <p:cond delay="5000"/>
                                </p:stCondLst>
                                <p:childTnLst>
                                  <p:par>
                                    <p:cTn id="85" presetID="2" presetClass="entr" presetSubtype="2" fill="hold" nodeType="afterEffect">
                                      <p:stCondLst>
                                        <p:cond delay="0"/>
                                      </p:stCondLst>
                                      <p:childTnLst>
                                        <p:set>
                                          <p:cBhvr>
                                            <p:cTn id="86" dur="1" fill="hold">
                                              <p:stCondLst>
                                                <p:cond delay="0"/>
                                              </p:stCondLst>
                                            </p:cTn>
                                            <p:tgtEl>
                                              <p:spTgt spid="86"/>
                                            </p:tgtEl>
                                            <p:attrNameLst>
                                              <p:attrName>style.visibility</p:attrName>
                                            </p:attrNameLst>
                                          </p:cBhvr>
                                          <p:to>
                                            <p:strVal val="visible"/>
                                          </p:to>
                                        </p:set>
                                        <p:anim calcmode="lin" valueType="num">
                                          <p:cBhvr additive="base">
                                            <p:cTn id="87" dur="500" fill="hold"/>
                                            <p:tgtEl>
                                              <p:spTgt spid="86"/>
                                            </p:tgtEl>
                                            <p:attrNameLst>
                                              <p:attrName>ppt_x</p:attrName>
                                            </p:attrNameLst>
                                          </p:cBhvr>
                                          <p:tavLst>
                                            <p:tav tm="0">
                                              <p:val>
                                                <p:strVal val="1+#ppt_w/2"/>
                                              </p:val>
                                            </p:tav>
                                            <p:tav tm="100000">
                                              <p:val>
                                                <p:strVal val="#ppt_x"/>
                                              </p:val>
                                            </p:tav>
                                          </p:tavLst>
                                        </p:anim>
                                        <p:anim calcmode="lin" valueType="num">
                                          <p:cBhvr additive="base">
                                            <p:cTn id="88" dur="500" fill="hold"/>
                                            <p:tgtEl>
                                              <p:spTgt spid="86"/>
                                            </p:tgtEl>
                                            <p:attrNameLst>
                                              <p:attrName>ppt_y</p:attrName>
                                            </p:attrNameLst>
                                          </p:cBhvr>
                                          <p:tavLst>
                                            <p:tav tm="0">
                                              <p:val>
                                                <p:strVal val="#ppt_y"/>
                                              </p:val>
                                            </p:tav>
                                            <p:tav tm="100000">
                                              <p:val>
                                                <p:strVal val="#ppt_y"/>
                                              </p:val>
                                            </p:tav>
                                          </p:tavLst>
                                        </p:anim>
                                      </p:childTnLst>
                                    </p:cTn>
                                  </p:par>
                                </p:childTnLst>
                              </p:cTn>
                            </p:par>
                            <p:par>
                              <p:cTn id="89" fill="hold">
                                <p:stCondLst>
                                  <p:cond delay="5500"/>
                                </p:stCondLst>
                                <p:childTnLst>
                                  <p:par>
                                    <p:cTn id="90" presetID="2" presetClass="entr" presetSubtype="2" fill="hold" nodeType="afterEffect">
                                      <p:stCondLst>
                                        <p:cond delay="0"/>
                                      </p:stCondLst>
                                      <p:childTnLst>
                                        <p:set>
                                          <p:cBhvr>
                                            <p:cTn id="91" dur="1" fill="hold">
                                              <p:stCondLst>
                                                <p:cond delay="0"/>
                                              </p:stCondLst>
                                            </p:cTn>
                                            <p:tgtEl>
                                              <p:spTgt spid="89"/>
                                            </p:tgtEl>
                                            <p:attrNameLst>
                                              <p:attrName>style.visibility</p:attrName>
                                            </p:attrNameLst>
                                          </p:cBhvr>
                                          <p:to>
                                            <p:strVal val="visible"/>
                                          </p:to>
                                        </p:set>
                                        <p:anim calcmode="lin" valueType="num">
                                          <p:cBhvr additive="base">
                                            <p:cTn id="92" dur="500" fill="hold"/>
                                            <p:tgtEl>
                                              <p:spTgt spid="89"/>
                                            </p:tgtEl>
                                            <p:attrNameLst>
                                              <p:attrName>ppt_x</p:attrName>
                                            </p:attrNameLst>
                                          </p:cBhvr>
                                          <p:tavLst>
                                            <p:tav tm="0">
                                              <p:val>
                                                <p:strVal val="1+#ppt_w/2"/>
                                              </p:val>
                                            </p:tav>
                                            <p:tav tm="100000">
                                              <p:val>
                                                <p:strVal val="#ppt_x"/>
                                              </p:val>
                                            </p:tav>
                                          </p:tavLst>
                                        </p:anim>
                                        <p:anim calcmode="lin" valueType="num">
                                          <p:cBhvr additive="base">
                                            <p:cTn id="93" dur="500" fill="hold"/>
                                            <p:tgtEl>
                                              <p:spTgt spid="89"/>
                                            </p:tgtEl>
                                            <p:attrNameLst>
                                              <p:attrName>ppt_y</p:attrName>
                                            </p:attrNameLst>
                                          </p:cBhvr>
                                          <p:tavLst>
                                            <p:tav tm="0">
                                              <p:val>
                                                <p:strVal val="#ppt_y"/>
                                              </p:val>
                                            </p:tav>
                                            <p:tav tm="100000">
                                              <p:val>
                                                <p:strVal val="#ppt_y"/>
                                              </p:val>
                                            </p:tav>
                                          </p:tavLst>
                                        </p:anim>
                                      </p:childTnLst>
                                    </p:cTn>
                                  </p:par>
                                </p:childTnLst>
                              </p:cTn>
                            </p:par>
                            <p:par>
                              <p:cTn id="94" fill="hold">
                                <p:stCondLst>
                                  <p:cond delay="6000"/>
                                </p:stCondLst>
                                <p:childTnLst>
                                  <p:par>
                                    <p:cTn id="95" presetID="2" presetClass="entr" presetSubtype="2" fill="hold" nodeType="afterEffect">
                                      <p:stCondLst>
                                        <p:cond delay="0"/>
                                      </p:stCondLst>
                                      <p:childTnLst>
                                        <p:set>
                                          <p:cBhvr>
                                            <p:cTn id="96" dur="1" fill="hold">
                                              <p:stCondLst>
                                                <p:cond delay="0"/>
                                              </p:stCondLst>
                                            </p:cTn>
                                            <p:tgtEl>
                                              <p:spTgt spid="106"/>
                                            </p:tgtEl>
                                            <p:attrNameLst>
                                              <p:attrName>style.visibility</p:attrName>
                                            </p:attrNameLst>
                                          </p:cBhvr>
                                          <p:to>
                                            <p:strVal val="visible"/>
                                          </p:to>
                                        </p:set>
                                        <p:anim calcmode="lin" valueType="num">
                                          <p:cBhvr additive="base">
                                            <p:cTn id="97" dur="500" fill="hold"/>
                                            <p:tgtEl>
                                              <p:spTgt spid="106"/>
                                            </p:tgtEl>
                                            <p:attrNameLst>
                                              <p:attrName>ppt_x</p:attrName>
                                            </p:attrNameLst>
                                          </p:cBhvr>
                                          <p:tavLst>
                                            <p:tav tm="0">
                                              <p:val>
                                                <p:strVal val="1+#ppt_w/2"/>
                                              </p:val>
                                            </p:tav>
                                            <p:tav tm="100000">
                                              <p:val>
                                                <p:strVal val="#ppt_x"/>
                                              </p:val>
                                            </p:tav>
                                          </p:tavLst>
                                        </p:anim>
                                        <p:anim calcmode="lin" valueType="num">
                                          <p:cBhvr additive="base">
                                            <p:cTn id="98" dur="500" fill="hold"/>
                                            <p:tgtEl>
                                              <p:spTgt spid="106"/>
                                            </p:tgtEl>
                                            <p:attrNameLst>
                                              <p:attrName>ppt_y</p:attrName>
                                            </p:attrNameLst>
                                          </p:cBhvr>
                                          <p:tavLst>
                                            <p:tav tm="0">
                                              <p:val>
                                                <p:strVal val="#ppt_y"/>
                                              </p:val>
                                            </p:tav>
                                            <p:tav tm="100000">
                                              <p:val>
                                                <p:strVal val="#ppt_y"/>
                                              </p:val>
                                            </p:tav>
                                          </p:tavLst>
                                        </p:anim>
                                      </p:childTnLst>
                                    </p:cTn>
                                  </p:par>
                                </p:childTnLst>
                              </p:cTn>
                            </p:par>
                            <p:par>
                              <p:cTn id="99" fill="hold">
                                <p:stCondLst>
                                  <p:cond delay="6500"/>
                                </p:stCondLst>
                                <p:childTnLst>
                                  <p:par>
                                    <p:cTn id="100" presetID="2" presetClass="entr" presetSubtype="1" fill="hold" grpId="0" nodeType="afterEffect">
                                      <p:stCondLst>
                                        <p:cond delay="0"/>
                                      </p:stCondLst>
                                      <p:childTnLst>
                                        <p:set>
                                          <p:cBhvr>
                                            <p:cTn id="101" dur="1" fill="hold">
                                              <p:stCondLst>
                                                <p:cond delay="0"/>
                                              </p:stCondLst>
                                            </p:cTn>
                                            <p:tgtEl>
                                              <p:spTgt spid="116"/>
                                            </p:tgtEl>
                                            <p:attrNameLst>
                                              <p:attrName>style.visibility</p:attrName>
                                            </p:attrNameLst>
                                          </p:cBhvr>
                                          <p:to>
                                            <p:strVal val="visible"/>
                                          </p:to>
                                        </p:set>
                                        <p:anim calcmode="lin" valueType="num">
                                          <p:cBhvr additive="base">
                                            <p:cTn id="102" dur="500" fill="hold"/>
                                            <p:tgtEl>
                                              <p:spTgt spid="116"/>
                                            </p:tgtEl>
                                            <p:attrNameLst>
                                              <p:attrName>ppt_x</p:attrName>
                                            </p:attrNameLst>
                                          </p:cBhvr>
                                          <p:tavLst>
                                            <p:tav tm="0">
                                              <p:val>
                                                <p:strVal val="#ppt_x"/>
                                              </p:val>
                                            </p:tav>
                                            <p:tav tm="100000">
                                              <p:val>
                                                <p:strVal val="#ppt_x"/>
                                              </p:val>
                                            </p:tav>
                                          </p:tavLst>
                                        </p:anim>
                                        <p:anim calcmode="lin" valueType="num">
                                          <p:cBhvr additive="base">
                                            <p:cTn id="103" dur="500" fill="hold"/>
                                            <p:tgtEl>
                                              <p:spTgt spid="116"/>
                                            </p:tgtEl>
                                            <p:attrNameLst>
                                              <p:attrName>ppt_y</p:attrName>
                                            </p:attrNameLst>
                                          </p:cBhvr>
                                          <p:tavLst>
                                            <p:tav tm="0">
                                              <p:val>
                                                <p:strVal val="0-#ppt_h/2"/>
                                              </p:val>
                                            </p:tav>
                                            <p:tav tm="100000">
                                              <p:val>
                                                <p:strVal val="#ppt_y"/>
                                              </p:val>
                                            </p:tav>
                                          </p:tavLst>
                                        </p:anim>
                                      </p:childTnLst>
                                    </p:cTn>
                                  </p:par>
                                </p:childTnLst>
                              </p:cTn>
                            </p:par>
                            <p:par>
                              <p:cTn id="104" fill="hold">
                                <p:stCondLst>
                                  <p:cond delay="7000"/>
                                </p:stCondLst>
                                <p:childTnLst>
                                  <p:par>
                                    <p:cTn id="105" presetID="2" presetClass="entr" presetSubtype="1" fill="hold" grpId="0" nodeType="afterEffect">
                                      <p:stCondLst>
                                        <p:cond delay="0"/>
                                      </p:stCondLst>
                                      <p:childTnLst>
                                        <p:set>
                                          <p:cBhvr>
                                            <p:cTn id="106" dur="1" fill="hold">
                                              <p:stCondLst>
                                                <p:cond delay="0"/>
                                              </p:stCondLst>
                                            </p:cTn>
                                            <p:tgtEl>
                                              <p:spTgt spid="85"/>
                                            </p:tgtEl>
                                            <p:attrNameLst>
                                              <p:attrName>style.visibility</p:attrName>
                                            </p:attrNameLst>
                                          </p:cBhvr>
                                          <p:to>
                                            <p:strVal val="visible"/>
                                          </p:to>
                                        </p:set>
                                        <p:anim calcmode="lin" valueType="num">
                                          <p:cBhvr additive="base">
                                            <p:cTn id="107" dur="500" fill="hold"/>
                                            <p:tgtEl>
                                              <p:spTgt spid="85"/>
                                            </p:tgtEl>
                                            <p:attrNameLst>
                                              <p:attrName>ppt_x</p:attrName>
                                            </p:attrNameLst>
                                          </p:cBhvr>
                                          <p:tavLst>
                                            <p:tav tm="0">
                                              <p:val>
                                                <p:strVal val="#ppt_x"/>
                                              </p:val>
                                            </p:tav>
                                            <p:tav tm="100000">
                                              <p:val>
                                                <p:strVal val="#ppt_x"/>
                                              </p:val>
                                            </p:tav>
                                          </p:tavLst>
                                        </p:anim>
                                        <p:anim calcmode="lin" valueType="num">
                                          <p:cBhvr additive="base">
                                            <p:cTn id="108" dur="500" fill="hold"/>
                                            <p:tgtEl>
                                              <p:spTgt spid="85"/>
                                            </p:tgtEl>
                                            <p:attrNameLst>
                                              <p:attrName>ppt_y</p:attrName>
                                            </p:attrNameLst>
                                          </p:cBhvr>
                                          <p:tavLst>
                                            <p:tav tm="0">
                                              <p:val>
                                                <p:strVal val="0-#ppt_h/2"/>
                                              </p:val>
                                            </p:tav>
                                            <p:tav tm="100000">
                                              <p:val>
                                                <p:strVal val="#ppt_y"/>
                                              </p:val>
                                            </p:tav>
                                          </p:tavLst>
                                        </p:anim>
                                      </p:childTnLst>
                                    </p:cTn>
                                  </p:par>
                                </p:childTnLst>
                              </p:cTn>
                            </p:par>
                            <p:par>
                              <p:cTn id="109" fill="hold">
                                <p:stCondLst>
                                  <p:cond delay="7500"/>
                                </p:stCondLst>
                                <p:childTnLst>
                                  <p:par>
                                    <p:cTn id="110" presetID="2" presetClass="entr" presetSubtype="1" fill="hold" grpId="0" nodeType="afterEffect">
                                      <p:stCondLst>
                                        <p:cond delay="0"/>
                                      </p:stCondLst>
                                      <p:childTnLst>
                                        <p:set>
                                          <p:cBhvr>
                                            <p:cTn id="111" dur="1" fill="hold">
                                              <p:stCondLst>
                                                <p:cond delay="0"/>
                                              </p:stCondLst>
                                            </p:cTn>
                                            <p:tgtEl>
                                              <p:spTgt spid="92"/>
                                            </p:tgtEl>
                                            <p:attrNameLst>
                                              <p:attrName>style.visibility</p:attrName>
                                            </p:attrNameLst>
                                          </p:cBhvr>
                                          <p:to>
                                            <p:strVal val="visible"/>
                                          </p:to>
                                        </p:set>
                                        <p:anim calcmode="lin" valueType="num">
                                          <p:cBhvr additive="base">
                                            <p:cTn id="112" dur="500" fill="hold"/>
                                            <p:tgtEl>
                                              <p:spTgt spid="92"/>
                                            </p:tgtEl>
                                            <p:attrNameLst>
                                              <p:attrName>ppt_x</p:attrName>
                                            </p:attrNameLst>
                                          </p:cBhvr>
                                          <p:tavLst>
                                            <p:tav tm="0">
                                              <p:val>
                                                <p:strVal val="#ppt_x"/>
                                              </p:val>
                                            </p:tav>
                                            <p:tav tm="100000">
                                              <p:val>
                                                <p:strVal val="#ppt_x"/>
                                              </p:val>
                                            </p:tav>
                                          </p:tavLst>
                                        </p:anim>
                                        <p:anim calcmode="lin" valueType="num">
                                          <p:cBhvr additive="base">
                                            <p:cTn id="113" dur="500" fill="hold"/>
                                            <p:tgtEl>
                                              <p:spTgt spid="92"/>
                                            </p:tgtEl>
                                            <p:attrNameLst>
                                              <p:attrName>ppt_y</p:attrName>
                                            </p:attrNameLst>
                                          </p:cBhvr>
                                          <p:tavLst>
                                            <p:tav tm="0">
                                              <p:val>
                                                <p:strVal val="0-#ppt_h/2"/>
                                              </p:val>
                                            </p:tav>
                                            <p:tav tm="100000">
                                              <p:val>
                                                <p:strVal val="#ppt_y"/>
                                              </p:val>
                                            </p:tav>
                                          </p:tavLst>
                                        </p:anim>
                                      </p:childTnLst>
                                    </p:cTn>
                                  </p:par>
                                </p:childTnLst>
                              </p:cTn>
                            </p:par>
                            <p:par>
                              <p:cTn id="114" fill="hold">
                                <p:stCondLst>
                                  <p:cond delay="8000"/>
                                </p:stCondLst>
                                <p:childTnLst>
                                  <p:par>
                                    <p:cTn id="115" presetID="22" presetClass="entr" presetSubtype="8" fill="hold" grpId="0" nodeType="afterEffect">
                                      <p:stCondLst>
                                        <p:cond delay="0"/>
                                      </p:stCondLst>
                                      <p:childTnLst>
                                        <p:set>
                                          <p:cBhvr>
                                            <p:cTn id="116" dur="1" fill="hold">
                                              <p:stCondLst>
                                                <p:cond delay="0"/>
                                              </p:stCondLst>
                                            </p:cTn>
                                            <p:tgtEl>
                                              <p:spTgt spid="93"/>
                                            </p:tgtEl>
                                            <p:attrNameLst>
                                              <p:attrName>style.visibility</p:attrName>
                                            </p:attrNameLst>
                                          </p:cBhvr>
                                          <p:to>
                                            <p:strVal val="visible"/>
                                          </p:to>
                                        </p:set>
                                        <p:animEffect transition="in" filter="wipe(left)">
                                          <p:cBhvr>
                                            <p:cTn id="117" dur="500"/>
                                            <p:tgtEl>
                                              <p:spTgt spid="93"/>
                                            </p:tgtEl>
                                          </p:cBhvr>
                                        </p:animEffect>
                                      </p:childTnLst>
                                    </p:cTn>
                                  </p:par>
                                  <p:par>
                                    <p:cTn id="118" presetID="22" presetClass="entr" presetSubtype="8" fill="hold" grpId="0" nodeType="withEffect">
                                      <p:stCondLst>
                                        <p:cond delay="0"/>
                                      </p:stCondLst>
                                      <p:childTnLst>
                                        <p:set>
                                          <p:cBhvr>
                                            <p:cTn id="119" dur="1" fill="hold">
                                              <p:stCondLst>
                                                <p:cond delay="0"/>
                                              </p:stCondLst>
                                            </p:cTn>
                                            <p:tgtEl>
                                              <p:spTgt spid="94"/>
                                            </p:tgtEl>
                                            <p:attrNameLst>
                                              <p:attrName>style.visibility</p:attrName>
                                            </p:attrNameLst>
                                          </p:cBhvr>
                                          <p:to>
                                            <p:strVal val="visible"/>
                                          </p:to>
                                        </p:set>
                                        <p:animEffect transition="in" filter="wipe(left)">
                                          <p:cBhvr>
                                            <p:cTn id="120" dur="500"/>
                                            <p:tgtEl>
                                              <p:spTgt spid="94"/>
                                            </p:tgtEl>
                                          </p:cBhvr>
                                        </p:animEffect>
                                      </p:childTnLst>
                                    </p:cTn>
                                  </p:par>
                                </p:childTnLst>
                              </p:cTn>
                            </p:par>
                            <p:par>
                              <p:cTn id="121" fill="hold">
                                <p:stCondLst>
                                  <p:cond delay="8500"/>
                                </p:stCondLst>
                                <p:childTnLst>
                                  <p:par>
                                    <p:cTn id="122" presetID="22" presetClass="entr" presetSubtype="8" fill="hold" grpId="0" nodeType="afterEffect">
                                      <p:stCondLst>
                                        <p:cond delay="0"/>
                                      </p:stCondLst>
                                      <p:childTnLst>
                                        <p:set>
                                          <p:cBhvr>
                                            <p:cTn id="123" dur="1" fill="hold">
                                              <p:stCondLst>
                                                <p:cond delay="0"/>
                                              </p:stCondLst>
                                            </p:cTn>
                                            <p:tgtEl>
                                              <p:spTgt spid="95"/>
                                            </p:tgtEl>
                                            <p:attrNameLst>
                                              <p:attrName>style.visibility</p:attrName>
                                            </p:attrNameLst>
                                          </p:cBhvr>
                                          <p:to>
                                            <p:strVal val="visible"/>
                                          </p:to>
                                        </p:set>
                                        <p:animEffect transition="in" filter="wipe(left)">
                                          <p:cBhvr>
                                            <p:cTn id="124" dur="500"/>
                                            <p:tgtEl>
                                              <p:spTgt spid="95"/>
                                            </p:tgtEl>
                                          </p:cBhvr>
                                        </p:animEffect>
                                      </p:childTnLst>
                                    </p:cTn>
                                  </p:par>
                                  <p:par>
                                    <p:cTn id="125" presetID="22" presetClass="entr" presetSubtype="8" fill="hold" grpId="0" nodeType="withEffect">
                                      <p:stCondLst>
                                        <p:cond delay="0"/>
                                      </p:stCondLst>
                                      <p:childTnLst>
                                        <p:set>
                                          <p:cBhvr>
                                            <p:cTn id="126" dur="1" fill="hold">
                                              <p:stCondLst>
                                                <p:cond delay="0"/>
                                              </p:stCondLst>
                                            </p:cTn>
                                            <p:tgtEl>
                                              <p:spTgt spid="96"/>
                                            </p:tgtEl>
                                            <p:attrNameLst>
                                              <p:attrName>style.visibility</p:attrName>
                                            </p:attrNameLst>
                                          </p:cBhvr>
                                          <p:to>
                                            <p:strVal val="visible"/>
                                          </p:to>
                                        </p:set>
                                        <p:animEffect transition="in" filter="wipe(left)">
                                          <p:cBhvr>
                                            <p:cTn id="127" dur="500"/>
                                            <p:tgtEl>
                                              <p:spTgt spid="96"/>
                                            </p:tgtEl>
                                          </p:cBhvr>
                                        </p:animEffect>
                                      </p:childTnLst>
                                    </p:cTn>
                                  </p:par>
                                </p:childTnLst>
                              </p:cTn>
                            </p:par>
                            <p:par>
                              <p:cTn id="128" fill="hold">
                                <p:stCondLst>
                                  <p:cond delay="9000"/>
                                </p:stCondLst>
                                <p:childTnLst>
                                  <p:par>
                                    <p:cTn id="129" presetID="22" presetClass="entr" presetSubtype="8" fill="hold" grpId="0" nodeType="afterEffect">
                                      <p:stCondLst>
                                        <p:cond delay="0"/>
                                      </p:stCondLst>
                                      <p:childTnLst>
                                        <p:set>
                                          <p:cBhvr>
                                            <p:cTn id="130" dur="1" fill="hold">
                                              <p:stCondLst>
                                                <p:cond delay="0"/>
                                              </p:stCondLst>
                                            </p:cTn>
                                            <p:tgtEl>
                                              <p:spTgt spid="109"/>
                                            </p:tgtEl>
                                            <p:attrNameLst>
                                              <p:attrName>style.visibility</p:attrName>
                                            </p:attrNameLst>
                                          </p:cBhvr>
                                          <p:to>
                                            <p:strVal val="visible"/>
                                          </p:to>
                                        </p:set>
                                        <p:animEffect transition="in" filter="wipe(left)">
                                          <p:cBhvr>
                                            <p:cTn id="131" dur="500"/>
                                            <p:tgtEl>
                                              <p:spTgt spid="109"/>
                                            </p:tgtEl>
                                          </p:cBhvr>
                                        </p:animEffect>
                                      </p:childTnLst>
                                    </p:cTn>
                                  </p:par>
                                  <p:par>
                                    <p:cTn id="132" presetID="22" presetClass="entr" presetSubtype="8" fill="hold" grpId="0" nodeType="withEffect">
                                      <p:stCondLst>
                                        <p:cond delay="0"/>
                                      </p:stCondLst>
                                      <p:childTnLst>
                                        <p:set>
                                          <p:cBhvr>
                                            <p:cTn id="133" dur="1" fill="hold">
                                              <p:stCondLst>
                                                <p:cond delay="0"/>
                                              </p:stCondLst>
                                            </p:cTn>
                                            <p:tgtEl>
                                              <p:spTgt spid="110"/>
                                            </p:tgtEl>
                                            <p:attrNameLst>
                                              <p:attrName>style.visibility</p:attrName>
                                            </p:attrNameLst>
                                          </p:cBhvr>
                                          <p:to>
                                            <p:strVal val="visible"/>
                                          </p:to>
                                        </p:set>
                                        <p:animEffect transition="in" filter="wipe(left)">
                                          <p:cBhvr>
                                            <p:cTn id="134" dur="500"/>
                                            <p:tgtEl>
                                              <p:spTgt spid="110"/>
                                            </p:tgtEl>
                                          </p:cBhvr>
                                        </p:animEffect>
                                      </p:childTnLst>
                                    </p:cTn>
                                  </p:par>
                                </p:childTnLst>
                              </p:cTn>
                            </p:par>
                            <p:par>
                              <p:cTn id="135" fill="hold">
                                <p:stCondLst>
                                  <p:cond delay="9500"/>
                                </p:stCondLst>
                                <p:childTnLst>
                                  <p:par>
                                    <p:cTn id="136" presetID="22" presetClass="entr" presetSubtype="8" fill="hold" grpId="0" nodeType="afterEffect">
                                      <p:stCondLst>
                                        <p:cond delay="0"/>
                                      </p:stCondLst>
                                      <p:childTnLst>
                                        <p:set>
                                          <p:cBhvr>
                                            <p:cTn id="137" dur="1" fill="hold">
                                              <p:stCondLst>
                                                <p:cond delay="0"/>
                                              </p:stCondLst>
                                            </p:cTn>
                                            <p:tgtEl>
                                              <p:spTgt spid="117"/>
                                            </p:tgtEl>
                                            <p:attrNameLst>
                                              <p:attrName>style.visibility</p:attrName>
                                            </p:attrNameLst>
                                          </p:cBhvr>
                                          <p:to>
                                            <p:strVal val="visible"/>
                                          </p:to>
                                        </p:set>
                                        <p:animEffect transition="in" filter="wipe(left)">
                                          <p:cBhvr>
                                            <p:cTn id="138" dur="500"/>
                                            <p:tgtEl>
                                              <p:spTgt spid="117"/>
                                            </p:tgtEl>
                                          </p:cBhvr>
                                        </p:animEffect>
                                      </p:childTnLst>
                                    </p:cTn>
                                  </p:par>
                                  <p:par>
                                    <p:cTn id="139" presetID="22" presetClass="entr" presetSubtype="8" fill="hold" grpId="0" nodeType="withEffect">
                                      <p:stCondLst>
                                        <p:cond delay="0"/>
                                      </p:stCondLst>
                                      <p:childTnLst>
                                        <p:set>
                                          <p:cBhvr>
                                            <p:cTn id="140" dur="1" fill="hold">
                                              <p:stCondLst>
                                                <p:cond delay="0"/>
                                              </p:stCondLst>
                                            </p:cTn>
                                            <p:tgtEl>
                                              <p:spTgt spid="118"/>
                                            </p:tgtEl>
                                            <p:attrNameLst>
                                              <p:attrName>style.visibility</p:attrName>
                                            </p:attrNameLst>
                                          </p:cBhvr>
                                          <p:to>
                                            <p:strVal val="visible"/>
                                          </p:to>
                                        </p:set>
                                        <p:animEffect transition="in" filter="wipe(left)">
                                          <p:cBhvr>
                                            <p:cTn id="141" dur="500"/>
                                            <p:tgtEl>
                                              <p:spTgt spid="118"/>
                                            </p:tgtEl>
                                          </p:cBhvr>
                                        </p:animEffect>
                                      </p:childTnLst>
                                    </p:cTn>
                                  </p:par>
                                </p:childTnLst>
                              </p:cTn>
                            </p:par>
                            <p:par>
                              <p:cTn id="142" fill="hold">
                                <p:stCondLst>
                                  <p:cond delay="10000"/>
                                </p:stCondLst>
                                <p:childTnLst>
                                  <p:par>
                                    <p:cTn id="143" presetID="22" presetClass="entr" presetSubtype="8" fill="hold" grpId="0" nodeType="afterEffect">
                                      <p:stCondLst>
                                        <p:cond delay="0"/>
                                      </p:stCondLst>
                                      <p:childTnLst>
                                        <p:set>
                                          <p:cBhvr>
                                            <p:cTn id="144" dur="1" fill="hold">
                                              <p:stCondLst>
                                                <p:cond delay="0"/>
                                              </p:stCondLst>
                                            </p:cTn>
                                            <p:tgtEl>
                                              <p:spTgt spid="97"/>
                                            </p:tgtEl>
                                            <p:attrNameLst>
                                              <p:attrName>style.visibility</p:attrName>
                                            </p:attrNameLst>
                                          </p:cBhvr>
                                          <p:to>
                                            <p:strVal val="visible"/>
                                          </p:to>
                                        </p:set>
                                        <p:animEffect transition="in" filter="wipe(left)">
                                          <p:cBhvr>
                                            <p:cTn id="145" dur="500"/>
                                            <p:tgtEl>
                                              <p:spTgt spid="97"/>
                                            </p:tgtEl>
                                          </p:cBhvr>
                                        </p:animEffect>
                                      </p:childTnLst>
                                    </p:cTn>
                                  </p:par>
                                  <p:par>
                                    <p:cTn id="146" presetID="22" presetClass="entr" presetSubtype="8" fill="hold" grpId="0" nodeType="withEffect">
                                      <p:stCondLst>
                                        <p:cond delay="0"/>
                                      </p:stCondLst>
                                      <p:childTnLst>
                                        <p:set>
                                          <p:cBhvr>
                                            <p:cTn id="147" dur="1" fill="hold">
                                              <p:stCondLst>
                                                <p:cond delay="0"/>
                                              </p:stCondLst>
                                            </p:cTn>
                                            <p:tgtEl>
                                              <p:spTgt spid="98"/>
                                            </p:tgtEl>
                                            <p:attrNameLst>
                                              <p:attrName>style.visibility</p:attrName>
                                            </p:attrNameLst>
                                          </p:cBhvr>
                                          <p:to>
                                            <p:strVal val="visible"/>
                                          </p:to>
                                        </p:set>
                                        <p:animEffect transition="in" filter="wipe(left)">
                                          <p:cBhvr>
                                            <p:cTn id="148" dur="500"/>
                                            <p:tgtEl>
                                              <p:spTgt spid="98"/>
                                            </p:tgtEl>
                                          </p:cBhvr>
                                        </p:animEffect>
                                      </p:childTnLst>
                                    </p:cTn>
                                  </p:par>
                                </p:childTnLst>
                              </p:cTn>
                            </p:par>
                            <p:par>
                              <p:cTn id="149" fill="hold">
                                <p:stCondLst>
                                  <p:cond delay="10500"/>
                                </p:stCondLst>
                                <p:childTnLst>
                                  <p:par>
                                    <p:cTn id="150" presetID="22" presetClass="entr" presetSubtype="8" fill="hold" grpId="0" nodeType="afterEffect">
                                      <p:stCondLst>
                                        <p:cond delay="0"/>
                                      </p:stCondLst>
                                      <p:childTnLst>
                                        <p:set>
                                          <p:cBhvr>
                                            <p:cTn id="151" dur="1" fill="hold">
                                              <p:stCondLst>
                                                <p:cond delay="0"/>
                                              </p:stCondLst>
                                            </p:cTn>
                                            <p:tgtEl>
                                              <p:spTgt spid="99"/>
                                            </p:tgtEl>
                                            <p:attrNameLst>
                                              <p:attrName>style.visibility</p:attrName>
                                            </p:attrNameLst>
                                          </p:cBhvr>
                                          <p:to>
                                            <p:strVal val="visible"/>
                                          </p:to>
                                        </p:set>
                                        <p:animEffect transition="in" filter="wipe(left)">
                                          <p:cBhvr>
                                            <p:cTn id="152" dur="500"/>
                                            <p:tgtEl>
                                              <p:spTgt spid="99"/>
                                            </p:tgtEl>
                                          </p:cBhvr>
                                        </p:animEffect>
                                      </p:childTnLst>
                                    </p:cTn>
                                  </p:par>
                                  <p:par>
                                    <p:cTn id="153" presetID="22" presetClass="entr" presetSubtype="8" fill="hold" grpId="0" nodeType="withEffect">
                                      <p:stCondLst>
                                        <p:cond delay="0"/>
                                      </p:stCondLst>
                                      <p:childTnLst>
                                        <p:set>
                                          <p:cBhvr>
                                            <p:cTn id="154" dur="1" fill="hold">
                                              <p:stCondLst>
                                                <p:cond delay="0"/>
                                              </p:stCondLst>
                                            </p:cTn>
                                            <p:tgtEl>
                                              <p:spTgt spid="100"/>
                                            </p:tgtEl>
                                            <p:attrNameLst>
                                              <p:attrName>style.visibility</p:attrName>
                                            </p:attrNameLst>
                                          </p:cBhvr>
                                          <p:to>
                                            <p:strVal val="visible"/>
                                          </p:to>
                                        </p:set>
                                        <p:animEffect transition="in" filter="wipe(left)">
                                          <p:cBhvr>
                                            <p:cTn id="155" dur="500"/>
                                            <p:tgtEl>
                                              <p:spTgt spid="1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animBg="1"/>
          <p:bldP spid="64" grpId="0" animBg="1"/>
          <p:bldP spid="68" grpId="0" animBg="1"/>
          <p:bldP spid="69" grpId="0" animBg="1"/>
          <p:bldP spid="73" grpId="0" animBg="1"/>
          <p:bldP spid="74" grpId="0" animBg="1"/>
          <p:bldP spid="78" grpId="0" animBg="1"/>
          <p:bldP spid="79" grpId="0" animBg="1"/>
          <p:bldP spid="83" grpId="0" animBg="1"/>
          <p:bldP spid="84" grpId="0" animBg="1"/>
          <p:bldP spid="85" grpId="0" animBg="1"/>
          <p:bldP spid="92" grpId="0" animBg="1"/>
          <p:bldP spid="93" grpId="0"/>
          <p:bldP spid="94" grpId="0"/>
          <p:bldP spid="95" grpId="0"/>
          <p:bldP spid="96" grpId="0"/>
          <p:bldP spid="97" grpId="0"/>
          <p:bldP spid="98" grpId="0"/>
          <p:bldP spid="99" grpId="0"/>
          <p:bldP spid="100" grpId="0"/>
          <p:bldP spid="104" grpId="0" animBg="1"/>
          <p:bldP spid="105" grpId="0" animBg="1"/>
          <p:bldP spid="109" grpId="0"/>
          <p:bldP spid="110" grpId="0"/>
          <p:bldP spid="111" grpId="0" animBg="1"/>
          <p:bldP spid="112" grpId="0" animBg="1"/>
          <p:bldP spid="116" grpId="0" animBg="1"/>
          <p:bldP spid="117" grpId="0"/>
          <p:bldP spid="118"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90AD9EF5-04B8-4758-AB38-ABB5E232F99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81300" y="0"/>
            <a:ext cx="6565922" cy="6858000"/>
          </a:xfrm>
          <a:prstGeom prst="rect">
            <a:avLst/>
          </a:prstGeom>
        </p:spPr>
      </p:pic>
      <p:sp>
        <p:nvSpPr>
          <p:cNvPr id="3" name="矩形 2">
            <a:extLst>
              <a:ext uri="{FF2B5EF4-FFF2-40B4-BE49-F238E27FC236}">
                <a16:creationId xmlns:a16="http://schemas.microsoft.com/office/drawing/2014/main" xmlns="" id="{26BA3B68-A92E-433D-85EC-E2549C0C5563}"/>
              </a:ext>
            </a:extLst>
          </p:cNvPr>
          <p:cNvSpPr/>
          <p:nvPr/>
        </p:nvSpPr>
        <p:spPr>
          <a:xfrm>
            <a:off x="0" y="0"/>
            <a:ext cx="12192000" cy="6858000"/>
          </a:xfrm>
          <a:prstGeom prst="rect">
            <a:avLst/>
          </a:prstGeom>
          <a:solidFill>
            <a:schemeClr val="tx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xmlns="" id="{494D80FD-AFBB-445F-B4CE-7BBB50918915}"/>
              </a:ext>
            </a:extLst>
          </p:cNvPr>
          <p:cNvSpPr txBox="1"/>
          <p:nvPr/>
        </p:nvSpPr>
        <p:spPr>
          <a:xfrm>
            <a:off x="2256021" y="3177117"/>
            <a:ext cx="8194308" cy="1107996"/>
          </a:xfrm>
          <a:prstGeom prst="rect">
            <a:avLst/>
          </a:prstGeom>
          <a:noFill/>
        </p:spPr>
        <p:txBody>
          <a:bodyPr wrap="square" rtlCol="0">
            <a:spAutoFit/>
          </a:bodyPr>
          <a:lstStyle/>
          <a:p>
            <a:pPr algn="ctr"/>
            <a:r>
              <a:rPr lang="zh-CN" altLang="en-US" sz="6600" dirty="0">
                <a:ln w="0"/>
                <a:solidFill>
                  <a:schemeClr val="bg1"/>
                </a:solidFill>
                <a:effectLst>
                  <a:outerShdw blurRad="38100" dist="19050" dir="2700000" algn="tl" rotWithShape="0">
                    <a:schemeClr val="dk1">
                      <a:alpha val="40000"/>
                    </a:schemeClr>
                  </a:outerShdw>
                </a:effectLst>
                <a:latin typeface="Impact" panose="020B0806030902050204" pitchFamily="34" charset="0"/>
                <a:ea typeface="华康俪金黑W8(P)" panose="020B0800000000000000" pitchFamily="34" charset="-122"/>
                <a:cs typeface="+mn-ea"/>
                <a:sym typeface="+mn-lt"/>
              </a:rPr>
              <a:t>项目研究背景</a:t>
            </a:r>
          </a:p>
        </p:txBody>
      </p:sp>
      <p:sp>
        <p:nvSpPr>
          <p:cNvPr id="5" name="椭圆 4">
            <a:extLst>
              <a:ext uri="{FF2B5EF4-FFF2-40B4-BE49-F238E27FC236}">
                <a16:creationId xmlns:a16="http://schemas.microsoft.com/office/drawing/2014/main" xmlns="" id="{2D799E59-F3BF-458A-9101-4186C199E712}"/>
              </a:ext>
            </a:extLst>
          </p:cNvPr>
          <p:cNvSpPr/>
          <p:nvPr/>
        </p:nvSpPr>
        <p:spPr>
          <a:xfrm>
            <a:off x="5934076" y="2262051"/>
            <a:ext cx="838200" cy="838200"/>
          </a:xfrm>
          <a:prstGeom prst="ellipse">
            <a:avLst/>
          </a:prstGeom>
          <a:noFill/>
          <a:ln w="0">
            <a:solidFill>
              <a:schemeClr val="bg1"/>
            </a:solidFill>
          </a:ln>
          <a:effectLst>
            <a:outerShdw blurRad="495300" dist="38100" dir="8100000" algn="tr" rotWithShape="0">
              <a:prstClr val="black">
                <a:alpha val="40000"/>
              </a:prstClr>
            </a:outerShdw>
          </a:effectLst>
          <a:scene3d>
            <a:camera prst="orthographicFront"/>
            <a:lightRig rig="brightRoom" dir="t">
              <a:rot lat="0" lon="0" rev="6600000"/>
            </a:lightRig>
          </a:scene3d>
          <a:sp3d extrusionH="247650">
            <a:bevelT w="165100" h="127000"/>
            <a:bevelB w="120650" h="1460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6" name="文本框 5">
            <a:extLst>
              <a:ext uri="{FF2B5EF4-FFF2-40B4-BE49-F238E27FC236}">
                <a16:creationId xmlns:a16="http://schemas.microsoft.com/office/drawing/2014/main" xmlns="" id="{611959B4-AE75-4626-9046-94D5C5C33832}"/>
              </a:ext>
            </a:extLst>
          </p:cNvPr>
          <p:cNvSpPr txBox="1"/>
          <p:nvPr/>
        </p:nvSpPr>
        <p:spPr>
          <a:xfrm>
            <a:off x="5854474" y="2535516"/>
            <a:ext cx="987536" cy="338554"/>
          </a:xfrm>
          <a:prstGeom prst="rect">
            <a:avLst/>
          </a:prstGeom>
          <a:noFill/>
        </p:spPr>
        <p:txBody>
          <a:bodyPr wrap="square" rtlCol="0">
            <a:spAutoFit/>
          </a:bodyPr>
          <a:lstStyle/>
          <a:p>
            <a:pPr algn="ctr"/>
            <a:r>
              <a:rPr lang="en-US" altLang="zh-CN" sz="1600" dirty="0">
                <a:solidFill>
                  <a:schemeClr val="bg1"/>
                </a:solidFill>
                <a:cs typeface="+mn-ea"/>
                <a:sym typeface="+mn-lt"/>
              </a:rPr>
              <a:t>Part 02</a:t>
            </a:r>
            <a:endParaRPr lang="zh-CN" altLang="en-US" sz="1600" dirty="0">
              <a:solidFill>
                <a:schemeClr val="bg1"/>
              </a:solidFill>
              <a:cs typeface="+mn-ea"/>
              <a:sym typeface="+mn-lt"/>
            </a:endParaRPr>
          </a:p>
        </p:txBody>
      </p:sp>
    </p:spTree>
    <p:extLst>
      <p:ext uri="{BB962C8B-B14F-4D97-AF65-F5344CB8AC3E}">
        <p14:creationId xmlns:p14="http://schemas.microsoft.com/office/powerpoint/2010/main" val="337968240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0000" fill="hold" grpId="0" nodeType="afterEffect" nodePh="1" p14:presetBounceEnd="40000">
                                      <p:stCondLst>
                                        <p:cond delay="0"/>
                                      </p:stCondLst>
                                      <p:endCondLst>
                                        <p:cond evt="begin" delay="0">
                                          <p:tn val="5"/>
                                        </p:cond>
                                      </p:endCondLst>
                                      <p:childTnLst>
                                        <p:set>
                                          <p:cBhvr>
                                            <p:cTn id="6" dur="1" fill="hold">
                                              <p:stCondLst>
                                                <p:cond delay="0"/>
                                              </p:stCondLst>
                                            </p:cTn>
                                            <p:tgtEl>
                                              <p:spTgt spid="5"/>
                                            </p:tgtEl>
                                            <p:attrNameLst>
                                              <p:attrName>style.visibility</p:attrName>
                                            </p:attrNameLst>
                                          </p:cBhvr>
                                          <p:to>
                                            <p:strVal val="visible"/>
                                          </p:to>
                                        </p:set>
                                        <p:anim calcmode="lin" valueType="num" p14:bounceEnd="40000">
                                          <p:cBhvr additive="base">
                                            <p:cTn id="7" dur="5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53" presetClass="entr" presetSubtype="16" fill="hold" grpId="0" nodeType="withEffect">
                                      <p:stCondLst>
                                        <p:cond delay="0"/>
                                      </p:stCondLst>
                                      <p:iterate type="lt">
                                        <p:tmPct val="10000"/>
                                      </p:iterate>
                                      <p:childTnLst>
                                        <p:set>
                                          <p:cBhvr>
                                            <p:cTn id="10" dur="1" fill="hold">
                                              <p:stCondLst>
                                                <p:cond delay="0"/>
                                              </p:stCondLst>
                                            </p:cTn>
                                            <p:tgtEl>
                                              <p:spTgt spid="6"/>
                                            </p:tgtEl>
                                            <p:attrNameLst>
                                              <p:attrName>style.visibility</p:attrName>
                                            </p:attrNameLst>
                                          </p:cBhvr>
                                          <p:to>
                                            <p:strVal val="visible"/>
                                          </p:to>
                                        </p:set>
                                        <p:anim calcmode="lin" valueType="num">
                                          <p:cBhvr>
                                            <p:cTn id="11" dur="250" fill="hold"/>
                                            <p:tgtEl>
                                              <p:spTgt spid="6"/>
                                            </p:tgtEl>
                                            <p:attrNameLst>
                                              <p:attrName>ppt_w</p:attrName>
                                            </p:attrNameLst>
                                          </p:cBhvr>
                                          <p:tavLst>
                                            <p:tav tm="0">
                                              <p:val>
                                                <p:fltVal val="0"/>
                                              </p:val>
                                            </p:tav>
                                            <p:tav tm="100000">
                                              <p:val>
                                                <p:strVal val="#ppt_w"/>
                                              </p:val>
                                            </p:tav>
                                          </p:tavLst>
                                        </p:anim>
                                        <p:anim calcmode="lin" valueType="num">
                                          <p:cBhvr>
                                            <p:cTn id="12" dur="250" fill="hold"/>
                                            <p:tgtEl>
                                              <p:spTgt spid="6"/>
                                            </p:tgtEl>
                                            <p:attrNameLst>
                                              <p:attrName>ppt_h</p:attrName>
                                            </p:attrNameLst>
                                          </p:cBhvr>
                                          <p:tavLst>
                                            <p:tav tm="0">
                                              <p:val>
                                                <p:fltVal val="0"/>
                                              </p:val>
                                            </p:tav>
                                            <p:tav tm="100000">
                                              <p:val>
                                                <p:strVal val="#ppt_h"/>
                                              </p:val>
                                            </p:tav>
                                          </p:tavLst>
                                        </p:anim>
                                        <p:animEffect transition="in" filter="fade">
                                          <p:cBhvr>
                                            <p:cTn id="13" dur="250"/>
                                            <p:tgtEl>
                                              <p:spTgt spid="6"/>
                                            </p:tgtEl>
                                          </p:cBhvr>
                                        </p:animEffect>
                                      </p:childTnLst>
                                    </p:cTn>
                                  </p:par>
                                </p:childTnLst>
                              </p:cTn>
                            </p:par>
                            <p:par>
                              <p:cTn id="14" fill="hold">
                                <p:stCondLst>
                                  <p:cond delay="500"/>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0000" fill="hold" grpId="0" nodeType="afterEffect" nodePh="1">
                                      <p:stCondLst>
                                        <p:cond delay="0"/>
                                      </p:stCondLst>
                                      <p:endCondLst>
                                        <p:cond evt="begin" delay="0">
                                          <p:tn val="5"/>
                                        </p:cond>
                                      </p:end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53" presetClass="entr" presetSubtype="16" fill="hold" grpId="0" nodeType="withEffect">
                                      <p:stCondLst>
                                        <p:cond delay="0"/>
                                      </p:stCondLst>
                                      <p:iterate type="lt">
                                        <p:tmPct val="10000"/>
                                      </p:iterate>
                                      <p:childTnLst>
                                        <p:set>
                                          <p:cBhvr>
                                            <p:cTn id="10" dur="1" fill="hold">
                                              <p:stCondLst>
                                                <p:cond delay="0"/>
                                              </p:stCondLst>
                                            </p:cTn>
                                            <p:tgtEl>
                                              <p:spTgt spid="6"/>
                                            </p:tgtEl>
                                            <p:attrNameLst>
                                              <p:attrName>style.visibility</p:attrName>
                                            </p:attrNameLst>
                                          </p:cBhvr>
                                          <p:to>
                                            <p:strVal val="visible"/>
                                          </p:to>
                                        </p:set>
                                        <p:anim calcmode="lin" valueType="num">
                                          <p:cBhvr>
                                            <p:cTn id="11" dur="250" fill="hold"/>
                                            <p:tgtEl>
                                              <p:spTgt spid="6"/>
                                            </p:tgtEl>
                                            <p:attrNameLst>
                                              <p:attrName>ppt_w</p:attrName>
                                            </p:attrNameLst>
                                          </p:cBhvr>
                                          <p:tavLst>
                                            <p:tav tm="0">
                                              <p:val>
                                                <p:fltVal val="0"/>
                                              </p:val>
                                            </p:tav>
                                            <p:tav tm="100000">
                                              <p:val>
                                                <p:strVal val="#ppt_w"/>
                                              </p:val>
                                            </p:tav>
                                          </p:tavLst>
                                        </p:anim>
                                        <p:anim calcmode="lin" valueType="num">
                                          <p:cBhvr>
                                            <p:cTn id="12" dur="250" fill="hold"/>
                                            <p:tgtEl>
                                              <p:spTgt spid="6"/>
                                            </p:tgtEl>
                                            <p:attrNameLst>
                                              <p:attrName>ppt_h</p:attrName>
                                            </p:attrNameLst>
                                          </p:cBhvr>
                                          <p:tavLst>
                                            <p:tav tm="0">
                                              <p:val>
                                                <p:fltVal val="0"/>
                                              </p:val>
                                            </p:tav>
                                            <p:tav tm="100000">
                                              <p:val>
                                                <p:strVal val="#ppt_h"/>
                                              </p:val>
                                            </p:tav>
                                          </p:tavLst>
                                        </p:anim>
                                        <p:animEffect transition="in" filter="fade">
                                          <p:cBhvr>
                                            <p:cTn id="13" dur="250"/>
                                            <p:tgtEl>
                                              <p:spTgt spid="6"/>
                                            </p:tgtEl>
                                          </p:cBhvr>
                                        </p:animEffect>
                                      </p:childTnLst>
                                    </p:cTn>
                                  </p:par>
                                </p:childTnLst>
                              </p:cTn>
                            </p:par>
                            <p:par>
                              <p:cTn id="14" fill="hold">
                                <p:stCondLst>
                                  <p:cond delay="500"/>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1BA0AB19-AA14-4F54-97C0-10A66FB6FA3B}"/>
              </a:ext>
            </a:extLst>
          </p:cNvPr>
          <p:cNvSpPr txBox="1">
            <a:spLocks/>
          </p:cNvSpPr>
          <p:nvPr/>
        </p:nvSpPr>
        <p:spPr>
          <a:xfrm>
            <a:off x="677288" y="546636"/>
            <a:ext cx="3589912" cy="756295"/>
          </a:xfrm>
          <a:prstGeom prst="rect">
            <a:avLst/>
          </a:prstGeom>
        </p:spPr>
        <p:txBody>
          <a:bodyPr/>
          <a:lstStyle>
            <a:defPPr>
              <a:defRPr lang="en-US"/>
            </a:defPPr>
            <a:lvl1pPr>
              <a:lnSpc>
                <a:spcPct val="90000"/>
              </a:lnSpc>
              <a:spcBef>
                <a:spcPct val="0"/>
              </a:spcBef>
              <a:buNone/>
              <a:defRPr sz="4400">
                <a:solidFill>
                  <a:schemeClr val="bg1"/>
                </a:solidFill>
                <a:latin typeface="方正兰亭粗黑_GBK" panose="02000000000000000000" pitchFamily="2" charset="-122"/>
                <a:ea typeface="方正兰亭粗黑_GBK" panose="02000000000000000000" pitchFamily="2" charset="-122"/>
                <a:cs typeface="+mj-cs"/>
              </a:defRPr>
            </a:lvl1pPr>
          </a:lstStyle>
          <a:p>
            <a:r>
              <a:rPr lang="zh-CN" altLang="en-US" sz="3200" dirty="0"/>
              <a:t>项目研究背景</a:t>
            </a:r>
          </a:p>
        </p:txBody>
      </p:sp>
      <p:grpSp>
        <p:nvGrpSpPr>
          <p:cNvPr id="3" name="组合 2">
            <a:extLst>
              <a:ext uri="{FF2B5EF4-FFF2-40B4-BE49-F238E27FC236}">
                <a16:creationId xmlns:a16="http://schemas.microsoft.com/office/drawing/2014/main" xmlns="" id="{8D48BB27-588F-4CD9-A6BD-5BDD8F790E02}"/>
              </a:ext>
            </a:extLst>
          </p:cNvPr>
          <p:cNvGrpSpPr/>
          <p:nvPr/>
        </p:nvGrpSpPr>
        <p:grpSpPr>
          <a:xfrm>
            <a:off x="0" y="452431"/>
            <a:ext cx="507999" cy="647163"/>
            <a:chOff x="-43542" y="452431"/>
            <a:chExt cx="507999" cy="647163"/>
          </a:xfrm>
          <a:solidFill>
            <a:schemeClr val="bg1"/>
          </a:solidFill>
        </p:grpSpPr>
        <p:sp>
          <p:nvSpPr>
            <p:cNvPr id="4" name="矩形 3">
              <a:extLst>
                <a:ext uri="{FF2B5EF4-FFF2-40B4-BE49-F238E27FC236}">
                  <a16:creationId xmlns:a16="http://schemas.microsoft.com/office/drawing/2014/main" xmlns="" id="{0DCDCBEA-8FDE-4CB4-92F4-A6E5DD3809E9}"/>
                </a:ext>
              </a:extLst>
            </p:cNvPr>
            <p:cNvSpPr/>
            <p:nvPr/>
          </p:nvSpPr>
          <p:spPr>
            <a:xfrm>
              <a:off x="-43542" y="452431"/>
              <a:ext cx="304800" cy="64716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a:extLst>
                <a:ext uri="{FF2B5EF4-FFF2-40B4-BE49-F238E27FC236}">
                  <a16:creationId xmlns:a16="http://schemas.microsoft.com/office/drawing/2014/main" xmlns="" id="{809975A5-8FF2-4853-B332-008DFB25BAC9}"/>
                </a:ext>
              </a:extLst>
            </p:cNvPr>
            <p:cNvSpPr/>
            <p:nvPr/>
          </p:nvSpPr>
          <p:spPr>
            <a:xfrm>
              <a:off x="335923" y="452431"/>
              <a:ext cx="128534" cy="64716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a:extLst>
              <a:ext uri="{FF2B5EF4-FFF2-40B4-BE49-F238E27FC236}">
                <a16:creationId xmlns:a16="http://schemas.microsoft.com/office/drawing/2014/main" xmlns="" id="{FDF18289-2BD8-4495-BA28-D30FE739A7D3}"/>
              </a:ext>
            </a:extLst>
          </p:cNvPr>
          <p:cNvGrpSpPr/>
          <p:nvPr/>
        </p:nvGrpSpPr>
        <p:grpSpPr>
          <a:xfrm>
            <a:off x="1060773" y="3756819"/>
            <a:ext cx="1427814" cy="429297"/>
            <a:chOff x="795579" y="2817616"/>
            <a:chExt cx="1070860" cy="321973"/>
          </a:xfrm>
        </p:grpSpPr>
        <p:sp>
          <p:nvSpPr>
            <p:cNvPr id="7" name="圆角矩形 15">
              <a:extLst>
                <a:ext uri="{FF2B5EF4-FFF2-40B4-BE49-F238E27FC236}">
                  <a16:creationId xmlns:a16="http://schemas.microsoft.com/office/drawing/2014/main" xmlns="" id="{0226A7C2-639B-4AB1-A51D-6787B784C288}"/>
                </a:ext>
              </a:extLst>
            </p:cNvPr>
            <p:cNvSpPr/>
            <p:nvPr/>
          </p:nvSpPr>
          <p:spPr>
            <a:xfrm>
              <a:off x="795579" y="2817616"/>
              <a:ext cx="1070860" cy="321973"/>
            </a:xfrm>
            <a:prstGeom prst="roundRect">
              <a:avLst>
                <a:gd name="adj" fmla="val 50000"/>
              </a:avLst>
            </a:prstGeom>
            <a:solidFill>
              <a:schemeClr val="bg1"/>
            </a:solidFill>
            <a:ln>
              <a:noFill/>
            </a:ln>
            <a:effectLst>
              <a:outerShdw blurRad="127000" dist="1270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endParaRPr>
            </a:p>
          </p:txBody>
        </p:sp>
        <p:sp>
          <p:nvSpPr>
            <p:cNvPr id="8" name="文本框 19">
              <a:extLst>
                <a:ext uri="{FF2B5EF4-FFF2-40B4-BE49-F238E27FC236}">
                  <a16:creationId xmlns:a16="http://schemas.microsoft.com/office/drawing/2014/main" xmlns="" id="{645CE263-5331-4433-BAA7-30EB9AF2F0CF}"/>
                </a:ext>
              </a:extLst>
            </p:cNvPr>
            <p:cNvSpPr txBox="1">
              <a:spLocks noChangeArrowheads="1"/>
            </p:cNvSpPr>
            <p:nvPr/>
          </p:nvSpPr>
          <p:spPr bwMode="auto">
            <a:xfrm>
              <a:off x="969371" y="2851644"/>
              <a:ext cx="677108" cy="230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1219170" fontAlgn="base">
                <a:spcBef>
                  <a:spcPct val="0"/>
                </a:spcBef>
                <a:spcAft>
                  <a:spcPct val="0"/>
                </a:spcAft>
                <a:defRPr/>
              </a:pPr>
              <a:r>
                <a:rPr lang="zh-CN" altLang="en-US" sz="1400" b="1" kern="0" dirty="0">
                  <a:solidFill>
                    <a:srgbClr val="00075A"/>
                  </a:solidFill>
                  <a:sym typeface="Arial" panose="020B0604020202020204" pitchFamily="34" charset="0"/>
                </a:rPr>
                <a:t>了解更多</a:t>
              </a:r>
            </a:p>
          </p:txBody>
        </p:sp>
      </p:grpSp>
      <p:pic>
        <p:nvPicPr>
          <p:cNvPr id="9" name="图片 8">
            <a:extLst>
              <a:ext uri="{FF2B5EF4-FFF2-40B4-BE49-F238E27FC236}">
                <a16:creationId xmlns:a16="http://schemas.microsoft.com/office/drawing/2014/main" xmlns="" id="{F85DCAB6-0988-435A-B0AF-6E98AA5389D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698377" y="0"/>
            <a:ext cx="4493623" cy="6740435"/>
          </a:xfrm>
          <a:prstGeom prst="rect">
            <a:avLst/>
          </a:prstGeom>
        </p:spPr>
      </p:pic>
      <p:sp>
        <p:nvSpPr>
          <p:cNvPr id="10" name="TextBox 4">
            <a:extLst>
              <a:ext uri="{FF2B5EF4-FFF2-40B4-BE49-F238E27FC236}">
                <a16:creationId xmlns:a16="http://schemas.microsoft.com/office/drawing/2014/main" xmlns="" id="{E6638840-43CA-4C49-810F-169F2B77BDA2}"/>
              </a:ext>
            </a:extLst>
          </p:cNvPr>
          <p:cNvSpPr txBox="1"/>
          <p:nvPr/>
        </p:nvSpPr>
        <p:spPr>
          <a:xfrm>
            <a:off x="1060773" y="2576289"/>
            <a:ext cx="5508172" cy="1061829"/>
          </a:xfrm>
          <a:prstGeom prst="rect">
            <a:avLst/>
          </a:prstGeom>
          <a:noFill/>
        </p:spPr>
        <p:txBody>
          <a:bodyPr wrap="square" lIns="48000" rIns="48000" rtlCol="0">
            <a:spAutoFit/>
          </a:bodyPr>
          <a:lstStyle/>
          <a:p>
            <a:pPr defTabSz="1219170">
              <a:lnSpc>
                <a:spcPct val="150000"/>
              </a:lnSpc>
            </a:pPr>
            <a:r>
              <a:rPr lang="en-US" sz="1400">
                <a:solidFill>
                  <a:schemeClr val="bg1"/>
                </a:solidFill>
                <a:latin typeface="微软雅黑"/>
                <a:ea typeface="Microsoft YaHei UI"/>
              </a:rPr>
              <a:t>Lorem ipsum dolor sit amet, consectetur adipiscing elit. Donec luctus nibh sit amet sem vulputate, venenatis bibendum orci pulvinar. Nullam nec lorem ut</a:t>
            </a:r>
          </a:p>
        </p:txBody>
      </p:sp>
      <p:sp>
        <p:nvSpPr>
          <p:cNvPr id="11" name="TextBox 5">
            <a:extLst>
              <a:ext uri="{FF2B5EF4-FFF2-40B4-BE49-F238E27FC236}">
                <a16:creationId xmlns:a16="http://schemas.microsoft.com/office/drawing/2014/main" xmlns="" id="{FAB9B836-5D4E-4486-B821-2DC71468E96E}"/>
              </a:ext>
            </a:extLst>
          </p:cNvPr>
          <p:cNvSpPr txBox="1"/>
          <p:nvPr/>
        </p:nvSpPr>
        <p:spPr>
          <a:xfrm>
            <a:off x="967881" y="1435989"/>
            <a:ext cx="3987075" cy="666786"/>
          </a:xfrm>
          <a:prstGeom prst="rect">
            <a:avLst/>
          </a:prstGeom>
          <a:noFill/>
        </p:spPr>
        <p:txBody>
          <a:bodyPr wrap="square" lIns="48000" rIns="48000" rtlCol="0">
            <a:spAutoFit/>
          </a:bodyPr>
          <a:lstStyle/>
          <a:p>
            <a:pPr defTabSz="1219170"/>
            <a:r>
              <a:rPr lang="zh-CN" altLang="en-US" sz="3733" b="1" dirty="0">
                <a:solidFill>
                  <a:schemeClr val="bg1"/>
                </a:solidFill>
                <a:latin typeface="+mj-ea"/>
                <a:ea typeface="+mj-ea"/>
                <a:cs typeface="Lato Black" charset="0"/>
              </a:rPr>
              <a:t>项目背景分析</a:t>
            </a:r>
            <a:endParaRPr lang="en-US" sz="3733" b="1" dirty="0">
              <a:solidFill>
                <a:schemeClr val="bg1"/>
              </a:solidFill>
              <a:latin typeface="+mj-ea"/>
              <a:ea typeface="+mj-ea"/>
              <a:cs typeface="Lato Black" charset="0"/>
            </a:endParaRPr>
          </a:p>
        </p:txBody>
      </p:sp>
      <p:sp>
        <p:nvSpPr>
          <p:cNvPr id="12" name="椭圆 11">
            <a:extLst>
              <a:ext uri="{FF2B5EF4-FFF2-40B4-BE49-F238E27FC236}">
                <a16:creationId xmlns:a16="http://schemas.microsoft.com/office/drawing/2014/main" xmlns="" id="{3DED22A1-D3F5-4F8D-A9AD-482B2874F175}"/>
              </a:ext>
            </a:extLst>
          </p:cNvPr>
          <p:cNvSpPr/>
          <p:nvPr/>
        </p:nvSpPr>
        <p:spPr>
          <a:xfrm>
            <a:off x="1142052" y="4783124"/>
            <a:ext cx="798309" cy="798309"/>
          </a:xfrm>
          <a:prstGeom prst="ellipse">
            <a:avLst/>
          </a:prstGeom>
          <a:gradFill flip="none" rotWithShape="1">
            <a:gsLst>
              <a:gs pos="100000">
                <a:srgbClr val="FCFCFC"/>
              </a:gs>
              <a:gs pos="0">
                <a:srgbClr val="CCCCCC"/>
              </a:gs>
            </a:gsLst>
            <a:lin ang="7200000" scaled="0"/>
            <a:tileRect/>
          </a:gradFill>
          <a:ln w="12700" cap="flat" cmpd="sng" algn="ctr">
            <a:gradFill>
              <a:gsLst>
                <a:gs pos="89000">
                  <a:sysClr val="window" lastClr="FFFFFF">
                    <a:lumMod val="85000"/>
                  </a:sysClr>
                </a:gs>
                <a:gs pos="0">
                  <a:sysClr val="window" lastClr="FFFFFF"/>
                </a:gs>
              </a:gsLst>
              <a:lin ang="7200000" scaled="0"/>
            </a:gradFill>
            <a:prstDash val="solid"/>
          </a:ln>
          <a:effectLst>
            <a:outerShdw blurRad="254000" dist="127000" dir="8160000" algn="tr" rotWithShape="0">
              <a:prstClr val="black">
                <a:alpha val="34000"/>
              </a:prstClr>
            </a:outerShdw>
          </a:effectLst>
        </p:spPr>
        <p:txBody>
          <a:bodyPr anchor="ctr"/>
          <a:lstStyle/>
          <a:p>
            <a:pPr algn="ctr" defTabSz="1219170">
              <a:defRPr/>
            </a:pPr>
            <a:endParaRPr lang="zh-CN" altLang="en-US" sz="2400" kern="0">
              <a:solidFill>
                <a:schemeClr val="bg1"/>
              </a:solidFill>
              <a:latin typeface="Calibri"/>
              <a:ea typeface="宋体" panose="02010600030101010101" pitchFamily="2" charset="-122"/>
            </a:endParaRPr>
          </a:p>
        </p:txBody>
      </p:sp>
      <p:sp>
        <p:nvSpPr>
          <p:cNvPr id="13" name="椭圆 12">
            <a:extLst>
              <a:ext uri="{FF2B5EF4-FFF2-40B4-BE49-F238E27FC236}">
                <a16:creationId xmlns:a16="http://schemas.microsoft.com/office/drawing/2014/main" xmlns="" id="{374339B7-19BA-45A5-9EA1-070035D99286}"/>
              </a:ext>
            </a:extLst>
          </p:cNvPr>
          <p:cNvSpPr/>
          <p:nvPr/>
        </p:nvSpPr>
        <p:spPr>
          <a:xfrm>
            <a:off x="4145988" y="4771150"/>
            <a:ext cx="798309" cy="798309"/>
          </a:xfrm>
          <a:prstGeom prst="ellipse">
            <a:avLst/>
          </a:prstGeom>
          <a:gradFill flip="none" rotWithShape="1">
            <a:gsLst>
              <a:gs pos="100000">
                <a:srgbClr val="FCFCFC"/>
              </a:gs>
              <a:gs pos="0">
                <a:srgbClr val="CCCCCC"/>
              </a:gs>
            </a:gsLst>
            <a:lin ang="7200000" scaled="0"/>
            <a:tileRect/>
          </a:gradFill>
          <a:ln w="12700" cap="flat" cmpd="sng" algn="ctr">
            <a:gradFill>
              <a:gsLst>
                <a:gs pos="89000">
                  <a:sysClr val="window" lastClr="FFFFFF">
                    <a:lumMod val="85000"/>
                  </a:sysClr>
                </a:gs>
                <a:gs pos="0">
                  <a:sysClr val="window" lastClr="FFFFFF"/>
                </a:gs>
              </a:gsLst>
              <a:lin ang="7200000" scaled="0"/>
            </a:gradFill>
            <a:prstDash val="solid"/>
          </a:ln>
          <a:effectLst>
            <a:outerShdw blurRad="254000" dist="127000" dir="8160000" algn="tr" rotWithShape="0">
              <a:prstClr val="black">
                <a:alpha val="34000"/>
              </a:prstClr>
            </a:outerShdw>
          </a:effectLst>
        </p:spPr>
        <p:txBody>
          <a:bodyPr anchor="ctr"/>
          <a:lstStyle/>
          <a:p>
            <a:pPr algn="ctr" defTabSz="1219170">
              <a:defRPr/>
            </a:pPr>
            <a:endParaRPr lang="zh-CN" altLang="en-US" sz="2400" kern="0">
              <a:solidFill>
                <a:schemeClr val="bg1"/>
              </a:solidFill>
              <a:latin typeface="Calibri"/>
              <a:ea typeface="宋体" panose="02010600030101010101" pitchFamily="2" charset="-122"/>
            </a:endParaRPr>
          </a:p>
        </p:txBody>
      </p:sp>
      <p:sp>
        <p:nvSpPr>
          <p:cNvPr id="14" name="矩形 13">
            <a:extLst>
              <a:ext uri="{FF2B5EF4-FFF2-40B4-BE49-F238E27FC236}">
                <a16:creationId xmlns:a16="http://schemas.microsoft.com/office/drawing/2014/main" xmlns="" id="{2E4ADFD0-FF11-43CC-B41C-9A2E0B235F06}"/>
              </a:ext>
            </a:extLst>
          </p:cNvPr>
          <p:cNvSpPr/>
          <p:nvPr/>
        </p:nvSpPr>
        <p:spPr>
          <a:xfrm>
            <a:off x="1940361" y="5058213"/>
            <a:ext cx="2297811" cy="1323183"/>
          </a:xfrm>
          <a:prstGeom prst="rect">
            <a:avLst/>
          </a:prstGeom>
        </p:spPr>
        <p:txBody>
          <a:bodyPr wrap="square">
            <a:spAutoFit/>
          </a:bodyPr>
          <a:lstStyle/>
          <a:p>
            <a:pPr lvl="0">
              <a:lnSpc>
                <a:spcPct val="150000"/>
              </a:lnSpc>
              <a:defRPr/>
            </a:pPr>
            <a:r>
              <a:rPr lang="en-US" altLang="zh-CN" sz="1333">
                <a:solidFill>
                  <a:schemeClr val="bg1"/>
                </a:solidFill>
                <a:cs typeface="Arial" panose="020B0604020202020204" pitchFamily="34" charset="0"/>
              </a:rPr>
              <a:t>Lorem ipsum dolor sit amet, consectetuer adipiscing elit. Aenean commodo ligula eget dolor. </a:t>
            </a:r>
            <a:endParaRPr lang="zh-CN" altLang="en-US" sz="1333">
              <a:solidFill>
                <a:schemeClr val="bg1"/>
              </a:solidFill>
            </a:endParaRPr>
          </a:p>
        </p:txBody>
      </p:sp>
      <p:sp>
        <p:nvSpPr>
          <p:cNvPr id="15" name="文本框 14">
            <a:extLst>
              <a:ext uri="{FF2B5EF4-FFF2-40B4-BE49-F238E27FC236}">
                <a16:creationId xmlns:a16="http://schemas.microsoft.com/office/drawing/2014/main" xmlns="" id="{8DD9E78A-0840-4B76-A718-D056B2C709CF}"/>
              </a:ext>
            </a:extLst>
          </p:cNvPr>
          <p:cNvSpPr txBox="1"/>
          <p:nvPr/>
        </p:nvSpPr>
        <p:spPr>
          <a:xfrm>
            <a:off x="1922301" y="4796767"/>
            <a:ext cx="1617751" cy="379656"/>
          </a:xfrm>
          <a:prstGeom prst="rect">
            <a:avLst/>
          </a:prstGeom>
          <a:noFill/>
        </p:spPr>
        <p:txBody>
          <a:bodyPr wrap="none" rtlCol="0">
            <a:spAutoFit/>
          </a:bodyPr>
          <a:lstStyle/>
          <a:p>
            <a:r>
              <a:rPr lang="zh-CN" altLang="en-US" sz="1867" b="1" dirty="0">
                <a:solidFill>
                  <a:schemeClr val="bg1"/>
                </a:solidFill>
                <a:latin typeface="微软雅黑" panose="020B0503020204020204" pitchFamily="34" charset="-122"/>
                <a:ea typeface="微软雅黑" panose="020B0503020204020204" pitchFamily="34" charset="-122"/>
              </a:rPr>
              <a:t>点击输入标题</a:t>
            </a:r>
          </a:p>
        </p:txBody>
      </p:sp>
      <p:sp>
        <p:nvSpPr>
          <p:cNvPr id="16" name="矩形 15">
            <a:extLst>
              <a:ext uri="{FF2B5EF4-FFF2-40B4-BE49-F238E27FC236}">
                <a16:creationId xmlns:a16="http://schemas.microsoft.com/office/drawing/2014/main" xmlns="" id="{656B6349-1549-4302-8771-71B312EA3FE2}"/>
              </a:ext>
            </a:extLst>
          </p:cNvPr>
          <p:cNvSpPr/>
          <p:nvPr/>
        </p:nvSpPr>
        <p:spPr>
          <a:xfrm>
            <a:off x="5018313" y="5058213"/>
            <a:ext cx="2297811" cy="1323183"/>
          </a:xfrm>
          <a:prstGeom prst="rect">
            <a:avLst/>
          </a:prstGeom>
        </p:spPr>
        <p:txBody>
          <a:bodyPr wrap="square">
            <a:spAutoFit/>
          </a:bodyPr>
          <a:lstStyle/>
          <a:p>
            <a:pPr lvl="0">
              <a:lnSpc>
                <a:spcPct val="150000"/>
              </a:lnSpc>
              <a:defRPr/>
            </a:pPr>
            <a:r>
              <a:rPr lang="en-US" altLang="zh-CN" sz="1333">
                <a:solidFill>
                  <a:schemeClr val="bg1"/>
                </a:solidFill>
                <a:cs typeface="Arial" panose="020B0604020202020204" pitchFamily="34" charset="0"/>
              </a:rPr>
              <a:t>Lorem ipsum dolor sit amet, consectetuer adipiscing elit. Aenean commodo ligula eget dolor. </a:t>
            </a:r>
            <a:endParaRPr lang="zh-CN" altLang="en-US" sz="1333">
              <a:solidFill>
                <a:schemeClr val="bg1"/>
              </a:solidFill>
            </a:endParaRPr>
          </a:p>
        </p:txBody>
      </p:sp>
      <p:sp>
        <p:nvSpPr>
          <p:cNvPr id="17" name="文本框 16">
            <a:extLst>
              <a:ext uri="{FF2B5EF4-FFF2-40B4-BE49-F238E27FC236}">
                <a16:creationId xmlns:a16="http://schemas.microsoft.com/office/drawing/2014/main" xmlns="" id="{68BA7FE1-49D7-4A2F-BA91-536F21508C30}"/>
              </a:ext>
            </a:extLst>
          </p:cNvPr>
          <p:cNvSpPr txBox="1"/>
          <p:nvPr/>
        </p:nvSpPr>
        <p:spPr>
          <a:xfrm>
            <a:off x="5000253" y="4796767"/>
            <a:ext cx="1617751" cy="379656"/>
          </a:xfrm>
          <a:prstGeom prst="rect">
            <a:avLst/>
          </a:prstGeom>
          <a:noFill/>
        </p:spPr>
        <p:txBody>
          <a:bodyPr wrap="none" rtlCol="0">
            <a:spAutoFit/>
          </a:bodyPr>
          <a:lstStyle/>
          <a:p>
            <a:r>
              <a:rPr lang="zh-CN" altLang="en-US" sz="1867" b="1" dirty="0">
                <a:solidFill>
                  <a:schemeClr val="bg1"/>
                </a:solidFill>
                <a:latin typeface="微软雅黑" panose="020B0503020204020204" pitchFamily="34" charset="-122"/>
                <a:ea typeface="微软雅黑" panose="020B0503020204020204" pitchFamily="34" charset="-122"/>
              </a:rPr>
              <a:t>点击输入标题</a:t>
            </a:r>
          </a:p>
        </p:txBody>
      </p:sp>
      <p:sp>
        <p:nvSpPr>
          <p:cNvPr id="18" name="AutoShape 4">
            <a:extLst>
              <a:ext uri="{FF2B5EF4-FFF2-40B4-BE49-F238E27FC236}">
                <a16:creationId xmlns:a16="http://schemas.microsoft.com/office/drawing/2014/main" xmlns="" id="{05345318-9EEE-46FC-9980-3E628391B648}"/>
              </a:ext>
            </a:extLst>
          </p:cNvPr>
          <p:cNvSpPr>
            <a:spLocks/>
          </p:cNvSpPr>
          <p:nvPr/>
        </p:nvSpPr>
        <p:spPr bwMode="auto">
          <a:xfrm>
            <a:off x="4352810" y="4977291"/>
            <a:ext cx="384668" cy="3860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28" y="17466"/>
                </a:moveTo>
                <a:cubicBezTo>
                  <a:pt x="16669" y="16923"/>
                  <a:pt x="15846" y="16465"/>
                  <a:pt x="14963" y="16121"/>
                </a:cubicBezTo>
                <a:cubicBezTo>
                  <a:pt x="15595" y="14609"/>
                  <a:pt x="15967" y="12928"/>
                  <a:pt x="16010" y="11148"/>
                </a:cubicBezTo>
                <a:lnTo>
                  <a:pt x="20188" y="11148"/>
                </a:lnTo>
                <a:cubicBezTo>
                  <a:pt x="20097" y="13612"/>
                  <a:pt x="19065" y="15838"/>
                  <a:pt x="17428" y="17466"/>
                </a:cubicBezTo>
                <a:moveTo>
                  <a:pt x="1411" y="11148"/>
                </a:moveTo>
                <a:lnTo>
                  <a:pt x="5589" y="11148"/>
                </a:lnTo>
                <a:cubicBezTo>
                  <a:pt x="5632" y="12928"/>
                  <a:pt x="6004" y="14609"/>
                  <a:pt x="6636" y="16121"/>
                </a:cubicBezTo>
                <a:cubicBezTo>
                  <a:pt x="5753" y="16465"/>
                  <a:pt x="4931" y="16923"/>
                  <a:pt x="4171" y="17466"/>
                </a:cubicBezTo>
                <a:cubicBezTo>
                  <a:pt x="2534" y="15838"/>
                  <a:pt x="1502" y="13612"/>
                  <a:pt x="1411" y="11148"/>
                </a:cubicBezTo>
                <a:moveTo>
                  <a:pt x="3785" y="4553"/>
                </a:moveTo>
                <a:cubicBezTo>
                  <a:pt x="4579" y="5170"/>
                  <a:pt x="5448" y="5691"/>
                  <a:pt x="6388" y="6084"/>
                </a:cubicBezTo>
                <a:cubicBezTo>
                  <a:pt x="5901" y="7433"/>
                  <a:pt x="5627" y="8908"/>
                  <a:pt x="5589" y="10451"/>
                </a:cubicBezTo>
                <a:lnTo>
                  <a:pt x="1411" y="10451"/>
                </a:lnTo>
                <a:cubicBezTo>
                  <a:pt x="1494" y="8190"/>
                  <a:pt x="2376" y="6135"/>
                  <a:pt x="3785" y="4553"/>
                </a:cubicBezTo>
                <a:moveTo>
                  <a:pt x="11148" y="10451"/>
                </a:moveTo>
                <a:lnTo>
                  <a:pt x="11148" y="6950"/>
                </a:lnTo>
                <a:cubicBezTo>
                  <a:pt x="12339" y="6913"/>
                  <a:pt x="13484" y="6696"/>
                  <a:pt x="14558" y="6324"/>
                </a:cubicBezTo>
                <a:cubicBezTo>
                  <a:pt x="15018" y="7598"/>
                  <a:pt x="15276" y="8992"/>
                  <a:pt x="15314" y="10451"/>
                </a:cubicBezTo>
                <a:cubicBezTo>
                  <a:pt x="15314" y="10451"/>
                  <a:pt x="11148" y="10451"/>
                  <a:pt x="11148" y="10451"/>
                </a:cubicBezTo>
                <a:close/>
                <a:moveTo>
                  <a:pt x="14311" y="15882"/>
                </a:moveTo>
                <a:cubicBezTo>
                  <a:pt x="13309" y="15559"/>
                  <a:pt x="12247" y="15380"/>
                  <a:pt x="11148" y="15346"/>
                </a:cubicBezTo>
                <a:lnTo>
                  <a:pt x="11148" y="11148"/>
                </a:lnTo>
                <a:lnTo>
                  <a:pt x="15314" y="11148"/>
                </a:lnTo>
                <a:cubicBezTo>
                  <a:pt x="15270" y="12844"/>
                  <a:pt x="14914" y="14445"/>
                  <a:pt x="14311" y="15882"/>
                </a:cubicBezTo>
                <a:moveTo>
                  <a:pt x="14683" y="16757"/>
                </a:moveTo>
                <a:cubicBezTo>
                  <a:pt x="15476" y="17063"/>
                  <a:pt x="16218" y="17466"/>
                  <a:pt x="16904" y="17941"/>
                </a:cubicBezTo>
                <a:cubicBezTo>
                  <a:pt x="15632" y="19031"/>
                  <a:pt x="14067" y="19781"/>
                  <a:pt x="12344" y="20068"/>
                </a:cubicBezTo>
                <a:cubicBezTo>
                  <a:pt x="13280" y="19136"/>
                  <a:pt x="14076" y="18017"/>
                  <a:pt x="14683" y="16757"/>
                </a:cubicBezTo>
                <a:moveTo>
                  <a:pt x="11148" y="20188"/>
                </a:moveTo>
                <a:lnTo>
                  <a:pt x="11148" y="16043"/>
                </a:lnTo>
                <a:cubicBezTo>
                  <a:pt x="12146" y="16075"/>
                  <a:pt x="13113" y="16231"/>
                  <a:pt x="14025" y="16516"/>
                </a:cubicBezTo>
                <a:cubicBezTo>
                  <a:pt x="13314" y="17970"/>
                  <a:pt x="12343" y="19223"/>
                  <a:pt x="11185" y="20186"/>
                </a:cubicBezTo>
                <a:cubicBezTo>
                  <a:pt x="11185" y="20186"/>
                  <a:pt x="11148" y="20188"/>
                  <a:pt x="11148" y="20188"/>
                </a:cubicBezTo>
                <a:close/>
                <a:moveTo>
                  <a:pt x="9255" y="20068"/>
                </a:moveTo>
                <a:cubicBezTo>
                  <a:pt x="7532" y="19781"/>
                  <a:pt x="5967" y="19031"/>
                  <a:pt x="4695" y="17941"/>
                </a:cubicBezTo>
                <a:cubicBezTo>
                  <a:pt x="5381" y="17466"/>
                  <a:pt x="6123" y="17063"/>
                  <a:pt x="6916" y="16757"/>
                </a:cubicBezTo>
                <a:cubicBezTo>
                  <a:pt x="7523" y="18017"/>
                  <a:pt x="8319" y="19136"/>
                  <a:pt x="9255" y="20068"/>
                </a:cubicBezTo>
                <a:moveTo>
                  <a:pt x="10451" y="11148"/>
                </a:moveTo>
                <a:lnTo>
                  <a:pt x="10451" y="15346"/>
                </a:lnTo>
                <a:cubicBezTo>
                  <a:pt x="9352" y="15380"/>
                  <a:pt x="8290" y="15559"/>
                  <a:pt x="7288" y="15882"/>
                </a:cubicBezTo>
                <a:cubicBezTo>
                  <a:pt x="6685" y="14445"/>
                  <a:pt x="6329" y="12844"/>
                  <a:pt x="6285" y="11148"/>
                </a:cubicBezTo>
                <a:cubicBezTo>
                  <a:pt x="6285" y="11148"/>
                  <a:pt x="10451" y="11148"/>
                  <a:pt x="10451" y="11148"/>
                </a:cubicBezTo>
                <a:close/>
                <a:moveTo>
                  <a:pt x="7041" y="6324"/>
                </a:moveTo>
                <a:cubicBezTo>
                  <a:pt x="8115" y="6696"/>
                  <a:pt x="9260" y="6913"/>
                  <a:pt x="10451" y="6950"/>
                </a:cubicBezTo>
                <a:lnTo>
                  <a:pt x="10451" y="10451"/>
                </a:lnTo>
                <a:lnTo>
                  <a:pt x="6285" y="10451"/>
                </a:lnTo>
                <a:cubicBezTo>
                  <a:pt x="6324" y="8992"/>
                  <a:pt x="6581" y="7598"/>
                  <a:pt x="7041" y="6324"/>
                </a:cubicBezTo>
                <a:moveTo>
                  <a:pt x="6651" y="5442"/>
                </a:moveTo>
                <a:cubicBezTo>
                  <a:pt x="5790" y="5084"/>
                  <a:pt x="4993" y="4609"/>
                  <a:pt x="4263" y="4050"/>
                </a:cubicBezTo>
                <a:cubicBezTo>
                  <a:pt x="5606" y="2749"/>
                  <a:pt x="7332" y="1851"/>
                  <a:pt x="9255" y="1531"/>
                </a:cubicBezTo>
                <a:cubicBezTo>
                  <a:pt x="8175" y="2610"/>
                  <a:pt x="7286" y="3939"/>
                  <a:pt x="6651" y="5442"/>
                </a:cubicBezTo>
                <a:moveTo>
                  <a:pt x="10451" y="1411"/>
                </a:moveTo>
                <a:lnTo>
                  <a:pt x="10451" y="6253"/>
                </a:lnTo>
                <a:cubicBezTo>
                  <a:pt x="9352" y="6217"/>
                  <a:pt x="8296" y="6021"/>
                  <a:pt x="7303" y="5681"/>
                </a:cubicBezTo>
                <a:cubicBezTo>
                  <a:pt x="8029" y="3972"/>
                  <a:pt x="9101" y="2507"/>
                  <a:pt x="10415" y="1413"/>
                </a:cubicBezTo>
                <a:cubicBezTo>
                  <a:pt x="10427" y="1412"/>
                  <a:pt x="10439" y="1411"/>
                  <a:pt x="10451" y="1411"/>
                </a:cubicBezTo>
                <a:moveTo>
                  <a:pt x="12344" y="1531"/>
                </a:moveTo>
                <a:cubicBezTo>
                  <a:pt x="14267" y="1851"/>
                  <a:pt x="15993" y="2749"/>
                  <a:pt x="17336" y="4050"/>
                </a:cubicBezTo>
                <a:cubicBezTo>
                  <a:pt x="16606" y="4609"/>
                  <a:pt x="15809" y="5084"/>
                  <a:pt x="14948" y="5442"/>
                </a:cubicBezTo>
                <a:cubicBezTo>
                  <a:pt x="14313" y="3939"/>
                  <a:pt x="13424" y="2610"/>
                  <a:pt x="12344" y="1531"/>
                </a:cubicBezTo>
                <a:moveTo>
                  <a:pt x="11184" y="1413"/>
                </a:moveTo>
                <a:cubicBezTo>
                  <a:pt x="12498" y="2507"/>
                  <a:pt x="13570" y="3972"/>
                  <a:pt x="14296" y="5681"/>
                </a:cubicBezTo>
                <a:cubicBezTo>
                  <a:pt x="13303" y="6021"/>
                  <a:pt x="12247" y="6217"/>
                  <a:pt x="11148" y="6253"/>
                </a:cubicBezTo>
                <a:lnTo>
                  <a:pt x="11148" y="1411"/>
                </a:lnTo>
                <a:cubicBezTo>
                  <a:pt x="11160" y="1411"/>
                  <a:pt x="11172" y="1412"/>
                  <a:pt x="11184" y="1413"/>
                </a:cubicBezTo>
                <a:moveTo>
                  <a:pt x="10414" y="20186"/>
                </a:moveTo>
                <a:cubicBezTo>
                  <a:pt x="9256" y="19223"/>
                  <a:pt x="8285" y="17970"/>
                  <a:pt x="7574" y="16516"/>
                </a:cubicBezTo>
                <a:cubicBezTo>
                  <a:pt x="8486" y="16231"/>
                  <a:pt x="9453" y="16075"/>
                  <a:pt x="10451" y="16043"/>
                </a:cubicBezTo>
                <a:lnTo>
                  <a:pt x="10451" y="20188"/>
                </a:lnTo>
                <a:cubicBezTo>
                  <a:pt x="10451" y="20188"/>
                  <a:pt x="10414" y="20186"/>
                  <a:pt x="10414" y="20186"/>
                </a:cubicBezTo>
                <a:close/>
                <a:moveTo>
                  <a:pt x="20188" y="10451"/>
                </a:moveTo>
                <a:lnTo>
                  <a:pt x="16010" y="10451"/>
                </a:lnTo>
                <a:cubicBezTo>
                  <a:pt x="15972" y="8908"/>
                  <a:pt x="15698" y="7433"/>
                  <a:pt x="15211" y="6084"/>
                </a:cubicBezTo>
                <a:cubicBezTo>
                  <a:pt x="16151" y="5691"/>
                  <a:pt x="17020" y="5170"/>
                  <a:pt x="17814" y="4553"/>
                </a:cubicBezTo>
                <a:cubicBezTo>
                  <a:pt x="19223" y="6135"/>
                  <a:pt x="20105" y="8190"/>
                  <a:pt x="20188" y="10451"/>
                </a:cubicBezTo>
                <a:moveTo>
                  <a:pt x="10800" y="0"/>
                </a:moveTo>
                <a:cubicBezTo>
                  <a:pt x="4835" y="0"/>
                  <a:pt x="0" y="4835"/>
                  <a:pt x="0" y="10800"/>
                </a:cubicBezTo>
                <a:cubicBezTo>
                  <a:pt x="0" y="16764"/>
                  <a:pt x="4835" y="21600"/>
                  <a:pt x="10800" y="21600"/>
                </a:cubicBezTo>
                <a:cubicBezTo>
                  <a:pt x="16764" y="21600"/>
                  <a:pt x="21600" y="16764"/>
                  <a:pt x="21600" y="10800"/>
                </a:cubicBezTo>
                <a:cubicBezTo>
                  <a:pt x="21600" y="4835"/>
                  <a:pt x="16764" y="0"/>
                  <a:pt x="10800" y="0"/>
                </a:cubicBezTo>
              </a:path>
            </a:pathLst>
          </a:custGeom>
          <a:solidFill>
            <a:srgbClr val="00075A"/>
          </a:solidFill>
          <a:ln>
            <a:noFill/>
          </a:ln>
          <a:effectLst/>
          <a:extLst/>
        </p:spPr>
        <p:txBody>
          <a:bodyPr lIns="50800" tIns="50800" rIns="50800" bIns="50800" anchor="ctr"/>
          <a:lstStyle/>
          <a:p>
            <a:pPr defTabSz="609585">
              <a:defRPr/>
            </a:pPr>
            <a:endParaRPr lang="en-US" sz="4000" kern="0" dirty="0">
              <a:solidFill>
                <a:schemeClr val="bg1"/>
              </a:solidFill>
              <a:effectLst>
                <a:outerShdw blurRad="38100" dist="38100" dir="2700000" algn="tl">
                  <a:srgbClr val="000000"/>
                </a:outerShdw>
              </a:effectLst>
              <a:latin typeface="Calibri"/>
            </a:endParaRPr>
          </a:p>
        </p:txBody>
      </p:sp>
      <p:sp>
        <p:nvSpPr>
          <p:cNvPr id="19" name="AutoShape 59">
            <a:extLst>
              <a:ext uri="{FF2B5EF4-FFF2-40B4-BE49-F238E27FC236}">
                <a16:creationId xmlns:a16="http://schemas.microsoft.com/office/drawing/2014/main" xmlns="" id="{F0F6FC21-5AA4-4594-BE12-3FD3C2EAB9E4}"/>
              </a:ext>
            </a:extLst>
          </p:cNvPr>
          <p:cNvSpPr>
            <a:spLocks/>
          </p:cNvSpPr>
          <p:nvPr/>
        </p:nvSpPr>
        <p:spPr bwMode="auto">
          <a:xfrm>
            <a:off x="1338552" y="5058214"/>
            <a:ext cx="344229" cy="343641"/>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rgbClr val="00075A"/>
          </a:solidFill>
          <a:ln>
            <a:noFill/>
          </a:ln>
          <a:effectLst/>
          <a:extLst/>
        </p:spPr>
        <p:txBody>
          <a:bodyPr lIns="50800" tIns="50800" rIns="50800" bIns="50800" anchor="ctr"/>
          <a:lstStyle/>
          <a:p>
            <a:pPr defTabSz="609585">
              <a:defRPr/>
            </a:pPr>
            <a:endParaRPr lang="en-US" sz="4000" kern="0" dirty="0">
              <a:solidFill>
                <a:schemeClr val="bg1"/>
              </a:solidFill>
              <a:effectLst>
                <a:outerShdw blurRad="38100" dist="38100" dir="2700000" algn="tl">
                  <a:srgbClr val="000000"/>
                </a:outerShdw>
              </a:effectLst>
              <a:latin typeface="Calibri"/>
            </a:endParaRPr>
          </a:p>
        </p:txBody>
      </p:sp>
    </p:spTree>
    <p:extLst>
      <p:ext uri="{BB962C8B-B14F-4D97-AF65-F5344CB8AC3E}">
        <p14:creationId xmlns:p14="http://schemas.microsoft.com/office/powerpoint/2010/main" val="107213641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p:cTn id="17" dur="500" fill="hold"/>
                                        <p:tgtEl>
                                          <p:spTgt spid="11"/>
                                        </p:tgtEl>
                                        <p:attrNameLst>
                                          <p:attrName>ppt_w</p:attrName>
                                        </p:attrNameLst>
                                      </p:cBhvr>
                                      <p:tavLst>
                                        <p:tav tm="0">
                                          <p:val>
                                            <p:fltVal val="0"/>
                                          </p:val>
                                        </p:tav>
                                        <p:tav tm="100000">
                                          <p:val>
                                            <p:strVal val="#ppt_w"/>
                                          </p:val>
                                        </p:tav>
                                      </p:tavLst>
                                    </p:anim>
                                    <p:anim calcmode="lin" valueType="num">
                                      <p:cBhvr>
                                        <p:cTn id="18" dur="500" fill="hold"/>
                                        <p:tgtEl>
                                          <p:spTgt spid="11"/>
                                        </p:tgtEl>
                                        <p:attrNameLst>
                                          <p:attrName>ppt_h</p:attrName>
                                        </p:attrNameLst>
                                      </p:cBhvr>
                                      <p:tavLst>
                                        <p:tav tm="0">
                                          <p:val>
                                            <p:fltVal val="0"/>
                                          </p:val>
                                        </p:tav>
                                        <p:tav tm="100000">
                                          <p:val>
                                            <p:strVal val="#ppt_h"/>
                                          </p:val>
                                        </p:tav>
                                      </p:tavLst>
                                    </p:anim>
                                    <p:animEffect transition="in" filter="fade">
                                      <p:cBhvr>
                                        <p:cTn id="19" dur="500"/>
                                        <p:tgtEl>
                                          <p:spTgt spid="11"/>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500" fill="hold"/>
                                        <p:tgtEl>
                                          <p:spTgt spid="12"/>
                                        </p:tgtEl>
                                        <p:attrNameLst>
                                          <p:attrName>ppt_w</p:attrName>
                                        </p:attrNameLst>
                                      </p:cBhvr>
                                      <p:tavLst>
                                        <p:tav tm="0">
                                          <p:val>
                                            <p:fltVal val="0"/>
                                          </p:val>
                                        </p:tav>
                                        <p:tav tm="100000">
                                          <p:val>
                                            <p:strVal val="#ppt_w"/>
                                          </p:val>
                                        </p:tav>
                                      </p:tavLst>
                                    </p:anim>
                                    <p:anim calcmode="lin" valueType="num">
                                      <p:cBhvr>
                                        <p:cTn id="23" dur="500" fill="hold"/>
                                        <p:tgtEl>
                                          <p:spTgt spid="12"/>
                                        </p:tgtEl>
                                        <p:attrNameLst>
                                          <p:attrName>ppt_h</p:attrName>
                                        </p:attrNameLst>
                                      </p:cBhvr>
                                      <p:tavLst>
                                        <p:tav tm="0">
                                          <p:val>
                                            <p:fltVal val="0"/>
                                          </p:val>
                                        </p:tav>
                                        <p:tav tm="100000">
                                          <p:val>
                                            <p:strVal val="#ppt_h"/>
                                          </p:val>
                                        </p:tav>
                                      </p:tavLst>
                                    </p:anim>
                                    <p:animEffect transition="in" filter="fade">
                                      <p:cBhvr>
                                        <p:cTn id="24" dur="500"/>
                                        <p:tgtEl>
                                          <p:spTgt spid="12"/>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500" fill="hold"/>
                                        <p:tgtEl>
                                          <p:spTgt spid="13"/>
                                        </p:tgtEl>
                                        <p:attrNameLst>
                                          <p:attrName>ppt_w</p:attrName>
                                        </p:attrNameLst>
                                      </p:cBhvr>
                                      <p:tavLst>
                                        <p:tav tm="0">
                                          <p:val>
                                            <p:fltVal val="0"/>
                                          </p:val>
                                        </p:tav>
                                        <p:tav tm="100000">
                                          <p:val>
                                            <p:strVal val="#ppt_w"/>
                                          </p:val>
                                        </p:tav>
                                      </p:tavLst>
                                    </p:anim>
                                    <p:anim calcmode="lin" valueType="num">
                                      <p:cBhvr>
                                        <p:cTn id="28" dur="500" fill="hold"/>
                                        <p:tgtEl>
                                          <p:spTgt spid="13"/>
                                        </p:tgtEl>
                                        <p:attrNameLst>
                                          <p:attrName>ppt_h</p:attrName>
                                        </p:attrNameLst>
                                      </p:cBhvr>
                                      <p:tavLst>
                                        <p:tav tm="0">
                                          <p:val>
                                            <p:fltVal val="0"/>
                                          </p:val>
                                        </p:tav>
                                        <p:tav tm="100000">
                                          <p:val>
                                            <p:strVal val="#ppt_h"/>
                                          </p:val>
                                        </p:tav>
                                      </p:tavLst>
                                    </p:anim>
                                    <p:animEffect transition="in" filter="fade">
                                      <p:cBhvr>
                                        <p:cTn id="29" dur="500"/>
                                        <p:tgtEl>
                                          <p:spTgt spid="13"/>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p:cTn id="32" dur="500" fill="hold"/>
                                        <p:tgtEl>
                                          <p:spTgt spid="14"/>
                                        </p:tgtEl>
                                        <p:attrNameLst>
                                          <p:attrName>ppt_w</p:attrName>
                                        </p:attrNameLst>
                                      </p:cBhvr>
                                      <p:tavLst>
                                        <p:tav tm="0">
                                          <p:val>
                                            <p:fltVal val="0"/>
                                          </p:val>
                                        </p:tav>
                                        <p:tav tm="100000">
                                          <p:val>
                                            <p:strVal val="#ppt_w"/>
                                          </p:val>
                                        </p:tav>
                                      </p:tavLst>
                                    </p:anim>
                                    <p:anim calcmode="lin" valueType="num">
                                      <p:cBhvr>
                                        <p:cTn id="33" dur="500" fill="hold"/>
                                        <p:tgtEl>
                                          <p:spTgt spid="14"/>
                                        </p:tgtEl>
                                        <p:attrNameLst>
                                          <p:attrName>ppt_h</p:attrName>
                                        </p:attrNameLst>
                                      </p:cBhvr>
                                      <p:tavLst>
                                        <p:tav tm="0">
                                          <p:val>
                                            <p:fltVal val="0"/>
                                          </p:val>
                                        </p:tav>
                                        <p:tav tm="100000">
                                          <p:val>
                                            <p:strVal val="#ppt_h"/>
                                          </p:val>
                                        </p:tav>
                                      </p:tavLst>
                                    </p:anim>
                                    <p:animEffect transition="in" filter="fade">
                                      <p:cBhvr>
                                        <p:cTn id="34" dur="500"/>
                                        <p:tgtEl>
                                          <p:spTgt spid="14"/>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p:cTn id="37" dur="500" fill="hold"/>
                                        <p:tgtEl>
                                          <p:spTgt spid="15"/>
                                        </p:tgtEl>
                                        <p:attrNameLst>
                                          <p:attrName>ppt_w</p:attrName>
                                        </p:attrNameLst>
                                      </p:cBhvr>
                                      <p:tavLst>
                                        <p:tav tm="0">
                                          <p:val>
                                            <p:fltVal val="0"/>
                                          </p:val>
                                        </p:tav>
                                        <p:tav tm="100000">
                                          <p:val>
                                            <p:strVal val="#ppt_w"/>
                                          </p:val>
                                        </p:tav>
                                      </p:tavLst>
                                    </p:anim>
                                    <p:anim calcmode="lin" valueType="num">
                                      <p:cBhvr>
                                        <p:cTn id="38" dur="500" fill="hold"/>
                                        <p:tgtEl>
                                          <p:spTgt spid="15"/>
                                        </p:tgtEl>
                                        <p:attrNameLst>
                                          <p:attrName>ppt_h</p:attrName>
                                        </p:attrNameLst>
                                      </p:cBhvr>
                                      <p:tavLst>
                                        <p:tav tm="0">
                                          <p:val>
                                            <p:fltVal val="0"/>
                                          </p:val>
                                        </p:tav>
                                        <p:tav tm="100000">
                                          <p:val>
                                            <p:strVal val="#ppt_h"/>
                                          </p:val>
                                        </p:tav>
                                      </p:tavLst>
                                    </p:anim>
                                    <p:animEffect transition="in" filter="fade">
                                      <p:cBhvr>
                                        <p:cTn id="39" dur="500"/>
                                        <p:tgtEl>
                                          <p:spTgt spid="15"/>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p:cTn id="42" dur="500" fill="hold"/>
                                        <p:tgtEl>
                                          <p:spTgt spid="16"/>
                                        </p:tgtEl>
                                        <p:attrNameLst>
                                          <p:attrName>ppt_w</p:attrName>
                                        </p:attrNameLst>
                                      </p:cBhvr>
                                      <p:tavLst>
                                        <p:tav tm="0">
                                          <p:val>
                                            <p:fltVal val="0"/>
                                          </p:val>
                                        </p:tav>
                                        <p:tav tm="100000">
                                          <p:val>
                                            <p:strVal val="#ppt_w"/>
                                          </p:val>
                                        </p:tav>
                                      </p:tavLst>
                                    </p:anim>
                                    <p:anim calcmode="lin" valueType="num">
                                      <p:cBhvr>
                                        <p:cTn id="43" dur="500" fill="hold"/>
                                        <p:tgtEl>
                                          <p:spTgt spid="16"/>
                                        </p:tgtEl>
                                        <p:attrNameLst>
                                          <p:attrName>ppt_h</p:attrName>
                                        </p:attrNameLst>
                                      </p:cBhvr>
                                      <p:tavLst>
                                        <p:tav tm="0">
                                          <p:val>
                                            <p:fltVal val="0"/>
                                          </p:val>
                                        </p:tav>
                                        <p:tav tm="100000">
                                          <p:val>
                                            <p:strVal val="#ppt_h"/>
                                          </p:val>
                                        </p:tav>
                                      </p:tavLst>
                                    </p:anim>
                                    <p:animEffect transition="in" filter="fade">
                                      <p:cBhvr>
                                        <p:cTn id="44" dur="500"/>
                                        <p:tgtEl>
                                          <p:spTgt spid="16"/>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p:cTn id="47" dur="500" fill="hold"/>
                                        <p:tgtEl>
                                          <p:spTgt spid="17"/>
                                        </p:tgtEl>
                                        <p:attrNameLst>
                                          <p:attrName>ppt_w</p:attrName>
                                        </p:attrNameLst>
                                      </p:cBhvr>
                                      <p:tavLst>
                                        <p:tav tm="0">
                                          <p:val>
                                            <p:fltVal val="0"/>
                                          </p:val>
                                        </p:tav>
                                        <p:tav tm="100000">
                                          <p:val>
                                            <p:strVal val="#ppt_w"/>
                                          </p:val>
                                        </p:tav>
                                      </p:tavLst>
                                    </p:anim>
                                    <p:anim calcmode="lin" valueType="num">
                                      <p:cBhvr>
                                        <p:cTn id="48" dur="500" fill="hold"/>
                                        <p:tgtEl>
                                          <p:spTgt spid="17"/>
                                        </p:tgtEl>
                                        <p:attrNameLst>
                                          <p:attrName>ppt_h</p:attrName>
                                        </p:attrNameLst>
                                      </p:cBhvr>
                                      <p:tavLst>
                                        <p:tav tm="0">
                                          <p:val>
                                            <p:fltVal val="0"/>
                                          </p:val>
                                        </p:tav>
                                        <p:tav tm="100000">
                                          <p:val>
                                            <p:strVal val="#ppt_h"/>
                                          </p:val>
                                        </p:tav>
                                      </p:tavLst>
                                    </p:anim>
                                    <p:animEffect transition="in" filter="fade">
                                      <p:cBhvr>
                                        <p:cTn id="49" dur="500"/>
                                        <p:tgtEl>
                                          <p:spTgt spid="17"/>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p:cTn id="52" dur="500" fill="hold"/>
                                        <p:tgtEl>
                                          <p:spTgt spid="18"/>
                                        </p:tgtEl>
                                        <p:attrNameLst>
                                          <p:attrName>ppt_w</p:attrName>
                                        </p:attrNameLst>
                                      </p:cBhvr>
                                      <p:tavLst>
                                        <p:tav tm="0">
                                          <p:val>
                                            <p:fltVal val="0"/>
                                          </p:val>
                                        </p:tav>
                                        <p:tav tm="100000">
                                          <p:val>
                                            <p:strVal val="#ppt_w"/>
                                          </p:val>
                                        </p:tav>
                                      </p:tavLst>
                                    </p:anim>
                                    <p:anim calcmode="lin" valueType="num">
                                      <p:cBhvr>
                                        <p:cTn id="53" dur="500" fill="hold"/>
                                        <p:tgtEl>
                                          <p:spTgt spid="18"/>
                                        </p:tgtEl>
                                        <p:attrNameLst>
                                          <p:attrName>ppt_h</p:attrName>
                                        </p:attrNameLst>
                                      </p:cBhvr>
                                      <p:tavLst>
                                        <p:tav tm="0">
                                          <p:val>
                                            <p:fltVal val="0"/>
                                          </p:val>
                                        </p:tav>
                                        <p:tav tm="100000">
                                          <p:val>
                                            <p:strVal val="#ppt_h"/>
                                          </p:val>
                                        </p:tav>
                                      </p:tavLst>
                                    </p:anim>
                                    <p:animEffect transition="in" filter="fade">
                                      <p:cBhvr>
                                        <p:cTn id="54" dur="500"/>
                                        <p:tgtEl>
                                          <p:spTgt spid="18"/>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9"/>
                                        </p:tgtEl>
                                        <p:attrNameLst>
                                          <p:attrName>style.visibility</p:attrName>
                                        </p:attrNameLst>
                                      </p:cBhvr>
                                      <p:to>
                                        <p:strVal val="visible"/>
                                      </p:to>
                                    </p:set>
                                    <p:anim calcmode="lin" valueType="num">
                                      <p:cBhvr>
                                        <p:cTn id="57" dur="500" fill="hold"/>
                                        <p:tgtEl>
                                          <p:spTgt spid="19"/>
                                        </p:tgtEl>
                                        <p:attrNameLst>
                                          <p:attrName>ppt_w</p:attrName>
                                        </p:attrNameLst>
                                      </p:cBhvr>
                                      <p:tavLst>
                                        <p:tav tm="0">
                                          <p:val>
                                            <p:fltVal val="0"/>
                                          </p:val>
                                        </p:tav>
                                        <p:tav tm="100000">
                                          <p:val>
                                            <p:strVal val="#ppt_w"/>
                                          </p:val>
                                        </p:tav>
                                      </p:tavLst>
                                    </p:anim>
                                    <p:anim calcmode="lin" valueType="num">
                                      <p:cBhvr>
                                        <p:cTn id="58" dur="500" fill="hold"/>
                                        <p:tgtEl>
                                          <p:spTgt spid="19"/>
                                        </p:tgtEl>
                                        <p:attrNameLst>
                                          <p:attrName>ppt_h</p:attrName>
                                        </p:attrNameLst>
                                      </p:cBhvr>
                                      <p:tavLst>
                                        <p:tav tm="0">
                                          <p:val>
                                            <p:fltVal val="0"/>
                                          </p:val>
                                        </p:tav>
                                        <p:tav tm="100000">
                                          <p:val>
                                            <p:strVal val="#ppt_h"/>
                                          </p:val>
                                        </p:tav>
                                      </p:tavLst>
                                    </p:anim>
                                    <p:animEffect transition="in" filter="fade">
                                      <p:cBhvr>
                                        <p:cTn id="59" dur="500"/>
                                        <p:tgtEl>
                                          <p:spTgt spid="19"/>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4" fill="hold" nodeType="clickEffect">
                                  <p:stCondLst>
                                    <p:cond delay="0"/>
                                  </p:stCondLst>
                                  <p:childTnLst>
                                    <p:set>
                                      <p:cBhvr>
                                        <p:cTn id="63" dur="1" fill="hold">
                                          <p:stCondLst>
                                            <p:cond delay="0"/>
                                          </p:stCondLst>
                                        </p:cTn>
                                        <p:tgtEl>
                                          <p:spTgt spid="9"/>
                                        </p:tgtEl>
                                        <p:attrNameLst>
                                          <p:attrName>style.visibility</p:attrName>
                                        </p:attrNameLst>
                                      </p:cBhvr>
                                      <p:to>
                                        <p:strVal val="visible"/>
                                      </p:to>
                                    </p:set>
                                    <p:animEffect transition="in" filter="wipe(down)">
                                      <p:cBhvr>
                                        <p:cTn id="6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animBg="1"/>
      <p:bldP spid="13" grpId="0" animBg="1"/>
      <p:bldP spid="14" grpId="0"/>
      <p:bldP spid="15" grpId="0"/>
      <p:bldP spid="16" grpId="0"/>
      <p:bldP spid="17" grpId="0"/>
      <p:bldP spid="18" grpId="0" animBg="1"/>
      <p:bldP spid="1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9978FD33-5EFC-471F-9FBA-73EBCE61C9B5}"/>
              </a:ext>
            </a:extLst>
          </p:cNvPr>
          <p:cNvSpPr txBox="1">
            <a:spLocks/>
          </p:cNvSpPr>
          <p:nvPr/>
        </p:nvSpPr>
        <p:spPr>
          <a:xfrm>
            <a:off x="677288" y="546636"/>
            <a:ext cx="3589912" cy="756295"/>
          </a:xfrm>
          <a:prstGeom prst="rect">
            <a:avLst/>
          </a:prstGeom>
        </p:spPr>
        <p:txBody>
          <a:bodyPr/>
          <a:lstStyle>
            <a:defPPr>
              <a:defRPr lang="en-US"/>
            </a:defPPr>
            <a:lvl1pPr>
              <a:lnSpc>
                <a:spcPct val="90000"/>
              </a:lnSpc>
              <a:spcBef>
                <a:spcPct val="0"/>
              </a:spcBef>
              <a:buNone/>
              <a:defRPr sz="4400">
                <a:solidFill>
                  <a:schemeClr val="bg1"/>
                </a:solidFill>
                <a:latin typeface="方正兰亭粗黑_GBK" panose="02000000000000000000" pitchFamily="2" charset="-122"/>
                <a:ea typeface="方正兰亭粗黑_GBK" panose="02000000000000000000" pitchFamily="2" charset="-122"/>
                <a:cs typeface="+mj-cs"/>
              </a:defRPr>
            </a:lvl1pPr>
          </a:lstStyle>
          <a:p>
            <a:r>
              <a:rPr lang="zh-CN" altLang="en-US" sz="3200" dirty="0"/>
              <a:t>项目研究背景</a:t>
            </a:r>
          </a:p>
        </p:txBody>
      </p:sp>
      <p:grpSp>
        <p:nvGrpSpPr>
          <p:cNvPr id="3" name="组合 2">
            <a:extLst>
              <a:ext uri="{FF2B5EF4-FFF2-40B4-BE49-F238E27FC236}">
                <a16:creationId xmlns:a16="http://schemas.microsoft.com/office/drawing/2014/main" xmlns="" id="{67E86694-A9DF-4C73-835B-146A46001943}"/>
              </a:ext>
            </a:extLst>
          </p:cNvPr>
          <p:cNvGrpSpPr/>
          <p:nvPr/>
        </p:nvGrpSpPr>
        <p:grpSpPr>
          <a:xfrm>
            <a:off x="0" y="452431"/>
            <a:ext cx="507999" cy="647163"/>
            <a:chOff x="-43542" y="452431"/>
            <a:chExt cx="507999" cy="647163"/>
          </a:xfrm>
          <a:solidFill>
            <a:schemeClr val="bg1"/>
          </a:solidFill>
        </p:grpSpPr>
        <p:sp>
          <p:nvSpPr>
            <p:cNvPr id="4" name="矩形 3">
              <a:extLst>
                <a:ext uri="{FF2B5EF4-FFF2-40B4-BE49-F238E27FC236}">
                  <a16:creationId xmlns:a16="http://schemas.microsoft.com/office/drawing/2014/main" xmlns="" id="{2D984FC1-7649-4155-B1FB-486A16212D71}"/>
                </a:ext>
              </a:extLst>
            </p:cNvPr>
            <p:cNvSpPr/>
            <p:nvPr/>
          </p:nvSpPr>
          <p:spPr>
            <a:xfrm>
              <a:off x="-43542" y="452431"/>
              <a:ext cx="304800" cy="64716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a:extLst>
                <a:ext uri="{FF2B5EF4-FFF2-40B4-BE49-F238E27FC236}">
                  <a16:creationId xmlns:a16="http://schemas.microsoft.com/office/drawing/2014/main" xmlns="" id="{BEDCA9C7-766C-4C4B-A261-FA17010A6512}"/>
                </a:ext>
              </a:extLst>
            </p:cNvPr>
            <p:cNvSpPr/>
            <p:nvPr/>
          </p:nvSpPr>
          <p:spPr>
            <a:xfrm>
              <a:off x="335923" y="452431"/>
              <a:ext cx="128534" cy="64716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矩形 5">
            <a:extLst>
              <a:ext uri="{FF2B5EF4-FFF2-40B4-BE49-F238E27FC236}">
                <a16:creationId xmlns:a16="http://schemas.microsoft.com/office/drawing/2014/main" xmlns="" id="{DD5CE224-DCC8-4DA1-8C71-AC6AC51B432B}"/>
              </a:ext>
            </a:extLst>
          </p:cNvPr>
          <p:cNvSpPr/>
          <p:nvPr/>
        </p:nvSpPr>
        <p:spPr>
          <a:xfrm rot="2700000">
            <a:off x="5434543" y="2024593"/>
            <a:ext cx="1341967" cy="1341967"/>
          </a:xfrm>
          <a:prstGeom prst="rect">
            <a:avLst/>
          </a:prstGeom>
          <a:solidFill>
            <a:schemeClr val="bg1"/>
          </a:solidFill>
          <a:ln w="12700" cap="flat" cmpd="sng" algn="ctr">
            <a:noFill/>
            <a:prstDash val="solid"/>
            <a:miter lim="800000"/>
          </a:ln>
          <a:effectLst/>
        </p:spPr>
        <p:txBody>
          <a:bodyPr anchor="ctr"/>
          <a:lstStyle/>
          <a:p>
            <a:pPr algn="ctr" defTabSz="1219170" eaLnBrk="0" fontAlgn="base" hangingPunct="0">
              <a:spcBef>
                <a:spcPct val="0"/>
              </a:spcBef>
              <a:spcAft>
                <a:spcPct val="0"/>
              </a:spcAft>
              <a:defRPr/>
            </a:pPr>
            <a:endParaRPr lang="zh-CN" altLang="en-US" sz="1733" kern="0">
              <a:solidFill>
                <a:srgbClr val="00075A"/>
              </a:solidFill>
              <a:latin typeface="Calibri Light"/>
              <a:ea typeface="微软雅黑 Light"/>
            </a:endParaRPr>
          </a:p>
        </p:txBody>
      </p:sp>
      <p:sp>
        <p:nvSpPr>
          <p:cNvPr id="7" name="矩形 6">
            <a:extLst>
              <a:ext uri="{FF2B5EF4-FFF2-40B4-BE49-F238E27FC236}">
                <a16:creationId xmlns:a16="http://schemas.microsoft.com/office/drawing/2014/main" xmlns="" id="{62FA7DCE-2649-4914-8FEC-26D79AA15E3F}"/>
              </a:ext>
            </a:extLst>
          </p:cNvPr>
          <p:cNvSpPr/>
          <p:nvPr/>
        </p:nvSpPr>
        <p:spPr>
          <a:xfrm rot="2700000">
            <a:off x="4431243" y="3027893"/>
            <a:ext cx="1341967" cy="1341967"/>
          </a:xfrm>
          <a:prstGeom prst="rect">
            <a:avLst/>
          </a:prstGeom>
          <a:solidFill>
            <a:schemeClr val="bg1"/>
          </a:solidFill>
          <a:ln w="12700" cap="flat" cmpd="sng" algn="ctr">
            <a:noFill/>
            <a:prstDash val="solid"/>
            <a:miter lim="800000"/>
          </a:ln>
          <a:effectLst/>
        </p:spPr>
        <p:txBody>
          <a:bodyPr anchor="ctr"/>
          <a:lstStyle/>
          <a:p>
            <a:pPr algn="ctr" defTabSz="1219170" eaLnBrk="0" fontAlgn="base" hangingPunct="0">
              <a:spcBef>
                <a:spcPct val="0"/>
              </a:spcBef>
              <a:spcAft>
                <a:spcPct val="0"/>
              </a:spcAft>
              <a:defRPr/>
            </a:pPr>
            <a:endParaRPr lang="zh-CN" altLang="en-US" sz="1733" kern="0">
              <a:solidFill>
                <a:srgbClr val="00075A"/>
              </a:solidFill>
              <a:latin typeface="Calibri Light"/>
              <a:ea typeface="微软雅黑 Light"/>
            </a:endParaRPr>
          </a:p>
        </p:txBody>
      </p:sp>
      <p:sp>
        <p:nvSpPr>
          <p:cNvPr id="8" name="矩形 7">
            <a:extLst>
              <a:ext uri="{FF2B5EF4-FFF2-40B4-BE49-F238E27FC236}">
                <a16:creationId xmlns:a16="http://schemas.microsoft.com/office/drawing/2014/main" xmlns="" id="{4A1F377C-B294-442E-927B-6C32DBD5289F}"/>
              </a:ext>
            </a:extLst>
          </p:cNvPr>
          <p:cNvSpPr/>
          <p:nvPr/>
        </p:nvSpPr>
        <p:spPr>
          <a:xfrm rot="2700000">
            <a:off x="6459010" y="3027893"/>
            <a:ext cx="1341967" cy="1341967"/>
          </a:xfrm>
          <a:prstGeom prst="rect">
            <a:avLst/>
          </a:prstGeom>
          <a:solidFill>
            <a:schemeClr val="bg1"/>
          </a:solidFill>
          <a:ln w="12700" cap="flat" cmpd="sng" algn="ctr">
            <a:noFill/>
            <a:prstDash val="solid"/>
            <a:miter lim="800000"/>
          </a:ln>
          <a:effectLst/>
        </p:spPr>
        <p:txBody>
          <a:bodyPr anchor="ctr"/>
          <a:lstStyle/>
          <a:p>
            <a:pPr algn="ctr" defTabSz="1219170" eaLnBrk="0" fontAlgn="base" hangingPunct="0">
              <a:spcBef>
                <a:spcPct val="0"/>
              </a:spcBef>
              <a:spcAft>
                <a:spcPct val="0"/>
              </a:spcAft>
              <a:defRPr/>
            </a:pPr>
            <a:endParaRPr lang="zh-CN" altLang="en-US" sz="1733" kern="0">
              <a:solidFill>
                <a:srgbClr val="00075A"/>
              </a:solidFill>
              <a:latin typeface="Calibri Light"/>
              <a:ea typeface="微软雅黑 Light"/>
            </a:endParaRPr>
          </a:p>
        </p:txBody>
      </p:sp>
      <p:sp>
        <p:nvSpPr>
          <p:cNvPr id="9" name="矩形 8">
            <a:extLst>
              <a:ext uri="{FF2B5EF4-FFF2-40B4-BE49-F238E27FC236}">
                <a16:creationId xmlns:a16="http://schemas.microsoft.com/office/drawing/2014/main" xmlns="" id="{6604E0D9-62D0-4967-8F43-8DBE572622DA}"/>
              </a:ext>
            </a:extLst>
          </p:cNvPr>
          <p:cNvSpPr/>
          <p:nvPr/>
        </p:nvSpPr>
        <p:spPr>
          <a:xfrm rot="2700000">
            <a:off x="5435602" y="4032252"/>
            <a:ext cx="1339849" cy="1341967"/>
          </a:xfrm>
          <a:prstGeom prst="rect">
            <a:avLst/>
          </a:prstGeom>
          <a:solidFill>
            <a:schemeClr val="bg1"/>
          </a:solidFill>
          <a:ln w="12700" cap="flat" cmpd="sng" algn="ctr">
            <a:noFill/>
            <a:prstDash val="solid"/>
            <a:miter lim="800000"/>
          </a:ln>
          <a:effectLst/>
        </p:spPr>
        <p:txBody>
          <a:bodyPr anchor="ctr"/>
          <a:lstStyle/>
          <a:p>
            <a:pPr algn="ctr" defTabSz="1219170" eaLnBrk="0" fontAlgn="base" hangingPunct="0">
              <a:spcBef>
                <a:spcPct val="0"/>
              </a:spcBef>
              <a:spcAft>
                <a:spcPct val="0"/>
              </a:spcAft>
              <a:defRPr/>
            </a:pPr>
            <a:endParaRPr lang="zh-CN" altLang="en-US" sz="1733" kern="0">
              <a:solidFill>
                <a:srgbClr val="00075A"/>
              </a:solidFill>
              <a:latin typeface="Calibri Light"/>
              <a:ea typeface="微软雅黑 Light"/>
            </a:endParaRPr>
          </a:p>
        </p:txBody>
      </p:sp>
      <p:sp>
        <p:nvSpPr>
          <p:cNvPr id="10" name="矩形 9">
            <a:extLst>
              <a:ext uri="{FF2B5EF4-FFF2-40B4-BE49-F238E27FC236}">
                <a16:creationId xmlns:a16="http://schemas.microsoft.com/office/drawing/2014/main" xmlns="" id="{07B8297F-CF8F-4699-BC06-1BC270B77790}"/>
              </a:ext>
            </a:extLst>
          </p:cNvPr>
          <p:cNvSpPr/>
          <p:nvPr/>
        </p:nvSpPr>
        <p:spPr>
          <a:xfrm>
            <a:off x="8057093" y="2414060"/>
            <a:ext cx="2925233" cy="1061829"/>
          </a:xfrm>
          <a:prstGeom prst="rect">
            <a:avLst/>
          </a:prstGeom>
        </p:spPr>
        <p:txBody>
          <a:bodyPr>
            <a:spAutoFit/>
          </a:bodyPr>
          <a:lstStyle/>
          <a:p>
            <a:pPr>
              <a:lnSpc>
                <a:spcPct val="150000"/>
              </a:lnSpc>
              <a:defRPr/>
            </a:pPr>
            <a:r>
              <a:rPr lang="en-US" altLang="zh-CN" sz="1400">
                <a:solidFill>
                  <a:schemeClr val="bg1"/>
                </a:solidFill>
                <a:ea typeface="微软雅黑"/>
                <a:cs typeface="Arial" pitchFamily="34" charset="0"/>
                <a:sym typeface="Arial" pitchFamily="34" charset="0"/>
              </a:rPr>
              <a:t>Lorem ipsum dolor sit amet, consectetuer adipiscing elit. Aenean commodo ligula eget dolor. </a:t>
            </a:r>
            <a:endParaRPr lang="zh-CN" altLang="en-US" sz="1400">
              <a:solidFill>
                <a:schemeClr val="bg1"/>
              </a:solidFill>
              <a:ea typeface="微软雅黑"/>
            </a:endParaRPr>
          </a:p>
        </p:txBody>
      </p:sp>
      <p:sp>
        <p:nvSpPr>
          <p:cNvPr id="11" name="矩形 10">
            <a:extLst>
              <a:ext uri="{FF2B5EF4-FFF2-40B4-BE49-F238E27FC236}">
                <a16:creationId xmlns:a16="http://schemas.microsoft.com/office/drawing/2014/main" xmlns="" id="{C5EBDFF2-2E3D-4651-A0EB-F744303BB577}"/>
              </a:ext>
            </a:extLst>
          </p:cNvPr>
          <p:cNvSpPr/>
          <p:nvPr/>
        </p:nvSpPr>
        <p:spPr>
          <a:xfrm>
            <a:off x="7919420" y="2109259"/>
            <a:ext cx="941284" cy="318100"/>
          </a:xfrm>
          <a:prstGeom prst="rect">
            <a:avLst/>
          </a:prstGeom>
        </p:spPr>
        <p:txBody>
          <a:bodyPr wrap="none">
            <a:spAutoFit/>
          </a:bodyPr>
          <a:lstStyle/>
          <a:p>
            <a:pPr lvl="0" algn="r" defTabSz="1219170">
              <a:defRPr/>
            </a:pPr>
            <a:r>
              <a:rPr lang="zh-CN" altLang="en-US" sz="1467" b="1" kern="0" dirty="0">
                <a:solidFill>
                  <a:prstClr val="white"/>
                </a:solidFill>
                <a:latin typeface="方正兰亭粗黑_GBK"/>
                <a:ea typeface="方正兰亭粗黑_GBK"/>
              </a:rPr>
              <a:t>产品形式</a:t>
            </a:r>
          </a:p>
        </p:txBody>
      </p:sp>
      <p:sp>
        <p:nvSpPr>
          <p:cNvPr id="12" name="矩形 11">
            <a:extLst>
              <a:ext uri="{FF2B5EF4-FFF2-40B4-BE49-F238E27FC236}">
                <a16:creationId xmlns:a16="http://schemas.microsoft.com/office/drawing/2014/main" xmlns="" id="{6603B5DA-71BF-432C-AC4E-1B06829A68AD}"/>
              </a:ext>
            </a:extLst>
          </p:cNvPr>
          <p:cNvSpPr/>
          <p:nvPr/>
        </p:nvSpPr>
        <p:spPr>
          <a:xfrm>
            <a:off x="8099425" y="4714877"/>
            <a:ext cx="2923117" cy="1061829"/>
          </a:xfrm>
          <a:prstGeom prst="rect">
            <a:avLst/>
          </a:prstGeom>
        </p:spPr>
        <p:txBody>
          <a:bodyPr>
            <a:spAutoFit/>
          </a:bodyPr>
          <a:lstStyle/>
          <a:p>
            <a:pPr>
              <a:lnSpc>
                <a:spcPct val="150000"/>
              </a:lnSpc>
              <a:defRPr/>
            </a:pPr>
            <a:r>
              <a:rPr lang="en-US" altLang="zh-CN" sz="1400">
                <a:solidFill>
                  <a:schemeClr val="bg1"/>
                </a:solidFill>
                <a:ea typeface="微软雅黑"/>
                <a:cs typeface="Arial" pitchFamily="34" charset="0"/>
                <a:sym typeface="Arial" pitchFamily="34" charset="0"/>
              </a:rPr>
              <a:t>Lorem ipsum dolor sit amet, consectetuer adipiscing elit. Aenean commodo ligula eget dolor. </a:t>
            </a:r>
            <a:endParaRPr lang="zh-CN" altLang="en-US" sz="1400">
              <a:solidFill>
                <a:schemeClr val="bg1"/>
              </a:solidFill>
              <a:ea typeface="微软雅黑"/>
            </a:endParaRPr>
          </a:p>
        </p:txBody>
      </p:sp>
      <p:sp>
        <p:nvSpPr>
          <p:cNvPr id="13" name="矩形 12">
            <a:extLst>
              <a:ext uri="{FF2B5EF4-FFF2-40B4-BE49-F238E27FC236}">
                <a16:creationId xmlns:a16="http://schemas.microsoft.com/office/drawing/2014/main" xmlns="" id="{A15E1DB2-2E0C-4800-A1F0-C7B4A494D05A}"/>
              </a:ext>
            </a:extLst>
          </p:cNvPr>
          <p:cNvSpPr/>
          <p:nvPr/>
        </p:nvSpPr>
        <p:spPr>
          <a:xfrm>
            <a:off x="7962842" y="4410077"/>
            <a:ext cx="941284" cy="318100"/>
          </a:xfrm>
          <a:prstGeom prst="rect">
            <a:avLst/>
          </a:prstGeom>
        </p:spPr>
        <p:txBody>
          <a:bodyPr wrap="none">
            <a:spAutoFit/>
          </a:bodyPr>
          <a:lstStyle/>
          <a:p>
            <a:pPr lvl="0" algn="r" defTabSz="1219170">
              <a:defRPr/>
            </a:pPr>
            <a:r>
              <a:rPr lang="zh-CN" altLang="en-US" sz="1467" b="1" kern="0" dirty="0">
                <a:solidFill>
                  <a:prstClr val="white"/>
                </a:solidFill>
                <a:latin typeface="方正兰亭粗黑_GBK"/>
                <a:ea typeface="方正兰亭粗黑_GBK"/>
              </a:rPr>
              <a:t>产品形式</a:t>
            </a:r>
          </a:p>
        </p:txBody>
      </p:sp>
      <p:sp>
        <p:nvSpPr>
          <p:cNvPr id="14" name="矩形 13">
            <a:extLst>
              <a:ext uri="{FF2B5EF4-FFF2-40B4-BE49-F238E27FC236}">
                <a16:creationId xmlns:a16="http://schemas.microsoft.com/office/drawing/2014/main" xmlns="" id="{761A7D51-D52A-4097-9861-EC3C25551C56}"/>
              </a:ext>
            </a:extLst>
          </p:cNvPr>
          <p:cNvSpPr/>
          <p:nvPr/>
        </p:nvSpPr>
        <p:spPr>
          <a:xfrm>
            <a:off x="1148292" y="2414060"/>
            <a:ext cx="2895600" cy="1061829"/>
          </a:xfrm>
          <a:prstGeom prst="rect">
            <a:avLst/>
          </a:prstGeom>
        </p:spPr>
        <p:txBody>
          <a:bodyPr>
            <a:spAutoFit/>
          </a:bodyPr>
          <a:lstStyle/>
          <a:p>
            <a:pPr algn="r">
              <a:lnSpc>
                <a:spcPct val="150000"/>
              </a:lnSpc>
              <a:defRPr/>
            </a:pPr>
            <a:r>
              <a:rPr lang="en-US" altLang="zh-CN" sz="1400">
                <a:solidFill>
                  <a:schemeClr val="bg1"/>
                </a:solidFill>
                <a:ea typeface="微软雅黑"/>
                <a:cs typeface="Arial" pitchFamily="34" charset="0"/>
                <a:sym typeface="Arial" pitchFamily="34" charset="0"/>
              </a:rPr>
              <a:t>Lorem ipsum dolor sit amet, consectetuer adipiscing elit. Aenean commodo ligula eget dolor. </a:t>
            </a:r>
            <a:endParaRPr lang="zh-CN" altLang="en-US" sz="1400">
              <a:solidFill>
                <a:schemeClr val="bg1"/>
              </a:solidFill>
              <a:ea typeface="微软雅黑"/>
            </a:endParaRPr>
          </a:p>
        </p:txBody>
      </p:sp>
      <p:sp>
        <p:nvSpPr>
          <p:cNvPr id="15" name="矩形 14">
            <a:extLst>
              <a:ext uri="{FF2B5EF4-FFF2-40B4-BE49-F238E27FC236}">
                <a16:creationId xmlns:a16="http://schemas.microsoft.com/office/drawing/2014/main" xmlns="" id="{5FE1499E-1D07-4167-9E48-7E037772382C}"/>
              </a:ext>
            </a:extLst>
          </p:cNvPr>
          <p:cNvSpPr/>
          <p:nvPr/>
        </p:nvSpPr>
        <p:spPr>
          <a:xfrm>
            <a:off x="3102609" y="2109259"/>
            <a:ext cx="941284" cy="318100"/>
          </a:xfrm>
          <a:prstGeom prst="rect">
            <a:avLst/>
          </a:prstGeom>
        </p:spPr>
        <p:txBody>
          <a:bodyPr wrap="none">
            <a:spAutoFit/>
          </a:bodyPr>
          <a:lstStyle/>
          <a:p>
            <a:pPr algn="r" defTabSz="1219170">
              <a:defRPr/>
            </a:pPr>
            <a:r>
              <a:rPr lang="zh-CN" altLang="en-US" sz="1467" b="1" kern="0" dirty="0">
                <a:solidFill>
                  <a:schemeClr val="bg1"/>
                </a:solidFill>
                <a:latin typeface="+mj-ea"/>
                <a:ea typeface="+mj-ea"/>
              </a:rPr>
              <a:t>产品形式</a:t>
            </a:r>
          </a:p>
        </p:txBody>
      </p:sp>
      <p:sp>
        <p:nvSpPr>
          <p:cNvPr id="16" name="矩形 15">
            <a:extLst>
              <a:ext uri="{FF2B5EF4-FFF2-40B4-BE49-F238E27FC236}">
                <a16:creationId xmlns:a16="http://schemas.microsoft.com/office/drawing/2014/main" xmlns="" id="{A814A5D9-822E-4230-99EB-38FE6CECBBA6}"/>
              </a:ext>
            </a:extLst>
          </p:cNvPr>
          <p:cNvSpPr/>
          <p:nvPr/>
        </p:nvSpPr>
        <p:spPr>
          <a:xfrm>
            <a:off x="1148292" y="4714877"/>
            <a:ext cx="2895600" cy="1061829"/>
          </a:xfrm>
          <a:prstGeom prst="rect">
            <a:avLst/>
          </a:prstGeom>
        </p:spPr>
        <p:txBody>
          <a:bodyPr>
            <a:spAutoFit/>
          </a:bodyPr>
          <a:lstStyle/>
          <a:p>
            <a:pPr algn="r">
              <a:lnSpc>
                <a:spcPct val="150000"/>
              </a:lnSpc>
              <a:defRPr/>
            </a:pPr>
            <a:r>
              <a:rPr lang="en-US" altLang="zh-CN" sz="1400">
                <a:solidFill>
                  <a:schemeClr val="bg1"/>
                </a:solidFill>
                <a:ea typeface="微软雅黑"/>
                <a:cs typeface="Arial" pitchFamily="34" charset="0"/>
                <a:sym typeface="Arial" pitchFamily="34" charset="0"/>
              </a:rPr>
              <a:t>Lorem ipsum dolor sit amet, consectetuer adipiscing elit. Aenean commodo ligula eget dolor. </a:t>
            </a:r>
            <a:endParaRPr lang="zh-CN" altLang="en-US" sz="1400">
              <a:solidFill>
                <a:schemeClr val="bg1"/>
              </a:solidFill>
              <a:ea typeface="微软雅黑"/>
            </a:endParaRPr>
          </a:p>
        </p:txBody>
      </p:sp>
      <p:sp>
        <p:nvSpPr>
          <p:cNvPr id="17" name="矩形 16">
            <a:extLst>
              <a:ext uri="{FF2B5EF4-FFF2-40B4-BE49-F238E27FC236}">
                <a16:creationId xmlns:a16="http://schemas.microsoft.com/office/drawing/2014/main" xmlns="" id="{CAC9E172-A0BD-4A51-B631-540D5560A36C}"/>
              </a:ext>
            </a:extLst>
          </p:cNvPr>
          <p:cNvSpPr/>
          <p:nvPr/>
        </p:nvSpPr>
        <p:spPr>
          <a:xfrm>
            <a:off x="3102610" y="4410077"/>
            <a:ext cx="941283" cy="318100"/>
          </a:xfrm>
          <a:prstGeom prst="rect">
            <a:avLst/>
          </a:prstGeom>
        </p:spPr>
        <p:txBody>
          <a:bodyPr wrap="none">
            <a:spAutoFit/>
          </a:bodyPr>
          <a:lstStyle/>
          <a:p>
            <a:pPr lvl="0" algn="r" defTabSz="1219170">
              <a:defRPr/>
            </a:pPr>
            <a:r>
              <a:rPr lang="zh-CN" altLang="en-US" sz="1467" b="1" kern="0" dirty="0">
                <a:solidFill>
                  <a:prstClr val="white"/>
                </a:solidFill>
                <a:latin typeface="方正兰亭粗黑_GBK"/>
                <a:ea typeface="方正兰亭粗黑_GBK"/>
              </a:rPr>
              <a:t>产品形式</a:t>
            </a:r>
          </a:p>
        </p:txBody>
      </p:sp>
      <p:sp>
        <p:nvSpPr>
          <p:cNvPr id="18" name="矩形 17">
            <a:extLst>
              <a:ext uri="{FF2B5EF4-FFF2-40B4-BE49-F238E27FC236}">
                <a16:creationId xmlns:a16="http://schemas.microsoft.com/office/drawing/2014/main" xmlns="" id="{EEBC552B-941B-467B-B9F8-376E01FE101B}"/>
              </a:ext>
            </a:extLst>
          </p:cNvPr>
          <p:cNvSpPr/>
          <p:nvPr/>
        </p:nvSpPr>
        <p:spPr>
          <a:xfrm>
            <a:off x="5637239" y="2409375"/>
            <a:ext cx="901209" cy="420564"/>
          </a:xfrm>
          <a:prstGeom prst="rect">
            <a:avLst/>
          </a:prstGeom>
        </p:spPr>
        <p:txBody>
          <a:bodyPr wrap="none">
            <a:spAutoFit/>
          </a:bodyPr>
          <a:lstStyle/>
          <a:p>
            <a:pPr algn="r" defTabSz="1219170">
              <a:defRPr/>
            </a:pPr>
            <a:r>
              <a:rPr lang="zh-CN" altLang="en-US" sz="2133" b="1" kern="0" dirty="0">
                <a:solidFill>
                  <a:srgbClr val="00075A"/>
                </a:solidFill>
                <a:latin typeface="+mj-ea"/>
                <a:ea typeface="+mj-ea"/>
              </a:rPr>
              <a:t>产品</a:t>
            </a:r>
            <a:r>
              <a:rPr lang="en-US" altLang="zh-CN" sz="2133" b="1" kern="0" dirty="0">
                <a:solidFill>
                  <a:srgbClr val="00075A"/>
                </a:solidFill>
                <a:latin typeface="+mj-ea"/>
                <a:ea typeface="+mj-ea"/>
              </a:rPr>
              <a:t>1</a:t>
            </a:r>
            <a:endParaRPr lang="zh-CN" altLang="en-US" sz="1600" b="1" kern="0" dirty="0">
              <a:solidFill>
                <a:srgbClr val="00075A"/>
              </a:solidFill>
              <a:latin typeface="+mj-ea"/>
              <a:ea typeface="+mj-ea"/>
            </a:endParaRPr>
          </a:p>
        </p:txBody>
      </p:sp>
      <p:sp>
        <p:nvSpPr>
          <p:cNvPr id="19" name="矩形 18">
            <a:extLst>
              <a:ext uri="{FF2B5EF4-FFF2-40B4-BE49-F238E27FC236}">
                <a16:creationId xmlns:a16="http://schemas.microsoft.com/office/drawing/2014/main" xmlns="" id="{F9099427-5581-4E6F-87A6-F7DFED441BC6}"/>
              </a:ext>
            </a:extLst>
          </p:cNvPr>
          <p:cNvSpPr/>
          <p:nvPr/>
        </p:nvSpPr>
        <p:spPr>
          <a:xfrm>
            <a:off x="4616832" y="3506666"/>
            <a:ext cx="910827" cy="420564"/>
          </a:xfrm>
          <a:prstGeom prst="rect">
            <a:avLst/>
          </a:prstGeom>
        </p:spPr>
        <p:txBody>
          <a:bodyPr wrap="none">
            <a:spAutoFit/>
          </a:bodyPr>
          <a:lstStyle/>
          <a:p>
            <a:pPr algn="r" defTabSz="1219170">
              <a:defRPr/>
            </a:pPr>
            <a:r>
              <a:rPr lang="zh-CN" altLang="en-US" sz="2133" b="1" kern="0" dirty="0">
                <a:solidFill>
                  <a:srgbClr val="00075A"/>
                </a:solidFill>
                <a:latin typeface="方正兰亭粗黑_GBK"/>
                <a:ea typeface="方正兰亭粗黑_GBK"/>
              </a:rPr>
              <a:t>产品</a:t>
            </a:r>
            <a:r>
              <a:rPr lang="en-US" altLang="zh-CN" sz="2133" b="1" kern="0" dirty="0">
                <a:solidFill>
                  <a:srgbClr val="00075A"/>
                </a:solidFill>
                <a:latin typeface="+mj-ea"/>
                <a:ea typeface="+mj-ea"/>
              </a:rPr>
              <a:t>2</a:t>
            </a:r>
            <a:endParaRPr lang="zh-CN" altLang="en-US" sz="1600" b="1" kern="0" dirty="0">
              <a:solidFill>
                <a:srgbClr val="00075A"/>
              </a:solidFill>
              <a:latin typeface="+mj-ea"/>
              <a:ea typeface="+mj-ea"/>
            </a:endParaRPr>
          </a:p>
        </p:txBody>
      </p:sp>
      <p:sp>
        <p:nvSpPr>
          <p:cNvPr id="20" name="矩形 19">
            <a:extLst>
              <a:ext uri="{FF2B5EF4-FFF2-40B4-BE49-F238E27FC236}">
                <a16:creationId xmlns:a16="http://schemas.microsoft.com/office/drawing/2014/main" xmlns="" id="{1DE947F9-3C16-4873-97D7-93DD34273D52}"/>
              </a:ext>
            </a:extLst>
          </p:cNvPr>
          <p:cNvSpPr/>
          <p:nvPr/>
        </p:nvSpPr>
        <p:spPr>
          <a:xfrm>
            <a:off x="6643337" y="3469031"/>
            <a:ext cx="912429" cy="420564"/>
          </a:xfrm>
          <a:prstGeom prst="rect">
            <a:avLst/>
          </a:prstGeom>
        </p:spPr>
        <p:txBody>
          <a:bodyPr wrap="none">
            <a:spAutoFit/>
          </a:bodyPr>
          <a:lstStyle/>
          <a:p>
            <a:pPr algn="r" defTabSz="1219170">
              <a:defRPr/>
            </a:pPr>
            <a:r>
              <a:rPr lang="zh-CN" altLang="en-US" sz="2133" b="1" kern="0" dirty="0">
                <a:solidFill>
                  <a:srgbClr val="00075A"/>
                </a:solidFill>
                <a:latin typeface="方正兰亭粗黑_GBK"/>
                <a:ea typeface="方正兰亭粗黑_GBK"/>
              </a:rPr>
              <a:t>产品</a:t>
            </a:r>
            <a:r>
              <a:rPr lang="en-US" altLang="zh-CN" sz="2133" b="1" kern="0" dirty="0">
                <a:solidFill>
                  <a:srgbClr val="00075A"/>
                </a:solidFill>
                <a:latin typeface="+mj-ea"/>
                <a:ea typeface="+mj-ea"/>
              </a:rPr>
              <a:t>3</a:t>
            </a:r>
            <a:endParaRPr lang="zh-CN" altLang="en-US" sz="1600" b="1" kern="0" dirty="0">
              <a:solidFill>
                <a:srgbClr val="00075A"/>
              </a:solidFill>
              <a:latin typeface="+mj-ea"/>
              <a:ea typeface="+mj-ea"/>
            </a:endParaRPr>
          </a:p>
        </p:txBody>
      </p:sp>
      <p:sp>
        <p:nvSpPr>
          <p:cNvPr id="21" name="矩形 20">
            <a:extLst>
              <a:ext uri="{FF2B5EF4-FFF2-40B4-BE49-F238E27FC236}">
                <a16:creationId xmlns:a16="http://schemas.microsoft.com/office/drawing/2014/main" xmlns="" id="{75A5D4CD-0D51-48F0-A30F-3A4C84661C63}"/>
              </a:ext>
            </a:extLst>
          </p:cNvPr>
          <p:cNvSpPr/>
          <p:nvPr/>
        </p:nvSpPr>
        <p:spPr>
          <a:xfrm>
            <a:off x="5658372" y="4430353"/>
            <a:ext cx="915635" cy="420564"/>
          </a:xfrm>
          <a:prstGeom prst="rect">
            <a:avLst/>
          </a:prstGeom>
        </p:spPr>
        <p:txBody>
          <a:bodyPr wrap="none">
            <a:spAutoFit/>
          </a:bodyPr>
          <a:lstStyle/>
          <a:p>
            <a:pPr algn="r" defTabSz="1219170">
              <a:defRPr/>
            </a:pPr>
            <a:r>
              <a:rPr lang="zh-CN" altLang="en-US" sz="2133" b="1" kern="0" dirty="0">
                <a:solidFill>
                  <a:srgbClr val="00075A"/>
                </a:solidFill>
                <a:latin typeface="方正兰亭粗黑_GBK"/>
                <a:ea typeface="方正兰亭粗黑_GBK"/>
              </a:rPr>
              <a:t>产品</a:t>
            </a:r>
            <a:r>
              <a:rPr lang="en-US" altLang="zh-CN" sz="2133" b="1" kern="0" dirty="0">
                <a:solidFill>
                  <a:srgbClr val="00075A"/>
                </a:solidFill>
                <a:latin typeface="+mj-ea"/>
                <a:ea typeface="+mj-ea"/>
              </a:rPr>
              <a:t>4</a:t>
            </a:r>
            <a:endParaRPr lang="zh-CN" altLang="en-US" sz="1600" b="1" kern="0" dirty="0">
              <a:solidFill>
                <a:srgbClr val="00075A"/>
              </a:solidFill>
              <a:latin typeface="+mj-ea"/>
              <a:ea typeface="+mj-ea"/>
            </a:endParaRPr>
          </a:p>
        </p:txBody>
      </p:sp>
    </p:spTree>
    <p:extLst>
      <p:ext uri="{BB962C8B-B14F-4D97-AF65-F5344CB8AC3E}">
        <p14:creationId xmlns:p14="http://schemas.microsoft.com/office/powerpoint/2010/main" val="422416094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Effect transition="in" filter="fade">
                                      <p:cBhvr>
                                        <p:cTn id="34" dur="500"/>
                                        <p:tgtEl>
                                          <p:spTgt spid="11"/>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fltVal val="0"/>
                                          </p:val>
                                        </p:tav>
                                        <p:tav tm="100000">
                                          <p:val>
                                            <p:strVal val="#ppt_h"/>
                                          </p:val>
                                        </p:tav>
                                      </p:tavLst>
                                    </p:anim>
                                    <p:animEffect transition="in" filter="fade">
                                      <p:cBhvr>
                                        <p:cTn id="39" dur="500"/>
                                        <p:tgtEl>
                                          <p:spTgt spid="12"/>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p:cTn id="42" dur="500" fill="hold"/>
                                        <p:tgtEl>
                                          <p:spTgt spid="13"/>
                                        </p:tgtEl>
                                        <p:attrNameLst>
                                          <p:attrName>ppt_w</p:attrName>
                                        </p:attrNameLst>
                                      </p:cBhvr>
                                      <p:tavLst>
                                        <p:tav tm="0">
                                          <p:val>
                                            <p:fltVal val="0"/>
                                          </p:val>
                                        </p:tav>
                                        <p:tav tm="100000">
                                          <p:val>
                                            <p:strVal val="#ppt_w"/>
                                          </p:val>
                                        </p:tav>
                                      </p:tavLst>
                                    </p:anim>
                                    <p:anim calcmode="lin" valueType="num">
                                      <p:cBhvr>
                                        <p:cTn id="43" dur="500" fill="hold"/>
                                        <p:tgtEl>
                                          <p:spTgt spid="13"/>
                                        </p:tgtEl>
                                        <p:attrNameLst>
                                          <p:attrName>ppt_h</p:attrName>
                                        </p:attrNameLst>
                                      </p:cBhvr>
                                      <p:tavLst>
                                        <p:tav tm="0">
                                          <p:val>
                                            <p:fltVal val="0"/>
                                          </p:val>
                                        </p:tav>
                                        <p:tav tm="100000">
                                          <p:val>
                                            <p:strVal val="#ppt_h"/>
                                          </p:val>
                                        </p:tav>
                                      </p:tavLst>
                                    </p:anim>
                                    <p:animEffect transition="in" filter="fade">
                                      <p:cBhvr>
                                        <p:cTn id="44" dur="500"/>
                                        <p:tgtEl>
                                          <p:spTgt spid="13"/>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 calcmode="lin" valueType="num">
                                      <p:cBhvr>
                                        <p:cTn id="47" dur="500" fill="hold"/>
                                        <p:tgtEl>
                                          <p:spTgt spid="14"/>
                                        </p:tgtEl>
                                        <p:attrNameLst>
                                          <p:attrName>ppt_w</p:attrName>
                                        </p:attrNameLst>
                                      </p:cBhvr>
                                      <p:tavLst>
                                        <p:tav tm="0">
                                          <p:val>
                                            <p:fltVal val="0"/>
                                          </p:val>
                                        </p:tav>
                                        <p:tav tm="100000">
                                          <p:val>
                                            <p:strVal val="#ppt_w"/>
                                          </p:val>
                                        </p:tav>
                                      </p:tavLst>
                                    </p:anim>
                                    <p:anim calcmode="lin" valueType="num">
                                      <p:cBhvr>
                                        <p:cTn id="48" dur="500" fill="hold"/>
                                        <p:tgtEl>
                                          <p:spTgt spid="14"/>
                                        </p:tgtEl>
                                        <p:attrNameLst>
                                          <p:attrName>ppt_h</p:attrName>
                                        </p:attrNameLst>
                                      </p:cBhvr>
                                      <p:tavLst>
                                        <p:tav tm="0">
                                          <p:val>
                                            <p:fltVal val="0"/>
                                          </p:val>
                                        </p:tav>
                                        <p:tav tm="100000">
                                          <p:val>
                                            <p:strVal val="#ppt_h"/>
                                          </p:val>
                                        </p:tav>
                                      </p:tavLst>
                                    </p:anim>
                                    <p:animEffect transition="in" filter="fade">
                                      <p:cBhvr>
                                        <p:cTn id="49" dur="500"/>
                                        <p:tgtEl>
                                          <p:spTgt spid="14"/>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5"/>
                                        </p:tgtEl>
                                        <p:attrNameLst>
                                          <p:attrName>style.visibility</p:attrName>
                                        </p:attrNameLst>
                                      </p:cBhvr>
                                      <p:to>
                                        <p:strVal val="visible"/>
                                      </p:to>
                                    </p:set>
                                    <p:anim calcmode="lin" valueType="num">
                                      <p:cBhvr>
                                        <p:cTn id="52" dur="500" fill="hold"/>
                                        <p:tgtEl>
                                          <p:spTgt spid="15"/>
                                        </p:tgtEl>
                                        <p:attrNameLst>
                                          <p:attrName>ppt_w</p:attrName>
                                        </p:attrNameLst>
                                      </p:cBhvr>
                                      <p:tavLst>
                                        <p:tav tm="0">
                                          <p:val>
                                            <p:fltVal val="0"/>
                                          </p:val>
                                        </p:tav>
                                        <p:tav tm="100000">
                                          <p:val>
                                            <p:strVal val="#ppt_w"/>
                                          </p:val>
                                        </p:tav>
                                      </p:tavLst>
                                    </p:anim>
                                    <p:anim calcmode="lin" valueType="num">
                                      <p:cBhvr>
                                        <p:cTn id="53" dur="500" fill="hold"/>
                                        <p:tgtEl>
                                          <p:spTgt spid="15"/>
                                        </p:tgtEl>
                                        <p:attrNameLst>
                                          <p:attrName>ppt_h</p:attrName>
                                        </p:attrNameLst>
                                      </p:cBhvr>
                                      <p:tavLst>
                                        <p:tav tm="0">
                                          <p:val>
                                            <p:fltVal val="0"/>
                                          </p:val>
                                        </p:tav>
                                        <p:tav tm="100000">
                                          <p:val>
                                            <p:strVal val="#ppt_h"/>
                                          </p:val>
                                        </p:tav>
                                      </p:tavLst>
                                    </p:anim>
                                    <p:animEffect transition="in" filter="fade">
                                      <p:cBhvr>
                                        <p:cTn id="54" dur="500"/>
                                        <p:tgtEl>
                                          <p:spTgt spid="15"/>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p:cTn id="57" dur="500" fill="hold"/>
                                        <p:tgtEl>
                                          <p:spTgt spid="16"/>
                                        </p:tgtEl>
                                        <p:attrNameLst>
                                          <p:attrName>ppt_w</p:attrName>
                                        </p:attrNameLst>
                                      </p:cBhvr>
                                      <p:tavLst>
                                        <p:tav tm="0">
                                          <p:val>
                                            <p:fltVal val="0"/>
                                          </p:val>
                                        </p:tav>
                                        <p:tav tm="100000">
                                          <p:val>
                                            <p:strVal val="#ppt_w"/>
                                          </p:val>
                                        </p:tav>
                                      </p:tavLst>
                                    </p:anim>
                                    <p:anim calcmode="lin" valueType="num">
                                      <p:cBhvr>
                                        <p:cTn id="58" dur="500" fill="hold"/>
                                        <p:tgtEl>
                                          <p:spTgt spid="16"/>
                                        </p:tgtEl>
                                        <p:attrNameLst>
                                          <p:attrName>ppt_h</p:attrName>
                                        </p:attrNameLst>
                                      </p:cBhvr>
                                      <p:tavLst>
                                        <p:tav tm="0">
                                          <p:val>
                                            <p:fltVal val="0"/>
                                          </p:val>
                                        </p:tav>
                                        <p:tav tm="100000">
                                          <p:val>
                                            <p:strVal val="#ppt_h"/>
                                          </p:val>
                                        </p:tav>
                                      </p:tavLst>
                                    </p:anim>
                                    <p:animEffect transition="in" filter="fade">
                                      <p:cBhvr>
                                        <p:cTn id="59" dur="500"/>
                                        <p:tgtEl>
                                          <p:spTgt spid="16"/>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17"/>
                                        </p:tgtEl>
                                        <p:attrNameLst>
                                          <p:attrName>style.visibility</p:attrName>
                                        </p:attrNameLst>
                                      </p:cBhvr>
                                      <p:to>
                                        <p:strVal val="visible"/>
                                      </p:to>
                                    </p:set>
                                    <p:anim calcmode="lin" valueType="num">
                                      <p:cBhvr>
                                        <p:cTn id="62" dur="500" fill="hold"/>
                                        <p:tgtEl>
                                          <p:spTgt spid="17"/>
                                        </p:tgtEl>
                                        <p:attrNameLst>
                                          <p:attrName>ppt_w</p:attrName>
                                        </p:attrNameLst>
                                      </p:cBhvr>
                                      <p:tavLst>
                                        <p:tav tm="0">
                                          <p:val>
                                            <p:fltVal val="0"/>
                                          </p:val>
                                        </p:tav>
                                        <p:tav tm="100000">
                                          <p:val>
                                            <p:strVal val="#ppt_w"/>
                                          </p:val>
                                        </p:tav>
                                      </p:tavLst>
                                    </p:anim>
                                    <p:anim calcmode="lin" valueType="num">
                                      <p:cBhvr>
                                        <p:cTn id="63" dur="500" fill="hold"/>
                                        <p:tgtEl>
                                          <p:spTgt spid="17"/>
                                        </p:tgtEl>
                                        <p:attrNameLst>
                                          <p:attrName>ppt_h</p:attrName>
                                        </p:attrNameLst>
                                      </p:cBhvr>
                                      <p:tavLst>
                                        <p:tav tm="0">
                                          <p:val>
                                            <p:fltVal val="0"/>
                                          </p:val>
                                        </p:tav>
                                        <p:tav tm="100000">
                                          <p:val>
                                            <p:strVal val="#ppt_h"/>
                                          </p:val>
                                        </p:tav>
                                      </p:tavLst>
                                    </p:anim>
                                    <p:animEffect transition="in" filter="fade">
                                      <p:cBhvr>
                                        <p:cTn id="64" dur="500"/>
                                        <p:tgtEl>
                                          <p:spTgt spid="17"/>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cBhvr>
                                        <p:cTn id="67" dur="500" fill="hold"/>
                                        <p:tgtEl>
                                          <p:spTgt spid="18"/>
                                        </p:tgtEl>
                                        <p:attrNameLst>
                                          <p:attrName>ppt_w</p:attrName>
                                        </p:attrNameLst>
                                      </p:cBhvr>
                                      <p:tavLst>
                                        <p:tav tm="0">
                                          <p:val>
                                            <p:fltVal val="0"/>
                                          </p:val>
                                        </p:tav>
                                        <p:tav tm="100000">
                                          <p:val>
                                            <p:strVal val="#ppt_w"/>
                                          </p:val>
                                        </p:tav>
                                      </p:tavLst>
                                    </p:anim>
                                    <p:anim calcmode="lin" valueType="num">
                                      <p:cBhvr>
                                        <p:cTn id="68" dur="500" fill="hold"/>
                                        <p:tgtEl>
                                          <p:spTgt spid="18"/>
                                        </p:tgtEl>
                                        <p:attrNameLst>
                                          <p:attrName>ppt_h</p:attrName>
                                        </p:attrNameLst>
                                      </p:cBhvr>
                                      <p:tavLst>
                                        <p:tav tm="0">
                                          <p:val>
                                            <p:fltVal val="0"/>
                                          </p:val>
                                        </p:tav>
                                        <p:tav tm="100000">
                                          <p:val>
                                            <p:strVal val="#ppt_h"/>
                                          </p:val>
                                        </p:tav>
                                      </p:tavLst>
                                    </p:anim>
                                    <p:animEffect transition="in" filter="fade">
                                      <p:cBhvr>
                                        <p:cTn id="69" dur="500"/>
                                        <p:tgtEl>
                                          <p:spTgt spid="18"/>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19"/>
                                        </p:tgtEl>
                                        <p:attrNameLst>
                                          <p:attrName>style.visibility</p:attrName>
                                        </p:attrNameLst>
                                      </p:cBhvr>
                                      <p:to>
                                        <p:strVal val="visible"/>
                                      </p:to>
                                    </p:set>
                                    <p:anim calcmode="lin" valueType="num">
                                      <p:cBhvr>
                                        <p:cTn id="72" dur="500" fill="hold"/>
                                        <p:tgtEl>
                                          <p:spTgt spid="19"/>
                                        </p:tgtEl>
                                        <p:attrNameLst>
                                          <p:attrName>ppt_w</p:attrName>
                                        </p:attrNameLst>
                                      </p:cBhvr>
                                      <p:tavLst>
                                        <p:tav tm="0">
                                          <p:val>
                                            <p:fltVal val="0"/>
                                          </p:val>
                                        </p:tav>
                                        <p:tav tm="100000">
                                          <p:val>
                                            <p:strVal val="#ppt_w"/>
                                          </p:val>
                                        </p:tav>
                                      </p:tavLst>
                                    </p:anim>
                                    <p:anim calcmode="lin" valueType="num">
                                      <p:cBhvr>
                                        <p:cTn id="73" dur="500" fill="hold"/>
                                        <p:tgtEl>
                                          <p:spTgt spid="19"/>
                                        </p:tgtEl>
                                        <p:attrNameLst>
                                          <p:attrName>ppt_h</p:attrName>
                                        </p:attrNameLst>
                                      </p:cBhvr>
                                      <p:tavLst>
                                        <p:tav tm="0">
                                          <p:val>
                                            <p:fltVal val="0"/>
                                          </p:val>
                                        </p:tav>
                                        <p:tav tm="100000">
                                          <p:val>
                                            <p:strVal val="#ppt_h"/>
                                          </p:val>
                                        </p:tav>
                                      </p:tavLst>
                                    </p:anim>
                                    <p:animEffect transition="in" filter="fade">
                                      <p:cBhvr>
                                        <p:cTn id="74" dur="500"/>
                                        <p:tgtEl>
                                          <p:spTgt spid="19"/>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20"/>
                                        </p:tgtEl>
                                        <p:attrNameLst>
                                          <p:attrName>style.visibility</p:attrName>
                                        </p:attrNameLst>
                                      </p:cBhvr>
                                      <p:to>
                                        <p:strVal val="visible"/>
                                      </p:to>
                                    </p:set>
                                    <p:anim calcmode="lin" valueType="num">
                                      <p:cBhvr>
                                        <p:cTn id="77" dur="500" fill="hold"/>
                                        <p:tgtEl>
                                          <p:spTgt spid="20"/>
                                        </p:tgtEl>
                                        <p:attrNameLst>
                                          <p:attrName>ppt_w</p:attrName>
                                        </p:attrNameLst>
                                      </p:cBhvr>
                                      <p:tavLst>
                                        <p:tav tm="0">
                                          <p:val>
                                            <p:fltVal val="0"/>
                                          </p:val>
                                        </p:tav>
                                        <p:tav tm="100000">
                                          <p:val>
                                            <p:strVal val="#ppt_w"/>
                                          </p:val>
                                        </p:tav>
                                      </p:tavLst>
                                    </p:anim>
                                    <p:anim calcmode="lin" valueType="num">
                                      <p:cBhvr>
                                        <p:cTn id="78" dur="500" fill="hold"/>
                                        <p:tgtEl>
                                          <p:spTgt spid="20"/>
                                        </p:tgtEl>
                                        <p:attrNameLst>
                                          <p:attrName>ppt_h</p:attrName>
                                        </p:attrNameLst>
                                      </p:cBhvr>
                                      <p:tavLst>
                                        <p:tav tm="0">
                                          <p:val>
                                            <p:fltVal val="0"/>
                                          </p:val>
                                        </p:tav>
                                        <p:tav tm="100000">
                                          <p:val>
                                            <p:strVal val="#ppt_h"/>
                                          </p:val>
                                        </p:tav>
                                      </p:tavLst>
                                    </p:anim>
                                    <p:animEffect transition="in" filter="fade">
                                      <p:cBhvr>
                                        <p:cTn id="79" dur="500"/>
                                        <p:tgtEl>
                                          <p:spTgt spid="20"/>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21"/>
                                        </p:tgtEl>
                                        <p:attrNameLst>
                                          <p:attrName>style.visibility</p:attrName>
                                        </p:attrNameLst>
                                      </p:cBhvr>
                                      <p:to>
                                        <p:strVal val="visible"/>
                                      </p:to>
                                    </p:set>
                                    <p:anim calcmode="lin" valueType="num">
                                      <p:cBhvr>
                                        <p:cTn id="82" dur="500" fill="hold"/>
                                        <p:tgtEl>
                                          <p:spTgt spid="21"/>
                                        </p:tgtEl>
                                        <p:attrNameLst>
                                          <p:attrName>ppt_w</p:attrName>
                                        </p:attrNameLst>
                                      </p:cBhvr>
                                      <p:tavLst>
                                        <p:tav tm="0">
                                          <p:val>
                                            <p:fltVal val="0"/>
                                          </p:val>
                                        </p:tav>
                                        <p:tav tm="100000">
                                          <p:val>
                                            <p:strVal val="#ppt_w"/>
                                          </p:val>
                                        </p:tav>
                                      </p:tavLst>
                                    </p:anim>
                                    <p:anim calcmode="lin" valueType="num">
                                      <p:cBhvr>
                                        <p:cTn id="83" dur="500" fill="hold"/>
                                        <p:tgtEl>
                                          <p:spTgt spid="21"/>
                                        </p:tgtEl>
                                        <p:attrNameLst>
                                          <p:attrName>ppt_h</p:attrName>
                                        </p:attrNameLst>
                                      </p:cBhvr>
                                      <p:tavLst>
                                        <p:tav tm="0">
                                          <p:val>
                                            <p:fltVal val="0"/>
                                          </p:val>
                                        </p:tav>
                                        <p:tav tm="100000">
                                          <p:val>
                                            <p:strVal val="#ppt_h"/>
                                          </p:val>
                                        </p:tav>
                                      </p:tavLst>
                                    </p:anim>
                                    <p:animEffect transition="in" filter="fade">
                                      <p:cBhvr>
                                        <p:cTn id="8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p:bldP spid="11" grpId="0"/>
      <p:bldP spid="12" grpId="0"/>
      <p:bldP spid="13" grpId="0"/>
      <p:bldP spid="14" grpId="0"/>
      <p:bldP spid="15" grpId="0"/>
      <p:bldP spid="16" grpId="0"/>
      <p:bldP spid="17" grpId="0"/>
      <p:bldP spid="18" grpId="0"/>
      <p:bldP spid="19" grpId="0"/>
      <p:bldP spid="20" grpId="0"/>
      <p:bldP spid="2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A22424C6-0EB7-48CF-8081-22DBAED02568}"/>
              </a:ext>
            </a:extLst>
          </p:cNvPr>
          <p:cNvSpPr txBox="1">
            <a:spLocks/>
          </p:cNvSpPr>
          <p:nvPr/>
        </p:nvSpPr>
        <p:spPr>
          <a:xfrm>
            <a:off x="677288" y="546636"/>
            <a:ext cx="3589912" cy="756295"/>
          </a:xfrm>
          <a:prstGeom prst="rect">
            <a:avLst/>
          </a:prstGeom>
        </p:spPr>
        <p:txBody>
          <a:bodyPr/>
          <a:lstStyle>
            <a:defPPr>
              <a:defRPr lang="en-US"/>
            </a:defPPr>
            <a:lvl1pPr>
              <a:lnSpc>
                <a:spcPct val="90000"/>
              </a:lnSpc>
              <a:spcBef>
                <a:spcPct val="0"/>
              </a:spcBef>
              <a:buNone/>
              <a:defRPr sz="4400">
                <a:solidFill>
                  <a:schemeClr val="bg1"/>
                </a:solidFill>
                <a:latin typeface="方正兰亭粗黑_GBK" panose="02000000000000000000" pitchFamily="2" charset="-122"/>
                <a:ea typeface="方正兰亭粗黑_GBK" panose="02000000000000000000" pitchFamily="2" charset="-122"/>
                <a:cs typeface="+mj-cs"/>
              </a:defRPr>
            </a:lvl1pPr>
          </a:lstStyle>
          <a:p>
            <a:r>
              <a:rPr lang="zh-CN" altLang="en-US" sz="3200" dirty="0"/>
              <a:t>项目研究背景</a:t>
            </a:r>
          </a:p>
        </p:txBody>
      </p:sp>
      <p:grpSp>
        <p:nvGrpSpPr>
          <p:cNvPr id="3" name="组合 2">
            <a:extLst>
              <a:ext uri="{FF2B5EF4-FFF2-40B4-BE49-F238E27FC236}">
                <a16:creationId xmlns:a16="http://schemas.microsoft.com/office/drawing/2014/main" xmlns="" id="{B2731D9B-5D2D-4A57-94CB-153DB4DD9994}"/>
              </a:ext>
            </a:extLst>
          </p:cNvPr>
          <p:cNvGrpSpPr/>
          <p:nvPr/>
        </p:nvGrpSpPr>
        <p:grpSpPr>
          <a:xfrm>
            <a:off x="0" y="452431"/>
            <a:ext cx="507999" cy="647163"/>
            <a:chOff x="-43542" y="452431"/>
            <a:chExt cx="507999" cy="647163"/>
          </a:xfrm>
          <a:solidFill>
            <a:schemeClr val="bg1"/>
          </a:solidFill>
        </p:grpSpPr>
        <p:sp>
          <p:nvSpPr>
            <p:cNvPr id="4" name="矩形 3">
              <a:extLst>
                <a:ext uri="{FF2B5EF4-FFF2-40B4-BE49-F238E27FC236}">
                  <a16:creationId xmlns:a16="http://schemas.microsoft.com/office/drawing/2014/main" xmlns="" id="{3E7EB488-A775-4E1D-832B-5F0654B4C141}"/>
                </a:ext>
              </a:extLst>
            </p:cNvPr>
            <p:cNvSpPr/>
            <p:nvPr/>
          </p:nvSpPr>
          <p:spPr>
            <a:xfrm>
              <a:off x="-43542" y="452431"/>
              <a:ext cx="304800" cy="64716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a:extLst>
                <a:ext uri="{FF2B5EF4-FFF2-40B4-BE49-F238E27FC236}">
                  <a16:creationId xmlns:a16="http://schemas.microsoft.com/office/drawing/2014/main" xmlns="" id="{FA2A09CC-9941-4167-B755-46C9146120E6}"/>
                </a:ext>
              </a:extLst>
            </p:cNvPr>
            <p:cNvSpPr/>
            <p:nvPr/>
          </p:nvSpPr>
          <p:spPr>
            <a:xfrm>
              <a:off x="335923" y="452431"/>
              <a:ext cx="128534" cy="64716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Freeform 239">
            <a:extLst>
              <a:ext uri="{FF2B5EF4-FFF2-40B4-BE49-F238E27FC236}">
                <a16:creationId xmlns:a16="http://schemas.microsoft.com/office/drawing/2014/main" xmlns="" id="{52D7CA58-A68A-4EAA-ABC9-890B9CFD10F2}"/>
              </a:ext>
            </a:extLst>
          </p:cNvPr>
          <p:cNvSpPr>
            <a:spLocks noEditPoints="1" noChangeArrowheads="1"/>
          </p:cNvSpPr>
          <p:nvPr/>
        </p:nvSpPr>
        <p:spPr bwMode="auto">
          <a:xfrm>
            <a:off x="2657541" y="2743201"/>
            <a:ext cx="2317751" cy="2317751"/>
          </a:xfrm>
          <a:custGeom>
            <a:avLst/>
            <a:gdLst>
              <a:gd name="T0" fmla="*/ 2147483646 w 2116"/>
              <a:gd name="T1" fmla="*/ 1262169863 h 2116"/>
              <a:gd name="T2" fmla="*/ 2147483646 w 2116"/>
              <a:gd name="T3" fmla="*/ 1059407178 h 2116"/>
              <a:gd name="T4" fmla="*/ 2147483646 w 2116"/>
              <a:gd name="T5" fmla="*/ 782257393 h 2116"/>
              <a:gd name="T6" fmla="*/ 2147483646 w 2116"/>
              <a:gd name="T7" fmla="*/ 683875654 h 2116"/>
              <a:gd name="T8" fmla="*/ 2147483646 w 2116"/>
              <a:gd name="T9" fmla="*/ 365933012 h 2116"/>
              <a:gd name="T10" fmla="*/ 1857261195 w 2116"/>
              <a:gd name="T11" fmla="*/ 385130037 h 2116"/>
              <a:gd name="T12" fmla="*/ 1756479555 w 2116"/>
              <a:gd name="T13" fmla="*/ 95982932 h 2116"/>
              <a:gd name="T14" fmla="*/ 1480530267 w 2116"/>
              <a:gd name="T15" fmla="*/ 229158320 h 2116"/>
              <a:gd name="T16" fmla="*/ 1262169863 w 2116"/>
              <a:gd name="T17" fmla="*/ 0 h 2116"/>
              <a:gd name="T18" fmla="*/ 1060606582 w 2116"/>
              <a:gd name="T19" fmla="*/ 229158320 h 2116"/>
              <a:gd name="T20" fmla="*/ 783456796 w 2116"/>
              <a:gd name="T21" fmla="*/ 93583030 h 2116"/>
              <a:gd name="T22" fmla="*/ 683875654 w 2116"/>
              <a:gd name="T23" fmla="*/ 385130037 h 2116"/>
              <a:gd name="T24" fmla="*/ 365933012 w 2116"/>
              <a:gd name="T25" fmla="*/ 376730928 h 2116"/>
              <a:gd name="T26" fmla="*/ 386329440 w 2116"/>
              <a:gd name="T27" fmla="*/ 681475752 h 2116"/>
              <a:gd name="T28" fmla="*/ 97182336 w 2116"/>
              <a:gd name="T29" fmla="*/ 782257393 h 2116"/>
              <a:gd name="T30" fmla="*/ 230357723 w 2116"/>
              <a:gd name="T31" fmla="*/ 1058206680 h 2116"/>
              <a:gd name="T32" fmla="*/ 0 w 2116"/>
              <a:gd name="T33" fmla="*/ 1276567084 h 2116"/>
              <a:gd name="T34" fmla="*/ 229158320 w 2116"/>
              <a:gd name="T35" fmla="*/ 1479329769 h 2116"/>
              <a:gd name="T36" fmla="*/ 93583030 w 2116"/>
              <a:gd name="T37" fmla="*/ 1755280151 h 2116"/>
              <a:gd name="T38" fmla="*/ 385130037 w 2116"/>
              <a:gd name="T39" fmla="*/ 1854861293 h 2116"/>
              <a:gd name="T40" fmla="*/ 376730928 w 2116"/>
              <a:gd name="T41" fmla="*/ 2147483646 h 2116"/>
              <a:gd name="T42" fmla="*/ 682675155 w 2116"/>
              <a:gd name="T43" fmla="*/ 2147483646 h 2116"/>
              <a:gd name="T44" fmla="*/ 783456796 w 2116"/>
              <a:gd name="T45" fmla="*/ 2147483646 h 2116"/>
              <a:gd name="T46" fmla="*/ 1058206680 w 2116"/>
              <a:gd name="T47" fmla="*/ 2147483646 h 2116"/>
              <a:gd name="T48" fmla="*/ 1276567084 w 2116"/>
              <a:gd name="T49" fmla="*/ 2147483646 h 2116"/>
              <a:gd name="T50" fmla="*/ 1479329769 w 2116"/>
              <a:gd name="T51" fmla="*/ 2147483646 h 2116"/>
              <a:gd name="T52" fmla="*/ 1756479555 w 2116"/>
              <a:gd name="T53" fmla="*/ 2147483646 h 2116"/>
              <a:gd name="T54" fmla="*/ 1854861293 w 2116"/>
              <a:gd name="T55" fmla="*/ 2147483646 h 2116"/>
              <a:gd name="T56" fmla="*/ 2147483646 w 2116"/>
              <a:gd name="T57" fmla="*/ 2147483646 h 2116"/>
              <a:gd name="T58" fmla="*/ 2147483646 w 2116"/>
              <a:gd name="T59" fmla="*/ 1856061792 h 2116"/>
              <a:gd name="T60" fmla="*/ 2147483646 w 2116"/>
              <a:gd name="T61" fmla="*/ 1755280151 h 2116"/>
              <a:gd name="T62" fmla="*/ 2147483646 w 2116"/>
              <a:gd name="T63" fmla="*/ 1480530267 h 2116"/>
              <a:gd name="T64" fmla="*/ 1629302279 w 2116"/>
              <a:gd name="T65" fmla="*/ 2002434997 h 2116"/>
              <a:gd name="T66" fmla="*/ 910634072 w 2116"/>
              <a:gd name="T67" fmla="*/ 536301950 h 2116"/>
              <a:gd name="T68" fmla="*/ 1629302279 w 2116"/>
              <a:gd name="T69" fmla="*/ 2002434997 h 211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2116"/>
              <a:gd name="T106" fmla="*/ 0 h 2116"/>
              <a:gd name="T107" fmla="*/ 2116 w 2116"/>
              <a:gd name="T108" fmla="*/ 2116 h 211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2116" h="2116">
                <a:moveTo>
                  <a:pt x="1941" y="1111"/>
                </a:moveTo>
                <a:cubicBezTo>
                  <a:pt x="2116" y="1052"/>
                  <a:pt x="2116" y="1052"/>
                  <a:pt x="2116" y="1052"/>
                </a:cubicBezTo>
                <a:cubicBezTo>
                  <a:pt x="2107" y="917"/>
                  <a:pt x="2107" y="917"/>
                  <a:pt x="2107" y="917"/>
                </a:cubicBezTo>
                <a:cubicBezTo>
                  <a:pt x="1925" y="883"/>
                  <a:pt x="1925" y="883"/>
                  <a:pt x="1925" y="883"/>
                </a:cubicBezTo>
                <a:cubicBezTo>
                  <a:pt x="1918" y="847"/>
                  <a:pt x="1908" y="810"/>
                  <a:pt x="1896" y="774"/>
                </a:cubicBezTo>
                <a:cubicBezTo>
                  <a:pt x="2038" y="652"/>
                  <a:pt x="2038" y="652"/>
                  <a:pt x="2038" y="652"/>
                </a:cubicBezTo>
                <a:cubicBezTo>
                  <a:pt x="1979" y="532"/>
                  <a:pt x="1979" y="532"/>
                  <a:pt x="1979" y="532"/>
                </a:cubicBezTo>
                <a:cubicBezTo>
                  <a:pt x="1795" y="570"/>
                  <a:pt x="1795" y="570"/>
                  <a:pt x="1795" y="570"/>
                </a:cubicBezTo>
                <a:cubicBezTo>
                  <a:pt x="1772" y="535"/>
                  <a:pt x="1747" y="502"/>
                  <a:pt x="1720" y="471"/>
                </a:cubicBezTo>
                <a:cubicBezTo>
                  <a:pt x="1802" y="305"/>
                  <a:pt x="1802" y="305"/>
                  <a:pt x="1802" y="305"/>
                </a:cubicBezTo>
                <a:cubicBezTo>
                  <a:pt x="1700" y="217"/>
                  <a:pt x="1700" y="217"/>
                  <a:pt x="1700" y="217"/>
                </a:cubicBezTo>
                <a:cubicBezTo>
                  <a:pt x="1548" y="321"/>
                  <a:pt x="1548" y="321"/>
                  <a:pt x="1548" y="321"/>
                </a:cubicBezTo>
                <a:cubicBezTo>
                  <a:pt x="1516" y="301"/>
                  <a:pt x="1483" y="282"/>
                  <a:pt x="1450" y="265"/>
                </a:cubicBezTo>
                <a:cubicBezTo>
                  <a:pt x="1464" y="80"/>
                  <a:pt x="1464" y="80"/>
                  <a:pt x="1464" y="80"/>
                </a:cubicBezTo>
                <a:cubicBezTo>
                  <a:pt x="1336" y="37"/>
                  <a:pt x="1336" y="37"/>
                  <a:pt x="1336" y="37"/>
                </a:cubicBezTo>
                <a:cubicBezTo>
                  <a:pt x="1234" y="191"/>
                  <a:pt x="1234" y="191"/>
                  <a:pt x="1234" y="191"/>
                </a:cubicBezTo>
                <a:cubicBezTo>
                  <a:pt x="1194" y="183"/>
                  <a:pt x="1152" y="178"/>
                  <a:pt x="1111" y="175"/>
                </a:cubicBezTo>
                <a:cubicBezTo>
                  <a:pt x="1052" y="0"/>
                  <a:pt x="1052" y="0"/>
                  <a:pt x="1052" y="0"/>
                </a:cubicBezTo>
                <a:cubicBezTo>
                  <a:pt x="918" y="9"/>
                  <a:pt x="918" y="9"/>
                  <a:pt x="918" y="9"/>
                </a:cubicBezTo>
                <a:cubicBezTo>
                  <a:pt x="884" y="191"/>
                  <a:pt x="884" y="191"/>
                  <a:pt x="884" y="191"/>
                </a:cubicBezTo>
                <a:cubicBezTo>
                  <a:pt x="847" y="198"/>
                  <a:pt x="810" y="208"/>
                  <a:pt x="774" y="220"/>
                </a:cubicBezTo>
                <a:cubicBezTo>
                  <a:pt x="653" y="78"/>
                  <a:pt x="653" y="78"/>
                  <a:pt x="653" y="78"/>
                </a:cubicBezTo>
                <a:cubicBezTo>
                  <a:pt x="532" y="137"/>
                  <a:pt x="532" y="137"/>
                  <a:pt x="532" y="137"/>
                </a:cubicBezTo>
                <a:cubicBezTo>
                  <a:pt x="570" y="321"/>
                  <a:pt x="570" y="321"/>
                  <a:pt x="570" y="321"/>
                </a:cubicBezTo>
                <a:cubicBezTo>
                  <a:pt x="535" y="344"/>
                  <a:pt x="502" y="369"/>
                  <a:pt x="471" y="396"/>
                </a:cubicBezTo>
                <a:cubicBezTo>
                  <a:pt x="305" y="314"/>
                  <a:pt x="305" y="314"/>
                  <a:pt x="305" y="314"/>
                </a:cubicBezTo>
                <a:cubicBezTo>
                  <a:pt x="217" y="416"/>
                  <a:pt x="217" y="416"/>
                  <a:pt x="217" y="416"/>
                </a:cubicBezTo>
                <a:cubicBezTo>
                  <a:pt x="322" y="568"/>
                  <a:pt x="322" y="568"/>
                  <a:pt x="322" y="568"/>
                </a:cubicBezTo>
                <a:cubicBezTo>
                  <a:pt x="301" y="600"/>
                  <a:pt x="282" y="633"/>
                  <a:pt x="265" y="666"/>
                </a:cubicBezTo>
                <a:cubicBezTo>
                  <a:pt x="81" y="652"/>
                  <a:pt x="81" y="652"/>
                  <a:pt x="81" y="652"/>
                </a:cubicBezTo>
                <a:cubicBezTo>
                  <a:pt x="37" y="780"/>
                  <a:pt x="37" y="780"/>
                  <a:pt x="37" y="780"/>
                </a:cubicBezTo>
                <a:cubicBezTo>
                  <a:pt x="192" y="882"/>
                  <a:pt x="192" y="882"/>
                  <a:pt x="192" y="882"/>
                </a:cubicBezTo>
                <a:cubicBezTo>
                  <a:pt x="183" y="923"/>
                  <a:pt x="178" y="964"/>
                  <a:pt x="175" y="1005"/>
                </a:cubicBezTo>
                <a:cubicBezTo>
                  <a:pt x="0" y="1064"/>
                  <a:pt x="0" y="1064"/>
                  <a:pt x="0" y="1064"/>
                </a:cubicBezTo>
                <a:cubicBezTo>
                  <a:pt x="9" y="1198"/>
                  <a:pt x="9" y="1198"/>
                  <a:pt x="9" y="1198"/>
                </a:cubicBezTo>
                <a:cubicBezTo>
                  <a:pt x="191" y="1233"/>
                  <a:pt x="191" y="1233"/>
                  <a:pt x="191" y="1233"/>
                </a:cubicBezTo>
                <a:cubicBezTo>
                  <a:pt x="199" y="1269"/>
                  <a:pt x="208" y="1306"/>
                  <a:pt x="221" y="1342"/>
                </a:cubicBezTo>
                <a:cubicBezTo>
                  <a:pt x="78" y="1463"/>
                  <a:pt x="78" y="1463"/>
                  <a:pt x="78" y="1463"/>
                </a:cubicBezTo>
                <a:cubicBezTo>
                  <a:pt x="138" y="1584"/>
                  <a:pt x="138" y="1584"/>
                  <a:pt x="138" y="1584"/>
                </a:cubicBezTo>
                <a:cubicBezTo>
                  <a:pt x="321" y="1546"/>
                  <a:pt x="321" y="1546"/>
                  <a:pt x="321" y="1546"/>
                </a:cubicBezTo>
                <a:cubicBezTo>
                  <a:pt x="344" y="1581"/>
                  <a:pt x="369" y="1614"/>
                  <a:pt x="397" y="1645"/>
                </a:cubicBezTo>
                <a:cubicBezTo>
                  <a:pt x="314" y="1811"/>
                  <a:pt x="314" y="1811"/>
                  <a:pt x="314" y="1811"/>
                </a:cubicBezTo>
                <a:cubicBezTo>
                  <a:pt x="416" y="1899"/>
                  <a:pt x="416" y="1899"/>
                  <a:pt x="416" y="1899"/>
                </a:cubicBezTo>
                <a:cubicBezTo>
                  <a:pt x="569" y="1794"/>
                  <a:pt x="569" y="1794"/>
                  <a:pt x="569" y="1794"/>
                </a:cubicBezTo>
                <a:cubicBezTo>
                  <a:pt x="600" y="1815"/>
                  <a:pt x="633" y="1834"/>
                  <a:pt x="667" y="1851"/>
                </a:cubicBezTo>
                <a:cubicBezTo>
                  <a:pt x="653" y="2035"/>
                  <a:pt x="653" y="2035"/>
                  <a:pt x="653" y="2035"/>
                </a:cubicBezTo>
                <a:cubicBezTo>
                  <a:pt x="780" y="2079"/>
                  <a:pt x="780" y="2079"/>
                  <a:pt x="780" y="2079"/>
                </a:cubicBezTo>
                <a:cubicBezTo>
                  <a:pt x="882" y="1925"/>
                  <a:pt x="882" y="1925"/>
                  <a:pt x="882" y="1925"/>
                </a:cubicBezTo>
                <a:cubicBezTo>
                  <a:pt x="923" y="1933"/>
                  <a:pt x="964" y="1938"/>
                  <a:pt x="1005" y="1941"/>
                </a:cubicBezTo>
                <a:cubicBezTo>
                  <a:pt x="1064" y="2116"/>
                  <a:pt x="1064" y="2116"/>
                  <a:pt x="1064" y="2116"/>
                </a:cubicBezTo>
                <a:cubicBezTo>
                  <a:pt x="1199" y="2107"/>
                  <a:pt x="1199" y="2107"/>
                  <a:pt x="1199" y="2107"/>
                </a:cubicBezTo>
                <a:cubicBezTo>
                  <a:pt x="1233" y="1925"/>
                  <a:pt x="1233" y="1925"/>
                  <a:pt x="1233" y="1925"/>
                </a:cubicBezTo>
                <a:cubicBezTo>
                  <a:pt x="1269" y="1918"/>
                  <a:pt x="1306" y="1908"/>
                  <a:pt x="1342" y="1896"/>
                </a:cubicBezTo>
                <a:cubicBezTo>
                  <a:pt x="1464" y="2038"/>
                  <a:pt x="1464" y="2038"/>
                  <a:pt x="1464" y="2038"/>
                </a:cubicBezTo>
                <a:cubicBezTo>
                  <a:pt x="1584" y="1979"/>
                  <a:pt x="1584" y="1979"/>
                  <a:pt x="1584" y="1979"/>
                </a:cubicBezTo>
                <a:cubicBezTo>
                  <a:pt x="1546" y="1795"/>
                  <a:pt x="1546" y="1795"/>
                  <a:pt x="1546" y="1795"/>
                </a:cubicBezTo>
                <a:cubicBezTo>
                  <a:pt x="1581" y="1772"/>
                  <a:pt x="1614" y="1747"/>
                  <a:pt x="1645" y="1719"/>
                </a:cubicBezTo>
                <a:cubicBezTo>
                  <a:pt x="1811" y="1802"/>
                  <a:pt x="1811" y="1802"/>
                  <a:pt x="1811" y="1802"/>
                </a:cubicBezTo>
                <a:cubicBezTo>
                  <a:pt x="1899" y="1700"/>
                  <a:pt x="1899" y="1700"/>
                  <a:pt x="1899" y="1700"/>
                </a:cubicBezTo>
                <a:cubicBezTo>
                  <a:pt x="1795" y="1547"/>
                  <a:pt x="1795" y="1547"/>
                  <a:pt x="1795" y="1547"/>
                </a:cubicBezTo>
                <a:cubicBezTo>
                  <a:pt x="1816" y="1516"/>
                  <a:pt x="1834" y="1483"/>
                  <a:pt x="1851" y="1450"/>
                </a:cubicBezTo>
                <a:cubicBezTo>
                  <a:pt x="2036" y="1463"/>
                  <a:pt x="2036" y="1463"/>
                  <a:pt x="2036" y="1463"/>
                </a:cubicBezTo>
                <a:cubicBezTo>
                  <a:pt x="2079" y="1336"/>
                  <a:pt x="2079" y="1336"/>
                  <a:pt x="2079" y="1336"/>
                </a:cubicBezTo>
                <a:cubicBezTo>
                  <a:pt x="1925" y="1234"/>
                  <a:pt x="1925" y="1234"/>
                  <a:pt x="1925" y="1234"/>
                </a:cubicBezTo>
                <a:cubicBezTo>
                  <a:pt x="1933" y="1193"/>
                  <a:pt x="1938" y="1152"/>
                  <a:pt x="1941" y="1111"/>
                </a:cubicBezTo>
                <a:close/>
                <a:moveTo>
                  <a:pt x="1358" y="1669"/>
                </a:moveTo>
                <a:cubicBezTo>
                  <a:pt x="1020" y="1834"/>
                  <a:pt x="613" y="1695"/>
                  <a:pt x="447" y="1357"/>
                </a:cubicBezTo>
                <a:cubicBezTo>
                  <a:pt x="282" y="1020"/>
                  <a:pt x="421" y="613"/>
                  <a:pt x="759" y="447"/>
                </a:cubicBezTo>
                <a:cubicBezTo>
                  <a:pt x="1096" y="282"/>
                  <a:pt x="1504" y="421"/>
                  <a:pt x="1669" y="759"/>
                </a:cubicBezTo>
                <a:cubicBezTo>
                  <a:pt x="1834" y="1096"/>
                  <a:pt x="1695" y="1503"/>
                  <a:pt x="1358" y="1669"/>
                </a:cubicBezTo>
                <a:close/>
              </a:path>
            </a:pathLst>
          </a:custGeom>
          <a:solidFill>
            <a:schemeClr val="bg1"/>
          </a:solidFill>
          <a:ln w="31750">
            <a:noFill/>
          </a:ln>
          <a:effectLst/>
          <a:ex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3200">
              <a:solidFill>
                <a:schemeClr val="bg1"/>
              </a:solidFill>
              <a:latin typeface="微软雅黑"/>
              <a:ea typeface="微软雅黑"/>
            </a:endParaRPr>
          </a:p>
        </p:txBody>
      </p:sp>
      <p:sp>
        <p:nvSpPr>
          <p:cNvPr id="7" name="Freeform 240">
            <a:extLst>
              <a:ext uri="{FF2B5EF4-FFF2-40B4-BE49-F238E27FC236}">
                <a16:creationId xmlns:a16="http://schemas.microsoft.com/office/drawing/2014/main" xmlns="" id="{109E49C9-4B9B-4E13-8EE6-8531C5E81331}"/>
              </a:ext>
            </a:extLst>
          </p:cNvPr>
          <p:cNvSpPr>
            <a:spLocks noEditPoints="1" noChangeArrowheads="1"/>
          </p:cNvSpPr>
          <p:nvPr/>
        </p:nvSpPr>
        <p:spPr bwMode="auto">
          <a:xfrm>
            <a:off x="885892" y="1809749"/>
            <a:ext cx="2014537" cy="2014539"/>
          </a:xfrm>
          <a:custGeom>
            <a:avLst/>
            <a:gdLst>
              <a:gd name="T0" fmla="*/ 2147483646 w 1840"/>
              <a:gd name="T1" fmla="*/ 1155559799 h 1840"/>
              <a:gd name="T2" fmla="*/ 2016235029 w 1840"/>
              <a:gd name="T3" fmla="*/ 968560309 h 1840"/>
              <a:gd name="T4" fmla="*/ 2146895336 w 1840"/>
              <a:gd name="T5" fmla="*/ 736010363 h 1840"/>
              <a:gd name="T6" fmla="*/ 1891569068 w 1840"/>
              <a:gd name="T7" fmla="*/ 624529772 h 1840"/>
              <a:gd name="T8" fmla="*/ 1920338641 w 1840"/>
              <a:gd name="T9" fmla="*/ 360812515 h 1840"/>
              <a:gd name="T10" fmla="*/ 1653025871 w 1840"/>
              <a:gd name="T11" fmla="*/ 363210253 h 1840"/>
              <a:gd name="T12" fmla="*/ 1579903616 w 1840"/>
              <a:gd name="T13" fmla="*/ 107883984 h 1840"/>
              <a:gd name="T14" fmla="*/ 1322180704 w 1840"/>
              <a:gd name="T15" fmla="*/ 207376980 h 1840"/>
              <a:gd name="T16" fmla="*/ 1155559799 w 1840"/>
              <a:gd name="T17" fmla="*/ 0 h 1840"/>
              <a:gd name="T18" fmla="*/ 968560309 w 1840"/>
              <a:gd name="T19" fmla="*/ 190595002 h 1840"/>
              <a:gd name="T20" fmla="*/ 734811494 w 1840"/>
              <a:gd name="T21" fmla="*/ 58736921 h 1840"/>
              <a:gd name="T22" fmla="*/ 624529772 w 1840"/>
              <a:gd name="T23" fmla="*/ 314063190 h 1840"/>
              <a:gd name="T24" fmla="*/ 360812515 w 1840"/>
              <a:gd name="T25" fmla="*/ 286492485 h 1840"/>
              <a:gd name="T26" fmla="*/ 363210253 w 1840"/>
              <a:gd name="T27" fmla="*/ 552606386 h 1840"/>
              <a:gd name="T28" fmla="*/ 106685115 w 1840"/>
              <a:gd name="T29" fmla="*/ 625728641 h 1840"/>
              <a:gd name="T30" fmla="*/ 207376980 w 1840"/>
              <a:gd name="T31" fmla="*/ 883451553 h 1840"/>
              <a:gd name="T32" fmla="*/ 0 w 1840"/>
              <a:gd name="T33" fmla="*/ 1051271327 h 1840"/>
              <a:gd name="T34" fmla="*/ 190595002 w 1840"/>
              <a:gd name="T35" fmla="*/ 1237071948 h 1840"/>
              <a:gd name="T36" fmla="*/ 58736921 w 1840"/>
              <a:gd name="T37" fmla="*/ 1470820763 h 1840"/>
              <a:gd name="T38" fmla="*/ 314063190 w 1840"/>
              <a:gd name="T39" fmla="*/ 1582301354 h 1840"/>
              <a:gd name="T40" fmla="*/ 286492485 w 1840"/>
              <a:gd name="T41" fmla="*/ 1846018612 h 1840"/>
              <a:gd name="T42" fmla="*/ 552606386 w 1840"/>
              <a:gd name="T43" fmla="*/ 1843620874 h 1840"/>
              <a:gd name="T44" fmla="*/ 625728641 w 1840"/>
              <a:gd name="T45" fmla="*/ 2098947142 h 1840"/>
              <a:gd name="T46" fmla="*/ 883451553 w 1840"/>
              <a:gd name="T47" fmla="*/ 1999453052 h 1840"/>
              <a:gd name="T48" fmla="*/ 1050072458 w 1840"/>
              <a:gd name="T49" fmla="*/ 2147483646 h 1840"/>
              <a:gd name="T50" fmla="*/ 1237071948 w 1840"/>
              <a:gd name="T51" fmla="*/ 2016235029 h 1840"/>
              <a:gd name="T52" fmla="*/ 1470820763 w 1840"/>
              <a:gd name="T53" fmla="*/ 2146895336 h 1840"/>
              <a:gd name="T54" fmla="*/ 1581102485 w 1840"/>
              <a:gd name="T55" fmla="*/ 1892767937 h 1840"/>
              <a:gd name="T56" fmla="*/ 1846018612 w 1840"/>
              <a:gd name="T57" fmla="*/ 1920338641 h 1840"/>
              <a:gd name="T58" fmla="*/ 1843620874 w 1840"/>
              <a:gd name="T59" fmla="*/ 1654223646 h 1840"/>
              <a:gd name="T60" fmla="*/ 2098947142 w 1840"/>
              <a:gd name="T61" fmla="*/ 1579903616 h 1840"/>
              <a:gd name="T62" fmla="*/ 1999453052 w 1840"/>
              <a:gd name="T63" fmla="*/ 1323379573 h 1840"/>
              <a:gd name="T64" fmla="*/ 1295808869 w 1840"/>
              <a:gd name="T65" fmla="*/ 1786082822 h 1840"/>
              <a:gd name="T66" fmla="*/ 909823388 w 1840"/>
              <a:gd name="T67" fmla="*/ 420748305 h 1840"/>
              <a:gd name="T68" fmla="*/ 1295808869 w 1840"/>
              <a:gd name="T69" fmla="*/ 1786082822 h 184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840"/>
              <a:gd name="T106" fmla="*/ 0 h 1840"/>
              <a:gd name="T107" fmla="*/ 1840 w 1840"/>
              <a:gd name="T108" fmla="*/ 1840 h 184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840" h="1840">
                <a:moveTo>
                  <a:pt x="1827" y="1080"/>
                </a:moveTo>
                <a:cubicBezTo>
                  <a:pt x="1840" y="964"/>
                  <a:pt x="1840" y="964"/>
                  <a:pt x="1840" y="964"/>
                </a:cubicBezTo>
                <a:cubicBezTo>
                  <a:pt x="1690" y="906"/>
                  <a:pt x="1690" y="906"/>
                  <a:pt x="1690" y="906"/>
                </a:cubicBezTo>
                <a:cubicBezTo>
                  <a:pt x="1689" y="874"/>
                  <a:pt x="1687" y="841"/>
                  <a:pt x="1682" y="808"/>
                </a:cubicBezTo>
                <a:cubicBezTo>
                  <a:pt x="1823" y="726"/>
                  <a:pt x="1823" y="726"/>
                  <a:pt x="1823" y="726"/>
                </a:cubicBezTo>
                <a:cubicBezTo>
                  <a:pt x="1791" y="614"/>
                  <a:pt x="1791" y="614"/>
                  <a:pt x="1791" y="614"/>
                </a:cubicBezTo>
                <a:cubicBezTo>
                  <a:pt x="1628" y="618"/>
                  <a:pt x="1628" y="618"/>
                  <a:pt x="1628" y="618"/>
                </a:cubicBezTo>
                <a:cubicBezTo>
                  <a:pt x="1614" y="584"/>
                  <a:pt x="1597" y="552"/>
                  <a:pt x="1578" y="521"/>
                </a:cubicBezTo>
                <a:cubicBezTo>
                  <a:pt x="1675" y="392"/>
                  <a:pt x="1675" y="392"/>
                  <a:pt x="1675" y="392"/>
                </a:cubicBezTo>
                <a:cubicBezTo>
                  <a:pt x="1602" y="301"/>
                  <a:pt x="1602" y="301"/>
                  <a:pt x="1602" y="301"/>
                </a:cubicBezTo>
                <a:cubicBezTo>
                  <a:pt x="1455" y="366"/>
                  <a:pt x="1455" y="366"/>
                  <a:pt x="1455" y="366"/>
                </a:cubicBezTo>
                <a:cubicBezTo>
                  <a:pt x="1431" y="344"/>
                  <a:pt x="1406" y="322"/>
                  <a:pt x="1379" y="303"/>
                </a:cubicBezTo>
                <a:cubicBezTo>
                  <a:pt x="1420" y="147"/>
                  <a:pt x="1420" y="147"/>
                  <a:pt x="1420" y="147"/>
                </a:cubicBezTo>
                <a:cubicBezTo>
                  <a:pt x="1318" y="90"/>
                  <a:pt x="1318" y="90"/>
                  <a:pt x="1318" y="90"/>
                </a:cubicBezTo>
                <a:cubicBezTo>
                  <a:pt x="1206" y="206"/>
                  <a:pt x="1206" y="206"/>
                  <a:pt x="1206" y="206"/>
                </a:cubicBezTo>
                <a:cubicBezTo>
                  <a:pt x="1173" y="193"/>
                  <a:pt x="1139" y="181"/>
                  <a:pt x="1103" y="173"/>
                </a:cubicBezTo>
                <a:cubicBezTo>
                  <a:pt x="1080" y="13"/>
                  <a:pt x="1080" y="13"/>
                  <a:pt x="1080" y="13"/>
                </a:cubicBezTo>
                <a:cubicBezTo>
                  <a:pt x="964" y="0"/>
                  <a:pt x="964" y="0"/>
                  <a:pt x="964" y="0"/>
                </a:cubicBezTo>
                <a:cubicBezTo>
                  <a:pt x="906" y="151"/>
                  <a:pt x="906" y="151"/>
                  <a:pt x="906" y="151"/>
                </a:cubicBezTo>
                <a:cubicBezTo>
                  <a:pt x="874" y="151"/>
                  <a:pt x="841" y="154"/>
                  <a:pt x="808" y="159"/>
                </a:cubicBezTo>
                <a:cubicBezTo>
                  <a:pt x="726" y="17"/>
                  <a:pt x="726" y="17"/>
                  <a:pt x="726" y="17"/>
                </a:cubicBezTo>
                <a:cubicBezTo>
                  <a:pt x="613" y="49"/>
                  <a:pt x="613" y="49"/>
                  <a:pt x="613" y="49"/>
                </a:cubicBezTo>
                <a:cubicBezTo>
                  <a:pt x="617" y="213"/>
                  <a:pt x="617" y="213"/>
                  <a:pt x="617" y="213"/>
                </a:cubicBezTo>
                <a:cubicBezTo>
                  <a:pt x="584" y="227"/>
                  <a:pt x="552" y="244"/>
                  <a:pt x="521" y="262"/>
                </a:cubicBezTo>
                <a:cubicBezTo>
                  <a:pt x="392" y="166"/>
                  <a:pt x="392" y="166"/>
                  <a:pt x="392" y="166"/>
                </a:cubicBezTo>
                <a:cubicBezTo>
                  <a:pt x="301" y="239"/>
                  <a:pt x="301" y="239"/>
                  <a:pt x="301" y="239"/>
                </a:cubicBezTo>
                <a:cubicBezTo>
                  <a:pt x="366" y="386"/>
                  <a:pt x="366" y="386"/>
                  <a:pt x="366" y="386"/>
                </a:cubicBezTo>
                <a:cubicBezTo>
                  <a:pt x="343" y="410"/>
                  <a:pt x="322" y="435"/>
                  <a:pt x="303" y="461"/>
                </a:cubicBezTo>
                <a:cubicBezTo>
                  <a:pt x="147" y="420"/>
                  <a:pt x="147" y="420"/>
                  <a:pt x="147" y="420"/>
                </a:cubicBezTo>
                <a:cubicBezTo>
                  <a:pt x="89" y="522"/>
                  <a:pt x="89" y="522"/>
                  <a:pt x="89" y="522"/>
                </a:cubicBezTo>
                <a:cubicBezTo>
                  <a:pt x="206" y="634"/>
                  <a:pt x="206" y="634"/>
                  <a:pt x="206" y="634"/>
                </a:cubicBezTo>
                <a:cubicBezTo>
                  <a:pt x="192" y="668"/>
                  <a:pt x="181" y="702"/>
                  <a:pt x="173" y="737"/>
                </a:cubicBezTo>
                <a:cubicBezTo>
                  <a:pt x="13" y="760"/>
                  <a:pt x="13" y="760"/>
                  <a:pt x="13" y="760"/>
                </a:cubicBezTo>
                <a:cubicBezTo>
                  <a:pt x="0" y="877"/>
                  <a:pt x="0" y="877"/>
                  <a:pt x="0" y="877"/>
                </a:cubicBezTo>
                <a:cubicBezTo>
                  <a:pt x="151" y="934"/>
                  <a:pt x="151" y="934"/>
                  <a:pt x="151" y="934"/>
                </a:cubicBezTo>
                <a:cubicBezTo>
                  <a:pt x="151" y="967"/>
                  <a:pt x="154" y="1000"/>
                  <a:pt x="159" y="1032"/>
                </a:cubicBezTo>
                <a:cubicBezTo>
                  <a:pt x="17" y="1115"/>
                  <a:pt x="17" y="1115"/>
                  <a:pt x="17" y="1115"/>
                </a:cubicBezTo>
                <a:cubicBezTo>
                  <a:pt x="49" y="1227"/>
                  <a:pt x="49" y="1227"/>
                  <a:pt x="49" y="1227"/>
                </a:cubicBezTo>
                <a:cubicBezTo>
                  <a:pt x="212" y="1223"/>
                  <a:pt x="212" y="1223"/>
                  <a:pt x="212" y="1223"/>
                </a:cubicBezTo>
                <a:cubicBezTo>
                  <a:pt x="227" y="1257"/>
                  <a:pt x="243" y="1289"/>
                  <a:pt x="262" y="1320"/>
                </a:cubicBezTo>
                <a:cubicBezTo>
                  <a:pt x="166" y="1449"/>
                  <a:pt x="166" y="1449"/>
                  <a:pt x="166" y="1449"/>
                </a:cubicBezTo>
                <a:cubicBezTo>
                  <a:pt x="239" y="1540"/>
                  <a:pt x="239" y="1540"/>
                  <a:pt x="239" y="1540"/>
                </a:cubicBezTo>
                <a:cubicBezTo>
                  <a:pt x="386" y="1474"/>
                  <a:pt x="386" y="1474"/>
                  <a:pt x="386" y="1474"/>
                </a:cubicBezTo>
                <a:cubicBezTo>
                  <a:pt x="410" y="1497"/>
                  <a:pt x="435" y="1518"/>
                  <a:pt x="461" y="1538"/>
                </a:cubicBezTo>
                <a:cubicBezTo>
                  <a:pt x="420" y="1694"/>
                  <a:pt x="420" y="1694"/>
                  <a:pt x="420" y="1694"/>
                </a:cubicBezTo>
                <a:cubicBezTo>
                  <a:pt x="522" y="1751"/>
                  <a:pt x="522" y="1751"/>
                  <a:pt x="522" y="1751"/>
                </a:cubicBezTo>
                <a:cubicBezTo>
                  <a:pt x="634" y="1635"/>
                  <a:pt x="634" y="1635"/>
                  <a:pt x="634" y="1635"/>
                </a:cubicBezTo>
                <a:cubicBezTo>
                  <a:pt x="667" y="1648"/>
                  <a:pt x="702" y="1659"/>
                  <a:pt x="737" y="1668"/>
                </a:cubicBezTo>
                <a:cubicBezTo>
                  <a:pt x="760" y="1827"/>
                  <a:pt x="760" y="1827"/>
                  <a:pt x="760" y="1827"/>
                </a:cubicBezTo>
                <a:cubicBezTo>
                  <a:pt x="876" y="1840"/>
                  <a:pt x="876" y="1840"/>
                  <a:pt x="876" y="1840"/>
                </a:cubicBezTo>
                <a:cubicBezTo>
                  <a:pt x="934" y="1690"/>
                  <a:pt x="934" y="1690"/>
                  <a:pt x="934" y="1690"/>
                </a:cubicBezTo>
                <a:cubicBezTo>
                  <a:pt x="967" y="1689"/>
                  <a:pt x="1000" y="1687"/>
                  <a:pt x="1032" y="1682"/>
                </a:cubicBezTo>
                <a:cubicBezTo>
                  <a:pt x="1114" y="1823"/>
                  <a:pt x="1114" y="1823"/>
                  <a:pt x="1114" y="1823"/>
                </a:cubicBezTo>
                <a:cubicBezTo>
                  <a:pt x="1227" y="1791"/>
                  <a:pt x="1227" y="1791"/>
                  <a:pt x="1227" y="1791"/>
                </a:cubicBezTo>
                <a:cubicBezTo>
                  <a:pt x="1223" y="1628"/>
                  <a:pt x="1223" y="1628"/>
                  <a:pt x="1223" y="1628"/>
                </a:cubicBezTo>
                <a:cubicBezTo>
                  <a:pt x="1256" y="1614"/>
                  <a:pt x="1289" y="1597"/>
                  <a:pt x="1319" y="1579"/>
                </a:cubicBezTo>
                <a:cubicBezTo>
                  <a:pt x="1448" y="1675"/>
                  <a:pt x="1448" y="1675"/>
                  <a:pt x="1448" y="1675"/>
                </a:cubicBezTo>
                <a:cubicBezTo>
                  <a:pt x="1540" y="1602"/>
                  <a:pt x="1540" y="1602"/>
                  <a:pt x="1540" y="1602"/>
                </a:cubicBezTo>
                <a:cubicBezTo>
                  <a:pt x="1474" y="1455"/>
                  <a:pt x="1474" y="1455"/>
                  <a:pt x="1474" y="1455"/>
                </a:cubicBezTo>
                <a:cubicBezTo>
                  <a:pt x="1497" y="1431"/>
                  <a:pt x="1518" y="1406"/>
                  <a:pt x="1538" y="1380"/>
                </a:cubicBezTo>
                <a:cubicBezTo>
                  <a:pt x="1694" y="1420"/>
                  <a:pt x="1694" y="1420"/>
                  <a:pt x="1694" y="1420"/>
                </a:cubicBezTo>
                <a:cubicBezTo>
                  <a:pt x="1751" y="1318"/>
                  <a:pt x="1751" y="1318"/>
                  <a:pt x="1751" y="1318"/>
                </a:cubicBezTo>
                <a:cubicBezTo>
                  <a:pt x="1635" y="1207"/>
                  <a:pt x="1635" y="1207"/>
                  <a:pt x="1635" y="1207"/>
                </a:cubicBezTo>
                <a:cubicBezTo>
                  <a:pt x="1648" y="1173"/>
                  <a:pt x="1659" y="1139"/>
                  <a:pt x="1668" y="1104"/>
                </a:cubicBezTo>
                <a:lnTo>
                  <a:pt x="1827" y="1080"/>
                </a:lnTo>
                <a:close/>
                <a:moveTo>
                  <a:pt x="1081" y="1490"/>
                </a:moveTo>
                <a:cubicBezTo>
                  <a:pt x="766" y="1579"/>
                  <a:pt x="439" y="1396"/>
                  <a:pt x="350" y="1081"/>
                </a:cubicBezTo>
                <a:cubicBezTo>
                  <a:pt x="262" y="767"/>
                  <a:pt x="445" y="439"/>
                  <a:pt x="759" y="351"/>
                </a:cubicBezTo>
                <a:cubicBezTo>
                  <a:pt x="1074" y="262"/>
                  <a:pt x="1401" y="445"/>
                  <a:pt x="1490" y="760"/>
                </a:cubicBezTo>
                <a:cubicBezTo>
                  <a:pt x="1579" y="1074"/>
                  <a:pt x="1396" y="1401"/>
                  <a:pt x="1081" y="1490"/>
                </a:cubicBezTo>
                <a:close/>
              </a:path>
            </a:pathLst>
          </a:custGeom>
          <a:solidFill>
            <a:schemeClr val="bg1"/>
          </a:solidFill>
          <a:ln w="31750">
            <a:noFill/>
          </a:ln>
          <a:effectLst/>
          <a:ex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3200">
              <a:solidFill>
                <a:schemeClr val="bg1"/>
              </a:solidFill>
              <a:latin typeface="微软雅黑"/>
              <a:ea typeface="微软雅黑"/>
            </a:endParaRPr>
          </a:p>
        </p:txBody>
      </p:sp>
      <p:sp>
        <p:nvSpPr>
          <p:cNvPr id="8" name="Freeform 241">
            <a:extLst>
              <a:ext uri="{FF2B5EF4-FFF2-40B4-BE49-F238E27FC236}">
                <a16:creationId xmlns:a16="http://schemas.microsoft.com/office/drawing/2014/main" xmlns="" id="{15620C90-F605-4EC5-A11F-FA342A6F8586}"/>
              </a:ext>
            </a:extLst>
          </p:cNvPr>
          <p:cNvSpPr>
            <a:spLocks noEditPoints="1" noChangeArrowheads="1"/>
          </p:cNvSpPr>
          <p:nvPr/>
        </p:nvSpPr>
        <p:spPr bwMode="auto">
          <a:xfrm>
            <a:off x="2849629" y="1231900"/>
            <a:ext cx="1460500" cy="1462088"/>
          </a:xfrm>
          <a:custGeom>
            <a:avLst/>
            <a:gdLst>
              <a:gd name="T0" fmla="*/ 1597797940 w 1335"/>
              <a:gd name="T1" fmla="*/ 838420400 h 1335"/>
              <a:gd name="T2" fmla="*/ 1460159764 w 1335"/>
              <a:gd name="T3" fmla="*/ 702881009 h 1335"/>
              <a:gd name="T4" fmla="*/ 1555908393 w 1335"/>
              <a:gd name="T5" fmla="*/ 533758497 h 1335"/>
              <a:gd name="T6" fmla="*/ 1370396449 w 1335"/>
              <a:gd name="T7" fmla="*/ 453394036 h 1335"/>
              <a:gd name="T8" fmla="*/ 1390742800 w 1335"/>
              <a:gd name="T9" fmla="*/ 261481570 h 1335"/>
              <a:gd name="T10" fmla="*/ 1198048697 w 1335"/>
              <a:gd name="T11" fmla="*/ 262680811 h 1335"/>
              <a:gd name="T12" fmla="*/ 1144190708 w 1335"/>
              <a:gd name="T13" fmla="*/ 77964884 h 1335"/>
              <a:gd name="T14" fmla="*/ 958678764 w 1335"/>
              <a:gd name="T15" fmla="*/ 149932470 h 1335"/>
              <a:gd name="T16" fmla="*/ 836599562 w 1335"/>
              <a:gd name="T17" fmla="*/ 0 h 1335"/>
              <a:gd name="T18" fmla="*/ 701355074 w 1335"/>
              <a:gd name="T19" fmla="*/ 137937872 h 1335"/>
              <a:gd name="T20" fmla="*/ 532598949 w 1335"/>
              <a:gd name="T21" fmla="*/ 41981092 h 1335"/>
              <a:gd name="T22" fmla="*/ 452410388 w 1335"/>
              <a:gd name="T23" fmla="*/ 227896259 h 1335"/>
              <a:gd name="T24" fmla="*/ 260914222 w 1335"/>
              <a:gd name="T25" fmla="*/ 207505881 h 1335"/>
              <a:gd name="T26" fmla="*/ 263307911 w 1335"/>
              <a:gd name="T27" fmla="*/ 400618683 h 1335"/>
              <a:gd name="T28" fmla="*/ 77794873 w 1335"/>
              <a:gd name="T29" fmla="*/ 454594372 h 1335"/>
              <a:gd name="T30" fmla="*/ 149606618 w 1335"/>
              <a:gd name="T31" fmla="*/ 641708780 h 1335"/>
              <a:gd name="T32" fmla="*/ 0 w 1335"/>
              <a:gd name="T33" fmla="*/ 762853997 h 1335"/>
              <a:gd name="T34" fmla="*/ 137638176 w 1335"/>
              <a:gd name="T35" fmla="*/ 898393388 h 1335"/>
              <a:gd name="T36" fmla="*/ 41889547 w 1335"/>
              <a:gd name="T37" fmla="*/ 1067515899 h 1335"/>
              <a:gd name="T38" fmla="*/ 227401491 w 1335"/>
              <a:gd name="T39" fmla="*/ 1147880360 h 1335"/>
              <a:gd name="T40" fmla="*/ 207055140 w 1335"/>
              <a:gd name="T41" fmla="*/ 1339792827 h 1335"/>
              <a:gd name="T42" fmla="*/ 399749243 w 1335"/>
              <a:gd name="T43" fmla="*/ 1338593586 h 1335"/>
              <a:gd name="T44" fmla="*/ 453607232 w 1335"/>
              <a:gd name="T45" fmla="*/ 1523309513 h 1335"/>
              <a:gd name="T46" fmla="*/ 640316020 w 1335"/>
              <a:gd name="T47" fmla="*/ 1451341927 h 1335"/>
              <a:gd name="T48" fmla="*/ 761198378 w 1335"/>
              <a:gd name="T49" fmla="*/ 1601274397 h 1335"/>
              <a:gd name="T50" fmla="*/ 896442866 w 1335"/>
              <a:gd name="T51" fmla="*/ 1463336525 h 1335"/>
              <a:gd name="T52" fmla="*/ 1065198991 w 1335"/>
              <a:gd name="T53" fmla="*/ 1558094065 h 1335"/>
              <a:gd name="T54" fmla="*/ 1145387552 w 1335"/>
              <a:gd name="T55" fmla="*/ 1373378138 h 1335"/>
              <a:gd name="T56" fmla="*/ 1336883718 w 1335"/>
              <a:gd name="T57" fmla="*/ 1393768516 h 1335"/>
              <a:gd name="T58" fmla="*/ 1335686873 w 1335"/>
              <a:gd name="T59" fmla="*/ 1200655714 h 1335"/>
              <a:gd name="T60" fmla="*/ 1521199912 w 1335"/>
              <a:gd name="T61" fmla="*/ 1146680024 h 1335"/>
              <a:gd name="T62" fmla="*/ 1448191322 w 1335"/>
              <a:gd name="T63" fmla="*/ 960764857 h 1335"/>
              <a:gd name="T64" fmla="*/ 928757659 w 1335"/>
              <a:gd name="T65" fmla="*/ 1259429461 h 1335"/>
              <a:gd name="T66" fmla="*/ 670237125 w 1335"/>
              <a:gd name="T67" fmla="*/ 343044177 h 1335"/>
              <a:gd name="T68" fmla="*/ 928757659 w 1335"/>
              <a:gd name="T69" fmla="*/ 1259429461 h 133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335"/>
              <a:gd name="T106" fmla="*/ 0 h 1335"/>
              <a:gd name="T107" fmla="*/ 1335 w 1335"/>
              <a:gd name="T108" fmla="*/ 1335 h 133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335" h="1335">
                <a:moveTo>
                  <a:pt x="1326" y="784"/>
                </a:moveTo>
                <a:cubicBezTo>
                  <a:pt x="1335" y="699"/>
                  <a:pt x="1335" y="699"/>
                  <a:pt x="1335" y="699"/>
                </a:cubicBezTo>
                <a:cubicBezTo>
                  <a:pt x="1226" y="658"/>
                  <a:pt x="1226" y="658"/>
                  <a:pt x="1226" y="658"/>
                </a:cubicBezTo>
                <a:cubicBezTo>
                  <a:pt x="1226" y="634"/>
                  <a:pt x="1224" y="610"/>
                  <a:pt x="1220" y="586"/>
                </a:cubicBezTo>
                <a:cubicBezTo>
                  <a:pt x="1323" y="527"/>
                  <a:pt x="1323" y="527"/>
                  <a:pt x="1323" y="527"/>
                </a:cubicBezTo>
                <a:cubicBezTo>
                  <a:pt x="1300" y="445"/>
                  <a:pt x="1300" y="445"/>
                  <a:pt x="1300" y="445"/>
                </a:cubicBezTo>
                <a:cubicBezTo>
                  <a:pt x="1181" y="448"/>
                  <a:pt x="1181" y="448"/>
                  <a:pt x="1181" y="448"/>
                </a:cubicBezTo>
                <a:cubicBezTo>
                  <a:pt x="1171" y="424"/>
                  <a:pt x="1159" y="400"/>
                  <a:pt x="1145" y="378"/>
                </a:cubicBezTo>
                <a:cubicBezTo>
                  <a:pt x="1215" y="284"/>
                  <a:pt x="1215" y="284"/>
                  <a:pt x="1215" y="284"/>
                </a:cubicBezTo>
                <a:cubicBezTo>
                  <a:pt x="1162" y="218"/>
                  <a:pt x="1162" y="218"/>
                  <a:pt x="1162" y="218"/>
                </a:cubicBezTo>
                <a:cubicBezTo>
                  <a:pt x="1055" y="266"/>
                  <a:pt x="1055" y="266"/>
                  <a:pt x="1055" y="266"/>
                </a:cubicBezTo>
                <a:cubicBezTo>
                  <a:pt x="1038" y="249"/>
                  <a:pt x="1020" y="234"/>
                  <a:pt x="1001" y="219"/>
                </a:cubicBezTo>
                <a:cubicBezTo>
                  <a:pt x="1031" y="106"/>
                  <a:pt x="1031" y="106"/>
                  <a:pt x="1031" y="106"/>
                </a:cubicBezTo>
                <a:cubicBezTo>
                  <a:pt x="956" y="65"/>
                  <a:pt x="956" y="65"/>
                  <a:pt x="956" y="65"/>
                </a:cubicBezTo>
                <a:cubicBezTo>
                  <a:pt x="875" y="149"/>
                  <a:pt x="875" y="149"/>
                  <a:pt x="875" y="149"/>
                </a:cubicBezTo>
                <a:cubicBezTo>
                  <a:pt x="851" y="139"/>
                  <a:pt x="826" y="131"/>
                  <a:pt x="801" y="125"/>
                </a:cubicBezTo>
                <a:cubicBezTo>
                  <a:pt x="784" y="9"/>
                  <a:pt x="784" y="9"/>
                  <a:pt x="784" y="9"/>
                </a:cubicBezTo>
                <a:cubicBezTo>
                  <a:pt x="699" y="0"/>
                  <a:pt x="699" y="0"/>
                  <a:pt x="699" y="0"/>
                </a:cubicBezTo>
                <a:cubicBezTo>
                  <a:pt x="658" y="109"/>
                  <a:pt x="658" y="109"/>
                  <a:pt x="658" y="109"/>
                </a:cubicBezTo>
                <a:cubicBezTo>
                  <a:pt x="634" y="109"/>
                  <a:pt x="610" y="111"/>
                  <a:pt x="586" y="115"/>
                </a:cubicBezTo>
                <a:cubicBezTo>
                  <a:pt x="527" y="12"/>
                  <a:pt x="527" y="12"/>
                  <a:pt x="527" y="12"/>
                </a:cubicBezTo>
                <a:cubicBezTo>
                  <a:pt x="445" y="35"/>
                  <a:pt x="445" y="35"/>
                  <a:pt x="445" y="35"/>
                </a:cubicBezTo>
                <a:cubicBezTo>
                  <a:pt x="448" y="154"/>
                  <a:pt x="448" y="154"/>
                  <a:pt x="448" y="154"/>
                </a:cubicBezTo>
                <a:cubicBezTo>
                  <a:pt x="424" y="164"/>
                  <a:pt x="400" y="176"/>
                  <a:pt x="378" y="190"/>
                </a:cubicBezTo>
                <a:cubicBezTo>
                  <a:pt x="284" y="120"/>
                  <a:pt x="284" y="120"/>
                  <a:pt x="284" y="120"/>
                </a:cubicBezTo>
                <a:cubicBezTo>
                  <a:pt x="218" y="173"/>
                  <a:pt x="218" y="173"/>
                  <a:pt x="218" y="173"/>
                </a:cubicBezTo>
                <a:cubicBezTo>
                  <a:pt x="266" y="280"/>
                  <a:pt x="266" y="280"/>
                  <a:pt x="266" y="280"/>
                </a:cubicBezTo>
                <a:cubicBezTo>
                  <a:pt x="249" y="297"/>
                  <a:pt x="234" y="315"/>
                  <a:pt x="220" y="334"/>
                </a:cubicBezTo>
                <a:cubicBezTo>
                  <a:pt x="106" y="305"/>
                  <a:pt x="106" y="305"/>
                  <a:pt x="106" y="305"/>
                </a:cubicBezTo>
                <a:cubicBezTo>
                  <a:pt x="65" y="379"/>
                  <a:pt x="65" y="379"/>
                  <a:pt x="65" y="379"/>
                </a:cubicBezTo>
                <a:cubicBezTo>
                  <a:pt x="149" y="460"/>
                  <a:pt x="149" y="460"/>
                  <a:pt x="149" y="460"/>
                </a:cubicBezTo>
                <a:cubicBezTo>
                  <a:pt x="139" y="484"/>
                  <a:pt x="131" y="509"/>
                  <a:pt x="125" y="535"/>
                </a:cubicBezTo>
                <a:cubicBezTo>
                  <a:pt x="9" y="551"/>
                  <a:pt x="9" y="551"/>
                  <a:pt x="9" y="551"/>
                </a:cubicBezTo>
                <a:cubicBezTo>
                  <a:pt x="0" y="636"/>
                  <a:pt x="0" y="636"/>
                  <a:pt x="0" y="636"/>
                </a:cubicBezTo>
                <a:cubicBezTo>
                  <a:pt x="109" y="678"/>
                  <a:pt x="109" y="678"/>
                  <a:pt x="109" y="678"/>
                </a:cubicBezTo>
                <a:cubicBezTo>
                  <a:pt x="110" y="701"/>
                  <a:pt x="111" y="725"/>
                  <a:pt x="115" y="749"/>
                </a:cubicBezTo>
                <a:cubicBezTo>
                  <a:pt x="12" y="809"/>
                  <a:pt x="12" y="809"/>
                  <a:pt x="12" y="809"/>
                </a:cubicBezTo>
                <a:cubicBezTo>
                  <a:pt x="35" y="890"/>
                  <a:pt x="35" y="890"/>
                  <a:pt x="35" y="890"/>
                </a:cubicBezTo>
                <a:cubicBezTo>
                  <a:pt x="154" y="887"/>
                  <a:pt x="154" y="887"/>
                  <a:pt x="154" y="887"/>
                </a:cubicBezTo>
                <a:cubicBezTo>
                  <a:pt x="164" y="912"/>
                  <a:pt x="177" y="935"/>
                  <a:pt x="190" y="957"/>
                </a:cubicBezTo>
                <a:cubicBezTo>
                  <a:pt x="120" y="1051"/>
                  <a:pt x="120" y="1051"/>
                  <a:pt x="120" y="1051"/>
                </a:cubicBezTo>
                <a:cubicBezTo>
                  <a:pt x="173" y="1117"/>
                  <a:pt x="173" y="1117"/>
                  <a:pt x="173" y="1117"/>
                </a:cubicBezTo>
                <a:cubicBezTo>
                  <a:pt x="280" y="1070"/>
                  <a:pt x="280" y="1070"/>
                  <a:pt x="280" y="1070"/>
                </a:cubicBezTo>
                <a:cubicBezTo>
                  <a:pt x="297" y="1086"/>
                  <a:pt x="315" y="1102"/>
                  <a:pt x="334" y="1116"/>
                </a:cubicBezTo>
                <a:cubicBezTo>
                  <a:pt x="305" y="1229"/>
                  <a:pt x="305" y="1229"/>
                  <a:pt x="305" y="1229"/>
                </a:cubicBezTo>
                <a:cubicBezTo>
                  <a:pt x="379" y="1270"/>
                  <a:pt x="379" y="1270"/>
                  <a:pt x="379" y="1270"/>
                </a:cubicBezTo>
                <a:cubicBezTo>
                  <a:pt x="460" y="1186"/>
                  <a:pt x="460" y="1186"/>
                  <a:pt x="460" y="1186"/>
                </a:cubicBezTo>
                <a:cubicBezTo>
                  <a:pt x="484" y="1196"/>
                  <a:pt x="509" y="1204"/>
                  <a:pt x="535" y="1210"/>
                </a:cubicBezTo>
                <a:cubicBezTo>
                  <a:pt x="551" y="1326"/>
                  <a:pt x="551" y="1326"/>
                  <a:pt x="551" y="1326"/>
                </a:cubicBezTo>
                <a:cubicBezTo>
                  <a:pt x="636" y="1335"/>
                  <a:pt x="636" y="1335"/>
                  <a:pt x="636" y="1335"/>
                </a:cubicBezTo>
                <a:cubicBezTo>
                  <a:pt x="678" y="1226"/>
                  <a:pt x="678" y="1226"/>
                  <a:pt x="678" y="1226"/>
                </a:cubicBezTo>
                <a:cubicBezTo>
                  <a:pt x="701" y="1226"/>
                  <a:pt x="725" y="1224"/>
                  <a:pt x="749" y="1220"/>
                </a:cubicBezTo>
                <a:cubicBezTo>
                  <a:pt x="808" y="1323"/>
                  <a:pt x="808" y="1323"/>
                  <a:pt x="808" y="1323"/>
                </a:cubicBezTo>
                <a:cubicBezTo>
                  <a:pt x="890" y="1299"/>
                  <a:pt x="890" y="1299"/>
                  <a:pt x="890" y="1299"/>
                </a:cubicBezTo>
                <a:cubicBezTo>
                  <a:pt x="887" y="1181"/>
                  <a:pt x="887" y="1181"/>
                  <a:pt x="887" y="1181"/>
                </a:cubicBezTo>
                <a:cubicBezTo>
                  <a:pt x="912" y="1171"/>
                  <a:pt x="935" y="1159"/>
                  <a:pt x="957" y="1145"/>
                </a:cubicBezTo>
                <a:cubicBezTo>
                  <a:pt x="1051" y="1215"/>
                  <a:pt x="1051" y="1215"/>
                  <a:pt x="1051" y="1215"/>
                </a:cubicBezTo>
                <a:cubicBezTo>
                  <a:pt x="1117" y="1162"/>
                  <a:pt x="1117" y="1162"/>
                  <a:pt x="1117" y="1162"/>
                </a:cubicBezTo>
                <a:cubicBezTo>
                  <a:pt x="1070" y="1055"/>
                  <a:pt x="1070" y="1055"/>
                  <a:pt x="1070" y="1055"/>
                </a:cubicBezTo>
                <a:cubicBezTo>
                  <a:pt x="1086" y="1038"/>
                  <a:pt x="1102" y="1020"/>
                  <a:pt x="1116" y="1001"/>
                </a:cubicBezTo>
                <a:cubicBezTo>
                  <a:pt x="1229" y="1031"/>
                  <a:pt x="1229" y="1031"/>
                  <a:pt x="1229" y="1031"/>
                </a:cubicBezTo>
                <a:cubicBezTo>
                  <a:pt x="1271" y="956"/>
                  <a:pt x="1271" y="956"/>
                  <a:pt x="1271" y="956"/>
                </a:cubicBezTo>
                <a:cubicBezTo>
                  <a:pt x="1186" y="875"/>
                  <a:pt x="1186" y="875"/>
                  <a:pt x="1186" y="875"/>
                </a:cubicBezTo>
                <a:cubicBezTo>
                  <a:pt x="1196" y="851"/>
                  <a:pt x="1204" y="826"/>
                  <a:pt x="1210" y="801"/>
                </a:cubicBezTo>
                <a:lnTo>
                  <a:pt x="1326" y="784"/>
                </a:lnTo>
                <a:close/>
                <a:moveTo>
                  <a:pt x="776" y="1050"/>
                </a:moveTo>
                <a:cubicBezTo>
                  <a:pt x="565" y="1109"/>
                  <a:pt x="345" y="986"/>
                  <a:pt x="286" y="775"/>
                </a:cubicBezTo>
                <a:cubicBezTo>
                  <a:pt x="226" y="564"/>
                  <a:pt x="349" y="345"/>
                  <a:pt x="560" y="286"/>
                </a:cubicBezTo>
                <a:cubicBezTo>
                  <a:pt x="771" y="226"/>
                  <a:pt x="990" y="349"/>
                  <a:pt x="1050" y="560"/>
                </a:cubicBezTo>
                <a:cubicBezTo>
                  <a:pt x="1109" y="771"/>
                  <a:pt x="987" y="990"/>
                  <a:pt x="776" y="1050"/>
                </a:cubicBezTo>
                <a:close/>
              </a:path>
            </a:pathLst>
          </a:custGeom>
          <a:solidFill>
            <a:schemeClr val="bg1"/>
          </a:solidFill>
          <a:ln w="31750">
            <a:noFill/>
          </a:ln>
          <a:effectLst/>
          <a:ex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3200">
              <a:solidFill>
                <a:schemeClr val="bg1"/>
              </a:solidFill>
              <a:latin typeface="微软雅黑"/>
              <a:ea typeface="微软雅黑"/>
            </a:endParaRPr>
          </a:p>
        </p:txBody>
      </p:sp>
      <p:sp>
        <p:nvSpPr>
          <p:cNvPr id="9" name="Freeform 242">
            <a:extLst>
              <a:ext uri="{FF2B5EF4-FFF2-40B4-BE49-F238E27FC236}">
                <a16:creationId xmlns:a16="http://schemas.microsoft.com/office/drawing/2014/main" xmlns="" id="{58A1AB5C-8A58-43AA-B3F8-AA886D51EA3C}"/>
              </a:ext>
            </a:extLst>
          </p:cNvPr>
          <p:cNvSpPr>
            <a:spLocks noEditPoints="1" noChangeArrowheads="1"/>
          </p:cNvSpPr>
          <p:nvPr/>
        </p:nvSpPr>
        <p:spPr bwMode="auto">
          <a:xfrm>
            <a:off x="2336866" y="4819652"/>
            <a:ext cx="1243012" cy="1241425"/>
          </a:xfrm>
          <a:custGeom>
            <a:avLst/>
            <a:gdLst>
              <a:gd name="T0" fmla="*/ 1214977973 w 1135"/>
              <a:gd name="T1" fmla="*/ 651949556 h 1134"/>
              <a:gd name="T2" fmla="*/ 1361302936 w 1135"/>
              <a:gd name="T3" fmla="*/ 565661760 h 1134"/>
              <a:gd name="T4" fmla="*/ 1327719709 w 1135"/>
              <a:gd name="T5" fmla="*/ 439825711 h 1134"/>
              <a:gd name="T6" fmla="*/ 1157407352 w 1135"/>
              <a:gd name="T7" fmla="*/ 438628075 h 1134"/>
              <a:gd name="T8" fmla="*/ 1038668493 w 1135"/>
              <a:gd name="T9" fmla="*/ 284029063 h 1134"/>
              <a:gd name="T10" fmla="*/ 1080646159 w 1135"/>
              <a:gd name="T11" fmla="*/ 118644761 h 1134"/>
              <a:gd name="T12" fmla="*/ 969103628 w 1135"/>
              <a:gd name="T13" fmla="*/ 53929735 h 1134"/>
              <a:gd name="T14" fmla="*/ 846766058 w 1135"/>
              <a:gd name="T15" fmla="*/ 172574496 h 1134"/>
              <a:gd name="T16" fmla="*/ 652466308 w 1135"/>
              <a:gd name="T17" fmla="*/ 147407724 h 1134"/>
              <a:gd name="T18" fmla="*/ 566110376 w 1135"/>
              <a:gd name="T19" fmla="*/ 0 h 1134"/>
              <a:gd name="T20" fmla="*/ 440174095 w 1135"/>
              <a:gd name="T21" fmla="*/ 33555696 h 1134"/>
              <a:gd name="T22" fmla="*/ 437775684 w 1135"/>
              <a:gd name="T23" fmla="*/ 203733826 h 1134"/>
              <a:gd name="T24" fmla="*/ 284254394 w 1135"/>
              <a:gd name="T25" fmla="*/ 322379681 h 1134"/>
              <a:gd name="T26" fmla="*/ 118738858 w 1135"/>
              <a:gd name="T27" fmla="*/ 280433966 h 1134"/>
              <a:gd name="T28" fmla="*/ 53971910 w 1135"/>
              <a:gd name="T29" fmla="*/ 391888534 h 1134"/>
              <a:gd name="T30" fmla="*/ 172711863 w 1135"/>
              <a:gd name="T31" fmla="*/ 514129486 h 1134"/>
              <a:gd name="T32" fmla="*/ 147524169 w 1135"/>
              <a:gd name="T33" fmla="*/ 707076927 h 1134"/>
              <a:gd name="T34" fmla="*/ 0 w 1135"/>
              <a:gd name="T35" fmla="*/ 794563452 h 1134"/>
              <a:gd name="T36" fmla="*/ 33583227 w 1135"/>
              <a:gd name="T37" fmla="*/ 919200771 h 1134"/>
              <a:gd name="T38" fmla="*/ 205094790 w 1135"/>
              <a:gd name="T39" fmla="*/ 921597137 h 1134"/>
              <a:gd name="T40" fmla="*/ 322634442 w 1135"/>
              <a:gd name="T41" fmla="*/ 1076195055 h 1134"/>
              <a:gd name="T42" fmla="*/ 280656777 w 1135"/>
              <a:gd name="T43" fmla="*/ 1241579357 h 1134"/>
              <a:gd name="T44" fmla="*/ 393398513 w 1135"/>
              <a:gd name="T45" fmla="*/ 1306295477 h 1134"/>
              <a:gd name="T46" fmla="*/ 514536877 w 1135"/>
              <a:gd name="T47" fmla="*/ 1187649622 h 1134"/>
              <a:gd name="T48" fmla="*/ 708836628 w 1135"/>
              <a:gd name="T49" fmla="*/ 1212817488 h 1134"/>
              <a:gd name="T50" fmla="*/ 796391765 w 1135"/>
              <a:gd name="T51" fmla="*/ 1359026482 h 1134"/>
              <a:gd name="T52" fmla="*/ 921128841 w 1135"/>
              <a:gd name="T53" fmla="*/ 1325470786 h 1134"/>
              <a:gd name="T54" fmla="*/ 923527251 w 1135"/>
              <a:gd name="T55" fmla="*/ 1155292656 h 1134"/>
              <a:gd name="T56" fmla="*/ 1078247748 w 1135"/>
              <a:gd name="T57" fmla="*/ 1036646801 h 1134"/>
              <a:gd name="T58" fmla="*/ 1242564078 w 1135"/>
              <a:gd name="T59" fmla="*/ 1078592516 h 1134"/>
              <a:gd name="T60" fmla="*/ 1307331026 w 1135"/>
              <a:gd name="T61" fmla="*/ 967137948 h 1134"/>
              <a:gd name="T62" fmla="*/ 1189790278 w 1135"/>
              <a:gd name="T63" fmla="*/ 844896996 h 1134"/>
              <a:gd name="T64" fmla="*/ 1214977973 w 1135"/>
              <a:gd name="T65" fmla="*/ 651949556 h 1134"/>
              <a:gd name="T66" fmla="*/ 711236134 w 1135"/>
              <a:gd name="T67" fmla="*/ 1053425744 h 1134"/>
              <a:gd name="T68" fmla="*/ 307042582 w 1135"/>
              <a:gd name="T69" fmla="*/ 710673118 h 1134"/>
              <a:gd name="T70" fmla="*/ 651266007 w 1135"/>
              <a:gd name="T71" fmla="*/ 306799469 h 1134"/>
              <a:gd name="T72" fmla="*/ 1054260354 w 1135"/>
              <a:gd name="T73" fmla="*/ 649552095 h 1134"/>
              <a:gd name="T74" fmla="*/ 711236134 w 1135"/>
              <a:gd name="T75" fmla="*/ 1053425744 h 113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135"/>
              <a:gd name="T115" fmla="*/ 0 h 1134"/>
              <a:gd name="T116" fmla="*/ 1135 w 1135"/>
              <a:gd name="T117" fmla="*/ 1134 h 1134"/>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135" h="1134">
                <a:moveTo>
                  <a:pt x="1013" y="544"/>
                </a:moveTo>
                <a:cubicBezTo>
                  <a:pt x="1135" y="472"/>
                  <a:pt x="1135" y="472"/>
                  <a:pt x="1135" y="472"/>
                </a:cubicBezTo>
                <a:cubicBezTo>
                  <a:pt x="1107" y="367"/>
                  <a:pt x="1107" y="367"/>
                  <a:pt x="1107" y="367"/>
                </a:cubicBezTo>
                <a:cubicBezTo>
                  <a:pt x="965" y="366"/>
                  <a:pt x="965" y="366"/>
                  <a:pt x="965" y="366"/>
                </a:cubicBezTo>
                <a:cubicBezTo>
                  <a:pt x="940" y="317"/>
                  <a:pt x="906" y="273"/>
                  <a:pt x="866" y="237"/>
                </a:cubicBezTo>
                <a:cubicBezTo>
                  <a:pt x="901" y="99"/>
                  <a:pt x="901" y="99"/>
                  <a:pt x="901" y="99"/>
                </a:cubicBezTo>
                <a:cubicBezTo>
                  <a:pt x="808" y="45"/>
                  <a:pt x="808" y="45"/>
                  <a:pt x="808" y="45"/>
                </a:cubicBezTo>
                <a:cubicBezTo>
                  <a:pt x="706" y="144"/>
                  <a:pt x="706" y="144"/>
                  <a:pt x="706" y="144"/>
                </a:cubicBezTo>
                <a:cubicBezTo>
                  <a:pt x="655" y="127"/>
                  <a:pt x="601" y="120"/>
                  <a:pt x="544" y="123"/>
                </a:cubicBezTo>
                <a:cubicBezTo>
                  <a:pt x="472" y="0"/>
                  <a:pt x="472" y="0"/>
                  <a:pt x="472" y="0"/>
                </a:cubicBezTo>
                <a:cubicBezTo>
                  <a:pt x="367" y="28"/>
                  <a:pt x="367" y="28"/>
                  <a:pt x="367" y="28"/>
                </a:cubicBezTo>
                <a:cubicBezTo>
                  <a:pt x="365" y="170"/>
                  <a:pt x="365" y="170"/>
                  <a:pt x="365" y="170"/>
                </a:cubicBezTo>
                <a:cubicBezTo>
                  <a:pt x="317" y="195"/>
                  <a:pt x="273" y="229"/>
                  <a:pt x="237" y="269"/>
                </a:cubicBezTo>
                <a:cubicBezTo>
                  <a:pt x="99" y="234"/>
                  <a:pt x="99" y="234"/>
                  <a:pt x="99" y="234"/>
                </a:cubicBezTo>
                <a:cubicBezTo>
                  <a:pt x="45" y="327"/>
                  <a:pt x="45" y="327"/>
                  <a:pt x="45" y="327"/>
                </a:cubicBezTo>
                <a:cubicBezTo>
                  <a:pt x="144" y="429"/>
                  <a:pt x="144" y="429"/>
                  <a:pt x="144" y="429"/>
                </a:cubicBezTo>
                <a:cubicBezTo>
                  <a:pt x="128" y="480"/>
                  <a:pt x="120" y="534"/>
                  <a:pt x="123" y="590"/>
                </a:cubicBezTo>
                <a:cubicBezTo>
                  <a:pt x="0" y="663"/>
                  <a:pt x="0" y="663"/>
                  <a:pt x="0" y="663"/>
                </a:cubicBezTo>
                <a:cubicBezTo>
                  <a:pt x="28" y="767"/>
                  <a:pt x="28" y="767"/>
                  <a:pt x="28" y="767"/>
                </a:cubicBezTo>
                <a:cubicBezTo>
                  <a:pt x="171" y="769"/>
                  <a:pt x="171" y="769"/>
                  <a:pt x="171" y="769"/>
                </a:cubicBezTo>
                <a:cubicBezTo>
                  <a:pt x="195" y="818"/>
                  <a:pt x="229" y="862"/>
                  <a:pt x="269" y="898"/>
                </a:cubicBezTo>
                <a:cubicBezTo>
                  <a:pt x="234" y="1036"/>
                  <a:pt x="234" y="1036"/>
                  <a:pt x="234" y="1036"/>
                </a:cubicBezTo>
                <a:cubicBezTo>
                  <a:pt x="328" y="1090"/>
                  <a:pt x="328" y="1090"/>
                  <a:pt x="328" y="1090"/>
                </a:cubicBezTo>
                <a:cubicBezTo>
                  <a:pt x="429" y="991"/>
                  <a:pt x="429" y="991"/>
                  <a:pt x="429" y="991"/>
                </a:cubicBezTo>
                <a:cubicBezTo>
                  <a:pt x="480" y="1008"/>
                  <a:pt x="535" y="1015"/>
                  <a:pt x="591" y="1012"/>
                </a:cubicBezTo>
                <a:cubicBezTo>
                  <a:pt x="664" y="1134"/>
                  <a:pt x="664" y="1134"/>
                  <a:pt x="664" y="1134"/>
                </a:cubicBezTo>
                <a:cubicBezTo>
                  <a:pt x="768" y="1106"/>
                  <a:pt x="768" y="1106"/>
                  <a:pt x="768" y="1106"/>
                </a:cubicBezTo>
                <a:cubicBezTo>
                  <a:pt x="770" y="964"/>
                  <a:pt x="770" y="964"/>
                  <a:pt x="770" y="964"/>
                </a:cubicBezTo>
                <a:cubicBezTo>
                  <a:pt x="819" y="939"/>
                  <a:pt x="863" y="906"/>
                  <a:pt x="899" y="865"/>
                </a:cubicBezTo>
                <a:cubicBezTo>
                  <a:pt x="1036" y="900"/>
                  <a:pt x="1036" y="900"/>
                  <a:pt x="1036" y="900"/>
                </a:cubicBezTo>
                <a:cubicBezTo>
                  <a:pt x="1090" y="807"/>
                  <a:pt x="1090" y="807"/>
                  <a:pt x="1090" y="807"/>
                </a:cubicBezTo>
                <a:cubicBezTo>
                  <a:pt x="992" y="705"/>
                  <a:pt x="992" y="705"/>
                  <a:pt x="992" y="705"/>
                </a:cubicBezTo>
                <a:cubicBezTo>
                  <a:pt x="1008" y="654"/>
                  <a:pt x="1015" y="600"/>
                  <a:pt x="1013" y="544"/>
                </a:cubicBezTo>
                <a:close/>
                <a:moveTo>
                  <a:pt x="593" y="879"/>
                </a:moveTo>
                <a:cubicBezTo>
                  <a:pt x="421" y="893"/>
                  <a:pt x="270" y="764"/>
                  <a:pt x="256" y="593"/>
                </a:cubicBezTo>
                <a:cubicBezTo>
                  <a:pt x="243" y="421"/>
                  <a:pt x="371" y="270"/>
                  <a:pt x="543" y="256"/>
                </a:cubicBezTo>
                <a:cubicBezTo>
                  <a:pt x="714" y="242"/>
                  <a:pt x="865" y="370"/>
                  <a:pt x="879" y="542"/>
                </a:cubicBezTo>
                <a:cubicBezTo>
                  <a:pt x="893" y="714"/>
                  <a:pt x="765" y="865"/>
                  <a:pt x="593" y="879"/>
                </a:cubicBezTo>
                <a:close/>
              </a:path>
            </a:pathLst>
          </a:custGeom>
          <a:solidFill>
            <a:schemeClr val="bg1"/>
          </a:solidFill>
          <a:ln w="31750">
            <a:noFill/>
          </a:ln>
          <a:effectLst/>
          <a:ex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3200">
              <a:solidFill>
                <a:schemeClr val="bg1"/>
              </a:solidFill>
              <a:latin typeface="微软雅黑"/>
              <a:ea typeface="微软雅黑"/>
            </a:endParaRPr>
          </a:p>
        </p:txBody>
      </p:sp>
      <p:grpSp>
        <p:nvGrpSpPr>
          <p:cNvPr id="10" name="组合 10">
            <a:extLst>
              <a:ext uri="{FF2B5EF4-FFF2-40B4-BE49-F238E27FC236}">
                <a16:creationId xmlns:a16="http://schemas.microsoft.com/office/drawing/2014/main" xmlns="" id="{FD74F093-4511-4159-97EE-4A3C46FFF290}"/>
              </a:ext>
            </a:extLst>
          </p:cNvPr>
          <p:cNvGrpSpPr>
            <a:grpSpLocks/>
          </p:cNvGrpSpPr>
          <p:nvPr/>
        </p:nvGrpSpPr>
        <p:grpSpPr bwMode="auto">
          <a:xfrm>
            <a:off x="1191132" y="4103952"/>
            <a:ext cx="1281112" cy="2552700"/>
            <a:chOff x="0" y="0"/>
            <a:chExt cx="960900" cy="1913939"/>
          </a:xfrm>
          <a:solidFill>
            <a:schemeClr val="bg1"/>
          </a:solidFill>
          <a:effectLst/>
        </p:grpSpPr>
        <p:sp>
          <p:nvSpPr>
            <p:cNvPr id="11" name="Freeform 254">
              <a:extLst>
                <a:ext uri="{FF2B5EF4-FFF2-40B4-BE49-F238E27FC236}">
                  <a16:creationId xmlns:a16="http://schemas.microsoft.com/office/drawing/2014/main" xmlns="" id="{B6CD1CBF-FCA1-4ABC-807A-82E2C12FB050}"/>
                </a:ext>
              </a:extLst>
            </p:cNvPr>
            <p:cNvSpPr>
              <a:spLocks noChangeArrowheads="1"/>
            </p:cNvSpPr>
            <p:nvPr/>
          </p:nvSpPr>
          <p:spPr bwMode="auto">
            <a:xfrm>
              <a:off x="99379" y="0"/>
              <a:ext cx="478886" cy="229617"/>
            </a:xfrm>
            <a:custGeom>
              <a:avLst/>
              <a:gdLst>
                <a:gd name="T0" fmla="*/ 340912396 w 651"/>
                <a:gd name="T1" fmla="*/ 146920401 h 313"/>
                <a:gd name="T2" fmla="*/ 318726219 w 651"/>
                <a:gd name="T3" fmla="*/ 146920401 h 313"/>
                <a:gd name="T4" fmla="*/ 164503594 w 651"/>
                <a:gd name="T5" fmla="*/ 0 h 313"/>
                <a:gd name="T6" fmla="*/ 10281704 w 651"/>
                <a:gd name="T7" fmla="*/ 145844209 h 313"/>
                <a:gd name="T8" fmla="*/ 0 w 651"/>
                <a:gd name="T9" fmla="*/ 157145326 h 313"/>
                <a:gd name="T10" fmla="*/ 11363796 w 651"/>
                <a:gd name="T11" fmla="*/ 168447178 h 313"/>
                <a:gd name="T12" fmla="*/ 340912396 w 651"/>
                <a:gd name="T13" fmla="*/ 168447178 h 313"/>
                <a:gd name="T14" fmla="*/ 352276192 w 651"/>
                <a:gd name="T15" fmla="*/ 157683789 h 313"/>
                <a:gd name="T16" fmla="*/ 340912396 w 651"/>
                <a:gd name="T17" fmla="*/ 146920401 h 31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51"/>
                <a:gd name="T28" fmla="*/ 0 h 313"/>
                <a:gd name="T29" fmla="*/ 651 w 651"/>
                <a:gd name="T30" fmla="*/ 313 h 31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51" h="313">
                  <a:moveTo>
                    <a:pt x="630" y="273"/>
                  </a:moveTo>
                  <a:cubicBezTo>
                    <a:pt x="589" y="273"/>
                    <a:pt x="589" y="273"/>
                    <a:pt x="589" y="273"/>
                  </a:cubicBezTo>
                  <a:cubicBezTo>
                    <a:pt x="578" y="113"/>
                    <a:pt x="454" y="0"/>
                    <a:pt x="304" y="0"/>
                  </a:cubicBezTo>
                  <a:cubicBezTo>
                    <a:pt x="153" y="0"/>
                    <a:pt x="30" y="116"/>
                    <a:pt x="19" y="271"/>
                  </a:cubicBezTo>
                  <a:cubicBezTo>
                    <a:pt x="9" y="272"/>
                    <a:pt x="0" y="281"/>
                    <a:pt x="0" y="292"/>
                  </a:cubicBezTo>
                  <a:cubicBezTo>
                    <a:pt x="0" y="303"/>
                    <a:pt x="10" y="313"/>
                    <a:pt x="21" y="313"/>
                  </a:cubicBezTo>
                  <a:cubicBezTo>
                    <a:pt x="630" y="313"/>
                    <a:pt x="630" y="313"/>
                    <a:pt x="630" y="313"/>
                  </a:cubicBezTo>
                  <a:cubicBezTo>
                    <a:pt x="642" y="313"/>
                    <a:pt x="651" y="304"/>
                    <a:pt x="651" y="293"/>
                  </a:cubicBezTo>
                  <a:cubicBezTo>
                    <a:pt x="651" y="282"/>
                    <a:pt x="642" y="273"/>
                    <a:pt x="630" y="273"/>
                  </a:cubicBezTo>
                  <a:close/>
                </a:path>
              </a:pathLst>
            </a:custGeom>
            <a:grpFill/>
            <a:ln w="31750">
              <a:noFill/>
            </a:ln>
            <a:effectLst/>
            <a:ex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3200">
                <a:solidFill>
                  <a:schemeClr val="bg1"/>
                </a:solidFill>
                <a:latin typeface="微软雅黑"/>
                <a:ea typeface="微软雅黑"/>
              </a:endParaRPr>
            </a:p>
          </p:txBody>
        </p:sp>
        <p:sp>
          <p:nvSpPr>
            <p:cNvPr id="12" name="Freeform 255">
              <a:extLst>
                <a:ext uri="{FF2B5EF4-FFF2-40B4-BE49-F238E27FC236}">
                  <a16:creationId xmlns:a16="http://schemas.microsoft.com/office/drawing/2014/main" xmlns="" id="{A63F9FF3-1412-4915-9723-62B7A82B5188}"/>
                </a:ext>
              </a:extLst>
            </p:cNvPr>
            <p:cNvSpPr>
              <a:spLocks noChangeArrowheads="1"/>
            </p:cNvSpPr>
            <p:nvPr/>
          </p:nvSpPr>
          <p:spPr bwMode="auto">
            <a:xfrm>
              <a:off x="0" y="71987"/>
              <a:ext cx="960900" cy="1841952"/>
            </a:xfrm>
            <a:custGeom>
              <a:avLst/>
              <a:gdLst>
                <a:gd name="T0" fmla="*/ 348206783 w 1488"/>
                <a:gd name="T1" fmla="*/ 298653736 h 2854"/>
                <a:gd name="T2" fmla="*/ 354878839 w 1488"/>
                <a:gd name="T3" fmla="*/ 294904647 h 2854"/>
                <a:gd name="T4" fmla="*/ 520850421 w 1488"/>
                <a:gd name="T5" fmla="*/ 28324368 h 2854"/>
                <a:gd name="T6" fmla="*/ 590908942 w 1488"/>
                <a:gd name="T7" fmla="*/ 14995064 h 2854"/>
                <a:gd name="T8" fmla="*/ 605087383 w 1488"/>
                <a:gd name="T9" fmla="*/ 82889776 h 2854"/>
                <a:gd name="T10" fmla="*/ 371142459 w 1488"/>
                <a:gd name="T11" fmla="*/ 447355541 h 2854"/>
                <a:gd name="T12" fmla="*/ 369891610 w 1488"/>
                <a:gd name="T13" fmla="*/ 451937832 h 2854"/>
                <a:gd name="T14" fmla="*/ 369891610 w 1488"/>
                <a:gd name="T15" fmla="*/ 766002910 h 2854"/>
                <a:gd name="T16" fmla="*/ 369891610 w 1488"/>
                <a:gd name="T17" fmla="*/ 793910355 h 2854"/>
                <a:gd name="T18" fmla="*/ 369891610 w 1488"/>
                <a:gd name="T19" fmla="*/ 1134217118 h 2854"/>
                <a:gd name="T20" fmla="*/ 313177200 w 1488"/>
                <a:gd name="T21" fmla="*/ 1188783171 h 2854"/>
                <a:gd name="T22" fmla="*/ 312343516 w 1488"/>
                <a:gd name="T23" fmla="*/ 1188783171 h 2854"/>
                <a:gd name="T24" fmla="*/ 256046270 w 1488"/>
                <a:gd name="T25" fmla="*/ 1134217118 h 2854"/>
                <a:gd name="T26" fmla="*/ 256046270 w 1488"/>
                <a:gd name="T27" fmla="*/ 801824811 h 2854"/>
                <a:gd name="T28" fmla="*/ 248123366 w 1488"/>
                <a:gd name="T29" fmla="*/ 793910355 h 2854"/>
                <a:gd name="T30" fmla="*/ 240199815 w 1488"/>
                <a:gd name="T31" fmla="*/ 793910355 h 2854"/>
                <a:gd name="T32" fmla="*/ 232276910 w 1488"/>
                <a:gd name="T33" fmla="*/ 801824811 h 2854"/>
                <a:gd name="T34" fmla="*/ 232276910 w 1488"/>
                <a:gd name="T35" fmla="*/ 1134217118 h 2854"/>
                <a:gd name="T36" fmla="*/ 175563146 w 1488"/>
                <a:gd name="T37" fmla="*/ 1188783171 h 2854"/>
                <a:gd name="T38" fmla="*/ 174728816 w 1488"/>
                <a:gd name="T39" fmla="*/ 1188783171 h 2854"/>
                <a:gd name="T40" fmla="*/ 118015052 w 1488"/>
                <a:gd name="T41" fmla="*/ 1134217118 h 2854"/>
                <a:gd name="T42" fmla="*/ 118015052 w 1488"/>
                <a:gd name="T43" fmla="*/ 793910355 h 2854"/>
                <a:gd name="T44" fmla="*/ 118015052 w 1488"/>
                <a:gd name="T45" fmla="*/ 766002910 h 2854"/>
                <a:gd name="T46" fmla="*/ 118015052 w 1488"/>
                <a:gd name="T47" fmla="*/ 459435364 h 2854"/>
                <a:gd name="T48" fmla="*/ 109674336 w 1488"/>
                <a:gd name="T49" fmla="*/ 451937832 h 2854"/>
                <a:gd name="T50" fmla="*/ 109674336 w 1488"/>
                <a:gd name="T51" fmla="*/ 451937832 h 2854"/>
                <a:gd name="T52" fmla="*/ 102585116 w 1488"/>
                <a:gd name="T53" fmla="*/ 459435364 h 2854"/>
                <a:gd name="T54" fmla="*/ 102585116 w 1488"/>
                <a:gd name="T55" fmla="*/ 713103262 h 2854"/>
                <a:gd name="T56" fmla="*/ 51292558 w 1488"/>
                <a:gd name="T57" fmla="*/ 762253822 h 2854"/>
                <a:gd name="T58" fmla="*/ 0 w 1488"/>
                <a:gd name="T59" fmla="*/ 713103262 h 2854"/>
                <a:gd name="T60" fmla="*/ 0 w 1488"/>
                <a:gd name="T61" fmla="*/ 487342808 h 2854"/>
                <a:gd name="T62" fmla="*/ 0 w 1488"/>
                <a:gd name="T63" fmla="*/ 426529350 h 2854"/>
                <a:gd name="T64" fmla="*/ 0 w 1488"/>
                <a:gd name="T65" fmla="*/ 306567546 h 2854"/>
                <a:gd name="T66" fmla="*/ 7923550 w 1488"/>
                <a:gd name="T67" fmla="*/ 298653736 h 2854"/>
                <a:gd name="T68" fmla="*/ 348206783 w 1488"/>
                <a:gd name="T69" fmla="*/ 298653736 h 2854"/>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488"/>
                <a:gd name="T106" fmla="*/ 0 h 2854"/>
                <a:gd name="T107" fmla="*/ 1488 w 1488"/>
                <a:gd name="T108" fmla="*/ 2854 h 2854"/>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488" h="2854">
                  <a:moveTo>
                    <a:pt x="835" y="717"/>
                  </a:moveTo>
                  <a:cubicBezTo>
                    <a:pt x="841" y="717"/>
                    <a:pt x="847" y="714"/>
                    <a:pt x="851" y="708"/>
                  </a:cubicBezTo>
                  <a:cubicBezTo>
                    <a:pt x="1249" y="68"/>
                    <a:pt x="1249" y="68"/>
                    <a:pt x="1249" y="68"/>
                  </a:cubicBezTo>
                  <a:cubicBezTo>
                    <a:pt x="1286" y="14"/>
                    <a:pt x="1361" y="0"/>
                    <a:pt x="1417" y="36"/>
                  </a:cubicBezTo>
                  <a:cubicBezTo>
                    <a:pt x="1473" y="72"/>
                    <a:pt x="1488" y="145"/>
                    <a:pt x="1451" y="199"/>
                  </a:cubicBezTo>
                  <a:cubicBezTo>
                    <a:pt x="890" y="1074"/>
                    <a:pt x="890" y="1074"/>
                    <a:pt x="890" y="1074"/>
                  </a:cubicBezTo>
                  <a:cubicBezTo>
                    <a:pt x="888" y="1077"/>
                    <a:pt x="887" y="1081"/>
                    <a:pt x="887" y="1085"/>
                  </a:cubicBezTo>
                  <a:cubicBezTo>
                    <a:pt x="887" y="1839"/>
                    <a:pt x="887" y="1839"/>
                    <a:pt x="887" y="1839"/>
                  </a:cubicBezTo>
                  <a:cubicBezTo>
                    <a:pt x="887" y="1906"/>
                    <a:pt x="887" y="1906"/>
                    <a:pt x="887" y="1906"/>
                  </a:cubicBezTo>
                  <a:cubicBezTo>
                    <a:pt x="887" y="2723"/>
                    <a:pt x="887" y="2723"/>
                    <a:pt x="887" y="2723"/>
                  </a:cubicBezTo>
                  <a:cubicBezTo>
                    <a:pt x="887" y="2795"/>
                    <a:pt x="826" y="2854"/>
                    <a:pt x="751" y="2854"/>
                  </a:cubicBezTo>
                  <a:cubicBezTo>
                    <a:pt x="749" y="2854"/>
                    <a:pt x="749" y="2854"/>
                    <a:pt x="749" y="2854"/>
                  </a:cubicBezTo>
                  <a:cubicBezTo>
                    <a:pt x="675" y="2854"/>
                    <a:pt x="614" y="2795"/>
                    <a:pt x="614" y="2723"/>
                  </a:cubicBezTo>
                  <a:cubicBezTo>
                    <a:pt x="614" y="1925"/>
                    <a:pt x="614" y="1925"/>
                    <a:pt x="614" y="1925"/>
                  </a:cubicBezTo>
                  <a:cubicBezTo>
                    <a:pt x="614" y="1914"/>
                    <a:pt x="605" y="1906"/>
                    <a:pt x="595" y="1906"/>
                  </a:cubicBezTo>
                  <a:cubicBezTo>
                    <a:pt x="576" y="1906"/>
                    <a:pt x="576" y="1906"/>
                    <a:pt x="576" y="1906"/>
                  </a:cubicBezTo>
                  <a:cubicBezTo>
                    <a:pt x="565" y="1906"/>
                    <a:pt x="557" y="1914"/>
                    <a:pt x="557" y="1925"/>
                  </a:cubicBezTo>
                  <a:cubicBezTo>
                    <a:pt x="557" y="2723"/>
                    <a:pt x="557" y="2723"/>
                    <a:pt x="557" y="2723"/>
                  </a:cubicBezTo>
                  <a:cubicBezTo>
                    <a:pt x="557" y="2795"/>
                    <a:pt x="495" y="2854"/>
                    <a:pt x="421" y="2854"/>
                  </a:cubicBezTo>
                  <a:cubicBezTo>
                    <a:pt x="419" y="2854"/>
                    <a:pt x="419" y="2854"/>
                    <a:pt x="419" y="2854"/>
                  </a:cubicBezTo>
                  <a:cubicBezTo>
                    <a:pt x="344" y="2854"/>
                    <a:pt x="283" y="2795"/>
                    <a:pt x="283" y="2723"/>
                  </a:cubicBezTo>
                  <a:cubicBezTo>
                    <a:pt x="283" y="1906"/>
                    <a:pt x="283" y="1906"/>
                    <a:pt x="283" y="1906"/>
                  </a:cubicBezTo>
                  <a:cubicBezTo>
                    <a:pt x="283" y="1839"/>
                    <a:pt x="283" y="1839"/>
                    <a:pt x="283" y="1839"/>
                  </a:cubicBezTo>
                  <a:cubicBezTo>
                    <a:pt x="283" y="1103"/>
                    <a:pt x="283" y="1103"/>
                    <a:pt x="283" y="1103"/>
                  </a:cubicBezTo>
                  <a:cubicBezTo>
                    <a:pt x="283" y="1092"/>
                    <a:pt x="274" y="1084"/>
                    <a:pt x="263" y="1085"/>
                  </a:cubicBezTo>
                  <a:cubicBezTo>
                    <a:pt x="263" y="1085"/>
                    <a:pt x="263" y="1085"/>
                    <a:pt x="263" y="1085"/>
                  </a:cubicBezTo>
                  <a:cubicBezTo>
                    <a:pt x="253" y="1086"/>
                    <a:pt x="246" y="1094"/>
                    <a:pt x="246" y="1103"/>
                  </a:cubicBezTo>
                  <a:cubicBezTo>
                    <a:pt x="246" y="1712"/>
                    <a:pt x="246" y="1712"/>
                    <a:pt x="246" y="1712"/>
                  </a:cubicBezTo>
                  <a:cubicBezTo>
                    <a:pt x="246" y="1778"/>
                    <a:pt x="190" y="1830"/>
                    <a:pt x="123" y="1830"/>
                  </a:cubicBezTo>
                  <a:cubicBezTo>
                    <a:pt x="56" y="1830"/>
                    <a:pt x="0" y="1778"/>
                    <a:pt x="0" y="1712"/>
                  </a:cubicBezTo>
                  <a:cubicBezTo>
                    <a:pt x="0" y="1170"/>
                    <a:pt x="0" y="1170"/>
                    <a:pt x="0" y="1170"/>
                  </a:cubicBezTo>
                  <a:cubicBezTo>
                    <a:pt x="0" y="1024"/>
                    <a:pt x="0" y="1024"/>
                    <a:pt x="0" y="1024"/>
                  </a:cubicBezTo>
                  <a:cubicBezTo>
                    <a:pt x="0" y="736"/>
                    <a:pt x="0" y="736"/>
                    <a:pt x="0" y="736"/>
                  </a:cubicBezTo>
                  <a:cubicBezTo>
                    <a:pt x="0" y="726"/>
                    <a:pt x="9" y="717"/>
                    <a:pt x="19" y="717"/>
                  </a:cubicBezTo>
                  <a:lnTo>
                    <a:pt x="835" y="717"/>
                  </a:lnTo>
                  <a:close/>
                </a:path>
              </a:pathLst>
            </a:custGeom>
            <a:grpFill/>
            <a:ln w="31750">
              <a:noFill/>
            </a:ln>
            <a:effectLst/>
            <a:ex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3200">
                <a:solidFill>
                  <a:schemeClr val="bg1"/>
                </a:solidFill>
                <a:latin typeface="微软雅黑"/>
                <a:ea typeface="微软雅黑"/>
              </a:endParaRPr>
            </a:p>
          </p:txBody>
        </p:sp>
        <p:sp>
          <p:nvSpPr>
            <p:cNvPr id="13" name="Freeform 256">
              <a:extLst>
                <a:ext uri="{FF2B5EF4-FFF2-40B4-BE49-F238E27FC236}">
                  <a16:creationId xmlns:a16="http://schemas.microsoft.com/office/drawing/2014/main" xmlns="" id="{68152633-F335-4C0D-B3B1-6DB9FBC85322}"/>
                </a:ext>
              </a:extLst>
            </p:cNvPr>
            <p:cNvSpPr>
              <a:spLocks noChangeArrowheads="1"/>
            </p:cNvSpPr>
            <p:nvPr/>
          </p:nvSpPr>
          <p:spPr bwMode="auto">
            <a:xfrm>
              <a:off x="124449" y="273027"/>
              <a:ext cx="394073" cy="213068"/>
            </a:xfrm>
            <a:custGeom>
              <a:avLst/>
              <a:gdLst>
                <a:gd name="T0" fmla="*/ 542863 w 535"/>
                <a:gd name="T1" fmla="*/ 0 h 290"/>
                <a:gd name="T2" fmla="*/ 0 w 535"/>
                <a:gd name="T3" fmla="*/ 11875969 h 290"/>
                <a:gd name="T4" fmla="*/ 144862708 w 535"/>
                <a:gd name="T5" fmla="*/ 156544733 h 290"/>
                <a:gd name="T6" fmla="*/ 290268279 w 535"/>
                <a:gd name="T7" fmla="*/ 11875969 h 290"/>
                <a:gd name="T8" fmla="*/ 289725416 w 535"/>
                <a:gd name="T9" fmla="*/ 0 h 290"/>
                <a:gd name="T10" fmla="*/ 542863 w 535"/>
                <a:gd name="T11" fmla="*/ 0 h 290"/>
                <a:gd name="T12" fmla="*/ 0 60000 65536"/>
                <a:gd name="T13" fmla="*/ 0 60000 65536"/>
                <a:gd name="T14" fmla="*/ 0 60000 65536"/>
                <a:gd name="T15" fmla="*/ 0 60000 65536"/>
                <a:gd name="T16" fmla="*/ 0 60000 65536"/>
                <a:gd name="T17" fmla="*/ 0 60000 65536"/>
                <a:gd name="T18" fmla="*/ 0 w 535"/>
                <a:gd name="T19" fmla="*/ 0 h 290"/>
                <a:gd name="T20" fmla="*/ 535 w 535"/>
                <a:gd name="T21" fmla="*/ 290 h 290"/>
              </a:gdLst>
              <a:ahLst/>
              <a:cxnLst>
                <a:cxn ang="T12">
                  <a:pos x="T0" y="T1"/>
                </a:cxn>
                <a:cxn ang="T13">
                  <a:pos x="T2" y="T3"/>
                </a:cxn>
                <a:cxn ang="T14">
                  <a:pos x="T4" y="T5"/>
                </a:cxn>
                <a:cxn ang="T15">
                  <a:pos x="T6" y="T7"/>
                </a:cxn>
                <a:cxn ang="T16">
                  <a:pos x="T8" y="T9"/>
                </a:cxn>
                <a:cxn ang="T17">
                  <a:pos x="T10" y="T11"/>
                </a:cxn>
              </a:cxnLst>
              <a:rect l="T18" t="T19" r="T20" b="T21"/>
              <a:pathLst>
                <a:path w="535" h="290">
                  <a:moveTo>
                    <a:pt x="1" y="0"/>
                  </a:moveTo>
                  <a:cubicBezTo>
                    <a:pt x="0" y="7"/>
                    <a:pt x="0" y="15"/>
                    <a:pt x="0" y="22"/>
                  </a:cubicBezTo>
                  <a:cubicBezTo>
                    <a:pt x="0" y="170"/>
                    <a:pt x="120" y="290"/>
                    <a:pt x="267" y="290"/>
                  </a:cubicBezTo>
                  <a:cubicBezTo>
                    <a:pt x="415" y="290"/>
                    <a:pt x="535" y="170"/>
                    <a:pt x="535" y="22"/>
                  </a:cubicBezTo>
                  <a:cubicBezTo>
                    <a:pt x="535" y="15"/>
                    <a:pt x="534" y="7"/>
                    <a:pt x="534" y="0"/>
                  </a:cubicBezTo>
                  <a:lnTo>
                    <a:pt x="1" y="0"/>
                  </a:lnTo>
                  <a:close/>
                </a:path>
              </a:pathLst>
            </a:custGeom>
            <a:grpFill/>
            <a:ln w="31750">
              <a:noFill/>
            </a:ln>
            <a:effectLst/>
            <a:ex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3200">
                <a:solidFill>
                  <a:schemeClr val="bg1"/>
                </a:solidFill>
                <a:latin typeface="微软雅黑"/>
                <a:ea typeface="微软雅黑"/>
              </a:endParaRPr>
            </a:p>
          </p:txBody>
        </p:sp>
      </p:grpSp>
      <p:grpSp>
        <p:nvGrpSpPr>
          <p:cNvPr id="14" name="组合 13">
            <a:extLst>
              <a:ext uri="{FF2B5EF4-FFF2-40B4-BE49-F238E27FC236}">
                <a16:creationId xmlns:a16="http://schemas.microsoft.com/office/drawing/2014/main" xmlns="" id="{5C4F4A13-2FBF-40CE-BE35-85A3E22A1773}"/>
              </a:ext>
            </a:extLst>
          </p:cNvPr>
          <p:cNvGrpSpPr/>
          <p:nvPr/>
        </p:nvGrpSpPr>
        <p:grpSpPr>
          <a:xfrm>
            <a:off x="6634229" y="1760537"/>
            <a:ext cx="3878263" cy="1337075"/>
            <a:chOff x="4975671" y="1320403"/>
            <a:chExt cx="2908697" cy="1002806"/>
          </a:xfrm>
        </p:grpSpPr>
        <p:sp>
          <p:nvSpPr>
            <p:cNvPr id="15" name="矩形 14">
              <a:extLst>
                <a:ext uri="{FF2B5EF4-FFF2-40B4-BE49-F238E27FC236}">
                  <a16:creationId xmlns:a16="http://schemas.microsoft.com/office/drawing/2014/main" xmlns="" id="{6C58FC05-C3F8-46C4-9C68-C973FD604E41}"/>
                </a:ext>
              </a:extLst>
            </p:cNvPr>
            <p:cNvSpPr>
              <a:spLocks noChangeArrowheads="1"/>
            </p:cNvSpPr>
            <p:nvPr/>
          </p:nvSpPr>
          <p:spPr bwMode="auto">
            <a:xfrm>
              <a:off x="5009008" y="1322302"/>
              <a:ext cx="2758679" cy="326714"/>
            </a:xfrm>
            <a:prstGeom prst="rect">
              <a:avLst/>
            </a:prstGeom>
            <a:noFill/>
            <a:ln w="31750">
              <a:gradFill flip="none" rotWithShape="1">
                <a:gsLst>
                  <a:gs pos="0">
                    <a:schemeClr val="bg1"/>
                  </a:gs>
                  <a:gs pos="100000">
                    <a:schemeClr val="bg1">
                      <a:lumMod val="85000"/>
                    </a:schemeClr>
                  </a:gs>
                </a:gsLst>
                <a:lin ang="2700000" scaled="1"/>
                <a:tileRect/>
              </a:gradFill>
            </a:ln>
            <a:effectLst/>
            <a:ex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zh-CN" sz="3200">
                <a:solidFill>
                  <a:schemeClr val="bg1"/>
                </a:solidFill>
                <a:latin typeface="微软雅黑"/>
                <a:ea typeface="微软雅黑"/>
                <a:sym typeface="宋体" panose="02010600030101010101" pitchFamily="2" charset="-122"/>
              </a:endParaRPr>
            </a:p>
          </p:txBody>
        </p:sp>
        <p:sp>
          <p:nvSpPr>
            <p:cNvPr id="16" name="文本框 11">
              <a:extLst>
                <a:ext uri="{FF2B5EF4-FFF2-40B4-BE49-F238E27FC236}">
                  <a16:creationId xmlns:a16="http://schemas.microsoft.com/office/drawing/2014/main" xmlns="" id="{42D93F31-D251-4F33-8BFD-B5B7E1C42059}"/>
                </a:ext>
              </a:extLst>
            </p:cNvPr>
            <p:cNvSpPr>
              <a:spLocks noChangeArrowheads="1"/>
            </p:cNvSpPr>
            <p:nvPr/>
          </p:nvSpPr>
          <p:spPr bwMode="auto">
            <a:xfrm>
              <a:off x="5070312" y="1320403"/>
              <a:ext cx="1661928" cy="346249"/>
            </a:xfrm>
            <a:prstGeom prst="rect">
              <a:avLst/>
            </a:prstGeom>
            <a:noFill/>
            <a:ln>
              <a:noFill/>
            </a:ln>
            <a:effectLst/>
            <a:extLst/>
          </p:spPr>
          <p:txBody>
            <a:bodyPr vert="horz" wrap="square" lIns="91440" tIns="45720" rIns="91440" bIns="45720" numCol="1" anchor="t" anchorCtr="0" compatLnSpc="1">
              <a:prstTxWarp prst="textNoShape">
                <a:avLst/>
              </a:prstTxWarp>
            </a:bodyPr>
            <a:lstStyle/>
            <a:p>
              <a:r>
                <a:rPr lang="en-US" altLang="zh-CN" sz="2200" dirty="0">
                  <a:solidFill>
                    <a:schemeClr val="bg1"/>
                  </a:solidFill>
                  <a:latin typeface="微软雅黑"/>
                  <a:ea typeface="微软雅黑"/>
                  <a:sym typeface="方正兰亭黑_GBK" panose="02000000000000000000" pitchFamily="2" charset="-122"/>
                </a:rPr>
                <a:t>1    </a:t>
              </a:r>
              <a:r>
                <a:rPr lang="zh-CN" altLang="en-US" sz="2200" dirty="0">
                  <a:solidFill>
                    <a:schemeClr val="bg1"/>
                  </a:solidFill>
                  <a:latin typeface="微软雅黑"/>
                  <a:ea typeface="微软雅黑"/>
                  <a:sym typeface="方正兰亭黑_GBK" panose="02000000000000000000" pitchFamily="2" charset="-122"/>
                </a:rPr>
                <a:t>项目宗旨</a:t>
              </a:r>
            </a:p>
          </p:txBody>
        </p:sp>
        <p:sp>
          <p:nvSpPr>
            <p:cNvPr id="17" name="矩形 17">
              <a:extLst>
                <a:ext uri="{FF2B5EF4-FFF2-40B4-BE49-F238E27FC236}">
                  <a16:creationId xmlns:a16="http://schemas.microsoft.com/office/drawing/2014/main" xmlns="" id="{A971F1FE-FA6B-4D71-A9DA-2EBC219C64F0}"/>
                </a:ext>
              </a:extLst>
            </p:cNvPr>
            <p:cNvSpPr>
              <a:spLocks noChangeArrowheads="1"/>
            </p:cNvSpPr>
            <p:nvPr/>
          </p:nvSpPr>
          <p:spPr bwMode="auto">
            <a:xfrm>
              <a:off x="4975671" y="1701404"/>
              <a:ext cx="2908697" cy="621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zh-CN" altLang="en-US" sz="1400" dirty="0">
                  <a:solidFill>
                    <a:schemeClr val="bg1"/>
                  </a:solidFill>
                  <a:latin typeface="微软雅黑"/>
                  <a:ea typeface="微软雅黑"/>
                  <a:sym typeface="方正兰亭黑_GBK" panose="02000000000000000000" pitchFamily="2" charset="-122"/>
                </a:rPr>
                <a:t>在此录入上述图表的综合分析说明，在此录入上述图表的综合分析说明，在此录入上述图表的综合分析说明。</a:t>
              </a:r>
              <a:endParaRPr lang="zh-CN" altLang="en-US" sz="1400" dirty="0">
                <a:solidFill>
                  <a:schemeClr val="bg1"/>
                </a:solidFill>
                <a:latin typeface="微软雅黑"/>
                <a:ea typeface="微软雅黑"/>
                <a:sym typeface="宋体" panose="02010600030101010101" pitchFamily="2" charset="-122"/>
              </a:endParaRPr>
            </a:p>
          </p:txBody>
        </p:sp>
      </p:grpSp>
      <p:grpSp>
        <p:nvGrpSpPr>
          <p:cNvPr id="18" name="组合 17">
            <a:extLst>
              <a:ext uri="{FF2B5EF4-FFF2-40B4-BE49-F238E27FC236}">
                <a16:creationId xmlns:a16="http://schemas.microsoft.com/office/drawing/2014/main" xmlns="" id="{85BC84AA-FA38-4504-ADFE-DDDD34735EB4}"/>
              </a:ext>
            </a:extLst>
          </p:cNvPr>
          <p:cNvGrpSpPr/>
          <p:nvPr/>
        </p:nvGrpSpPr>
        <p:grpSpPr>
          <a:xfrm>
            <a:off x="6634229" y="3295528"/>
            <a:ext cx="3878263" cy="1582655"/>
            <a:chOff x="4975671" y="2568178"/>
            <a:chExt cx="2908697" cy="1186991"/>
          </a:xfrm>
        </p:grpSpPr>
        <p:sp>
          <p:nvSpPr>
            <p:cNvPr id="19" name="矩形 19">
              <a:extLst>
                <a:ext uri="{FF2B5EF4-FFF2-40B4-BE49-F238E27FC236}">
                  <a16:creationId xmlns:a16="http://schemas.microsoft.com/office/drawing/2014/main" xmlns="" id="{36B35EAB-9026-42EA-9820-84E17354CF9D}"/>
                </a:ext>
              </a:extLst>
            </p:cNvPr>
            <p:cNvSpPr>
              <a:spLocks noChangeArrowheads="1"/>
            </p:cNvSpPr>
            <p:nvPr/>
          </p:nvSpPr>
          <p:spPr bwMode="auto">
            <a:xfrm>
              <a:off x="5009008" y="2570077"/>
              <a:ext cx="2758679" cy="326714"/>
            </a:xfrm>
            <a:prstGeom prst="rect">
              <a:avLst/>
            </a:prstGeom>
            <a:noFill/>
            <a:ln w="31750">
              <a:gradFill flip="none" rotWithShape="1">
                <a:gsLst>
                  <a:gs pos="0">
                    <a:schemeClr val="bg1"/>
                  </a:gs>
                  <a:gs pos="100000">
                    <a:schemeClr val="bg1">
                      <a:lumMod val="85000"/>
                    </a:schemeClr>
                  </a:gs>
                </a:gsLst>
                <a:lin ang="2700000" scaled="1"/>
                <a:tileRect/>
              </a:gradFill>
            </a:ln>
            <a:effectLst/>
            <a:ex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zh-CN" sz="3200">
                <a:solidFill>
                  <a:schemeClr val="bg1"/>
                </a:solidFill>
                <a:latin typeface="微软雅黑"/>
                <a:ea typeface="微软雅黑"/>
                <a:sym typeface="宋体" panose="02010600030101010101" pitchFamily="2" charset="-122"/>
              </a:endParaRPr>
            </a:p>
          </p:txBody>
        </p:sp>
        <p:sp>
          <p:nvSpPr>
            <p:cNvPr id="20" name="文本框 11">
              <a:extLst>
                <a:ext uri="{FF2B5EF4-FFF2-40B4-BE49-F238E27FC236}">
                  <a16:creationId xmlns:a16="http://schemas.microsoft.com/office/drawing/2014/main" xmlns="" id="{C8DA255B-36E4-4139-AA87-86360DF2FE81}"/>
                </a:ext>
              </a:extLst>
            </p:cNvPr>
            <p:cNvSpPr>
              <a:spLocks noChangeArrowheads="1"/>
            </p:cNvSpPr>
            <p:nvPr/>
          </p:nvSpPr>
          <p:spPr bwMode="auto">
            <a:xfrm>
              <a:off x="5070312" y="2568178"/>
              <a:ext cx="1358785"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nSpc>
                  <a:spcPct val="100000"/>
                </a:lnSpc>
                <a:spcBef>
                  <a:spcPct val="0"/>
                </a:spcBef>
                <a:buNone/>
              </a:pPr>
              <a:r>
                <a:rPr lang="en-US" altLang="zh-CN" sz="2200" dirty="0">
                  <a:solidFill>
                    <a:schemeClr val="bg1"/>
                  </a:solidFill>
                  <a:latin typeface="微软雅黑"/>
                  <a:ea typeface="微软雅黑"/>
                  <a:sym typeface="方正兰亭黑_GBK" panose="02000000000000000000" pitchFamily="2" charset="-122"/>
                </a:rPr>
                <a:t>2    </a:t>
              </a:r>
              <a:r>
                <a:rPr lang="zh-CN" altLang="en-US" sz="2200" dirty="0">
                  <a:solidFill>
                    <a:schemeClr val="bg1"/>
                  </a:solidFill>
                  <a:latin typeface="微软雅黑"/>
                  <a:ea typeface="微软雅黑"/>
                  <a:sym typeface="方正兰亭黑_GBK" panose="02000000000000000000" pitchFamily="2" charset="-122"/>
                </a:rPr>
                <a:t>项目宗旨</a:t>
              </a:r>
            </a:p>
          </p:txBody>
        </p:sp>
        <p:sp>
          <p:nvSpPr>
            <p:cNvPr id="21" name="矩形 21">
              <a:extLst>
                <a:ext uri="{FF2B5EF4-FFF2-40B4-BE49-F238E27FC236}">
                  <a16:creationId xmlns:a16="http://schemas.microsoft.com/office/drawing/2014/main" xmlns="" id="{934ED6D8-099F-4762-A6C7-DC5474523942}"/>
                </a:ext>
              </a:extLst>
            </p:cNvPr>
            <p:cNvSpPr>
              <a:spLocks noChangeArrowheads="1"/>
            </p:cNvSpPr>
            <p:nvPr/>
          </p:nvSpPr>
          <p:spPr bwMode="auto">
            <a:xfrm>
              <a:off x="4975671" y="2949179"/>
              <a:ext cx="2908697" cy="805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nSpc>
                  <a:spcPct val="114000"/>
                </a:lnSpc>
                <a:spcBef>
                  <a:spcPct val="0"/>
                </a:spcBef>
                <a:buNone/>
              </a:pPr>
              <a:r>
                <a:rPr lang="zh-CN" altLang="en-US" sz="1400" dirty="0">
                  <a:solidFill>
                    <a:schemeClr val="bg1"/>
                  </a:solidFill>
                  <a:latin typeface="微软雅黑"/>
                  <a:ea typeface="微软雅黑"/>
                  <a:sym typeface="方正兰亭黑_GBK" panose="02000000000000000000" pitchFamily="2" charset="-122"/>
                </a:rPr>
                <a:t>在此录入上述图表的综合分析说明，在此录入上述图表的综合分析说明。在此录入上述图表的综合分析说明。</a:t>
              </a:r>
              <a:endParaRPr lang="zh-CN" altLang="en-US" sz="1400" dirty="0">
                <a:solidFill>
                  <a:schemeClr val="bg1"/>
                </a:solidFill>
                <a:latin typeface="微软雅黑"/>
                <a:ea typeface="微软雅黑"/>
                <a:sym typeface="宋体" panose="02010600030101010101" pitchFamily="2" charset="-122"/>
              </a:endParaRPr>
            </a:p>
            <a:p>
              <a:pPr eaLnBrk="1" hangingPunct="1">
                <a:lnSpc>
                  <a:spcPct val="114000"/>
                </a:lnSpc>
                <a:spcBef>
                  <a:spcPct val="0"/>
                </a:spcBef>
                <a:buFont typeface="Arial" panose="020B0604020202020204" pitchFamily="34" charset="0"/>
                <a:buNone/>
              </a:pPr>
              <a:endParaRPr lang="zh-CN" altLang="en-US" sz="1400" dirty="0">
                <a:solidFill>
                  <a:schemeClr val="bg1"/>
                </a:solidFill>
                <a:latin typeface="微软雅黑"/>
                <a:ea typeface="微软雅黑"/>
                <a:sym typeface="宋体" panose="02010600030101010101" pitchFamily="2" charset="-122"/>
              </a:endParaRPr>
            </a:p>
          </p:txBody>
        </p:sp>
      </p:grpSp>
      <p:grpSp>
        <p:nvGrpSpPr>
          <p:cNvPr id="22" name="组合 21">
            <a:extLst>
              <a:ext uri="{FF2B5EF4-FFF2-40B4-BE49-F238E27FC236}">
                <a16:creationId xmlns:a16="http://schemas.microsoft.com/office/drawing/2014/main" xmlns="" id="{E0BFA42C-669B-4FBF-A295-EACC4CDB8CE8}"/>
              </a:ext>
            </a:extLst>
          </p:cNvPr>
          <p:cNvGrpSpPr/>
          <p:nvPr/>
        </p:nvGrpSpPr>
        <p:grpSpPr>
          <a:xfrm>
            <a:off x="6634229" y="4872301"/>
            <a:ext cx="3878263" cy="1337075"/>
            <a:chOff x="4975671" y="3619500"/>
            <a:chExt cx="2908697" cy="1002806"/>
          </a:xfrm>
        </p:grpSpPr>
        <p:sp>
          <p:nvSpPr>
            <p:cNvPr id="23" name="矩形 23">
              <a:extLst>
                <a:ext uri="{FF2B5EF4-FFF2-40B4-BE49-F238E27FC236}">
                  <a16:creationId xmlns:a16="http://schemas.microsoft.com/office/drawing/2014/main" xmlns="" id="{C7CCD45C-C02B-4FF7-AA8F-E62E65892188}"/>
                </a:ext>
              </a:extLst>
            </p:cNvPr>
            <p:cNvSpPr>
              <a:spLocks noChangeArrowheads="1"/>
            </p:cNvSpPr>
            <p:nvPr/>
          </p:nvSpPr>
          <p:spPr bwMode="auto">
            <a:xfrm>
              <a:off x="5009008" y="3621399"/>
              <a:ext cx="2758679" cy="326714"/>
            </a:xfrm>
            <a:prstGeom prst="rect">
              <a:avLst/>
            </a:prstGeom>
            <a:noFill/>
            <a:ln w="31750">
              <a:gradFill flip="none" rotWithShape="1">
                <a:gsLst>
                  <a:gs pos="0">
                    <a:schemeClr val="bg1"/>
                  </a:gs>
                  <a:gs pos="100000">
                    <a:schemeClr val="bg1">
                      <a:lumMod val="85000"/>
                    </a:schemeClr>
                  </a:gs>
                </a:gsLst>
                <a:lin ang="2700000" scaled="1"/>
                <a:tileRect/>
              </a:gradFill>
            </a:ln>
            <a:effectLst/>
            <a:ex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zh-CN" sz="3200" dirty="0">
                <a:solidFill>
                  <a:schemeClr val="bg1"/>
                </a:solidFill>
                <a:latin typeface="微软雅黑"/>
                <a:ea typeface="微软雅黑"/>
                <a:sym typeface="宋体" panose="02010600030101010101" pitchFamily="2" charset="-122"/>
              </a:endParaRPr>
            </a:p>
          </p:txBody>
        </p:sp>
        <p:sp>
          <p:nvSpPr>
            <p:cNvPr id="24" name="文本框 11">
              <a:extLst>
                <a:ext uri="{FF2B5EF4-FFF2-40B4-BE49-F238E27FC236}">
                  <a16:creationId xmlns:a16="http://schemas.microsoft.com/office/drawing/2014/main" xmlns="" id="{46732CB1-4905-4D39-AF97-49020DAE7BF9}"/>
                </a:ext>
              </a:extLst>
            </p:cNvPr>
            <p:cNvSpPr>
              <a:spLocks noChangeArrowheads="1"/>
            </p:cNvSpPr>
            <p:nvPr/>
          </p:nvSpPr>
          <p:spPr bwMode="auto">
            <a:xfrm>
              <a:off x="5070312" y="3619500"/>
              <a:ext cx="1296268"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nSpc>
                  <a:spcPct val="100000"/>
                </a:lnSpc>
                <a:spcBef>
                  <a:spcPct val="0"/>
                </a:spcBef>
                <a:buNone/>
              </a:pPr>
              <a:r>
                <a:rPr lang="en-US" altLang="zh-CN" sz="2200" dirty="0">
                  <a:solidFill>
                    <a:schemeClr val="bg1"/>
                  </a:solidFill>
                  <a:latin typeface="微软雅黑"/>
                  <a:ea typeface="微软雅黑"/>
                  <a:sym typeface="方正兰亭黑_GBK" panose="02000000000000000000" pitchFamily="2" charset="-122"/>
                </a:rPr>
                <a:t>3   </a:t>
              </a:r>
              <a:r>
                <a:rPr lang="zh-CN" altLang="en-US" sz="2200" dirty="0">
                  <a:solidFill>
                    <a:schemeClr val="bg1"/>
                  </a:solidFill>
                  <a:latin typeface="微软雅黑"/>
                  <a:ea typeface="微软雅黑"/>
                  <a:sym typeface="方正兰亭黑_GBK" panose="02000000000000000000" pitchFamily="2" charset="-122"/>
                </a:rPr>
                <a:t>项目宗旨</a:t>
              </a:r>
            </a:p>
          </p:txBody>
        </p:sp>
        <p:sp>
          <p:nvSpPr>
            <p:cNvPr id="25" name="矩形 25">
              <a:extLst>
                <a:ext uri="{FF2B5EF4-FFF2-40B4-BE49-F238E27FC236}">
                  <a16:creationId xmlns:a16="http://schemas.microsoft.com/office/drawing/2014/main" xmlns="" id="{FFB0F01B-A6DD-44E8-B070-CB5982AE8A5D}"/>
                </a:ext>
              </a:extLst>
            </p:cNvPr>
            <p:cNvSpPr>
              <a:spLocks noChangeArrowheads="1"/>
            </p:cNvSpPr>
            <p:nvPr/>
          </p:nvSpPr>
          <p:spPr bwMode="auto">
            <a:xfrm>
              <a:off x="4975671" y="4000501"/>
              <a:ext cx="2908697" cy="621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4000"/>
                </a:lnSpc>
                <a:spcBef>
                  <a:spcPct val="0"/>
                </a:spcBef>
                <a:buFont typeface="Arial" panose="020B0604020202020204" pitchFamily="34" charset="0"/>
                <a:buNone/>
              </a:pPr>
              <a:r>
                <a:rPr lang="zh-CN" altLang="en-US" sz="1400" dirty="0">
                  <a:solidFill>
                    <a:schemeClr val="bg1"/>
                  </a:solidFill>
                  <a:latin typeface="微软雅黑"/>
                  <a:ea typeface="微软雅黑"/>
                  <a:sym typeface="方正兰亭黑_GBK" panose="02000000000000000000" pitchFamily="2" charset="-122"/>
                </a:rPr>
                <a:t>在此录入上述图表的综合分析说明，在此录入上述图表的综合分析说明，在此录入上述图表的综合分析说明。</a:t>
              </a:r>
              <a:endParaRPr lang="zh-CN" altLang="en-US" sz="1400" dirty="0">
                <a:solidFill>
                  <a:schemeClr val="bg1"/>
                </a:solidFill>
                <a:latin typeface="微软雅黑"/>
                <a:ea typeface="微软雅黑"/>
                <a:sym typeface="宋体" panose="02010600030101010101" pitchFamily="2" charset="-122"/>
              </a:endParaRPr>
            </a:p>
          </p:txBody>
        </p:sp>
      </p:grpSp>
    </p:spTree>
    <p:extLst>
      <p:ext uri="{BB962C8B-B14F-4D97-AF65-F5344CB8AC3E}">
        <p14:creationId xmlns:p14="http://schemas.microsoft.com/office/powerpoint/2010/main" val="97148966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p:cBhvr>
                                        <p:cTn id="7" dur="500"/>
                                        <p:tgtEl>
                                          <p:spTgt spid="10"/>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9"/>
                                        </p:tgtEl>
                                        <p:attrNameLst>
                                          <p:attrName>style.visibility</p:attrName>
                                        </p:attrNameLst>
                                      </p:cBhvr>
                                      <p:to>
                                        <p:strVal val="visible"/>
                                      </p:to>
                                    </p:set>
                                    <p:anim calcmode="lin" valueType="num">
                                      <p:cBhvr>
                                        <p:cTn id="10" dur="500" fill="hold"/>
                                        <p:tgtEl>
                                          <p:spTgt spid="9"/>
                                        </p:tgtEl>
                                        <p:attrNameLst>
                                          <p:attrName>ppt_w</p:attrName>
                                        </p:attrNameLst>
                                      </p:cBhvr>
                                      <p:tavLst>
                                        <p:tav tm="0">
                                          <p:val>
                                            <p:fltVal val="0"/>
                                          </p:val>
                                        </p:tav>
                                        <p:tav tm="100000">
                                          <p:val>
                                            <p:strVal val="#ppt_w"/>
                                          </p:val>
                                        </p:tav>
                                      </p:tavLst>
                                    </p:anim>
                                    <p:anim calcmode="lin" valueType="num">
                                      <p:cBhvr>
                                        <p:cTn id="11" dur="500" fill="hold"/>
                                        <p:tgtEl>
                                          <p:spTgt spid="9"/>
                                        </p:tgtEl>
                                        <p:attrNameLst>
                                          <p:attrName>ppt_h</p:attrName>
                                        </p:attrNameLst>
                                      </p:cBhvr>
                                      <p:tavLst>
                                        <p:tav tm="0">
                                          <p:val>
                                            <p:fltVal val="0"/>
                                          </p:val>
                                        </p:tav>
                                        <p:tav tm="100000">
                                          <p:val>
                                            <p:strVal val="#ppt_h"/>
                                          </p:val>
                                        </p:tav>
                                      </p:tavLst>
                                    </p:anim>
                                    <p:animEffect>
                                      <p:cBhvr>
                                        <p:cTn id="12" dur="500"/>
                                        <p:tgtEl>
                                          <p:spTgt spid="9"/>
                                        </p:tgtEl>
                                      </p:cBhvr>
                                    </p:animEffect>
                                  </p:childTnLst>
                                </p:cTn>
                              </p:par>
                              <p:par>
                                <p:cTn id="13" presetID="10" presetClass="entr" presetSubtype="0" fill="hold" grpId="0" nodeType="withEffect">
                                  <p:stCondLst>
                                    <p:cond delay="500"/>
                                  </p:stCondLst>
                                  <p:childTnLst>
                                    <p:set>
                                      <p:cBhvr>
                                        <p:cTn id="14" dur="1" fill="hold">
                                          <p:stCondLst>
                                            <p:cond delay="0"/>
                                          </p:stCondLst>
                                        </p:cTn>
                                        <p:tgtEl>
                                          <p:spTgt spid="6"/>
                                        </p:tgtEl>
                                        <p:attrNameLst>
                                          <p:attrName>style.visibility</p:attrName>
                                        </p:attrNameLst>
                                      </p:cBhvr>
                                      <p:to>
                                        <p:strVal val="visible"/>
                                      </p:to>
                                    </p:set>
                                    <p:anim calcmode="lin" valueType="num">
                                      <p:cBhvr>
                                        <p:cTn id="15" dur="500" fill="hold"/>
                                        <p:tgtEl>
                                          <p:spTgt spid="6"/>
                                        </p:tgtEl>
                                        <p:attrNameLst>
                                          <p:attrName>ppt_w</p:attrName>
                                        </p:attrNameLst>
                                      </p:cBhvr>
                                      <p:tavLst>
                                        <p:tav tm="0">
                                          <p:val>
                                            <p:fltVal val="0"/>
                                          </p:val>
                                        </p:tav>
                                        <p:tav tm="100000">
                                          <p:val>
                                            <p:strVal val="#ppt_w"/>
                                          </p:val>
                                        </p:tav>
                                      </p:tavLst>
                                    </p:anim>
                                    <p:anim calcmode="lin" valueType="num">
                                      <p:cBhvr>
                                        <p:cTn id="16" dur="500" fill="hold"/>
                                        <p:tgtEl>
                                          <p:spTgt spid="6"/>
                                        </p:tgtEl>
                                        <p:attrNameLst>
                                          <p:attrName>ppt_h</p:attrName>
                                        </p:attrNameLst>
                                      </p:cBhvr>
                                      <p:tavLst>
                                        <p:tav tm="0">
                                          <p:val>
                                            <p:fltVal val="0"/>
                                          </p:val>
                                        </p:tav>
                                        <p:tav tm="100000">
                                          <p:val>
                                            <p:strVal val="#ppt_h"/>
                                          </p:val>
                                        </p:tav>
                                      </p:tavLst>
                                    </p:anim>
                                    <p:animEffect>
                                      <p:cBhvr>
                                        <p:cTn id="17" dur="500"/>
                                        <p:tgtEl>
                                          <p:spTgt spid="6"/>
                                        </p:tgtEl>
                                      </p:cBhvr>
                                    </p:animEffect>
                                  </p:childTnLst>
                                </p:cTn>
                              </p:par>
                              <p:par>
                                <p:cTn id="18" presetID="10" presetClass="entr" presetSubtype="0" fill="hold" grpId="0" nodeType="withEffect">
                                  <p:stCondLst>
                                    <p:cond delay="75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fltVal val="0"/>
                                          </p:val>
                                        </p:tav>
                                        <p:tav tm="100000">
                                          <p:val>
                                            <p:strVal val="#ppt_w"/>
                                          </p:val>
                                        </p:tav>
                                      </p:tavLst>
                                    </p:anim>
                                    <p:anim calcmode="lin" valueType="num">
                                      <p:cBhvr>
                                        <p:cTn id="21" dur="500" fill="hold"/>
                                        <p:tgtEl>
                                          <p:spTgt spid="7"/>
                                        </p:tgtEl>
                                        <p:attrNameLst>
                                          <p:attrName>ppt_h</p:attrName>
                                        </p:attrNameLst>
                                      </p:cBhvr>
                                      <p:tavLst>
                                        <p:tav tm="0">
                                          <p:val>
                                            <p:fltVal val="0"/>
                                          </p:val>
                                        </p:tav>
                                        <p:tav tm="100000">
                                          <p:val>
                                            <p:strVal val="#ppt_h"/>
                                          </p:val>
                                        </p:tav>
                                      </p:tavLst>
                                    </p:anim>
                                    <p:animEffect>
                                      <p:cBhvr>
                                        <p:cTn id="22" dur="500"/>
                                        <p:tgtEl>
                                          <p:spTgt spid="7"/>
                                        </p:tgtEl>
                                      </p:cBhvr>
                                    </p:animEffect>
                                  </p:childTnLst>
                                </p:cTn>
                              </p:par>
                              <p:par>
                                <p:cTn id="23" presetID="10" presetClass="entr" presetSubtype="0" fill="hold" grpId="0" nodeType="withEffect">
                                  <p:stCondLst>
                                    <p:cond delay="75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fltVal val="0"/>
                                          </p:val>
                                        </p:tav>
                                        <p:tav tm="100000">
                                          <p:val>
                                            <p:strVal val="#ppt_w"/>
                                          </p:val>
                                        </p:tav>
                                      </p:tavLst>
                                    </p:anim>
                                    <p:anim calcmode="lin" valueType="num">
                                      <p:cBhvr>
                                        <p:cTn id="26" dur="500" fill="hold"/>
                                        <p:tgtEl>
                                          <p:spTgt spid="8"/>
                                        </p:tgtEl>
                                        <p:attrNameLst>
                                          <p:attrName>ppt_h</p:attrName>
                                        </p:attrNameLst>
                                      </p:cBhvr>
                                      <p:tavLst>
                                        <p:tav tm="0">
                                          <p:val>
                                            <p:fltVal val="0"/>
                                          </p:val>
                                        </p:tav>
                                        <p:tav tm="100000">
                                          <p:val>
                                            <p:strVal val="#ppt_h"/>
                                          </p:val>
                                        </p:tav>
                                      </p:tavLst>
                                    </p:anim>
                                    <p:animEffect>
                                      <p:cBhvr>
                                        <p:cTn id="27" dur="500"/>
                                        <p:tgtEl>
                                          <p:spTgt spid="8"/>
                                        </p:tgtEl>
                                      </p:cBhvr>
                                    </p:animEffect>
                                  </p:childTnLst>
                                </p:cTn>
                              </p:par>
                              <p:par>
                                <p:cTn id="28" presetID="8" presetClass="emph" presetSubtype="0" fill="hold" grpId="1" nodeType="withEffect">
                                  <p:stCondLst>
                                    <p:cond delay="750"/>
                                  </p:stCondLst>
                                  <p:childTnLst>
                                    <p:animRot by="21600000">
                                      <p:cBhvr>
                                        <p:cTn id="29" dur="4000" fill="hold"/>
                                        <p:tgtEl>
                                          <p:spTgt spid="7"/>
                                        </p:tgtEl>
                                        <p:attrNameLst>
                                          <p:attrName>r</p:attrName>
                                        </p:attrNameLst>
                                      </p:cBhvr>
                                    </p:animRot>
                                  </p:childTnLst>
                                </p:cTn>
                              </p:par>
                              <p:par>
                                <p:cTn id="30" presetID="8" presetClass="emph" presetSubtype="0" fill="hold" grpId="1" nodeType="withEffect">
                                  <p:stCondLst>
                                    <p:cond delay="750"/>
                                  </p:stCondLst>
                                  <p:childTnLst>
                                    <p:animRot by="-21600000">
                                      <p:cBhvr>
                                        <p:cTn id="31" dur="4000" fill="hold"/>
                                        <p:tgtEl>
                                          <p:spTgt spid="8"/>
                                        </p:tgtEl>
                                        <p:attrNameLst>
                                          <p:attrName>r</p:attrName>
                                        </p:attrNameLst>
                                      </p:cBhvr>
                                    </p:animRot>
                                  </p:childTnLst>
                                </p:cTn>
                              </p:par>
                              <p:par>
                                <p:cTn id="32" presetID="8" presetClass="emph" presetSubtype="0" fill="hold" grpId="1" nodeType="withEffect">
                                  <p:stCondLst>
                                    <p:cond delay="750"/>
                                  </p:stCondLst>
                                  <p:childTnLst>
                                    <p:animRot by="-21600000">
                                      <p:cBhvr>
                                        <p:cTn id="33" dur="4000" fill="hold"/>
                                        <p:tgtEl>
                                          <p:spTgt spid="6"/>
                                        </p:tgtEl>
                                        <p:attrNameLst>
                                          <p:attrName>r</p:attrName>
                                        </p:attrNameLst>
                                      </p:cBhvr>
                                    </p:animRot>
                                  </p:childTnLst>
                                </p:cTn>
                              </p:par>
                              <p:par>
                                <p:cTn id="34" presetID="8" presetClass="emph" presetSubtype="0" fill="hold" grpId="1" nodeType="withEffect">
                                  <p:stCondLst>
                                    <p:cond delay="750"/>
                                  </p:stCondLst>
                                  <p:childTnLst>
                                    <p:animRot by="21600000">
                                      <p:cBhvr>
                                        <p:cTn id="35" dur="4000" fill="hold"/>
                                        <p:tgtEl>
                                          <p:spTgt spid="9"/>
                                        </p:tgtEl>
                                        <p:attrNameLst>
                                          <p:attrName>r</p:attrName>
                                        </p:attrNameLst>
                                      </p:cBhvr>
                                    </p:animRot>
                                  </p:childTnLst>
                                </p:cTn>
                              </p:par>
                            </p:childTnLst>
                          </p:cTn>
                        </p:par>
                        <p:par>
                          <p:cTn id="36" fill="hold">
                            <p:stCondLst>
                              <p:cond delay="4750"/>
                            </p:stCondLst>
                            <p:childTnLst>
                              <p:par>
                                <p:cTn id="37" presetID="2" presetClass="entr" presetSubtype="2" fill="hold" nodeType="afterEffect">
                                  <p:stCondLst>
                                    <p:cond delay="0"/>
                                  </p:stCondLst>
                                  <p:childTnLst>
                                    <p:set>
                                      <p:cBhvr>
                                        <p:cTn id="38" dur="1" fill="hold">
                                          <p:stCondLst>
                                            <p:cond delay="0"/>
                                          </p:stCondLst>
                                        </p:cTn>
                                        <p:tgtEl>
                                          <p:spTgt spid="14"/>
                                        </p:tgtEl>
                                        <p:attrNameLst>
                                          <p:attrName>style.visibility</p:attrName>
                                        </p:attrNameLst>
                                      </p:cBhvr>
                                      <p:to>
                                        <p:strVal val="visible"/>
                                      </p:to>
                                    </p:set>
                                    <p:anim calcmode="lin" valueType="num">
                                      <p:cBhvr additive="base">
                                        <p:cTn id="39" dur="500" fill="hold"/>
                                        <p:tgtEl>
                                          <p:spTgt spid="14"/>
                                        </p:tgtEl>
                                        <p:attrNameLst>
                                          <p:attrName>ppt_x</p:attrName>
                                        </p:attrNameLst>
                                      </p:cBhvr>
                                      <p:tavLst>
                                        <p:tav tm="0">
                                          <p:val>
                                            <p:strVal val="1+#ppt_w/2"/>
                                          </p:val>
                                        </p:tav>
                                        <p:tav tm="100000">
                                          <p:val>
                                            <p:strVal val="#ppt_x"/>
                                          </p:val>
                                        </p:tav>
                                      </p:tavLst>
                                    </p:anim>
                                    <p:anim calcmode="lin" valueType="num">
                                      <p:cBhvr additive="base">
                                        <p:cTn id="40" dur="500" fill="hold"/>
                                        <p:tgtEl>
                                          <p:spTgt spid="14"/>
                                        </p:tgtEl>
                                        <p:attrNameLst>
                                          <p:attrName>ppt_y</p:attrName>
                                        </p:attrNameLst>
                                      </p:cBhvr>
                                      <p:tavLst>
                                        <p:tav tm="0">
                                          <p:val>
                                            <p:strVal val="#ppt_y"/>
                                          </p:val>
                                        </p:tav>
                                        <p:tav tm="100000">
                                          <p:val>
                                            <p:strVal val="#ppt_y"/>
                                          </p:val>
                                        </p:tav>
                                      </p:tavLst>
                                    </p:anim>
                                  </p:childTnLst>
                                </p:cTn>
                              </p:par>
                            </p:childTnLst>
                          </p:cTn>
                        </p:par>
                        <p:par>
                          <p:cTn id="41" fill="hold">
                            <p:stCondLst>
                              <p:cond delay="5250"/>
                            </p:stCondLst>
                            <p:childTnLst>
                              <p:par>
                                <p:cTn id="42" presetID="2" presetClass="entr" presetSubtype="2" fill="hold" nodeType="afterEffect">
                                  <p:stCondLst>
                                    <p:cond delay="0"/>
                                  </p:stCondLst>
                                  <p:childTnLst>
                                    <p:set>
                                      <p:cBhvr>
                                        <p:cTn id="43" dur="1" fill="hold">
                                          <p:stCondLst>
                                            <p:cond delay="0"/>
                                          </p:stCondLst>
                                        </p:cTn>
                                        <p:tgtEl>
                                          <p:spTgt spid="18"/>
                                        </p:tgtEl>
                                        <p:attrNameLst>
                                          <p:attrName>style.visibility</p:attrName>
                                        </p:attrNameLst>
                                      </p:cBhvr>
                                      <p:to>
                                        <p:strVal val="visible"/>
                                      </p:to>
                                    </p:set>
                                    <p:anim calcmode="lin" valueType="num">
                                      <p:cBhvr additive="base">
                                        <p:cTn id="44" dur="500" fill="hold"/>
                                        <p:tgtEl>
                                          <p:spTgt spid="18"/>
                                        </p:tgtEl>
                                        <p:attrNameLst>
                                          <p:attrName>ppt_x</p:attrName>
                                        </p:attrNameLst>
                                      </p:cBhvr>
                                      <p:tavLst>
                                        <p:tav tm="0">
                                          <p:val>
                                            <p:strVal val="1+#ppt_w/2"/>
                                          </p:val>
                                        </p:tav>
                                        <p:tav tm="100000">
                                          <p:val>
                                            <p:strVal val="#ppt_x"/>
                                          </p:val>
                                        </p:tav>
                                      </p:tavLst>
                                    </p:anim>
                                    <p:anim calcmode="lin" valueType="num">
                                      <p:cBhvr additive="base">
                                        <p:cTn id="45" dur="500" fill="hold"/>
                                        <p:tgtEl>
                                          <p:spTgt spid="18"/>
                                        </p:tgtEl>
                                        <p:attrNameLst>
                                          <p:attrName>ppt_y</p:attrName>
                                        </p:attrNameLst>
                                      </p:cBhvr>
                                      <p:tavLst>
                                        <p:tav tm="0">
                                          <p:val>
                                            <p:strVal val="#ppt_y"/>
                                          </p:val>
                                        </p:tav>
                                        <p:tav tm="100000">
                                          <p:val>
                                            <p:strVal val="#ppt_y"/>
                                          </p:val>
                                        </p:tav>
                                      </p:tavLst>
                                    </p:anim>
                                  </p:childTnLst>
                                </p:cTn>
                              </p:par>
                            </p:childTnLst>
                          </p:cTn>
                        </p:par>
                        <p:par>
                          <p:cTn id="46" fill="hold">
                            <p:stCondLst>
                              <p:cond delay="5750"/>
                            </p:stCondLst>
                            <p:childTnLst>
                              <p:par>
                                <p:cTn id="47" presetID="2" presetClass="entr" presetSubtype="2" fill="hold" nodeType="afterEffect">
                                  <p:stCondLst>
                                    <p:cond delay="0"/>
                                  </p:stCondLst>
                                  <p:childTnLst>
                                    <p:set>
                                      <p:cBhvr>
                                        <p:cTn id="48" dur="1" fill="hold">
                                          <p:stCondLst>
                                            <p:cond delay="0"/>
                                          </p:stCondLst>
                                        </p:cTn>
                                        <p:tgtEl>
                                          <p:spTgt spid="22"/>
                                        </p:tgtEl>
                                        <p:attrNameLst>
                                          <p:attrName>style.visibility</p:attrName>
                                        </p:attrNameLst>
                                      </p:cBhvr>
                                      <p:to>
                                        <p:strVal val="visible"/>
                                      </p:to>
                                    </p:set>
                                    <p:anim calcmode="lin" valueType="num">
                                      <p:cBhvr additive="base">
                                        <p:cTn id="49" dur="500" fill="hold"/>
                                        <p:tgtEl>
                                          <p:spTgt spid="22"/>
                                        </p:tgtEl>
                                        <p:attrNameLst>
                                          <p:attrName>ppt_x</p:attrName>
                                        </p:attrNameLst>
                                      </p:cBhvr>
                                      <p:tavLst>
                                        <p:tav tm="0">
                                          <p:val>
                                            <p:strVal val="1+#ppt_w/2"/>
                                          </p:val>
                                        </p:tav>
                                        <p:tav tm="100000">
                                          <p:val>
                                            <p:strVal val="#ppt_x"/>
                                          </p:val>
                                        </p:tav>
                                      </p:tavLst>
                                    </p:anim>
                                    <p:anim calcmode="lin" valueType="num">
                                      <p:cBhvr additive="base">
                                        <p:cTn id="50"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7" grpId="0" animBg="1"/>
      <p:bldP spid="7" grpId="1" animBg="1"/>
      <p:bldP spid="8" grpId="0" animBg="1"/>
      <p:bldP spid="8" grpId="1" animBg="1"/>
      <p:bldP spid="9" grpId="0" animBg="1"/>
      <p:bldP spid="9"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A8CD97C5-A292-4123-BFB9-38B2E4B69B95}"/>
              </a:ext>
            </a:extLst>
          </p:cNvPr>
          <p:cNvSpPr txBox="1">
            <a:spLocks/>
          </p:cNvSpPr>
          <p:nvPr/>
        </p:nvSpPr>
        <p:spPr>
          <a:xfrm>
            <a:off x="677288" y="546636"/>
            <a:ext cx="3589912" cy="756295"/>
          </a:xfrm>
          <a:prstGeom prst="rect">
            <a:avLst/>
          </a:prstGeom>
        </p:spPr>
        <p:txBody>
          <a:bodyPr/>
          <a:lstStyle>
            <a:defPPr>
              <a:defRPr lang="en-US"/>
            </a:defPPr>
            <a:lvl1pPr>
              <a:lnSpc>
                <a:spcPct val="90000"/>
              </a:lnSpc>
              <a:spcBef>
                <a:spcPct val="0"/>
              </a:spcBef>
              <a:buNone/>
              <a:defRPr sz="4400">
                <a:solidFill>
                  <a:schemeClr val="bg1"/>
                </a:solidFill>
                <a:latin typeface="方正兰亭粗黑_GBK" panose="02000000000000000000" pitchFamily="2" charset="-122"/>
                <a:ea typeface="方正兰亭粗黑_GBK" panose="02000000000000000000" pitchFamily="2" charset="-122"/>
                <a:cs typeface="+mj-cs"/>
              </a:defRPr>
            </a:lvl1pPr>
          </a:lstStyle>
          <a:p>
            <a:r>
              <a:rPr lang="zh-CN" altLang="en-US" sz="3200" dirty="0"/>
              <a:t>项目研究背景</a:t>
            </a:r>
          </a:p>
        </p:txBody>
      </p:sp>
      <p:grpSp>
        <p:nvGrpSpPr>
          <p:cNvPr id="3" name="组合 2">
            <a:extLst>
              <a:ext uri="{FF2B5EF4-FFF2-40B4-BE49-F238E27FC236}">
                <a16:creationId xmlns:a16="http://schemas.microsoft.com/office/drawing/2014/main" xmlns="" id="{230031ED-3960-43E2-BE76-972970EE1A6E}"/>
              </a:ext>
            </a:extLst>
          </p:cNvPr>
          <p:cNvGrpSpPr/>
          <p:nvPr/>
        </p:nvGrpSpPr>
        <p:grpSpPr>
          <a:xfrm>
            <a:off x="0" y="452431"/>
            <a:ext cx="507999" cy="647163"/>
            <a:chOff x="-43542" y="452431"/>
            <a:chExt cx="507999" cy="647163"/>
          </a:xfrm>
          <a:solidFill>
            <a:schemeClr val="bg1"/>
          </a:solidFill>
        </p:grpSpPr>
        <p:sp>
          <p:nvSpPr>
            <p:cNvPr id="4" name="矩形 3">
              <a:extLst>
                <a:ext uri="{FF2B5EF4-FFF2-40B4-BE49-F238E27FC236}">
                  <a16:creationId xmlns:a16="http://schemas.microsoft.com/office/drawing/2014/main" xmlns="" id="{00E10396-B950-4CF5-B715-EB3A5FCBB5D2}"/>
                </a:ext>
              </a:extLst>
            </p:cNvPr>
            <p:cNvSpPr/>
            <p:nvPr/>
          </p:nvSpPr>
          <p:spPr>
            <a:xfrm>
              <a:off x="-43542" y="452431"/>
              <a:ext cx="304800" cy="64716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a:extLst>
                <a:ext uri="{FF2B5EF4-FFF2-40B4-BE49-F238E27FC236}">
                  <a16:creationId xmlns:a16="http://schemas.microsoft.com/office/drawing/2014/main" xmlns="" id="{86F11549-7323-49FA-8F58-E874EA6E38EA}"/>
                </a:ext>
              </a:extLst>
            </p:cNvPr>
            <p:cNvSpPr/>
            <p:nvPr/>
          </p:nvSpPr>
          <p:spPr>
            <a:xfrm>
              <a:off x="335923" y="452431"/>
              <a:ext cx="128534" cy="64716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a:extLst>
              <a:ext uri="{FF2B5EF4-FFF2-40B4-BE49-F238E27FC236}">
                <a16:creationId xmlns:a16="http://schemas.microsoft.com/office/drawing/2014/main" xmlns="" id="{6847742D-E697-4871-871D-68EC2A6C221B}"/>
              </a:ext>
            </a:extLst>
          </p:cNvPr>
          <p:cNvGrpSpPr/>
          <p:nvPr/>
        </p:nvGrpSpPr>
        <p:grpSpPr>
          <a:xfrm>
            <a:off x="601276" y="1934222"/>
            <a:ext cx="2238083" cy="2633039"/>
            <a:chOff x="801016" y="1386729"/>
            <a:chExt cx="1262507" cy="1485303"/>
          </a:xfrm>
        </p:grpSpPr>
        <p:sp>
          <p:nvSpPr>
            <p:cNvPr id="7" name="矩形 6">
              <a:extLst>
                <a:ext uri="{FF2B5EF4-FFF2-40B4-BE49-F238E27FC236}">
                  <a16:creationId xmlns:a16="http://schemas.microsoft.com/office/drawing/2014/main" xmlns="" id="{490B849E-4FC8-4FC0-B29D-8BBEF44BE614}"/>
                </a:ext>
              </a:extLst>
            </p:cNvPr>
            <p:cNvSpPr/>
            <p:nvPr/>
          </p:nvSpPr>
          <p:spPr>
            <a:xfrm>
              <a:off x="801016" y="1386729"/>
              <a:ext cx="1262507" cy="1485303"/>
            </a:xfrm>
            <a:prstGeom prst="rect">
              <a:avLst/>
            </a:prstGeom>
            <a:solidFill>
              <a:schemeClr val="bg1">
                <a:lumMod val="95000"/>
                <a:alpha val="40000"/>
              </a:schemeClr>
            </a:solidFill>
            <a:ln>
              <a:solidFill>
                <a:srgbClr val="2E5660"/>
              </a:solidFill>
            </a:ln>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sp>
        <p:sp>
          <p:nvSpPr>
            <p:cNvPr id="8" name="矩形 7">
              <a:extLst>
                <a:ext uri="{FF2B5EF4-FFF2-40B4-BE49-F238E27FC236}">
                  <a16:creationId xmlns:a16="http://schemas.microsoft.com/office/drawing/2014/main" xmlns="" id="{CF4595CA-7615-43E0-B077-10C4CC1E46DF}"/>
                </a:ext>
              </a:extLst>
            </p:cNvPr>
            <p:cNvSpPr/>
            <p:nvPr/>
          </p:nvSpPr>
          <p:spPr>
            <a:xfrm>
              <a:off x="864141" y="1446141"/>
              <a:ext cx="1136256" cy="965446"/>
            </a:xfrm>
            <a:prstGeom prst="rect">
              <a:avLst/>
            </a:prstGeom>
            <a:blipFill>
              <a:blip r:embed="rId3" cstate="print">
                <a:extLst>
                  <a:ext uri="{28A0092B-C50C-407E-A947-70E740481C1C}">
                    <a14:useLocalDpi xmlns:a14="http://schemas.microsoft.com/office/drawing/2010/main" val="0"/>
                  </a:ext>
                </a:extLst>
              </a:blip>
              <a:srcRect/>
              <a:stretch>
                <a:fillRect l="-6000" r="-6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9" name="任意多边形 6">
              <a:extLst>
                <a:ext uri="{FF2B5EF4-FFF2-40B4-BE49-F238E27FC236}">
                  <a16:creationId xmlns:a16="http://schemas.microsoft.com/office/drawing/2014/main" xmlns="" id="{C756BFAF-75A9-4C5B-94AE-B65A88A2FBBC}"/>
                </a:ext>
              </a:extLst>
            </p:cNvPr>
            <p:cNvSpPr/>
            <p:nvPr/>
          </p:nvSpPr>
          <p:spPr>
            <a:xfrm>
              <a:off x="864141" y="2411588"/>
              <a:ext cx="1136256" cy="401031"/>
            </a:xfrm>
            <a:custGeom>
              <a:avLst/>
              <a:gdLst>
                <a:gd name="connsiteX0" fmla="*/ 0 w 1136256"/>
                <a:gd name="connsiteY0" fmla="*/ 0 h 401031"/>
                <a:gd name="connsiteX1" fmla="*/ 1136256 w 1136256"/>
                <a:gd name="connsiteY1" fmla="*/ 0 h 401031"/>
                <a:gd name="connsiteX2" fmla="*/ 1136256 w 1136256"/>
                <a:gd name="connsiteY2" fmla="*/ 401031 h 401031"/>
                <a:gd name="connsiteX3" fmla="*/ 0 w 1136256"/>
                <a:gd name="connsiteY3" fmla="*/ 401031 h 401031"/>
                <a:gd name="connsiteX4" fmla="*/ 0 w 1136256"/>
                <a:gd name="connsiteY4" fmla="*/ 0 h 4010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6256" h="401031">
                  <a:moveTo>
                    <a:pt x="0" y="0"/>
                  </a:moveTo>
                  <a:lnTo>
                    <a:pt x="1136256" y="0"/>
                  </a:lnTo>
                  <a:lnTo>
                    <a:pt x="1136256" y="401031"/>
                  </a:lnTo>
                  <a:lnTo>
                    <a:pt x="0" y="40103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71120" tIns="71120" rIns="71120" bIns="71120" numCol="1" spcCol="1270" anchor="ctr" anchorCtr="0">
              <a:noAutofit/>
            </a:bodyPr>
            <a:lstStyle/>
            <a:p>
              <a:pPr algn="ctr" defTabSz="829713">
                <a:lnSpc>
                  <a:spcPct val="90000"/>
                </a:lnSpc>
                <a:spcBef>
                  <a:spcPct val="0"/>
                </a:spcBef>
                <a:spcAft>
                  <a:spcPct val="35000"/>
                </a:spcAft>
              </a:pPr>
              <a:endParaRPr lang="zh-CN" altLang="en-US" sz="1867">
                <a:solidFill>
                  <a:schemeClr val="bg1"/>
                </a:solidFill>
              </a:endParaRPr>
            </a:p>
          </p:txBody>
        </p:sp>
      </p:grpSp>
      <p:grpSp>
        <p:nvGrpSpPr>
          <p:cNvPr id="10" name="组合 9">
            <a:extLst>
              <a:ext uri="{FF2B5EF4-FFF2-40B4-BE49-F238E27FC236}">
                <a16:creationId xmlns:a16="http://schemas.microsoft.com/office/drawing/2014/main" xmlns="" id="{F353DFC7-D2CC-4AD9-B419-46D214CFF8DD}"/>
              </a:ext>
            </a:extLst>
          </p:cNvPr>
          <p:cNvGrpSpPr/>
          <p:nvPr/>
        </p:nvGrpSpPr>
        <p:grpSpPr>
          <a:xfrm>
            <a:off x="3446204" y="1934223"/>
            <a:ext cx="2238083" cy="2633039"/>
            <a:chOff x="2867399" y="1386729"/>
            <a:chExt cx="1262507" cy="1485303"/>
          </a:xfrm>
        </p:grpSpPr>
        <p:sp>
          <p:nvSpPr>
            <p:cNvPr id="11" name="矩形 10">
              <a:extLst>
                <a:ext uri="{FF2B5EF4-FFF2-40B4-BE49-F238E27FC236}">
                  <a16:creationId xmlns:a16="http://schemas.microsoft.com/office/drawing/2014/main" xmlns="" id="{EE0C1B2B-BD25-454A-AFD3-7C17B8D08DF5}"/>
                </a:ext>
              </a:extLst>
            </p:cNvPr>
            <p:cNvSpPr/>
            <p:nvPr/>
          </p:nvSpPr>
          <p:spPr>
            <a:xfrm>
              <a:off x="2867399" y="1386729"/>
              <a:ext cx="1262507" cy="1485303"/>
            </a:xfrm>
            <a:prstGeom prst="rect">
              <a:avLst/>
            </a:prstGeom>
            <a:solidFill>
              <a:schemeClr val="bg1">
                <a:lumMod val="95000"/>
                <a:alpha val="40000"/>
              </a:schemeClr>
            </a:solidFill>
            <a:ln>
              <a:solidFill>
                <a:srgbClr val="2E5660"/>
              </a:solidFill>
            </a:ln>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sp>
        <p:sp>
          <p:nvSpPr>
            <p:cNvPr id="12" name="矩形 11">
              <a:extLst>
                <a:ext uri="{FF2B5EF4-FFF2-40B4-BE49-F238E27FC236}">
                  <a16:creationId xmlns:a16="http://schemas.microsoft.com/office/drawing/2014/main" xmlns="" id="{7D4D6F20-B433-45F0-B255-4361F92F5A0F}"/>
                </a:ext>
              </a:extLst>
            </p:cNvPr>
            <p:cNvSpPr/>
            <p:nvPr/>
          </p:nvSpPr>
          <p:spPr>
            <a:xfrm>
              <a:off x="2930525" y="1446141"/>
              <a:ext cx="1136256" cy="965446"/>
            </a:xfrm>
            <a:prstGeom prst="rect">
              <a:avLst/>
            </a:prstGeom>
            <a:blipFill>
              <a:blip r:embed="rId4" cstate="print">
                <a:extLst>
                  <a:ext uri="{28A0092B-C50C-407E-A947-70E740481C1C}">
                    <a14:useLocalDpi xmlns:a14="http://schemas.microsoft.com/office/drawing/2010/main" val="0"/>
                  </a:ext>
                </a:extLst>
              </a:blip>
              <a:srcRect/>
              <a:stretch>
                <a:fillRect l="-6000" r="-6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3" name="任意多边形 10">
              <a:extLst>
                <a:ext uri="{FF2B5EF4-FFF2-40B4-BE49-F238E27FC236}">
                  <a16:creationId xmlns:a16="http://schemas.microsoft.com/office/drawing/2014/main" xmlns="" id="{7C8CECED-0EDF-4538-807B-7294BD6F115F}"/>
                </a:ext>
              </a:extLst>
            </p:cNvPr>
            <p:cNvSpPr/>
            <p:nvPr/>
          </p:nvSpPr>
          <p:spPr>
            <a:xfrm>
              <a:off x="2930525" y="2411588"/>
              <a:ext cx="1136256" cy="401031"/>
            </a:xfrm>
            <a:custGeom>
              <a:avLst/>
              <a:gdLst>
                <a:gd name="connsiteX0" fmla="*/ 0 w 1136256"/>
                <a:gd name="connsiteY0" fmla="*/ 0 h 401031"/>
                <a:gd name="connsiteX1" fmla="*/ 1136256 w 1136256"/>
                <a:gd name="connsiteY1" fmla="*/ 0 h 401031"/>
                <a:gd name="connsiteX2" fmla="*/ 1136256 w 1136256"/>
                <a:gd name="connsiteY2" fmla="*/ 401031 h 401031"/>
                <a:gd name="connsiteX3" fmla="*/ 0 w 1136256"/>
                <a:gd name="connsiteY3" fmla="*/ 401031 h 401031"/>
                <a:gd name="connsiteX4" fmla="*/ 0 w 1136256"/>
                <a:gd name="connsiteY4" fmla="*/ 0 h 4010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6256" h="401031">
                  <a:moveTo>
                    <a:pt x="0" y="0"/>
                  </a:moveTo>
                  <a:lnTo>
                    <a:pt x="1136256" y="0"/>
                  </a:lnTo>
                  <a:lnTo>
                    <a:pt x="1136256" y="401031"/>
                  </a:lnTo>
                  <a:lnTo>
                    <a:pt x="0" y="40103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71120" tIns="71120" rIns="71120" bIns="71120" numCol="1" spcCol="1270" anchor="ctr" anchorCtr="0">
              <a:noAutofit/>
            </a:bodyPr>
            <a:lstStyle/>
            <a:p>
              <a:pPr algn="ctr" defTabSz="829713">
                <a:lnSpc>
                  <a:spcPct val="90000"/>
                </a:lnSpc>
                <a:spcBef>
                  <a:spcPct val="0"/>
                </a:spcBef>
                <a:spcAft>
                  <a:spcPct val="35000"/>
                </a:spcAft>
              </a:pPr>
              <a:endParaRPr lang="zh-CN" altLang="en-US" sz="1867">
                <a:solidFill>
                  <a:schemeClr val="bg1"/>
                </a:solidFill>
              </a:endParaRPr>
            </a:p>
          </p:txBody>
        </p:sp>
      </p:grpSp>
      <p:grpSp>
        <p:nvGrpSpPr>
          <p:cNvPr id="14" name="组合 13">
            <a:extLst>
              <a:ext uri="{FF2B5EF4-FFF2-40B4-BE49-F238E27FC236}">
                <a16:creationId xmlns:a16="http://schemas.microsoft.com/office/drawing/2014/main" xmlns="" id="{95FCD577-FE84-4647-B94F-BED10EC881F3}"/>
              </a:ext>
            </a:extLst>
          </p:cNvPr>
          <p:cNvGrpSpPr/>
          <p:nvPr/>
        </p:nvGrpSpPr>
        <p:grpSpPr>
          <a:xfrm>
            <a:off x="6291132" y="1934226"/>
            <a:ext cx="2238083" cy="2633039"/>
            <a:chOff x="4933783" y="1386729"/>
            <a:chExt cx="1262507" cy="1485303"/>
          </a:xfrm>
        </p:grpSpPr>
        <p:sp>
          <p:nvSpPr>
            <p:cNvPr id="15" name="矩形 14">
              <a:extLst>
                <a:ext uri="{FF2B5EF4-FFF2-40B4-BE49-F238E27FC236}">
                  <a16:creationId xmlns:a16="http://schemas.microsoft.com/office/drawing/2014/main" xmlns="" id="{0CC379D5-E3AC-4AD4-BF1F-8E2CA6FF5866}"/>
                </a:ext>
              </a:extLst>
            </p:cNvPr>
            <p:cNvSpPr/>
            <p:nvPr/>
          </p:nvSpPr>
          <p:spPr>
            <a:xfrm>
              <a:off x="4933783" y="1386729"/>
              <a:ext cx="1262507" cy="1485303"/>
            </a:xfrm>
            <a:prstGeom prst="rect">
              <a:avLst/>
            </a:prstGeom>
            <a:solidFill>
              <a:schemeClr val="bg1">
                <a:lumMod val="95000"/>
                <a:alpha val="40000"/>
              </a:schemeClr>
            </a:solidFill>
            <a:ln>
              <a:solidFill>
                <a:srgbClr val="2E5660"/>
              </a:solidFill>
            </a:ln>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sp>
        <p:sp>
          <p:nvSpPr>
            <p:cNvPr id="16" name="矩形 15">
              <a:extLst>
                <a:ext uri="{FF2B5EF4-FFF2-40B4-BE49-F238E27FC236}">
                  <a16:creationId xmlns:a16="http://schemas.microsoft.com/office/drawing/2014/main" xmlns="" id="{7D0A6B4F-D724-4668-871E-421FC570C0BC}"/>
                </a:ext>
              </a:extLst>
            </p:cNvPr>
            <p:cNvSpPr/>
            <p:nvPr/>
          </p:nvSpPr>
          <p:spPr>
            <a:xfrm>
              <a:off x="4996908" y="1446141"/>
              <a:ext cx="1136256" cy="965446"/>
            </a:xfrm>
            <a:prstGeom prst="rect">
              <a:avLst/>
            </a:prstGeom>
            <a:blipFill>
              <a:blip r:embed="rId5" cstate="print">
                <a:extLst>
                  <a:ext uri="{28A0092B-C50C-407E-A947-70E740481C1C}">
                    <a14:useLocalDpi xmlns:a14="http://schemas.microsoft.com/office/drawing/2010/main" val="0"/>
                  </a:ext>
                </a:extLst>
              </a:blip>
              <a:srcRect/>
              <a:stretch>
                <a:fillRect l="-6000" r="-6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7" name="任意多边形 13">
              <a:extLst>
                <a:ext uri="{FF2B5EF4-FFF2-40B4-BE49-F238E27FC236}">
                  <a16:creationId xmlns:a16="http://schemas.microsoft.com/office/drawing/2014/main" xmlns="" id="{767CC306-A444-49E5-B971-71D0B1FD3CFE}"/>
                </a:ext>
              </a:extLst>
            </p:cNvPr>
            <p:cNvSpPr/>
            <p:nvPr/>
          </p:nvSpPr>
          <p:spPr>
            <a:xfrm>
              <a:off x="4996908" y="2411588"/>
              <a:ext cx="1136256" cy="401031"/>
            </a:xfrm>
            <a:custGeom>
              <a:avLst/>
              <a:gdLst>
                <a:gd name="connsiteX0" fmla="*/ 0 w 1136256"/>
                <a:gd name="connsiteY0" fmla="*/ 0 h 401031"/>
                <a:gd name="connsiteX1" fmla="*/ 1136256 w 1136256"/>
                <a:gd name="connsiteY1" fmla="*/ 0 h 401031"/>
                <a:gd name="connsiteX2" fmla="*/ 1136256 w 1136256"/>
                <a:gd name="connsiteY2" fmla="*/ 401031 h 401031"/>
                <a:gd name="connsiteX3" fmla="*/ 0 w 1136256"/>
                <a:gd name="connsiteY3" fmla="*/ 401031 h 401031"/>
                <a:gd name="connsiteX4" fmla="*/ 0 w 1136256"/>
                <a:gd name="connsiteY4" fmla="*/ 0 h 4010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6256" h="401031">
                  <a:moveTo>
                    <a:pt x="0" y="0"/>
                  </a:moveTo>
                  <a:lnTo>
                    <a:pt x="1136256" y="0"/>
                  </a:lnTo>
                  <a:lnTo>
                    <a:pt x="1136256" y="401031"/>
                  </a:lnTo>
                  <a:lnTo>
                    <a:pt x="0" y="40103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71120" tIns="71120" rIns="71120" bIns="71120" numCol="1" spcCol="1270" anchor="ctr" anchorCtr="0">
              <a:noAutofit/>
            </a:bodyPr>
            <a:lstStyle/>
            <a:p>
              <a:pPr algn="ctr" defTabSz="829713">
                <a:lnSpc>
                  <a:spcPct val="90000"/>
                </a:lnSpc>
                <a:spcBef>
                  <a:spcPct val="0"/>
                </a:spcBef>
                <a:spcAft>
                  <a:spcPct val="35000"/>
                </a:spcAft>
              </a:pPr>
              <a:endParaRPr lang="zh-CN" altLang="en-US" sz="1867">
                <a:solidFill>
                  <a:schemeClr val="bg1"/>
                </a:solidFill>
              </a:endParaRPr>
            </a:p>
          </p:txBody>
        </p:sp>
      </p:grpSp>
      <p:grpSp>
        <p:nvGrpSpPr>
          <p:cNvPr id="18" name="组合 17">
            <a:extLst>
              <a:ext uri="{FF2B5EF4-FFF2-40B4-BE49-F238E27FC236}">
                <a16:creationId xmlns:a16="http://schemas.microsoft.com/office/drawing/2014/main" xmlns="" id="{CDCA5798-39F3-45A7-92ED-6AB35C3C88B2}"/>
              </a:ext>
            </a:extLst>
          </p:cNvPr>
          <p:cNvGrpSpPr/>
          <p:nvPr/>
        </p:nvGrpSpPr>
        <p:grpSpPr>
          <a:xfrm>
            <a:off x="9136060" y="1934226"/>
            <a:ext cx="2238083" cy="2633039"/>
            <a:chOff x="7000167" y="1386729"/>
            <a:chExt cx="1262507" cy="1485303"/>
          </a:xfrm>
        </p:grpSpPr>
        <p:sp>
          <p:nvSpPr>
            <p:cNvPr id="19" name="矩形 18">
              <a:extLst>
                <a:ext uri="{FF2B5EF4-FFF2-40B4-BE49-F238E27FC236}">
                  <a16:creationId xmlns:a16="http://schemas.microsoft.com/office/drawing/2014/main" xmlns="" id="{F68059E4-A7DD-4B12-A1E7-DDE02ED1B2D1}"/>
                </a:ext>
              </a:extLst>
            </p:cNvPr>
            <p:cNvSpPr/>
            <p:nvPr/>
          </p:nvSpPr>
          <p:spPr>
            <a:xfrm>
              <a:off x="7000167" y="1386729"/>
              <a:ext cx="1262507" cy="1485303"/>
            </a:xfrm>
            <a:prstGeom prst="rect">
              <a:avLst/>
            </a:prstGeom>
            <a:solidFill>
              <a:schemeClr val="bg1">
                <a:lumMod val="95000"/>
                <a:alpha val="40000"/>
              </a:schemeClr>
            </a:solidFill>
            <a:ln>
              <a:solidFill>
                <a:srgbClr val="2E5660"/>
              </a:solidFill>
            </a:ln>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sp>
        <p:sp>
          <p:nvSpPr>
            <p:cNvPr id="20" name="矩形 19">
              <a:extLst>
                <a:ext uri="{FF2B5EF4-FFF2-40B4-BE49-F238E27FC236}">
                  <a16:creationId xmlns:a16="http://schemas.microsoft.com/office/drawing/2014/main" xmlns="" id="{C7308765-A6C5-4B69-827C-49172005BC46}"/>
                </a:ext>
              </a:extLst>
            </p:cNvPr>
            <p:cNvSpPr/>
            <p:nvPr/>
          </p:nvSpPr>
          <p:spPr>
            <a:xfrm>
              <a:off x="7063292" y="1446141"/>
              <a:ext cx="1136256" cy="965446"/>
            </a:xfrm>
            <a:prstGeom prst="rect">
              <a:avLst/>
            </a:prstGeom>
            <a:blipFill>
              <a:blip r:embed="rId6" cstate="print">
                <a:extLst>
                  <a:ext uri="{28A0092B-C50C-407E-A947-70E740481C1C}">
                    <a14:useLocalDpi xmlns:a14="http://schemas.microsoft.com/office/drawing/2010/main" val="0"/>
                  </a:ext>
                </a:extLst>
              </a:blip>
              <a:srcRect/>
              <a:stretch>
                <a:fillRect l="-6000" r="-6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21" name="任意多边形 16">
              <a:extLst>
                <a:ext uri="{FF2B5EF4-FFF2-40B4-BE49-F238E27FC236}">
                  <a16:creationId xmlns:a16="http://schemas.microsoft.com/office/drawing/2014/main" xmlns="" id="{40E64CA6-0CB0-45B3-8CD0-77426B5A7FE8}"/>
                </a:ext>
              </a:extLst>
            </p:cNvPr>
            <p:cNvSpPr/>
            <p:nvPr/>
          </p:nvSpPr>
          <p:spPr>
            <a:xfrm>
              <a:off x="7063292" y="2411588"/>
              <a:ext cx="1136256" cy="401031"/>
            </a:xfrm>
            <a:custGeom>
              <a:avLst/>
              <a:gdLst>
                <a:gd name="connsiteX0" fmla="*/ 0 w 1136256"/>
                <a:gd name="connsiteY0" fmla="*/ 0 h 401031"/>
                <a:gd name="connsiteX1" fmla="*/ 1136256 w 1136256"/>
                <a:gd name="connsiteY1" fmla="*/ 0 h 401031"/>
                <a:gd name="connsiteX2" fmla="*/ 1136256 w 1136256"/>
                <a:gd name="connsiteY2" fmla="*/ 401031 h 401031"/>
                <a:gd name="connsiteX3" fmla="*/ 0 w 1136256"/>
                <a:gd name="connsiteY3" fmla="*/ 401031 h 401031"/>
                <a:gd name="connsiteX4" fmla="*/ 0 w 1136256"/>
                <a:gd name="connsiteY4" fmla="*/ 0 h 4010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36256" h="401031">
                  <a:moveTo>
                    <a:pt x="0" y="0"/>
                  </a:moveTo>
                  <a:lnTo>
                    <a:pt x="1136256" y="0"/>
                  </a:lnTo>
                  <a:lnTo>
                    <a:pt x="1136256" y="401031"/>
                  </a:lnTo>
                  <a:lnTo>
                    <a:pt x="0" y="40103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71120" tIns="71120" rIns="71120" bIns="71120" numCol="1" spcCol="1270" anchor="ctr" anchorCtr="0">
              <a:noAutofit/>
            </a:bodyPr>
            <a:lstStyle/>
            <a:p>
              <a:pPr algn="ctr" defTabSz="829713">
                <a:lnSpc>
                  <a:spcPct val="90000"/>
                </a:lnSpc>
                <a:spcBef>
                  <a:spcPct val="0"/>
                </a:spcBef>
                <a:spcAft>
                  <a:spcPct val="35000"/>
                </a:spcAft>
              </a:pPr>
              <a:endParaRPr lang="zh-CN" altLang="en-US" sz="1867">
                <a:solidFill>
                  <a:schemeClr val="bg1"/>
                </a:solidFill>
              </a:endParaRPr>
            </a:p>
          </p:txBody>
        </p:sp>
      </p:grpSp>
      <p:sp>
        <p:nvSpPr>
          <p:cNvPr id="22" name="矩形 21">
            <a:extLst>
              <a:ext uri="{FF2B5EF4-FFF2-40B4-BE49-F238E27FC236}">
                <a16:creationId xmlns:a16="http://schemas.microsoft.com/office/drawing/2014/main" xmlns="" id="{198A6CE5-3019-4870-8857-651406AC5AF4}"/>
              </a:ext>
            </a:extLst>
          </p:cNvPr>
          <p:cNvSpPr/>
          <p:nvPr/>
        </p:nvSpPr>
        <p:spPr>
          <a:xfrm>
            <a:off x="328294" y="4782861"/>
            <a:ext cx="2807141" cy="1015471"/>
          </a:xfrm>
          <a:prstGeom prst="rect">
            <a:avLst/>
          </a:prstGeom>
        </p:spPr>
        <p:txBody>
          <a:bodyPr wrap="square">
            <a:spAutoFit/>
          </a:bodyPr>
          <a:lstStyle/>
          <a:p>
            <a:pPr lvl="0" algn="ctr">
              <a:lnSpc>
                <a:spcPct val="150000"/>
              </a:lnSpc>
              <a:defRPr/>
            </a:pPr>
            <a:r>
              <a:rPr lang="en-US" altLang="zh-CN" sz="1333">
                <a:solidFill>
                  <a:schemeClr val="bg1"/>
                </a:solidFill>
                <a:cs typeface="Arial" panose="020B0604020202020204" pitchFamily="34" charset="0"/>
              </a:rPr>
              <a:t>Lorem ipsum dolor sit amet, consectetuer adipiscing elit. Aenean commodo ligula eget dolor. </a:t>
            </a:r>
            <a:endParaRPr lang="zh-CN" altLang="en-US" sz="1333">
              <a:solidFill>
                <a:schemeClr val="bg1"/>
              </a:solidFill>
            </a:endParaRPr>
          </a:p>
        </p:txBody>
      </p:sp>
      <p:sp>
        <p:nvSpPr>
          <p:cNvPr id="23" name="文本框 22">
            <a:extLst>
              <a:ext uri="{FF2B5EF4-FFF2-40B4-BE49-F238E27FC236}">
                <a16:creationId xmlns:a16="http://schemas.microsoft.com/office/drawing/2014/main" xmlns="" id="{AC07F8F8-19A3-4712-A5E3-995DCE78C22E}"/>
              </a:ext>
            </a:extLst>
          </p:cNvPr>
          <p:cNvSpPr txBox="1"/>
          <p:nvPr/>
        </p:nvSpPr>
        <p:spPr>
          <a:xfrm>
            <a:off x="1114025" y="3966617"/>
            <a:ext cx="1140057" cy="379656"/>
          </a:xfrm>
          <a:prstGeom prst="rect">
            <a:avLst/>
          </a:prstGeom>
          <a:noFill/>
        </p:spPr>
        <p:txBody>
          <a:bodyPr wrap="none" rtlCol="0">
            <a:spAutoFit/>
          </a:bodyPr>
          <a:lstStyle/>
          <a:p>
            <a:pPr algn="ctr"/>
            <a:r>
              <a:rPr lang="zh-CN" altLang="en-US" sz="1867" b="1" dirty="0">
                <a:solidFill>
                  <a:schemeClr val="bg1"/>
                </a:solidFill>
                <a:latin typeface="微软雅黑" panose="020B0503020204020204" pitchFamily="34" charset="-122"/>
                <a:ea typeface="微软雅黑" panose="020B0503020204020204" pitchFamily="34" charset="-122"/>
              </a:rPr>
              <a:t>主要产品</a:t>
            </a:r>
          </a:p>
        </p:txBody>
      </p:sp>
      <p:sp>
        <p:nvSpPr>
          <p:cNvPr id="24" name="矩形 23">
            <a:extLst>
              <a:ext uri="{FF2B5EF4-FFF2-40B4-BE49-F238E27FC236}">
                <a16:creationId xmlns:a16="http://schemas.microsoft.com/office/drawing/2014/main" xmlns="" id="{9F444F3A-7465-4B65-91F9-6887A55E3B2B}"/>
              </a:ext>
            </a:extLst>
          </p:cNvPr>
          <p:cNvSpPr/>
          <p:nvPr/>
        </p:nvSpPr>
        <p:spPr>
          <a:xfrm>
            <a:off x="3188899" y="4782861"/>
            <a:ext cx="2807141" cy="1015471"/>
          </a:xfrm>
          <a:prstGeom prst="rect">
            <a:avLst/>
          </a:prstGeom>
        </p:spPr>
        <p:txBody>
          <a:bodyPr wrap="square">
            <a:spAutoFit/>
          </a:bodyPr>
          <a:lstStyle/>
          <a:p>
            <a:pPr lvl="0" algn="ctr">
              <a:lnSpc>
                <a:spcPct val="150000"/>
              </a:lnSpc>
              <a:defRPr/>
            </a:pPr>
            <a:r>
              <a:rPr lang="en-US" altLang="zh-CN" sz="1333">
                <a:solidFill>
                  <a:schemeClr val="bg1"/>
                </a:solidFill>
                <a:cs typeface="Arial" panose="020B0604020202020204" pitchFamily="34" charset="0"/>
              </a:rPr>
              <a:t>Lorem ipsum dolor sit amet, consectetuer adipiscing elit. Aenean commodo ligula eget dolor. </a:t>
            </a:r>
            <a:endParaRPr lang="zh-CN" altLang="en-US" sz="1333">
              <a:solidFill>
                <a:schemeClr val="bg1"/>
              </a:solidFill>
            </a:endParaRPr>
          </a:p>
        </p:txBody>
      </p:sp>
      <p:sp>
        <p:nvSpPr>
          <p:cNvPr id="25" name="文本框 24">
            <a:extLst>
              <a:ext uri="{FF2B5EF4-FFF2-40B4-BE49-F238E27FC236}">
                <a16:creationId xmlns:a16="http://schemas.microsoft.com/office/drawing/2014/main" xmlns="" id="{28BE07C4-F519-41EC-8E73-44CBADD46618}"/>
              </a:ext>
            </a:extLst>
          </p:cNvPr>
          <p:cNvSpPr txBox="1"/>
          <p:nvPr/>
        </p:nvSpPr>
        <p:spPr>
          <a:xfrm>
            <a:off x="3974630" y="3966617"/>
            <a:ext cx="1140056" cy="379656"/>
          </a:xfrm>
          <a:prstGeom prst="rect">
            <a:avLst/>
          </a:prstGeom>
          <a:noFill/>
        </p:spPr>
        <p:txBody>
          <a:bodyPr wrap="none" rtlCol="0">
            <a:spAutoFit/>
          </a:bodyPr>
          <a:lstStyle/>
          <a:p>
            <a:pPr algn="ctr"/>
            <a:r>
              <a:rPr lang="zh-CN" altLang="en-US" sz="1867" b="1" dirty="0">
                <a:solidFill>
                  <a:schemeClr val="bg1"/>
                </a:solidFill>
                <a:latin typeface="微软雅黑" panose="020B0503020204020204" pitchFamily="34" charset="-122"/>
                <a:ea typeface="微软雅黑" panose="020B0503020204020204" pitchFamily="34" charset="-122"/>
              </a:rPr>
              <a:t>主要产品</a:t>
            </a:r>
          </a:p>
        </p:txBody>
      </p:sp>
      <p:sp>
        <p:nvSpPr>
          <p:cNvPr id="26" name="矩形 25">
            <a:extLst>
              <a:ext uri="{FF2B5EF4-FFF2-40B4-BE49-F238E27FC236}">
                <a16:creationId xmlns:a16="http://schemas.microsoft.com/office/drawing/2014/main" xmlns="" id="{7347322A-1A62-4764-91FF-8F7A38E621FC}"/>
              </a:ext>
            </a:extLst>
          </p:cNvPr>
          <p:cNvSpPr/>
          <p:nvPr/>
        </p:nvSpPr>
        <p:spPr>
          <a:xfrm>
            <a:off x="6103500" y="4782861"/>
            <a:ext cx="2807141" cy="1015471"/>
          </a:xfrm>
          <a:prstGeom prst="rect">
            <a:avLst/>
          </a:prstGeom>
        </p:spPr>
        <p:txBody>
          <a:bodyPr wrap="square">
            <a:spAutoFit/>
          </a:bodyPr>
          <a:lstStyle/>
          <a:p>
            <a:pPr lvl="0" algn="ctr">
              <a:lnSpc>
                <a:spcPct val="150000"/>
              </a:lnSpc>
              <a:defRPr/>
            </a:pPr>
            <a:r>
              <a:rPr lang="en-US" altLang="zh-CN" sz="1333">
                <a:solidFill>
                  <a:schemeClr val="bg1"/>
                </a:solidFill>
                <a:cs typeface="Arial" panose="020B0604020202020204" pitchFamily="34" charset="0"/>
              </a:rPr>
              <a:t>Lorem ipsum dolor sit amet, consectetuer adipiscing elit. Aenean commodo ligula eget dolor. </a:t>
            </a:r>
            <a:endParaRPr lang="zh-CN" altLang="en-US" sz="1333">
              <a:solidFill>
                <a:schemeClr val="bg1"/>
              </a:solidFill>
            </a:endParaRPr>
          </a:p>
        </p:txBody>
      </p:sp>
      <p:sp>
        <p:nvSpPr>
          <p:cNvPr id="27" name="文本框 26">
            <a:extLst>
              <a:ext uri="{FF2B5EF4-FFF2-40B4-BE49-F238E27FC236}">
                <a16:creationId xmlns:a16="http://schemas.microsoft.com/office/drawing/2014/main" xmlns="" id="{E8AF1E25-A1CE-4343-9B9F-CB02AAD00497}"/>
              </a:ext>
            </a:extLst>
          </p:cNvPr>
          <p:cNvSpPr txBox="1"/>
          <p:nvPr/>
        </p:nvSpPr>
        <p:spPr>
          <a:xfrm>
            <a:off x="6835236" y="3966617"/>
            <a:ext cx="1140056" cy="379656"/>
          </a:xfrm>
          <a:prstGeom prst="rect">
            <a:avLst/>
          </a:prstGeom>
          <a:noFill/>
        </p:spPr>
        <p:txBody>
          <a:bodyPr wrap="none" rtlCol="0">
            <a:spAutoFit/>
          </a:bodyPr>
          <a:lstStyle/>
          <a:p>
            <a:pPr algn="ctr"/>
            <a:r>
              <a:rPr lang="zh-CN" altLang="en-US" sz="1867" b="1" dirty="0">
                <a:solidFill>
                  <a:schemeClr val="bg1"/>
                </a:solidFill>
                <a:latin typeface="微软雅黑" panose="020B0503020204020204" pitchFamily="34" charset="-122"/>
                <a:ea typeface="微软雅黑" panose="020B0503020204020204" pitchFamily="34" charset="-122"/>
              </a:rPr>
              <a:t>主要产品</a:t>
            </a:r>
          </a:p>
        </p:txBody>
      </p:sp>
      <p:sp>
        <p:nvSpPr>
          <p:cNvPr id="28" name="矩形 27">
            <a:extLst>
              <a:ext uri="{FF2B5EF4-FFF2-40B4-BE49-F238E27FC236}">
                <a16:creationId xmlns:a16="http://schemas.microsoft.com/office/drawing/2014/main" xmlns="" id="{8E8F1AEA-D835-4373-9416-6FF3C2216D18}"/>
              </a:ext>
            </a:extLst>
          </p:cNvPr>
          <p:cNvSpPr/>
          <p:nvPr/>
        </p:nvSpPr>
        <p:spPr>
          <a:xfrm>
            <a:off x="8910108" y="4782861"/>
            <a:ext cx="2807141" cy="1015471"/>
          </a:xfrm>
          <a:prstGeom prst="rect">
            <a:avLst/>
          </a:prstGeom>
        </p:spPr>
        <p:txBody>
          <a:bodyPr wrap="square">
            <a:spAutoFit/>
          </a:bodyPr>
          <a:lstStyle/>
          <a:p>
            <a:pPr lvl="0" algn="ctr">
              <a:lnSpc>
                <a:spcPct val="150000"/>
              </a:lnSpc>
              <a:defRPr/>
            </a:pPr>
            <a:r>
              <a:rPr lang="en-US" altLang="zh-CN" sz="1333">
                <a:solidFill>
                  <a:schemeClr val="bg1"/>
                </a:solidFill>
                <a:cs typeface="Arial" panose="020B0604020202020204" pitchFamily="34" charset="0"/>
              </a:rPr>
              <a:t>Lorem ipsum dolor sit amet, consectetuer adipiscing elit. Aenean commodo ligula eget dolor. </a:t>
            </a:r>
            <a:endParaRPr lang="zh-CN" altLang="en-US" sz="1333">
              <a:solidFill>
                <a:schemeClr val="bg1"/>
              </a:solidFill>
            </a:endParaRPr>
          </a:p>
        </p:txBody>
      </p:sp>
      <p:sp>
        <p:nvSpPr>
          <p:cNvPr id="29" name="文本框 28">
            <a:extLst>
              <a:ext uri="{FF2B5EF4-FFF2-40B4-BE49-F238E27FC236}">
                <a16:creationId xmlns:a16="http://schemas.microsoft.com/office/drawing/2014/main" xmlns="" id="{EF506451-D202-4943-98D3-1631F9884060}"/>
              </a:ext>
            </a:extLst>
          </p:cNvPr>
          <p:cNvSpPr txBox="1"/>
          <p:nvPr/>
        </p:nvSpPr>
        <p:spPr>
          <a:xfrm>
            <a:off x="9695840" y="3966617"/>
            <a:ext cx="1140056" cy="379656"/>
          </a:xfrm>
          <a:prstGeom prst="rect">
            <a:avLst/>
          </a:prstGeom>
          <a:noFill/>
        </p:spPr>
        <p:txBody>
          <a:bodyPr wrap="none" rtlCol="0">
            <a:spAutoFit/>
          </a:bodyPr>
          <a:lstStyle/>
          <a:p>
            <a:pPr algn="ctr"/>
            <a:r>
              <a:rPr lang="zh-CN" altLang="en-US" sz="1867" b="1" dirty="0">
                <a:solidFill>
                  <a:schemeClr val="bg1"/>
                </a:solidFill>
                <a:latin typeface="微软雅黑" panose="020B0503020204020204" pitchFamily="34" charset="-122"/>
                <a:ea typeface="微软雅黑" panose="020B0503020204020204" pitchFamily="34" charset="-122"/>
              </a:rPr>
              <a:t>主要产品</a:t>
            </a:r>
          </a:p>
        </p:txBody>
      </p:sp>
    </p:spTree>
    <p:extLst>
      <p:ext uri="{BB962C8B-B14F-4D97-AF65-F5344CB8AC3E}">
        <p14:creationId xmlns:p14="http://schemas.microsoft.com/office/powerpoint/2010/main" val="167317768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E79F5BEE-9B3F-42DD-984D-443DFFF0015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81300" y="0"/>
            <a:ext cx="6565922" cy="6858000"/>
          </a:xfrm>
          <a:prstGeom prst="rect">
            <a:avLst/>
          </a:prstGeom>
        </p:spPr>
      </p:pic>
      <p:sp>
        <p:nvSpPr>
          <p:cNvPr id="3" name="矩形 2">
            <a:extLst>
              <a:ext uri="{FF2B5EF4-FFF2-40B4-BE49-F238E27FC236}">
                <a16:creationId xmlns:a16="http://schemas.microsoft.com/office/drawing/2014/main" xmlns="" id="{096FDA9D-B706-47B7-92B8-155C3D7A8944}"/>
              </a:ext>
            </a:extLst>
          </p:cNvPr>
          <p:cNvSpPr/>
          <p:nvPr/>
        </p:nvSpPr>
        <p:spPr>
          <a:xfrm>
            <a:off x="0" y="0"/>
            <a:ext cx="12192000" cy="6858000"/>
          </a:xfrm>
          <a:prstGeom prst="rect">
            <a:avLst/>
          </a:prstGeom>
          <a:solidFill>
            <a:schemeClr val="tx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xmlns="" id="{D3D4D59C-279A-49AE-9158-0ABD860DC179}"/>
              </a:ext>
            </a:extLst>
          </p:cNvPr>
          <p:cNvSpPr txBox="1"/>
          <p:nvPr/>
        </p:nvSpPr>
        <p:spPr>
          <a:xfrm>
            <a:off x="2256021" y="3177117"/>
            <a:ext cx="8194308" cy="1107996"/>
          </a:xfrm>
          <a:prstGeom prst="rect">
            <a:avLst/>
          </a:prstGeom>
          <a:noFill/>
        </p:spPr>
        <p:txBody>
          <a:bodyPr wrap="square" rtlCol="0">
            <a:spAutoFit/>
          </a:bodyPr>
          <a:lstStyle/>
          <a:p>
            <a:pPr algn="ctr"/>
            <a:r>
              <a:rPr lang="zh-CN" altLang="en-US" sz="6600" dirty="0">
                <a:ln w="0"/>
                <a:solidFill>
                  <a:schemeClr val="bg1"/>
                </a:solidFill>
                <a:effectLst>
                  <a:outerShdw blurRad="38100" dist="19050" dir="2700000" algn="tl" rotWithShape="0">
                    <a:schemeClr val="dk1">
                      <a:alpha val="40000"/>
                    </a:schemeClr>
                  </a:outerShdw>
                </a:effectLst>
                <a:latin typeface="Impact" panose="020B0806030902050204" pitchFamily="34" charset="0"/>
                <a:ea typeface="华康俪金黑W8(P)" panose="020B0800000000000000" pitchFamily="34" charset="-122"/>
                <a:cs typeface="+mn-ea"/>
                <a:sym typeface="+mn-lt"/>
              </a:rPr>
              <a:t>市场评估分析</a:t>
            </a:r>
          </a:p>
        </p:txBody>
      </p:sp>
      <p:sp>
        <p:nvSpPr>
          <p:cNvPr id="5" name="椭圆 4">
            <a:extLst>
              <a:ext uri="{FF2B5EF4-FFF2-40B4-BE49-F238E27FC236}">
                <a16:creationId xmlns:a16="http://schemas.microsoft.com/office/drawing/2014/main" xmlns="" id="{E6BE5922-4F8E-4B0F-A0A0-48540A39554D}"/>
              </a:ext>
            </a:extLst>
          </p:cNvPr>
          <p:cNvSpPr/>
          <p:nvPr/>
        </p:nvSpPr>
        <p:spPr>
          <a:xfrm>
            <a:off x="5934076" y="2262051"/>
            <a:ext cx="838200" cy="838200"/>
          </a:xfrm>
          <a:prstGeom prst="ellipse">
            <a:avLst/>
          </a:prstGeom>
          <a:noFill/>
          <a:ln w="0">
            <a:solidFill>
              <a:schemeClr val="bg1"/>
            </a:solidFill>
          </a:ln>
          <a:effectLst>
            <a:outerShdw blurRad="495300" dist="38100" dir="8100000" algn="tr" rotWithShape="0">
              <a:prstClr val="black">
                <a:alpha val="40000"/>
              </a:prstClr>
            </a:outerShdw>
          </a:effectLst>
          <a:scene3d>
            <a:camera prst="orthographicFront"/>
            <a:lightRig rig="brightRoom" dir="t">
              <a:rot lat="0" lon="0" rev="6600000"/>
            </a:lightRig>
          </a:scene3d>
          <a:sp3d extrusionH="247650">
            <a:bevelT w="165100" h="127000"/>
            <a:bevelB w="120650" h="1460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6" name="文本框 5">
            <a:extLst>
              <a:ext uri="{FF2B5EF4-FFF2-40B4-BE49-F238E27FC236}">
                <a16:creationId xmlns:a16="http://schemas.microsoft.com/office/drawing/2014/main" xmlns="" id="{726EAAC3-9E24-4782-90E6-6A4FCF37227A}"/>
              </a:ext>
            </a:extLst>
          </p:cNvPr>
          <p:cNvSpPr txBox="1"/>
          <p:nvPr/>
        </p:nvSpPr>
        <p:spPr>
          <a:xfrm>
            <a:off x="5854474" y="2535516"/>
            <a:ext cx="987536" cy="338554"/>
          </a:xfrm>
          <a:prstGeom prst="rect">
            <a:avLst/>
          </a:prstGeom>
          <a:noFill/>
        </p:spPr>
        <p:txBody>
          <a:bodyPr wrap="square" rtlCol="0">
            <a:spAutoFit/>
          </a:bodyPr>
          <a:lstStyle/>
          <a:p>
            <a:pPr algn="ctr"/>
            <a:r>
              <a:rPr lang="en-US" altLang="zh-CN" sz="1600" dirty="0">
                <a:solidFill>
                  <a:schemeClr val="bg1"/>
                </a:solidFill>
                <a:cs typeface="+mn-ea"/>
                <a:sym typeface="+mn-lt"/>
              </a:rPr>
              <a:t>Part 03</a:t>
            </a:r>
            <a:endParaRPr lang="zh-CN" altLang="en-US" sz="1600" dirty="0">
              <a:solidFill>
                <a:schemeClr val="bg1"/>
              </a:solidFill>
              <a:cs typeface="+mn-ea"/>
              <a:sym typeface="+mn-lt"/>
            </a:endParaRPr>
          </a:p>
        </p:txBody>
      </p:sp>
    </p:spTree>
    <p:extLst>
      <p:ext uri="{BB962C8B-B14F-4D97-AF65-F5344CB8AC3E}">
        <p14:creationId xmlns:p14="http://schemas.microsoft.com/office/powerpoint/2010/main" val="212667756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0000" fill="hold" grpId="0" nodeType="afterEffect" nodePh="1" p14:presetBounceEnd="40000">
                                      <p:stCondLst>
                                        <p:cond delay="0"/>
                                      </p:stCondLst>
                                      <p:endCondLst>
                                        <p:cond evt="begin" delay="0">
                                          <p:tn val="5"/>
                                        </p:cond>
                                      </p:endCondLst>
                                      <p:childTnLst>
                                        <p:set>
                                          <p:cBhvr>
                                            <p:cTn id="6" dur="1" fill="hold">
                                              <p:stCondLst>
                                                <p:cond delay="0"/>
                                              </p:stCondLst>
                                            </p:cTn>
                                            <p:tgtEl>
                                              <p:spTgt spid="5"/>
                                            </p:tgtEl>
                                            <p:attrNameLst>
                                              <p:attrName>style.visibility</p:attrName>
                                            </p:attrNameLst>
                                          </p:cBhvr>
                                          <p:to>
                                            <p:strVal val="visible"/>
                                          </p:to>
                                        </p:set>
                                        <p:anim calcmode="lin" valueType="num" p14:bounceEnd="40000">
                                          <p:cBhvr additive="base">
                                            <p:cTn id="7" dur="5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53" presetClass="entr" presetSubtype="16" fill="hold" grpId="0" nodeType="withEffect">
                                      <p:stCondLst>
                                        <p:cond delay="0"/>
                                      </p:stCondLst>
                                      <p:iterate type="lt">
                                        <p:tmPct val="10000"/>
                                      </p:iterate>
                                      <p:childTnLst>
                                        <p:set>
                                          <p:cBhvr>
                                            <p:cTn id="10" dur="1" fill="hold">
                                              <p:stCondLst>
                                                <p:cond delay="0"/>
                                              </p:stCondLst>
                                            </p:cTn>
                                            <p:tgtEl>
                                              <p:spTgt spid="6"/>
                                            </p:tgtEl>
                                            <p:attrNameLst>
                                              <p:attrName>style.visibility</p:attrName>
                                            </p:attrNameLst>
                                          </p:cBhvr>
                                          <p:to>
                                            <p:strVal val="visible"/>
                                          </p:to>
                                        </p:set>
                                        <p:anim calcmode="lin" valueType="num">
                                          <p:cBhvr>
                                            <p:cTn id="11" dur="250" fill="hold"/>
                                            <p:tgtEl>
                                              <p:spTgt spid="6"/>
                                            </p:tgtEl>
                                            <p:attrNameLst>
                                              <p:attrName>ppt_w</p:attrName>
                                            </p:attrNameLst>
                                          </p:cBhvr>
                                          <p:tavLst>
                                            <p:tav tm="0">
                                              <p:val>
                                                <p:fltVal val="0"/>
                                              </p:val>
                                            </p:tav>
                                            <p:tav tm="100000">
                                              <p:val>
                                                <p:strVal val="#ppt_w"/>
                                              </p:val>
                                            </p:tav>
                                          </p:tavLst>
                                        </p:anim>
                                        <p:anim calcmode="lin" valueType="num">
                                          <p:cBhvr>
                                            <p:cTn id="12" dur="250" fill="hold"/>
                                            <p:tgtEl>
                                              <p:spTgt spid="6"/>
                                            </p:tgtEl>
                                            <p:attrNameLst>
                                              <p:attrName>ppt_h</p:attrName>
                                            </p:attrNameLst>
                                          </p:cBhvr>
                                          <p:tavLst>
                                            <p:tav tm="0">
                                              <p:val>
                                                <p:fltVal val="0"/>
                                              </p:val>
                                            </p:tav>
                                            <p:tav tm="100000">
                                              <p:val>
                                                <p:strVal val="#ppt_h"/>
                                              </p:val>
                                            </p:tav>
                                          </p:tavLst>
                                        </p:anim>
                                        <p:animEffect transition="in" filter="fade">
                                          <p:cBhvr>
                                            <p:cTn id="13" dur="250"/>
                                            <p:tgtEl>
                                              <p:spTgt spid="6"/>
                                            </p:tgtEl>
                                          </p:cBhvr>
                                        </p:animEffect>
                                      </p:childTnLst>
                                    </p:cTn>
                                  </p:par>
                                </p:childTnLst>
                              </p:cTn>
                            </p:par>
                            <p:par>
                              <p:cTn id="14" fill="hold">
                                <p:stCondLst>
                                  <p:cond delay="500"/>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0000" fill="hold" grpId="0" nodeType="afterEffect" nodePh="1">
                                      <p:stCondLst>
                                        <p:cond delay="0"/>
                                      </p:stCondLst>
                                      <p:endCondLst>
                                        <p:cond evt="begin" delay="0">
                                          <p:tn val="5"/>
                                        </p:cond>
                                      </p:end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53" presetClass="entr" presetSubtype="16" fill="hold" grpId="0" nodeType="withEffect">
                                      <p:stCondLst>
                                        <p:cond delay="0"/>
                                      </p:stCondLst>
                                      <p:iterate type="lt">
                                        <p:tmPct val="10000"/>
                                      </p:iterate>
                                      <p:childTnLst>
                                        <p:set>
                                          <p:cBhvr>
                                            <p:cTn id="10" dur="1" fill="hold">
                                              <p:stCondLst>
                                                <p:cond delay="0"/>
                                              </p:stCondLst>
                                            </p:cTn>
                                            <p:tgtEl>
                                              <p:spTgt spid="6"/>
                                            </p:tgtEl>
                                            <p:attrNameLst>
                                              <p:attrName>style.visibility</p:attrName>
                                            </p:attrNameLst>
                                          </p:cBhvr>
                                          <p:to>
                                            <p:strVal val="visible"/>
                                          </p:to>
                                        </p:set>
                                        <p:anim calcmode="lin" valueType="num">
                                          <p:cBhvr>
                                            <p:cTn id="11" dur="250" fill="hold"/>
                                            <p:tgtEl>
                                              <p:spTgt spid="6"/>
                                            </p:tgtEl>
                                            <p:attrNameLst>
                                              <p:attrName>ppt_w</p:attrName>
                                            </p:attrNameLst>
                                          </p:cBhvr>
                                          <p:tavLst>
                                            <p:tav tm="0">
                                              <p:val>
                                                <p:fltVal val="0"/>
                                              </p:val>
                                            </p:tav>
                                            <p:tav tm="100000">
                                              <p:val>
                                                <p:strVal val="#ppt_w"/>
                                              </p:val>
                                            </p:tav>
                                          </p:tavLst>
                                        </p:anim>
                                        <p:anim calcmode="lin" valueType="num">
                                          <p:cBhvr>
                                            <p:cTn id="12" dur="250" fill="hold"/>
                                            <p:tgtEl>
                                              <p:spTgt spid="6"/>
                                            </p:tgtEl>
                                            <p:attrNameLst>
                                              <p:attrName>ppt_h</p:attrName>
                                            </p:attrNameLst>
                                          </p:cBhvr>
                                          <p:tavLst>
                                            <p:tav tm="0">
                                              <p:val>
                                                <p:fltVal val="0"/>
                                              </p:val>
                                            </p:tav>
                                            <p:tav tm="100000">
                                              <p:val>
                                                <p:strVal val="#ppt_h"/>
                                              </p:val>
                                            </p:tav>
                                          </p:tavLst>
                                        </p:anim>
                                        <p:animEffect transition="in" filter="fade">
                                          <p:cBhvr>
                                            <p:cTn id="13" dur="250"/>
                                            <p:tgtEl>
                                              <p:spTgt spid="6"/>
                                            </p:tgtEl>
                                          </p:cBhvr>
                                        </p:animEffect>
                                      </p:childTnLst>
                                    </p:cTn>
                                  </p:par>
                                </p:childTnLst>
                              </p:cTn>
                            </p:par>
                            <p:par>
                              <p:cTn id="14" fill="hold">
                                <p:stCondLst>
                                  <p:cond delay="500"/>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E22C8B77-AB48-4993-9EDB-81AC29683472}"/>
              </a:ext>
            </a:extLst>
          </p:cNvPr>
          <p:cNvSpPr txBox="1">
            <a:spLocks/>
          </p:cNvSpPr>
          <p:nvPr/>
        </p:nvSpPr>
        <p:spPr>
          <a:xfrm>
            <a:off x="677288" y="546636"/>
            <a:ext cx="3589912" cy="756295"/>
          </a:xfrm>
          <a:prstGeom prst="rect">
            <a:avLst/>
          </a:prstGeom>
        </p:spPr>
        <p:txBody>
          <a:bodyPr/>
          <a:lstStyle>
            <a:defPPr>
              <a:defRPr lang="en-US"/>
            </a:defPPr>
            <a:lvl1pPr>
              <a:lnSpc>
                <a:spcPct val="90000"/>
              </a:lnSpc>
              <a:spcBef>
                <a:spcPct val="0"/>
              </a:spcBef>
              <a:buNone/>
              <a:defRPr sz="4400">
                <a:solidFill>
                  <a:schemeClr val="bg1"/>
                </a:solidFill>
                <a:latin typeface="方正兰亭粗黑_GBK" panose="02000000000000000000" pitchFamily="2" charset="-122"/>
                <a:ea typeface="方正兰亭粗黑_GBK" panose="02000000000000000000" pitchFamily="2" charset="-122"/>
                <a:cs typeface="+mj-cs"/>
              </a:defRPr>
            </a:lvl1pPr>
          </a:lstStyle>
          <a:p>
            <a:r>
              <a:rPr lang="zh-CN" altLang="en-US" sz="3200" dirty="0"/>
              <a:t>市场评估分析</a:t>
            </a:r>
          </a:p>
        </p:txBody>
      </p:sp>
      <p:grpSp>
        <p:nvGrpSpPr>
          <p:cNvPr id="3" name="组合 2">
            <a:extLst>
              <a:ext uri="{FF2B5EF4-FFF2-40B4-BE49-F238E27FC236}">
                <a16:creationId xmlns:a16="http://schemas.microsoft.com/office/drawing/2014/main" xmlns="" id="{78E0C74E-0BBA-47B2-96E5-124C5D3BAF88}"/>
              </a:ext>
            </a:extLst>
          </p:cNvPr>
          <p:cNvGrpSpPr/>
          <p:nvPr/>
        </p:nvGrpSpPr>
        <p:grpSpPr>
          <a:xfrm>
            <a:off x="0" y="452431"/>
            <a:ext cx="507999" cy="647163"/>
            <a:chOff x="-43542" y="452431"/>
            <a:chExt cx="507999" cy="647163"/>
          </a:xfrm>
          <a:solidFill>
            <a:schemeClr val="bg1"/>
          </a:solidFill>
        </p:grpSpPr>
        <p:sp>
          <p:nvSpPr>
            <p:cNvPr id="4" name="矩形 3">
              <a:extLst>
                <a:ext uri="{FF2B5EF4-FFF2-40B4-BE49-F238E27FC236}">
                  <a16:creationId xmlns:a16="http://schemas.microsoft.com/office/drawing/2014/main" xmlns="" id="{B374AA02-1362-4E71-B229-F2A70A33D6AE}"/>
                </a:ext>
              </a:extLst>
            </p:cNvPr>
            <p:cNvSpPr/>
            <p:nvPr/>
          </p:nvSpPr>
          <p:spPr>
            <a:xfrm>
              <a:off x="-43542" y="452431"/>
              <a:ext cx="304800" cy="64716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a:extLst>
                <a:ext uri="{FF2B5EF4-FFF2-40B4-BE49-F238E27FC236}">
                  <a16:creationId xmlns:a16="http://schemas.microsoft.com/office/drawing/2014/main" xmlns="" id="{49D9E832-EAA0-4B58-8ABE-CE9BC3E24EAA}"/>
                </a:ext>
              </a:extLst>
            </p:cNvPr>
            <p:cNvSpPr/>
            <p:nvPr/>
          </p:nvSpPr>
          <p:spPr>
            <a:xfrm>
              <a:off x="335923" y="452431"/>
              <a:ext cx="128534" cy="64716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TextBox 50">
            <a:extLst>
              <a:ext uri="{FF2B5EF4-FFF2-40B4-BE49-F238E27FC236}">
                <a16:creationId xmlns:a16="http://schemas.microsoft.com/office/drawing/2014/main" xmlns="" id="{F485C0D3-36CC-4CA7-AB22-0E6BFC59BD46}"/>
              </a:ext>
            </a:extLst>
          </p:cNvPr>
          <p:cNvSpPr txBox="1"/>
          <p:nvPr/>
        </p:nvSpPr>
        <p:spPr>
          <a:xfrm>
            <a:off x="1358856" y="2255545"/>
            <a:ext cx="2000483" cy="1570428"/>
          </a:xfrm>
          <a:prstGeom prst="rect">
            <a:avLst/>
          </a:prstGeom>
          <a:noFill/>
        </p:spPr>
        <p:txBody>
          <a:bodyPr wrap="square" lIns="91439" tIns="45719" rIns="91439" bIns="45719" rtlCol="0">
            <a:spAutoFit/>
          </a:bodyPr>
          <a:lstStyle/>
          <a:p>
            <a:pPr algn="just">
              <a:lnSpc>
                <a:spcPct val="150000"/>
              </a:lnSpc>
            </a:pPr>
            <a:r>
              <a:rPr lang="zh-CN" altLang="en-US" sz="1067" dirty="0">
                <a:solidFill>
                  <a:schemeClr val="bg1"/>
                </a:solidFill>
                <a:latin typeface="微软雅黑"/>
                <a:ea typeface="微软雅黑"/>
              </a:rPr>
              <a:t>您的内容打在这里，或者通过复制您的文本后，在此框中选择粘贴，并选择只保留文字。您的内容打在这里，或者通过复制您的文本后，在此框中选择粘贴，并选择只保留文字。</a:t>
            </a:r>
          </a:p>
        </p:txBody>
      </p:sp>
      <p:sp>
        <p:nvSpPr>
          <p:cNvPr id="7" name="TextBox 51">
            <a:extLst>
              <a:ext uri="{FF2B5EF4-FFF2-40B4-BE49-F238E27FC236}">
                <a16:creationId xmlns:a16="http://schemas.microsoft.com/office/drawing/2014/main" xmlns="" id="{DF357455-06DE-4E33-BAB1-CD12DA170004}"/>
              </a:ext>
            </a:extLst>
          </p:cNvPr>
          <p:cNvSpPr txBox="1"/>
          <p:nvPr/>
        </p:nvSpPr>
        <p:spPr>
          <a:xfrm>
            <a:off x="1630740" y="1815108"/>
            <a:ext cx="1456715" cy="325858"/>
          </a:xfrm>
          <a:prstGeom prst="rect">
            <a:avLst/>
          </a:prstGeom>
          <a:noFill/>
        </p:spPr>
        <p:txBody>
          <a:bodyPr wrap="square" lIns="91439" tIns="0" rIns="91439" bIns="0" rtlCol="0" anchor="t">
            <a:spAutoFit/>
          </a:bodyPr>
          <a:lstStyle/>
          <a:p>
            <a:pPr algn="ctr">
              <a:lnSpc>
                <a:spcPct val="150000"/>
              </a:lnSpc>
            </a:pPr>
            <a:r>
              <a:rPr lang="zh-CN" altLang="en-US" sz="1600" b="1" dirty="0">
                <a:solidFill>
                  <a:schemeClr val="bg1"/>
                </a:solidFill>
                <a:latin typeface="微软雅黑"/>
                <a:ea typeface="微软雅黑"/>
                <a:cs typeface="华文黑体" pitchFamily="2" charset="-122"/>
              </a:rPr>
              <a:t>市场概述</a:t>
            </a:r>
          </a:p>
        </p:txBody>
      </p:sp>
      <p:sp>
        <p:nvSpPr>
          <p:cNvPr id="8" name="TextBox 52">
            <a:extLst>
              <a:ext uri="{FF2B5EF4-FFF2-40B4-BE49-F238E27FC236}">
                <a16:creationId xmlns:a16="http://schemas.microsoft.com/office/drawing/2014/main" xmlns="" id="{834D8762-92AB-4022-9D71-CC745097DF62}"/>
              </a:ext>
            </a:extLst>
          </p:cNvPr>
          <p:cNvSpPr txBox="1"/>
          <p:nvPr/>
        </p:nvSpPr>
        <p:spPr>
          <a:xfrm>
            <a:off x="3850653" y="2255545"/>
            <a:ext cx="2000483" cy="1570428"/>
          </a:xfrm>
          <a:prstGeom prst="rect">
            <a:avLst/>
          </a:prstGeom>
          <a:noFill/>
        </p:spPr>
        <p:txBody>
          <a:bodyPr wrap="square" lIns="91439" tIns="45719" rIns="91439" bIns="45719" rtlCol="0">
            <a:spAutoFit/>
          </a:bodyPr>
          <a:lstStyle/>
          <a:p>
            <a:pPr algn="just">
              <a:lnSpc>
                <a:spcPct val="150000"/>
              </a:lnSpc>
            </a:pPr>
            <a:r>
              <a:rPr lang="zh-CN" altLang="en-US" sz="1067" dirty="0">
                <a:solidFill>
                  <a:schemeClr val="bg1"/>
                </a:solidFill>
                <a:latin typeface="微软雅黑"/>
                <a:ea typeface="微软雅黑"/>
              </a:rPr>
              <a:t>您的内容打在这里，或者通过复制您的文本后，在此框中选择粘贴，并选择只保留文字。您的内容打在这里，或者通过复制您的文本后，在此框中选择粘贴，并选择只保留文字。</a:t>
            </a:r>
          </a:p>
        </p:txBody>
      </p:sp>
      <p:sp>
        <p:nvSpPr>
          <p:cNvPr id="9" name="TextBox 53">
            <a:extLst>
              <a:ext uri="{FF2B5EF4-FFF2-40B4-BE49-F238E27FC236}">
                <a16:creationId xmlns:a16="http://schemas.microsoft.com/office/drawing/2014/main" xmlns="" id="{AEA880A4-67FF-43DE-96FE-25CF38D4549E}"/>
              </a:ext>
            </a:extLst>
          </p:cNvPr>
          <p:cNvSpPr txBox="1"/>
          <p:nvPr/>
        </p:nvSpPr>
        <p:spPr>
          <a:xfrm>
            <a:off x="4072292" y="1815108"/>
            <a:ext cx="1557205" cy="325858"/>
          </a:xfrm>
          <a:prstGeom prst="rect">
            <a:avLst/>
          </a:prstGeom>
          <a:noFill/>
        </p:spPr>
        <p:txBody>
          <a:bodyPr wrap="square" lIns="91439" tIns="0" rIns="91439" bIns="0" rtlCol="0" anchor="t">
            <a:spAutoFit/>
          </a:bodyPr>
          <a:lstStyle/>
          <a:p>
            <a:pPr algn="ctr">
              <a:lnSpc>
                <a:spcPct val="150000"/>
              </a:lnSpc>
            </a:pPr>
            <a:r>
              <a:rPr lang="zh-CN" altLang="en-US" sz="1600" b="1" dirty="0">
                <a:solidFill>
                  <a:schemeClr val="bg1"/>
                </a:solidFill>
                <a:latin typeface="微软雅黑"/>
                <a:ea typeface="微软雅黑"/>
                <a:cs typeface="华文黑体" pitchFamily="2" charset="-122"/>
              </a:rPr>
              <a:t>市场概述</a:t>
            </a:r>
          </a:p>
        </p:txBody>
      </p:sp>
      <p:sp>
        <p:nvSpPr>
          <p:cNvPr id="10" name="TextBox 54">
            <a:extLst>
              <a:ext uri="{FF2B5EF4-FFF2-40B4-BE49-F238E27FC236}">
                <a16:creationId xmlns:a16="http://schemas.microsoft.com/office/drawing/2014/main" xmlns="" id="{BA986378-13C9-4341-A390-77D0C78CF85D}"/>
              </a:ext>
            </a:extLst>
          </p:cNvPr>
          <p:cNvSpPr txBox="1"/>
          <p:nvPr/>
        </p:nvSpPr>
        <p:spPr>
          <a:xfrm>
            <a:off x="6342451" y="2255545"/>
            <a:ext cx="2000483" cy="1570428"/>
          </a:xfrm>
          <a:prstGeom prst="rect">
            <a:avLst/>
          </a:prstGeom>
          <a:noFill/>
        </p:spPr>
        <p:txBody>
          <a:bodyPr wrap="square" lIns="91439" tIns="45719" rIns="91439" bIns="45719" rtlCol="0">
            <a:spAutoFit/>
          </a:bodyPr>
          <a:lstStyle/>
          <a:p>
            <a:pPr algn="just">
              <a:lnSpc>
                <a:spcPct val="150000"/>
              </a:lnSpc>
            </a:pPr>
            <a:r>
              <a:rPr lang="zh-CN" altLang="en-US" sz="1067" dirty="0">
                <a:solidFill>
                  <a:schemeClr val="bg1"/>
                </a:solidFill>
                <a:latin typeface="微软雅黑"/>
                <a:ea typeface="微软雅黑"/>
              </a:rPr>
              <a:t>您的内容打在这里，或者通过复制您的文本后，在此框中选择粘贴，并选择只保留文字。您的内容打在这里，或者通过复制您的文本后，在此框中选择粘贴，并选择只保留文字。</a:t>
            </a:r>
          </a:p>
        </p:txBody>
      </p:sp>
      <p:sp>
        <p:nvSpPr>
          <p:cNvPr id="11" name="TextBox 55">
            <a:extLst>
              <a:ext uri="{FF2B5EF4-FFF2-40B4-BE49-F238E27FC236}">
                <a16:creationId xmlns:a16="http://schemas.microsoft.com/office/drawing/2014/main" xmlns="" id="{A7AE2A7D-BD36-406A-AC90-76C5F6E1502F}"/>
              </a:ext>
            </a:extLst>
          </p:cNvPr>
          <p:cNvSpPr txBox="1"/>
          <p:nvPr/>
        </p:nvSpPr>
        <p:spPr>
          <a:xfrm>
            <a:off x="6609855" y="1815108"/>
            <a:ext cx="1465675" cy="325858"/>
          </a:xfrm>
          <a:prstGeom prst="rect">
            <a:avLst/>
          </a:prstGeom>
          <a:noFill/>
        </p:spPr>
        <p:txBody>
          <a:bodyPr wrap="square" lIns="91439" tIns="0" rIns="91439" bIns="0" rtlCol="0" anchor="t">
            <a:spAutoFit/>
          </a:bodyPr>
          <a:lstStyle/>
          <a:p>
            <a:pPr algn="ctr">
              <a:lnSpc>
                <a:spcPct val="150000"/>
              </a:lnSpc>
            </a:pPr>
            <a:r>
              <a:rPr lang="zh-CN" altLang="en-US" sz="1600" b="1" dirty="0">
                <a:solidFill>
                  <a:schemeClr val="bg1"/>
                </a:solidFill>
                <a:latin typeface="微软雅黑"/>
                <a:ea typeface="微软雅黑"/>
                <a:cs typeface="华文黑体" pitchFamily="2" charset="-122"/>
              </a:rPr>
              <a:t>市场概述</a:t>
            </a:r>
          </a:p>
        </p:txBody>
      </p:sp>
      <p:sp>
        <p:nvSpPr>
          <p:cNvPr id="12" name="TextBox 56">
            <a:extLst>
              <a:ext uri="{FF2B5EF4-FFF2-40B4-BE49-F238E27FC236}">
                <a16:creationId xmlns:a16="http://schemas.microsoft.com/office/drawing/2014/main" xmlns="" id="{4890A5B1-9A41-48A8-A8D5-ECCDC8C4DE80}"/>
              </a:ext>
            </a:extLst>
          </p:cNvPr>
          <p:cNvSpPr txBox="1"/>
          <p:nvPr/>
        </p:nvSpPr>
        <p:spPr>
          <a:xfrm>
            <a:off x="8834249" y="2255545"/>
            <a:ext cx="2000483" cy="1570428"/>
          </a:xfrm>
          <a:prstGeom prst="rect">
            <a:avLst/>
          </a:prstGeom>
          <a:noFill/>
        </p:spPr>
        <p:txBody>
          <a:bodyPr wrap="square" lIns="91439" tIns="45719" rIns="91439" bIns="45719" rtlCol="0">
            <a:spAutoFit/>
          </a:bodyPr>
          <a:lstStyle/>
          <a:p>
            <a:pPr algn="just">
              <a:lnSpc>
                <a:spcPct val="150000"/>
              </a:lnSpc>
            </a:pPr>
            <a:r>
              <a:rPr lang="zh-CN" altLang="en-US" sz="1067" dirty="0">
                <a:solidFill>
                  <a:schemeClr val="bg1"/>
                </a:solidFill>
                <a:latin typeface="微软雅黑"/>
                <a:ea typeface="微软雅黑"/>
              </a:rPr>
              <a:t>您的内容打在这里，或者通过复制您的文本后，在此框中选择粘贴，并选择只保留文字。您的内容打在这里，或者通过复制您的文本后，在此框中选择粘贴，并选择只保留文字。</a:t>
            </a:r>
          </a:p>
        </p:txBody>
      </p:sp>
      <p:sp>
        <p:nvSpPr>
          <p:cNvPr id="13" name="TextBox 57">
            <a:extLst>
              <a:ext uri="{FF2B5EF4-FFF2-40B4-BE49-F238E27FC236}">
                <a16:creationId xmlns:a16="http://schemas.microsoft.com/office/drawing/2014/main" xmlns="" id="{9FB38CB5-31EB-44EA-8EEE-DF4A695EB8AE}"/>
              </a:ext>
            </a:extLst>
          </p:cNvPr>
          <p:cNvSpPr txBox="1"/>
          <p:nvPr/>
        </p:nvSpPr>
        <p:spPr>
          <a:xfrm>
            <a:off x="9003401" y="1815108"/>
            <a:ext cx="1662176" cy="325858"/>
          </a:xfrm>
          <a:prstGeom prst="rect">
            <a:avLst/>
          </a:prstGeom>
          <a:noFill/>
        </p:spPr>
        <p:txBody>
          <a:bodyPr wrap="square" lIns="91439" tIns="0" rIns="91439" bIns="0" rtlCol="0" anchor="t">
            <a:spAutoFit/>
          </a:bodyPr>
          <a:lstStyle/>
          <a:p>
            <a:pPr algn="ctr">
              <a:lnSpc>
                <a:spcPct val="150000"/>
              </a:lnSpc>
            </a:pPr>
            <a:r>
              <a:rPr lang="zh-CN" altLang="en-US" sz="1600" b="1" dirty="0">
                <a:solidFill>
                  <a:schemeClr val="bg1"/>
                </a:solidFill>
                <a:latin typeface="微软雅黑"/>
                <a:ea typeface="微软雅黑"/>
                <a:cs typeface="华文黑体" pitchFamily="2" charset="-122"/>
              </a:rPr>
              <a:t>市场概述</a:t>
            </a:r>
          </a:p>
        </p:txBody>
      </p:sp>
      <p:sp>
        <p:nvSpPr>
          <p:cNvPr id="14" name="Flowchart: Manual Input 11">
            <a:extLst>
              <a:ext uri="{FF2B5EF4-FFF2-40B4-BE49-F238E27FC236}">
                <a16:creationId xmlns:a16="http://schemas.microsoft.com/office/drawing/2014/main" xmlns="" id="{C298B118-287E-4C31-8768-31A7D3AFCB88}"/>
              </a:ext>
            </a:extLst>
          </p:cNvPr>
          <p:cNvSpPr/>
          <p:nvPr/>
        </p:nvSpPr>
        <p:spPr>
          <a:xfrm>
            <a:off x="1132254" y="4191374"/>
            <a:ext cx="2453692" cy="1525772"/>
          </a:xfrm>
          <a:prstGeom prst="flowChartManualInput">
            <a:avLst/>
          </a:prstGeom>
          <a:solidFill>
            <a:schemeClr val="bg1"/>
          </a:solidFill>
          <a:ln w="38100">
            <a:noFill/>
          </a:ln>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45719" rIns="0" bIns="45719" rtlCol="0" anchor="ctr"/>
          <a:lstStyle/>
          <a:p>
            <a:pPr algn="ctr"/>
            <a:endParaRPr lang="en-US" sz="2000" b="1">
              <a:solidFill>
                <a:schemeClr val="bg1"/>
              </a:solidFill>
              <a:latin typeface="微软雅黑"/>
              <a:ea typeface="微软雅黑"/>
            </a:endParaRPr>
          </a:p>
        </p:txBody>
      </p:sp>
      <p:sp>
        <p:nvSpPr>
          <p:cNvPr id="15" name="Flowchart: Manual Input 11">
            <a:extLst>
              <a:ext uri="{FF2B5EF4-FFF2-40B4-BE49-F238E27FC236}">
                <a16:creationId xmlns:a16="http://schemas.microsoft.com/office/drawing/2014/main" xmlns="" id="{0692C285-31AE-4BD2-B5FC-13F9856FFEE8}"/>
              </a:ext>
            </a:extLst>
          </p:cNvPr>
          <p:cNvSpPr/>
          <p:nvPr/>
        </p:nvSpPr>
        <p:spPr>
          <a:xfrm flipH="1">
            <a:off x="3624051" y="4191374"/>
            <a:ext cx="2453692" cy="1525772"/>
          </a:xfrm>
          <a:prstGeom prst="flowChartManualInput">
            <a:avLst/>
          </a:prstGeom>
          <a:solidFill>
            <a:schemeClr val="bg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rtlCol="0" anchor="ctr"/>
          <a:lstStyle/>
          <a:p>
            <a:pPr algn="ctr"/>
            <a:endParaRPr lang="en-US" sz="3200">
              <a:solidFill>
                <a:schemeClr val="bg1"/>
              </a:solidFill>
              <a:latin typeface="微软雅黑"/>
              <a:ea typeface="微软雅黑"/>
            </a:endParaRPr>
          </a:p>
        </p:txBody>
      </p:sp>
      <p:sp>
        <p:nvSpPr>
          <p:cNvPr id="16" name="Flowchart: Manual Input 11">
            <a:extLst>
              <a:ext uri="{FF2B5EF4-FFF2-40B4-BE49-F238E27FC236}">
                <a16:creationId xmlns:a16="http://schemas.microsoft.com/office/drawing/2014/main" xmlns="" id="{0C2772C0-AEF0-4334-8309-807BA73C5797}"/>
              </a:ext>
            </a:extLst>
          </p:cNvPr>
          <p:cNvSpPr/>
          <p:nvPr/>
        </p:nvSpPr>
        <p:spPr>
          <a:xfrm>
            <a:off x="6115849" y="4191374"/>
            <a:ext cx="2453692" cy="1525772"/>
          </a:xfrm>
          <a:prstGeom prst="flowChartManualInput">
            <a:avLst/>
          </a:prstGeom>
          <a:solidFill>
            <a:schemeClr val="bg1"/>
          </a:solidFill>
          <a:ln w="38100">
            <a:noFill/>
          </a:ln>
          <a:effectLst/>
          <a:scene3d>
            <a:camera prst="orthographicFront"/>
            <a:lightRig rig="threePt" dir="t"/>
          </a:scene3d>
          <a:sp3d prstMaterial="metal"/>
        </p:spPr>
        <p:style>
          <a:lnRef idx="2">
            <a:schemeClr val="accent1">
              <a:shade val="50000"/>
            </a:schemeClr>
          </a:lnRef>
          <a:fillRef idx="1">
            <a:schemeClr val="accent1"/>
          </a:fillRef>
          <a:effectRef idx="0">
            <a:schemeClr val="accent1"/>
          </a:effectRef>
          <a:fontRef idx="minor">
            <a:schemeClr val="lt1"/>
          </a:fontRef>
        </p:style>
        <p:txBody>
          <a:bodyPr lIns="0" tIns="45719" rIns="0" bIns="45719" rtlCol="0" anchor="ctr"/>
          <a:lstStyle/>
          <a:p>
            <a:pPr algn="ctr"/>
            <a:endParaRPr lang="en-US" sz="2000" b="1">
              <a:solidFill>
                <a:schemeClr val="bg1"/>
              </a:solidFill>
              <a:latin typeface="微软雅黑"/>
              <a:ea typeface="微软雅黑"/>
            </a:endParaRPr>
          </a:p>
        </p:txBody>
      </p:sp>
      <p:sp>
        <p:nvSpPr>
          <p:cNvPr id="17" name="Flowchart: Manual Input 11">
            <a:extLst>
              <a:ext uri="{FF2B5EF4-FFF2-40B4-BE49-F238E27FC236}">
                <a16:creationId xmlns:a16="http://schemas.microsoft.com/office/drawing/2014/main" xmlns="" id="{40892AC8-858B-4552-A5D3-893EDA722F99}"/>
              </a:ext>
            </a:extLst>
          </p:cNvPr>
          <p:cNvSpPr/>
          <p:nvPr/>
        </p:nvSpPr>
        <p:spPr>
          <a:xfrm flipH="1">
            <a:off x="8607646" y="4191374"/>
            <a:ext cx="2453692" cy="1525772"/>
          </a:xfrm>
          <a:prstGeom prst="flowChartManualInput">
            <a:avLst/>
          </a:prstGeom>
          <a:solidFill>
            <a:schemeClr val="bg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rtlCol="0" anchor="ctr"/>
          <a:lstStyle/>
          <a:p>
            <a:pPr algn="ctr"/>
            <a:endParaRPr lang="en-US" sz="3200">
              <a:solidFill>
                <a:schemeClr val="bg1"/>
              </a:solidFill>
              <a:latin typeface="微软雅黑"/>
              <a:ea typeface="微软雅黑"/>
            </a:endParaRPr>
          </a:p>
        </p:txBody>
      </p:sp>
      <p:sp>
        <p:nvSpPr>
          <p:cNvPr id="18" name="Freeform 6">
            <a:extLst>
              <a:ext uri="{FF2B5EF4-FFF2-40B4-BE49-F238E27FC236}">
                <a16:creationId xmlns:a16="http://schemas.microsoft.com/office/drawing/2014/main" xmlns="" id="{AD3FCDB3-7EEF-403A-A950-5924F9014B52}"/>
              </a:ext>
            </a:extLst>
          </p:cNvPr>
          <p:cNvSpPr>
            <a:spLocks noEditPoints="1"/>
          </p:cNvSpPr>
          <p:nvPr/>
        </p:nvSpPr>
        <p:spPr bwMode="auto">
          <a:xfrm>
            <a:off x="7064333" y="4700347"/>
            <a:ext cx="712771" cy="688639"/>
          </a:xfrm>
          <a:custGeom>
            <a:avLst/>
            <a:gdLst>
              <a:gd name="T0" fmla="*/ 161 w 502"/>
              <a:gd name="T1" fmla="*/ 58 h 485"/>
              <a:gd name="T2" fmla="*/ 406 w 502"/>
              <a:gd name="T3" fmla="*/ 100 h 485"/>
              <a:gd name="T4" fmla="*/ 371 w 502"/>
              <a:gd name="T5" fmla="*/ 58 h 485"/>
              <a:gd name="T6" fmla="*/ 181 w 502"/>
              <a:gd name="T7" fmla="*/ 459 h 485"/>
              <a:gd name="T8" fmla="*/ 124 w 502"/>
              <a:gd name="T9" fmla="*/ 294 h 485"/>
              <a:gd name="T10" fmla="*/ 71 w 502"/>
              <a:gd name="T11" fmla="*/ 294 h 485"/>
              <a:gd name="T12" fmla="*/ 67 w 502"/>
              <a:gd name="T13" fmla="*/ 268 h 485"/>
              <a:gd name="T14" fmla="*/ 12 w 502"/>
              <a:gd name="T15" fmla="*/ 225 h 485"/>
              <a:gd name="T16" fmla="*/ 4 w 502"/>
              <a:gd name="T17" fmla="*/ 209 h 485"/>
              <a:gd name="T18" fmla="*/ 3 w 502"/>
              <a:gd name="T19" fmla="*/ 207 h 485"/>
              <a:gd name="T20" fmla="*/ 6 w 502"/>
              <a:gd name="T21" fmla="*/ 181 h 485"/>
              <a:gd name="T22" fmla="*/ 79 w 502"/>
              <a:gd name="T23" fmla="*/ 111 h 485"/>
              <a:gd name="T24" fmla="*/ 97 w 502"/>
              <a:gd name="T25" fmla="*/ 110 h 485"/>
              <a:gd name="T26" fmla="*/ 92 w 502"/>
              <a:gd name="T27" fmla="*/ 145 h 485"/>
              <a:gd name="T28" fmla="*/ 115 w 502"/>
              <a:gd name="T29" fmla="*/ 122 h 485"/>
              <a:gd name="T30" fmla="*/ 138 w 502"/>
              <a:gd name="T31" fmla="*/ 122 h 485"/>
              <a:gd name="T32" fmla="*/ 161 w 502"/>
              <a:gd name="T33" fmla="*/ 145 h 485"/>
              <a:gd name="T34" fmla="*/ 155 w 502"/>
              <a:gd name="T35" fmla="*/ 110 h 485"/>
              <a:gd name="T36" fmla="*/ 174 w 502"/>
              <a:gd name="T37" fmla="*/ 111 h 485"/>
              <a:gd name="T38" fmla="*/ 157 w 502"/>
              <a:gd name="T39" fmla="*/ 314 h 485"/>
              <a:gd name="T40" fmla="*/ 70 w 502"/>
              <a:gd name="T41" fmla="*/ 173 h 485"/>
              <a:gd name="T42" fmla="*/ 62 w 502"/>
              <a:gd name="T43" fmla="*/ 222 h 485"/>
              <a:gd name="T44" fmla="*/ 502 w 502"/>
              <a:gd name="T45" fmla="*/ 211 h 485"/>
              <a:gd name="T46" fmla="*/ 502 w 502"/>
              <a:gd name="T47" fmla="*/ 210 h 485"/>
              <a:gd name="T48" fmla="*/ 453 w 502"/>
              <a:gd name="T49" fmla="*/ 111 h 485"/>
              <a:gd name="T50" fmla="*/ 435 w 502"/>
              <a:gd name="T51" fmla="*/ 110 h 485"/>
              <a:gd name="T52" fmla="*/ 440 w 502"/>
              <a:gd name="T53" fmla="*/ 145 h 485"/>
              <a:gd name="T54" fmla="*/ 417 w 502"/>
              <a:gd name="T55" fmla="*/ 122 h 485"/>
              <a:gd name="T56" fmla="*/ 394 w 502"/>
              <a:gd name="T57" fmla="*/ 122 h 485"/>
              <a:gd name="T58" fmla="*/ 371 w 502"/>
              <a:gd name="T59" fmla="*/ 145 h 485"/>
              <a:gd name="T60" fmla="*/ 377 w 502"/>
              <a:gd name="T61" fmla="*/ 110 h 485"/>
              <a:gd name="T62" fmla="*/ 358 w 502"/>
              <a:gd name="T63" fmla="*/ 111 h 485"/>
              <a:gd name="T64" fmla="*/ 362 w 502"/>
              <a:gd name="T65" fmla="*/ 314 h 485"/>
              <a:gd name="T66" fmla="*/ 403 w 502"/>
              <a:gd name="T67" fmla="*/ 459 h 485"/>
              <a:gd name="T68" fmla="*/ 413 w 502"/>
              <a:gd name="T69" fmla="*/ 459 h 485"/>
              <a:gd name="T70" fmla="*/ 469 w 502"/>
              <a:gd name="T71" fmla="*/ 303 h 485"/>
              <a:gd name="T72" fmla="*/ 498 w 502"/>
              <a:gd name="T73" fmla="*/ 233 h 485"/>
              <a:gd name="T74" fmla="*/ 501 w 502"/>
              <a:gd name="T75" fmla="*/ 227 h 485"/>
              <a:gd name="T76" fmla="*/ 260 w 502"/>
              <a:gd name="T77" fmla="*/ 94 h 485"/>
              <a:gd name="T78" fmla="*/ 222 w 502"/>
              <a:gd name="T79" fmla="*/ 47 h 485"/>
              <a:gd name="T80" fmla="*/ 310 w 502"/>
              <a:gd name="T81" fmla="*/ 105 h 485"/>
              <a:gd name="T82" fmla="*/ 308 w 502"/>
              <a:gd name="T83" fmla="*/ 118 h 485"/>
              <a:gd name="T84" fmla="*/ 272 w 502"/>
              <a:gd name="T85" fmla="*/ 197 h 485"/>
              <a:gd name="T86" fmla="*/ 267 w 502"/>
              <a:gd name="T87" fmla="*/ 102 h 485"/>
              <a:gd name="T88" fmla="*/ 251 w 502"/>
              <a:gd name="T89" fmla="*/ 120 h 485"/>
              <a:gd name="T90" fmla="*/ 231 w 502"/>
              <a:gd name="T91" fmla="*/ 127 h 485"/>
              <a:gd name="T92" fmla="*/ 228 w 502"/>
              <a:gd name="T93" fmla="*/ 103 h 485"/>
              <a:gd name="T94" fmla="*/ 187 w 502"/>
              <a:gd name="T95" fmla="*/ 126 h 485"/>
              <a:gd name="T96" fmla="*/ 195 w 502"/>
              <a:gd name="T97" fmla="*/ 305 h 485"/>
              <a:gd name="T98" fmla="*/ 205 w 502"/>
              <a:gd name="T99" fmla="*/ 485 h 485"/>
              <a:gd name="T100" fmla="*/ 262 w 502"/>
              <a:gd name="T101" fmla="*/ 305 h 485"/>
              <a:gd name="T102" fmla="*/ 319 w 502"/>
              <a:gd name="T103" fmla="*/ 305 h 485"/>
              <a:gd name="T104" fmla="*/ 325 w 502"/>
              <a:gd name="T105" fmla="*/ 305 h 485"/>
              <a:gd name="T106" fmla="*/ 311 w 502"/>
              <a:gd name="T107" fmla="*/ 105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02" h="485">
                <a:moveTo>
                  <a:pt x="92" y="58"/>
                </a:moveTo>
                <a:cubicBezTo>
                  <a:pt x="92" y="34"/>
                  <a:pt x="107" y="15"/>
                  <a:pt x="126" y="15"/>
                </a:cubicBezTo>
                <a:cubicBezTo>
                  <a:pt x="145" y="15"/>
                  <a:pt x="161" y="34"/>
                  <a:pt x="161" y="58"/>
                </a:cubicBezTo>
                <a:cubicBezTo>
                  <a:pt x="161" y="81"/>
                  <a:pt x="145" y="100"/>
                  <a:pt x="126" y="100"/>
                </a:cubicBezTo>
                <a:cubicBezTo>
                  <a:pt x="107" y="100"/>
                  <a:pt x="92" y="81"/>
                  <a:pt x="92" y="58"/>
                </a:cubicBezTo>
                <a:close/>
                <a:moveTo>
                  <a:pt x="406" y="100"/>
                </a:moveTo>
                <a:cubicBezTo>
                  <a:pt x="425" y="100"/>
                  <a:pt x="440" y="81"/>
                  <a:pt x="440" y="58"/>
                </a:cubicBezTo>
                <a:cubicBezTo>
                  <a:pt x="440" y="34"/>
                  <a:pt x="425" y="15"/>
                  <a:pt x="406" y="15"/>
                </a:cubicBezTo>
                <a:cubicBezTo>
                  <a:pt x="386" y="15"/>
                  <a:pt x="371" y="34"/>
                  <a:pt x="371" y="58"/>
                </a:cubicBezTo>
                <a:cubicBezTo>
                  <a:pt x="371" y="81"/>
                  <a:pt x="386" y="100"/>
                  <a:pt x="406" y="100"/>
                </a:cubicBezTo>
                <a:close/>
                <a:moveTo>
                  <a:pt x="181" y="316"/>
                </a:moveTo>
                <a:cubicBezTo>
                  <a:pt x="182" y="355"/>
                  <a:pt x="182" y="419"/>
                  <a:pt x="181" y="459"/>
                </a:cubicBezTo>
                <a:cubicBezTo>
                  <a:pt x="134" y="459"/>
                  <a:pt x="134" y="459"/>
                  <a:pt x="134" y="459"/>
                </a:cubicBezTo>
                <a:cubicBezTo>
                  <a:pt x="129" y="294"/>
                  <a:pt x="129" y="294"/>
                  <a:pt x="129" y="294"/>
                </a:cubicBezTo>
                <a:cubicBezTo>
                  <a:pt x="127" y="294"/>
                  <a:pt x="125" y="294"/>
                  <a:pt x="124" y="294"/>
                </a:cubicBezTo>
                <a:cubicBezTo>
                  <a:pt x="124" y="326"/>
                  <a:pt x="125" y="411"/>
                  <a:pt x="124" y="459"/>
                </a:cubicBezTo>
                <a:cubicBezTo>
                  <a:pt x="77" y="459"/>
                  <a:pt x="77" y="459"/>
                  <a:pt x="77" y="459"/>
                </a:cubicBezTo>
                <a:cubicBezTo>
                  <a:pt x="71" y="294"/>
                  <a:pt x="71" y="294"/>
                  <a:pt x="71" y="294"/>
                </a:cubicBezTo>
                <a:cubicBezTo>
                  <a:pt x="70" y="294"/>
                  <a:pt x="68" y="294"/>
                  <a:pt x="67" y="294"/>
                </a:cubicBezTo>
                <a:cubicBezTo>
                  <a:pt x="67" y="293"/>
                  <a:pt x="67" y="293"/>
                  <a:pt x="67" y="293"/>
                </a:cubicBezTo>
                <a:cubicBezTo>
                  <a:pt x="67" y="285"/>
                  <a:pt x="67" y="277"/>
                  <a:pt x="67" y="268"/>
                </a:cubicBezTo>
                <a:cubicBezTo>
                  <a:pt x="59" y="273"/>
                  <a:pt x="50" y="278"/>
                  <a:pt x="41" y="282"/>
                </a:cubicBezTo>
                <a:cubicBezTo>
                  <a:pt x="22" y="244"/>
                  <a:pt x="22" y="244"/>
                  <a:pt x="22" y="244"/>
                </a:cubicBezTo>
                <a:cubicBezTo>
                  <a:pt x="12" y="225"/>
                  <a:pt x="12" y="225"/>
                  <a:pt x="12" y="225"/>
                </a:cubicBezTo>
                <a:cubicBezTo>
                  <a:pt x="7" y="216"/>
                  <a:pt x="7" y="216"/>
                  <a:pt x="7" y="216"/>
                </a:cubicBezTo>
                <a:cubicBezTo>
                  <a:pt x="5" y="211"/>
                  <a:pt x="5" y="211"/>
                  <a:pt x="5" y="211"/>
                </a:cubicBezTo>
                <a:cubicBezTo>
                  <a:pt x="4" y="209"/>
                  <a:pt x="4" y="209"/>
                  <a:pt x="4" y="209"/>
                </a:cubicBezTo>
                <a:cubicBezTo>
                  <a:pt x="3" y="207"/>
                  <a:pt x="3" y="207"/>
                  <a:pt x="3" y="207"/>
                </a:cubicBezTo>
                <a:cubicBezTo>
                  <a:pt x="3" y="207"/>
                  <a:pt x="3" y="207"/>
                  <a:pt x="3" y="207"/>
                </a:cubicBezTo>
                <a:cubicBezTo>
                  <a:pt x="3" y="207"/>
                  <a:pt x="3" y="207"/>
                  <a:pt x="3" y="207"/>
                </a:cubicBezTo>
                <a:cubicBezTo>
                  <a:pt x="3" y="207"/>
                  <a:pt x="3" y="207"/>
                  <a:pt x="3" y="207"/>
                </a:cubicBezTo>
                <a:cubicBezTo>
                  <a:pt x="4" y="195"/>
                  <a:pt x="0" y="231"/>
                  <a:pt x="5" y="182"/>
                </a:cubicBezTo>
                <a:cubicBezTo>
                  <a:pt x="6" y="181"/>
                  <a:pt x="6" y="181"/>
                  <a:pt x="6" y="181"/>
                </a:cubicBezTo>
                <a:cubicBezTo>
                  <a:pt x="6" y="181"/>
                  <a:pt x="6" y="181"/>
                  <a:pt x="6" y="181"/>
                </a:cubicBezTo>
                <a:cubicBezTo>
                  <a:pt x="64" y="119"/>
                  <a:pt x="64" y="119"/>
                  <a:pt x="64" y="119"/>
                </a:cubicBezTo>
                <a:cubicBezTo>
                  <a:pt x="68" y="114"/>
                  <a:pt x="73" y="112"/>
                  <a:pt x="79" y="111"/>
                </a:cubicBezTo>
                <a:cubicBezTo>
                  <a:pt x="79" y="111"/>
                  <a:pt x="80" y="111"/>
                  <a:pt x="80" y="111"/>
                </a:cubicBezTo>
                <a:cubicBezTo>
                  <a:pt x="86" y="110"/>
                  <a:pt x="92" y="110"/>
                  <a:pt x="97" y="109"/>
                </a:cubicBezTo>
                <a:cubicBezTo>
                  <a:pt x="97" y="110"/>
                  <a:pt x="97" y="110"/>
                  <a:pt x="97" y="110"/>
                </a:cubicBezTo>
                <a:cubicBezTo>
                  <a:pt x="83" y="122"/>
                  <a:pt x="83" y="122"/>
                  <a:pt x="83" y="122"/>
                </a:cubicBezTo>
                <a:cubicBezTo>
                  <a:pt x="100" y="131"/>
                  <a:pt x="100" y="131"/>
                  <a:pt x="100" y="131"/>
                </a:cubicBezTo>
                <a:cubicBezTo>
                  <a:pt x="92" y="145"/>
                  <a:pt x="92" y="145"/>
                  <a:pt x="92" y="145"/>
                </a:cubicBezTo>
                <a:cubicBezTo>
                  <a:pt x="115" y="195"/>
                  <a:pt x="115" y="195"/>
                  <a:pt x="115" y="195"/>
                </a:cubicBezTo>
                <a:cubicBezTo>
                  <a:pt x="118" y="125"/>
                  <a:pt x="118" y="125"/>
                  <a:pt x="118" y="125"/>
                </a:cubicBezTo>
                <a:cubicBezTo>
                  <a:pt x="115" y="122"/>
                  <a:pt x="115" y="122"/>
                  <a:pt x="115" y="122"/>
                </a:cubicBezTo>
                <a:cubicBezTo>
                  <a:pt x="119" y="108"/>
                  <a:pt x="119" y="108"/>
                  <a:pt x="119" y="108"/>
                </a:cubicBezTo>
                <a:cubicBezTo>
                  <a:pt x="133" y="108"/>
                  <a:pt x="133" y="108"/>
                  <a:pt x="133" y="108"/>
                </a:cubicBezTo>
                <a:cubicBezTo>
                  <a:pt x="138" y="122"/>
                  <a:pt x="138" y="122"/>
                  <a:pt x="138" y="122"/>
                </a:cubicBezTo>
                <a:cubicBezTo>
                  <a:pt x="134" y="125"/>
                  <a:pt x="134" y="125"/>
                  <a:pt x="134" y="125"/>
                </a:cubicBezTo>
                <a:cubicBezTo>
                  <a:pt x="138" y="195"/>
                  <a:pt x="138" y="195"/>
                  <a:pt x="138" y="195"/>
                </a:cubicBezTo>
                <a:cubicBezTo>
                  <a:pt x="161" y="145"/>
                  <a:pt x="161" y="145"/>
                  <a:pt x="161" y="145"/>
                </a:cubicBezTo>
                <a:cubicBezTo>
                  <a:pt x="152" y="131"/>
                  <a:pt x="152" y="131"/>
                  <a:pt x="152" y="131"/>
                </a:cubicBezTo>
                <a:cubicBezTo>
                  <a:pt x="170" y="122"/>
                  <a:pt x="170" y="122"/>
                  <a:pt x="170" y="122"/>
                </a:cubicBezTo>
                <a:cubicBezTo>
                  <a:pt x="155" y="110"/>
                  <a:pt x="155" y="110"/>
                  <a:pt x="155" y="110"/>
                </a:cubicBezTo>
                <a:cubicBezTo>
                  <a:pt x="155" y="109"/>
                  <a:pt x="155" y="109"/>
                  <a:pt x="155" y="109"/>
                </a:cubicBezTo>
                <a:cubicBezTo>
                  <a:pt x="161" y="110"/>
                  <a:pt x="167" y="110"/>
                  <a:pt x="172" y="111"/>
                </a:cubicBezTo>
                <a:cubicBezTo>
                  <a:pt x="173" y="111"/>
                  <a:pt x="173" y="111"/>
                  <a:pt x="174" y="111"/>
                </a:cubicBezTo>
                <a:cubicBezTo>
                  <a:pt x="174" y="111"/>
                  <a:pt x="175" y="112"/>
                  <a:pt x="176" y="112"/>
                </a:cubicBezTo>
                <a:cubicBezTo>
                  <a:pt x="174" y="116"/>
                  <a:pt x="173" y="121"/>
                  <a:pt x="172" y="126"/>
                </a:cubicBezTo>
                <a:cubicBezTo>
                  <a:pt x="157" y="314"/>
                  <a:pt x="157" y="314"/>
                  <a:pt x="157" y="314"/>
                </a:cubicBezTo>
                <a:cubicBezTo>
                  <a:pt x="169" y="315"/>
                  <a:pt x="169" y="315"/>
                  <a:pt x="169" y="315"/>
                </a:cubicBezTo>
                <a:cubicBezTo>
                  <a:pt x="173" y="315"/>
                  <a:pt x="177" y="315"/>
                  <a:pt x="181" y="316"/>
                </a:cubicBezTo>
                <a:close/>
                <a:moveTo>
                  <a:pt x="70" y="173"/>
                </a:moveTo>
                <a:cubicBezTo>
                  <a:pt x="49" y="198"/>
                  <a:pt x="49" y="198"/>
                  <a:pt x="49" y="198"/>
                </a:cubicBezTo>
                <a:cubicBezTo>
                  <a:pt x="52" y="204"/>
                  <a:pt x="52" y="204"/>
                  <a:pt x="52" y="204"/>
                </a:cubicBezTo>
                <a:cubicBezTo>
                  <a:pt x="62" y="222"/>
                  <a:pt x="62" y="222"/>
                  <a:pt x="62" y="222"/>
                </a:cubicBezTo>
                <a:cubicBezTo>
                  <a:pt x="68" y="232"/>
                  <a:pt x="68" y="232"/>
                  <a:pt x="68" y="232"/>
                </a:cubicBezTo>
                <a:cubicBezTo>
                  <a:pt x="68" y="212"/>
                  <a:pt x="69" y="192"/>
                  <a:pt x="70" y="173"/>
                </a:cubicBezTo>
                <a:close/>
                <a:moveTo>
                  <a:pt x="502" y="211"/>
                </a:moveTo>
                <a:cubicBezTo>
                  <a:pt x="502" y="210"/>
                  <a:pt x="502" y="210"/>
                  <a:pt x="502" y="210"/>
                </a:cubicBezTo>
                <a:cubicBezTo>
                  <a:pt x="502" y="210"/>
                  <a:pt x="502" y="210"/>
                  <a:pt x="502" y="210"/>
                </a:cubicBezTo>
                <a:cubicBezTo>
                  <a:pt x="502" y="210"/>
                  <a:pt x="502" y="210"/>
                  <a:pt x="502" y="210"/>
                </a:cubicBezTo>
                <a:cubicBezTo>
                  <a:pt x="501" y="207"/>
                  <a:pt x="501" y="207"/>
                  <a:pt x="501" y="207"/>
                </a:cubicBezTo>
                <a:cubicBezTo>
                  <a:pt x="471" y="126"/>
                  <a:pt x="471" y="126"/>
                  <a:pt x="471" y="126"/>
                </a:cubicBezTo>
                <a:cubicBezTo>
                  <a:pt x="468" y="118"/>
                  <a:pt x="460" y="112"/>
                  <a:pt x="453" y="111"/>
                </a:cubicBezTo>
                <a:cubicBezTo>
                  <a:pt x="452" y="111"/>
                  <a:pt x="452" y="111"/>
                  <a:pt x="452" y="111"/>
                </a:cubicBezTo>
                <a:cubicBezTo>
                  <a:pt x="446" y="110"/>
                  <a:pt x="440" y="110"/>
                  <a:pt x="435" y="109"/>
                </a:cubicBezTo>
                <a:cubicBezTo>
                  <a:pt x="435" y="110"/>
                  <a:pt x="435" y="110"/>
                  <a:pt x="435" y="110"/>
                </a:cubicBezTo>
                <a:cubicBezTo>
                  <a:pt x="449" y="122"/>
                  <a:pt x="449" y="122"/>
                  <a:pt x="449" y="122"/>
                </a:cubicBezTo>
                <a:cubicBezTo>
                  <a:pt x="432" y="131"/>
                  <a:pt x="432" y="131"/>
                  <a:pt x="432" y="131"/>
                </a:cubicBezTo>
                <a:cubicBezTo>
                  <a:pt x="440" y="145"/>
                  <a:pt x="440" y="145"/>
                  <a:pt x="440" y="145"/>
                </a:cubicBezTo>
                <a:cubicBezTo>
                  <a:pt x="417" y="195"/>
                  <a:pt x="417" y="195"/>
                  <a:pt x="417" y="195"/>
                </a:cubicBezTo>
                <a:cubicBezTo>
                  <a:pt x="414" y="125"/>
                  <a:pt x="414" y="125"/>
                  <a:pt x="414" y="125"/>
                </a:cubicBezTo>
                <a:cubicBezTo>
                  <a:pt x="417" y="122"/>
                  <a:pt x="417" y="122"/>
                  <a:pt x="417" y="122"/>
                </a:cubicBezTo>
                <a:cubicBezTo>
                  <a:pt x="413" y="109"/>
                  <a:pt x="413" y="109"/>
                  <a:pt x="413" y="109"/>
                </a:cubicBezTo>
                <a:cubicBezTo>
                  <a:pt x="399" y="109"/>
                  <a:pt x="399" y="109"/>
                  <a:pt x="399" y="109"/>
                </a:cubicBezTo>
                <a:cubicBezTo>
                  <a:pt x="394" y="122"/>
                  <a:pt x="394" y="122"/>
                  <a:pt x="394" y="122"/>
                </a:cubicBezTo>
                <a:cubicBezTo>
                  <a:pt x="398" y="125"/>
                  <a:pt x="398" y="125"/>
                  <a:pt x="398" y="125"/>
                </a:cubicBezTo>
                <a:cubicBezTo>
                  <a:pt x="394" y="195"/>
                  <a:pt x="394" y="195"/>
                  <a:pt x="394" y="195"/>
                </a:cubicBezTo>
                <a:cubicBezTo>
                  <a:pt x="371" y="145"/>
                  <a:pt x="371" y="145"/>
                  <a:pt x="371" y="145"/>
                </a:cubicBezTo>
                <a:cubicBezTo>
                  <a:pt x="379" y="131"/>
                  <a:pt x="379" y="131"/>
                  <a:pt x="379" y="131"/>
                </a:cubicBezTo>
                <a:cubicBezTo>
                  <a:pt x="362" y="122"/>
                  <a:pt x="362" y="122"/>
                  <a:pt x="362" y="122"/>
                </a:cubicBezTo>
                <a:cubicBezTo>
                  <a:pt x="377" y="110"/>
                  <a:pt x="377" y="110"/>
                  <a:pt x="377" y="110"/>
                </a:cubicBezTo>
                <a:cubicBezTo>
                  <a:pt x="376" y="109"/>
                  <a:pt x="376" y="109"/>
                  <a:pt x="376" y="109"/>
                </a:cubicBezTo>
                <a:cubicBezTo>
                  <a:pt x="371" y="110"/>
                  <a:pt x="365" y="110"/>
                  <a:pt x="360" y="111"/>
                </a:cubicBezTo>
                <a:cubicBezTo>
                  <a:pt x="359" y="111"/>
                  <a:pt x="358" y="111"/>
                  <a:pt x="358" y="111"/>
                </a:cubicBezTo>
                <a:cubicBezTo>
                  <a:pt x="353" y="112"/>
                  <a:pt x="349" y="113"/>
                  <a:pt x="345" y="117"/>
                </a:cubicBezTo>
                <a:cubicBezTo>
                  <a:pt x="346" y="120"/>
                  <a:pt x="347" y="123"/>
                  <a:pt x="347" y="126"/>
                </a:cubicBezTo>
                <a:cubicBezTo>
                  <a:pt x="362" y="314"/>
                  <a:pt x="362" y="314"/>
                  <a:pt x="362" y="314"/>
                </a:cubicBezTo>
                <a:cubicBezTo>
                  <a:pt x="351" y="315"/>
                  <a:pt x="351" y="315"/>
                  <a:pt x="351" y="315"/>
                </a:cubicBezTo>
                <a:cubicBezTo>
                  <a:pt x="356" y="459"/>
                  <a:pt x="356" y="459"/>
                  <a:pt x="356" y="459"/>
                </a:cubicBezTo>
                <a:cubicBezTo>
                  <a:pt x="403" y="459"/>
                  <a:pt x="403" y="459"/>
                  <a:pt x="403" y="459"/>
                </a:cubicBezTo>
                <a:cubicBezTo>
                  <a:pt x="404" y="411"/>
                  <a:pt x="403" y="326"/>
                  <a:pt x="403" y="294"/>
                </a:cubicBezTo>
                <a:cubicBezTo>
                  <a:pt x="405" y="294"/>
                  <a:pt x="406" y="294"/>
                  <a:pt x="408" y="294"/>
                </a:cubicBezTo>
                <a:cubicBezTo>
                  <a:pt x="413" y="459"/>
                  <a:pt x="413" y="459"/>
                  <a:pt x="413" y="459"/>
                </a:cubicBezTo>
                <a:cubicBezTo>
                  <a:pt x="460" y="459"/>
                  <a:pt x="460" y="459"/>
                  <a:pt x="460" y="459"/>
                </a:cubicBezTo>
                <a:cubicBezTo>
                  <a:pt x="462" y="414"/>
                  <a:pt x="461" y="335"/>
                  <a:pt x="460" y="299"/>
                </a:cubicBezTo>
                <a:cubicBezTo>
                  <a:pt x="463" y="301"/>
                  <a:pt x="466" y="302"/>
                  <a:pt x="469" y="303"/>
                </a:cubicBezTo>
                <a:cubicBezTo>
                  <a:pt x="486" y="263"/>
                  <a:pt x="486" y="263"/>
                  <a:pt x="486" y="263"/>
                </a:cubicBezTo>
                <a:cubicBezTo>
                  <a:pt x="494" y="243"/>
                  <a:pt x="494" y="243"/>
                  <a:pt x="494" y="243"/>
                </a:cubicBezTo>
                <a:cubicBezTo>
                  <a:pt x="498" y="233"/>
                  <a:pt x="498" y="233"/>
                  <a:pt x="498" y="233"/>
                </a:cubicBezTo>
                <a:cubicBezTo>
                  <a:pt x="501" y="228"/>
                  <a:pt x="501" y="228"/>
                  <a:pt x="501" y="228"/>
                </a:cubicBezTo>
                <a:cubicBezTo>
                  <a:pt x="501" y="227"/>
                  <a:pt x="501" y="227"/>
                  <a:pt x="501" y="227"/>
                </a:cubicBezTo>
                <a:cubicBezTo>
                  <a:pt x="501" y="227"/>
                  <a:pt x="501" y="227"/>
                  <a:pt x="501" y="227"/>
                </a:cubicBezTo>
                <a:cubicBezTo>
                  <a:pt x="501" y="227"/>
                  <a:pt x="501" y="227"/>
                  <a:pt x="501" y="227"/>
                </a:cubicBezTo>
                <a:cubicBezTo>
                  <a:pt x="502" y="220"/>
                  <a:pt x="500" y="243"/>
                  <a:pt x="502" y="211"/>
                </a:cubicBezTo>
                <a:close/>
                <a:moveTo>
                  <a:pt x="260" y="94"/>
                </a:moveTo>
                <a:cubicBezTo>
                  <a:pt x="281" y="94"/>
                  <a:pt x="297" y="73"/>
                  <a:pt x="297" y="47"/>
                </a:cubicBezTo>
                <a:cubicBezTo>
                  <a:pt x="297" y="21"/>
                  <a:pt x="281" y="0"/>
                  <a:pt x="260" y="0"/>
                </a:cubicBezTo>
                <a:cubicBezTo>
                  <a:pt x="239" y="0"/>
                  <a:pt x="222" y="21"/>
                  <a:pt x="222" y="47"/>
                </a:cubicBezTo>
                <a:cubicBezTo>
                  <a:pt x="222" y="73"/>
                  <a:pt x="239" y="94"/>
                  <a:pt x="260" y="94"/>
                </a:cubicBezTo>
                <a:close/>
                <a:moveTo>
                  <a:pt x="311" y="105"/>
                </a:moveTo>
                <a:cubicBezTo>
                  <a:pt x="311" y="105"/>
                  <a:pt x="310" y="105"/>
                  <a:pt x="310" y="105"/>
                </a:cubicBezTo>
                <a:cubicBezTo>
                  <a:pt x="304" y="104"/>
                  <a:pt x="298" y="104"/>
                  <a:pt x="291" y="103"/>
                </a:cubicBezTo>
                <a:cubicBezTo>
                  <a:pt x="291" y="104"/>
                  <a:pt x="291" y="104"/>
                  <a:pt x="291" y="104"/>
                </a:cubicBezTo>
                <a:cubicBezTo>
                  <a:pt x="308" y="118"/>
                  <a:pt x="308" y="118"/>
                  <a:pt x="308" y="118"/>
                </a:cubicBezTo>
                <a:cubicBezTo>
                  <a:pt x="288" y="127"/>
                  <a:pt x="288" y="127"/>
                  <a:pt x="288" y="127"/>
                </a:cubicBezTo>
                <a:cubicBezTo>
                  <a:pt x="297" y="143"/>
                  <a:pt x="297" y="143"/>
                  <a:pt x="297" y="143"/>
                </a:cubicBezTo>
                <a:cubicBezTo>
                  <a:pt x="272" y="197"/>
                  <a:pt x="272" y="197"/>
                  <a:pt x="272" y="197"/>
                </a:cubicBezTo>
                <a:cubicBezTo>
                  <a:pt x="268" y="120"/>
                  <a:pt x="268" y="120"/>
                  <a:pt x="268" y="120"/>
                </a:cubicBezTo>
                <a:cubicBezTo>
                  <a:pt x="272" y="117"/>
                  <a:pt x="272" y="117"/>
                  <a:pt x="272" y="117"/>
                </a:cubicBezTo>
                <a:cubicBezTo>
                  <a:pt x="267" y="102"/>
                  <a:pt x="267" y="102"/>
                  <a:pt x="267" y="102"/>
                </a:cubicBezTo>
                <a:cubicBezTo>
                  <a:pt x="252" y="102"/>
                  <a:pt x="252" y="102"/>
                  <a:pt x="252" y="102"/>
                </a:cubicBezTo>
                <a:cubicBezTo>
                  <a:pt x="247" y="117"/>
                  <a:pt x="247" y="117"/>
                  <a:pt x="247" y="117"/>
                </a:cubicBezTo>
                <a:cubicBezTo>
                  <a:pt x="251" y="120"/>
                  <a:pt x="251" y="120"/>
                  <a:pt x="251" y="120"/>
                </a:cubicBezTo>
                <a:cubicBezTo>
                  <a:pt x="247" y="197"/>
                  <a:pt x="247" y="197"/>
                  <a:pt x="247" y="197"/>
                </a:cubicBezTo>
                <a:cubicBezTo>
                  <a:pt x="222" y="143"/>
                  <a:pt x="222" y="143"/>
                  <a:pt x="222" y="143"/>
                </a:cubicBezTo>
                <a:cubicBezTo>
                  <a:pt x="231" y="127"/>
                  <a:pt x="231" y="127"/>
                  <a:pt x="231" y="127"/>
                </a:cubicBezTo>
                <a:cubicBezTo>
                  <a:pt x="212" y="118"/>
                  <a:pt x="212" y="118"/>
                  <a:pt x="212" y="118"/>
                </a:cubicBezTo>
                <a:cubicBezTo>
                  <a:pt x="228" y="104"/>
                  <a:pt x="228" y="104"/>
                  <a:pt x="228" y="104"/>
                </a:cubicBezTo>
                <a:cubicBezTo>
                  <a:pt x="228" y="103"/>
                  <a:pt x="228" y="103"/>
                  <a:pt x="228" y="103"/>
                </a:cubicBezTo>
                <a:cubicBezTo>
                  <a:pt x="222" y="104"/>
                  <a:pt x="216" y="104"/>
                  <a:pt x="210" y="105"/>
                </a:cubicBezTo>
                <a:cubicBezTo>
                  <a:pt x="209" y="105"/>
                  <a:pt x="209" y="105"/>
                  <a:pt x="208" y="105"/>
                </a:cubicBezTo>
                <a:cubicBezTo>
                  <a:pt x="197" y="106"/>
                  <a:pt x="188" y="114"/>
                  <a:pt x="187" y="126"/>
                </a:cubicBezTo>
                <a:cubicBezTo>
                  <a:pt x="171" y="303"/>
                  <a:pt x="171" y="303"/>
                  <a:pt x="171" y="303"/>
                </a:cubicBezTo>
                <a:cubicBezTo>
                  <a:pt x="179" y="303"/>
                  <a:pt x="187" y="304"/>
                  <a:pt x="195" y="304"/>
                </a:cubicBezTo>
                <a:cubicBezTo>
                  <a:pt x="195" y="305"/>
                  <a:pt x="195" y="305"/>
                  <a:pt x="195" y="305"/>
                </a:cubicBezTo>
                <a:cubicBezTo>
                  <a:pt x="196" y="305"/>
                  <a:pt x="196" y="305"/>
                  <a:pt x="197" y="305"/>
                </a:cubicBezTo>
                <a:cubicBezTo>
                  <a:pt x="198" y="305"/>
                  <a:pt x="199" y="305"/>
                  <a:pt x="200" y="305"/>
                </a:cubicBezTo>
                <a:cubicBezTo>
                  <a:pt x="205" y="485"/>
                  <a:pt x="205" y="485"/>
                  <a:pt x="205" y="485"/>
                </a:cubicBezTo>
                <a:cubicBezTo>
                  <a:pt x="257" y="485"/>
                  <a:pt x="257" y="485"/>
                  <a:pt x="257" y="485"/>
                </a:cubicBezTo>
                <a:cubicBezTo>
                  <a:pt x="258" y="433"/>
                  <a:pt x="257" y="340"/>
                  <a:pt x="257" y="305"/>
                </a:cubicBezTo>
                <a:cubicBezTo>
                  <a:pt x="259" y="305"/>
                  <a:pt x="260" y="305"/>
                  <a:pt x="262" y="305"/>
                </a:cubicBezTo>
                <a:cubicBezTo>
                  <a:pt x="268" y="485"/>
                  <a:pt x="268" y="485"/>
                  <a:pt x="268" y="485"/>
                </a:cubicBezTo>
                <a:cubicBezTo>
                  <a:pt x="319" y="485"/>
                  <a:pt x="319" y="485"/>
                  <a:pt x="319" y="485"/>
                </a:cubicBezTo>
                <a:cubicBezTo>
                  <a:pt x="321" y="433"/>
                  <a:pt x="320" y="341"/>
                  <a:pt x="319" y="305"/>
                </a:cubicBezTo>
                <a:cubicBezTo>
                  <a:pt x="321" y="305"/>
                  <a:pt x="322" y="305"/>
                  <a:pt x="324" y="305"/>
                </a:cubicBezTo>
                <a:cubicBezTo>
                  <a:pt x="324" y="305"/>
                  <a:pt x="324" y="305"/>
                  <a:pt x="325" y="305"/>
                </a:cubicBezTo>
                <a:cubicBezTo>
                  <a:pt x="325" y="305"/>
                  <a:pt x="325" y="305"/>
                  <a:pt x="325" y="305"/>
                </a:cubicBezTo>
                <a:cubicBezTo>
                  <a:pt x="333" y="304"/>
                  <a:pt x="342" y="303"/>
                  <a:pt x="350" y="302"/>
                </a:cubicBezTo>
                <a:cubicBezTo>
                  <a:pt x="333" y="126"/>
                  <a:pt x="333" y="126"/>
                  <a:pt x="333" y="126"/>
                </a:cubicBezTo>
                <a:cubicBezTo>
                  <a:pt x="332" y="114"/>
                  <a:pt x="322" y="105"/>
                  <a:pt x="311" y="105"/>
                </a:cubicBezTo>
                <a:close/>
              </a:path>
            </a:pathLst>
          </a:custGeom>
          <a:solidFill>
            <a:srgbClr val="00075A"/>
          </a:solidFill>
          <a:ln>
            <a:noFill/>
          </a:ln>
          <a:extLst/>
        </p:spPr>
        <p:txBody>
          <a:bodyPr vert="horz" wrap="square" lIns="91439" tIns="45719" rIns="91439" bIns="45719" numCol="1" anchor="t" anchorCtr="0" compatLnSpc="1">
            <a:prstTxWarp prst="textNoShape">
              <a:avLst/>
            </a:prstTxWarp>
          </a:bodyPr>
          <a:lstStyle/>
          <a:p>
            <a:endParaRPr lang="zh-CN" altLang="en-US" sz="3200">
              <a:solidFill>
                <a:schemeClr val="bg1"/>
              </a:solidFill>
              <a:ea typeface="微软雅黑"/>
            </a:endParaRPr>
          </a:p>
        </p:txBody>
      </p:sp>
      <p:sp>
        <p:nvSpPr>
          <p:cNvPr id="19" name="Freeform 7">
            <a:extLst>
              <a:ext uri="{FF2B5EF4-FFF2-40B4-BE49-F238E27FC236}">
                <a16:creationId xmlns:a16="http://schemas.microsoft.com/office/drawing/2014/main" xmlns="" id="{D161D3CC-6887-4003-8B39-AD8EBCBFD972}"/>
              </a:ext>
            </a:extLst>
          </p:cNvPr>
          <p:cNvSpPr>
            <a:spLocks noEditPoints="1"/>
          </p:cNvSpPr>
          <p:nvPr/>
        </p:nvSpPr>
        <p:spPr bwMode="auto">
          <a:xfrm>
            <a:off x="2012633" y="4581366"/>
            <a:ext cx="692935" cy="807620"/>
          </a:xfrm>
          <a:custGeom>
            <a:avLst/>
            <a:gdLst>
              <a:gd name="T0" fmla="*/ 206 w 488"/>
              <a:gd name="T1" fmla="*/ 54 h 569"/>
              <a:gd name="T2" fmla="*/ 147 w 488"/>
              <a:gd name="T3" fmla="*/ 407 h 569"/>
              <a:gd name="T4" fmla="*/ 98 w 488"/>
              <a:gd name="T5" fmla="*/ 566 h 569"/>
              <a:gd name="T6" fmla="*/ 85 w 488"/>
              <a:gd name="T7" fmla="*/ 354 h 569"/>
              <a:gd name="T8" fmla="*/ 28 w 488"/>
              <a:gd name="T9" fmla="*/ 292 h 569"/>
              <a:gd name="T10" fmla="*/ 6 w 488"/>
              <a:gd name="T11" fmla="*/ 250 h 569"/>
              <a:gd name="T12" fmla="*/ 4 w 488"/>
              <a:gd name="T13" fmla="*/ 245 h 569"/>
              <a:gd name="T14" fmla="*/ 7 w 488"/>
              <a:gd name="T15" fmla="*/ 212 h 569"/>
              <a:gd name="T16" fmla="*/ 82 w 488"/>
              <a:gd name="T17" fmla="*/ 132 h 569"/>
              <a:gd name="T18" fmla="*/ 124 w 488"/>
              <a:gd name="T19" fmla="*/ 120 h 569"/>
              <a:gd name="T20" fmla="*/ 128 w 488"/>
              <a:gd name="T21" fmla="*/ 148 h 569"/>
              <a:gd name="T22" fmla="*/ 151 w 488"/>
              <a:gd name="T23" fmla="*/ 142 h 569"/>
              <a:gd name="T24" fmla="*/ 170 w 488"/>
              <a:gd name="T25" fmla="*/ 119 h 569"/>
              <a:gd name="T26" fmla="*/ 176 w 488"/>
              <a:gd name="T27" fmla="*/ 230 h 569"/>
              <a:gd name="T28" fmla="*/ 217 w 488"/>
              <a:gd name="T29" fmla="*/ 137 h 569"/>
              <a:gd name="T30" fmla="*/ 220 w 488"/>
              <a:gd name="T31" fmla="*/ 122 h 569"/>
              <a:gd name="T32" fmla="*/ 278 w 488"/>
              <a:gd name="T33" fmla="*/ 159 h 569"/>
              <a:gd name="T34" fmla="*/ 315 w 488"/>
              <a:gd name="T35" fmla="*/ 187 h 569"/>
              <a:gd name="T36" fmla="*/ 314 w 488"/>
              <a:gd name="T37" fmla="*/ 228 h 569"/>
              <a:gd name="T38" fmla="*/ 198 w 488"/>
              <a:gd name="T39" fmla="*/ 237 h 569"/>
              <a:gd name="T40" fmla="*/ 233 w 488"/>
              <a:gd name="T41" fmla="*/ 191 h 569"/>
              <a:gd name="T42" fmla="*/ 89 w 488"/>
              <a:gd name="T43" fmla="*/ 201 h 569"/>
              <a:gd name="T44" fmla="*/ 80 w 488"/>
              <a:gd name="T45" fmla="*/ 264 h 569"/>
              <a:gd name="T46" fmla="*/ 169 w 488"/>
              <a:gd name="T47" fmla="*/ 492 h 569"/>
              <a:gd name="T48" fmla="*/ 231 w 488"/>
              <a:gd name="T49" fmla="*/ 558 h 569"/>
              <a:gd name="T50" fmla="*/ 326 w 488"/>
              <a:gd name="T51" fmla="*/ 569 h 569"/>
              <a:gd name="T52" fmla="*/ 488 w 488"/>
              <a:gd name="T53" fmla="*/ 407 h 569"/>
              <a:gd name="T54" fmla="*/ 428 w 488"/>
              <a:gd name="T55" fmla="*/ 407 h 569"/>
              <a:gd name="T56" fmla="*/ 340 w 488"/>
              <a:gd name="T57" fmla="*/ 275 h 569"/>
              <a:gd name="T58" fmla="*/ 311 w 488"/>
              <a:gd name="T59" fmla="*/ 306 h 569"/>
              <a:gd name="T60" fmla="*/ 225 w 488"/>
              <a:gd name="T61" fmla="*/ 392 h 569"/>
              <a:gd name="T62" fmla="*/ 194 w 488"/>
              <a:gd name="T63" fmla="*/ 422 h 569"/>
              <a:gd name="T64" fmla="*/ 326 w 488"/>
              <a:gd name="T65" fmla="*/ 509 h 569"/>
              <a:gd name="T66" fmla="*/ 457 w 488"/>
              <a:gd name="T67" fmla="*/ 422 h 569"/>
              <a:gd name="T68" fmla="*/ 275 w 488"/>
              <a:gd name="T69" fmla="*/ 300 h 569"/>
              <a:gd name="T70" fmla="*/ 261 w 488"/>
              <a:gd name="T71" fmla="*/ 302 h 569"/>
              <a:gd name="T72" fmla="*/ 387 w 488"/>
              <a:gd name="T73" fmla="*/ 297 h 569"/>
              <a:gd name="T74" fmla="*/ 369 w 488"/>
              <a:gd name="T75" fmla="*/ 314 h 569"/>
              <a:gd name="T76" fmla="*/ 387 w 488"/>
              <a:gd name="T77" fmla="*/ 297 h 569"/>
              <a:gd name="T78" fmla="*/ 432 w 488"/>
              <a:gd name="T79" fmla="*/ 344 h 569"/>
              <a:gd name="T80" fmla="*/ 409 w 488"/>
              <a:gd name="T81" fmla="*/ 348 h 569"/>
              <a:gd name="T82" fmla="*/ 226 w 488"/>
              <a:gd name="T83" fmla="*/ 340 h 569"/>
              <a:gd name="T84" fmla="*/ 222 w 488"/>
              <a:gd name="T85" fmla="*/ 354 h 569"/>
              <a:gd name="T86" fmla="*/ 230 w 488"/>
              <a:gd name="T87" fmla="*/ 341 h 569"/>
              <a:gd name="T88" fmla="*/ 421 w 488"/>
              <a:gd name="T89" fmla="*/ 473 h 569"/>
              <a:gd name="T90" fmla="*/ 433 w 488"/>
              <a:gd name="T91" fmla="*/ 464 h 569"/>
              <a:gd name="T92" fmla="*/ 409 w 488"/>
              <a:gd name="T93" fmla="*/ 465 h 569"/>
              <a:gd name="T94" fmla="*/ 219 w 488"/>
              <a:gd name="T95" fmla="*/ 470 h 569"/>
              <a:gd name="T96" fmla="*/ 242 w 488"/>
              <a:gd name="T97" fmla="*/ 465 h 569"/>
              <a:gd name="T98" fmla="*/ 382 w 488"/>
              <a:gd name="T99" fmla="*/ 492 h 569"/>
              <a:gd name="T100" fmla="*/ 383 w 488"/>
              <a:gd name="T101" fmla="*/ 517 h 569"/>
              <a:gd name="T102" fmla="*/ 382 w 488"/>
              <a:gd name="T103" fmla="*/ 492 h 569"/>
              <a:gd name="T104" fmla="*/ 264 w 488"/>
              <a:gd name="T105" fmla="*/ 516 h 569"/>
              <a:gd name="T106" fmla="*/ 283 w 488"/>
              <a:gd name="T107" fmla="*/ 499 h 569"/>
              <a:gd name="T108" fmla="*/ 325 w 488"/>
              <a:gd name="T109" fmla="*/ 395 h 569"/>
              <a:gd name="T110" fmla="*/ 337 w 488"/>
              <a:gd name="T111" fmla="*/ 407 h 569"/>
              <a:gd name="T112" fmla="*/ 334 w 488"/>
              <a:gd name="T113" fmla="*/ 344 h 569"/>
              <a:gd name="T114" fmla="*/ 315 w 488"/>
              <a:gd name="T115" fmla="*/ 372 h 569"/>
              <a:gd name="T116" fmla="*/ 281 w 488"/>
              <a:gd name="T117" fmla="*/ 337 h 569"/>
              <a:gd name="T118" fmla="*/ 335 w 488"/>
              <a:gd name="T119" fmla="*/ 392 h 5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88" h="569">
                <a:moveTo>
                  <a:pt x="117" y="54"/>
                </a:moveTo>
                <a:cubicBezTo>
                  <a:pt x="117" y="24"/>
                  <a:pt x="137" y="0"/>
                  <a:pt x="161" y="0"/>
                </a:cubicBezTo>
                <a:cubicBezTo>
                  <a:pt x="186" y="0"/>
                  <a:pt x="206" y="24"/>
                  <a:pt x="206" y="54"/>
                </a:cubicBezTo>
                <a:cubicBezTo>
                  <a:pt x="206" y="85"/>
                  <a:pt x="186" y="109"/>
                  <a:pt x="161" y="109"/>
                </a:cubicBezTo>
                <a:cubicBezTo>
                  <a:pt x="137" y="109"/>
                  <a:pt x="117" y="85"/>
                  <a:pt x="117" y="54"/>
                </a:cubicBezTo>
                <a:close/>
                <a:moveTo>
                  <a:pt x="147" y="407"/>
                </a:moveTo>
                <a:cubicBezTo>
                  <a:pt x="147" y="430"/>
                  <a:pt x="151" y="451"/>
                  <a:pt x="159" y="471"/>
                </a:cubicBezTo>
                <a:cubicBezTo>
                  <a:pt x="159" y="506"/>
                  <a:pt x="159" y="540"/>
                  <a:pt x="158" y="566"/>
                </a:cubicBezTo>
                <a:cubicBezTo>
                  <a:pt x="98" y="566"/>
                  <a:pt x="98" y="566"/>
                  <a:pt x="98" y="566"/>
                </a:cubicBezTo>
                <a:cubicBezTo>
                  <a:pt x="91" y="355"/>
                  <a:pt x="91" y="355"/>
                  <a:pt x="91" y="355"/>
                </a:cubicBezTo>
                <a:cubicBezTo>
                  <a:pt x="89" y="355"/>
                  <a:pt x="87" y="355"/>
                  <a:pt x="85" y="355"/>
                </a:cubicBezTo>
                <a:cubicBezTo>
                  <a:pt x="85" y="355"/>
                  <a:pt x="85" y="355"/>
                  <a:pt x="85" y="354"/>
                </a:cubicBezTo>
                <a:cubicBezTo>
                  <a:pt x="85" y="344"/>
                  <a:pt x="86" y="334"/>
                  <a:pt x="86" y="323"/>
                </a:cubicBezTo>
                <a:cubicBezTo>
                  <a:pt x="75" y="329"/>
                  <a:pt x="64" y="335"/>
                  <a:pt x="53" y="341"/>
                </a:cubicBezTo>
                <a:cubicBezTo>
                  <a:pt x="28" y="292"/>
                  <a:pt x="28" y="292"/>
                  <a:pt x="28" y="292"/>
                </a:cubicBezTo>
                <a:cubicBezTo>
                  <a:pt x="16" y="268"/>
                  <a:pt x="16" y="268"/>
                  <a:pt x="16" y="268"/>
                </a:cubicBezTo>
                <a:cubicBezTo>
                  <a:pt x="10" y="256"/>
                  <a:pt x="10" y="256"/>
                  <a:pt x="10" y="256"/>
                </a:cubicBezTo>
                <a:cubicBezTo>
                  <a:pt x="6" y="250"/>
                  <a:pt x="6" y="250"/>
                  <a:pt x="6" y="250"/>
                </a:cubicBezTo>
                <a:cubicBezTo>
                  <a:pt x="5" y="247"/>
                  <a:pt x="5" y="247"/>
                  <a:pt x="5" y="247"/>
                </a:cubicBezTo>
                <a:cubicBezTo>
                  <a:pt x="4" y="245"/>
                  <a:pt x="4" y="245"/>
                  <a:pt x="4" y="245"/>
                </a:cubicBezTo>
                <a:cubicBezTo>
                  <a:pt x="4" y="245"/>
                  <a:pt x="4" y="245"/>
                  <a:pt x="4" y="245"/>
                </a:cubicBezTo>
                <a:cubicBezTo>
                  <a:pt x="4" y="244"/>
                  <a:pt x="4" y="244"/>
                  <a:pt x="4" y="244"/>
                </a:cubicBezTo>
                <a:cubicBezTo>
                  <a:pt x="4" y="244"/>
                  <a:pt x="4" y="244"/>
                  <a:pt x="4" y="244"/>
                </a:cubicBezTo>
                <a:cubicBezTo>
                  <a:pt x="5" y="230"/>
                  <a:pt x="0" y="276"/>
                  <a:pt x="7" y="212"/>
                </a:cubicBezTo>
                <a:cubicBezTo>
                  <a:pt x="7" y="212"/>
                  <a:pt x="7" y="212"/>
                  <a:pt x="7" y="212"/>
                </a:cubicBezTo>
                <a:cubicBezTo>
                  <a:pt x="8" y="212"/>
                  <a:pt x="8" y="212"/>
                  <a:pt x="8" y="212"/>
                </a:cubicBezTo>
                <a:cubicBezTo>
                  <a:pt x="82" y="132"/>
                  <a:pt x="82" y="132"/>
                  <a:pt x="82" y="132"/>
                </a:cubicBezTo>
                <a:cubicBezTo>
                  <a:pt x="87" y="127"/>
                  <a:pt x="94" y="123"/>
                  <a:pt x="101" y="123"/>
                </a:cubicBezTo>
                <a:cubicBezTo>
                  <a:pt x="101" y="123"/>
                  <a:pt x="102" y="122"/>
                  <a:pt x="103" y="122"/>
                </a:cubicBezTo>
                <a:cubicBezTo>
                  <a:pt x="110" y="121"/>
                  <a:pt x="117" y="121"/>
                  <a:pt x="124" y="120"/>
                </a:cubicBezTo>
                <a:cubicBezTo>
                  <a:pt x="124" y="121"/>
                  <a:pt x="124" y="121"/>
                  <a:pt x="124" y="121"/>
                </a:cubicBezTo>
                <a:cubicBezTo>
                  <a:pt x="106" y="137"/>
                  <a:pt x="106" y="137"/>
                  <a:pt x="106" y="137"/>
                </a:cubicBezTo>
                <a:cubicBezTo>
                  <a:pt x="128" y="148"/>
                  <a:pt x="128" y="148"/>
                  <a:pt x="128" y="148"/>
                </a:cubicBezTo>
                <a:cubicBezTo>
                  <a:pt x="118" y="166"/>
                  <a:pt x="118" y="166"/>
                  <a:pt x="118" y="166"/>
                </a:cubicBezTo>
                <a:cubicBezTo>
                  <a:pt x="146" y="230"/>
                  <a:pt x="146" y="230"/>
                  <a:pt x="146" y="230"/>
                </a:cubicBezTo>
                <a:cubicBezTo>
                  <a:pt x="151" y="142"/>
                  <a:pt x="151" y="142"/>
                  <a:pt x="151" y="142"/>
                </a:cubicBezTo>
                <a:cubicBezTo>
                  <a:pt x="147" y="139"/>
                  <a:pt x="147" y="139"/>
                  <a:pt x="147" y="139"/>
                </a:cubicBezTo>
                <a:cubicBezTo>
                  <a:pt x="152" y="119"/>
                  <a:pt x="152" y="119"/>
                  <a:pt x="152" y="119"/>
                </a:cubicBezTo>
                <a:cubicBezTo>
                  <a:pt x="170" y="119"/>
                  <a:pt x="170" y="119"/>
                  <a:pt x="170" y="119"/>
                </a:cubicBezTo>
                <a:cubicBezTo>
                  <a:pt x="176" y="139"/>
                  <a:pt x="176" y="139"/>
                  <a:pt x="176" y="139"/>
                </a:cubicBezTo>
                <a:cubicBezTo>
                  <a:pt x="172" y="142"/>
                  <a:pt x="172" y="142"/>
                  <a:pt x="172" y="142"/>
                </a:cubicBezTo>
                <a:cubicBezTo>
                  <a:pt x="176" y="230"/>
                  <a:pt x="176" y="230"/>
                  <a:pt x="176" y="230"/>
                </a:cubicBezTo>
                <a:cubicBezTo>
                  <a:pt x="205" y="166"/>
                  <a:pt x="205" y="166"/>
                  <a:pt x="205" y="166"/>
                </a:cubicBezTo>
                <a:cubicBezTo>
                  <a:pt x="195" y="148"/>
                  <a:pt x="195" y="148"/>
                  <a:pt x="195" y="148"/>
                </a:cubicBezTo>
                <a:cubicBezTo>
                  <a:pt x="217" y="137"/>
                  <a:pt x="217" y="137"/>
                  <a:pt x="217" y="137"/>
                </a:cubicBezTo>
                <a:cubicBezTo>
                  <a:pt x="198" y="121"/>
                  <a:pt x="198" y="121"/>
                  <a:pt x="198" y="121"/>
                </a:cubicBezTo>
                <a:cubicBezTo>
                  <a:pt x="198" y="120"/>
                  <a:pt x="198" y="120"/>
                  <a:pt x="198" y="120"/>
                </a:cubicBezTo>
                <a:cubicBezTo>
                  <a:pt x="206" y="121"/>
                  <a:pt x="213" y="121"/>
                  <a:pt x="220" y="122"/>
                </a:cubicBezTo>
                <a:cubicBezTo>
                  <a:pt x="220" y="122"/>
                  <a:pt x="221" y="122"/>
                  <a:pt x="221" y="123"/>
                </a:cubicBezTo>
                <a:cubicBezTo>
                  <a:pt x="226" y="123"/>
                  <a:pt x="231" y="125"/>
                  <a:pt x="235" y="128"/>
                </a:cubicBezTo>
                <a:cubicBezTo>
                  <a:pt x="278" y="159"/>
                  <a:pt x="278" y="159"/>
                  <a:pt x="278" y="159"/>
                </a:cubicBezTo>
                <a:cubicBezTo>
                  <a:pt x="299" y="175"/>
                  <a:pt x="299" y="175"/>
                  <a:pt x="299" y="175"/>
                </a:cubicBezTo>
                <a:cubicBezTo>
                  <a:pt x="309" y="183"/>
                  <a:pt x="309" y="183"/>
                  <a:pt x="309" y="183"/>
                </a:cubicBezTo>
                <a:cubicBezTo>
                  <a:pt x="315" y="187"/>
                  <a:pt x="315" y="187"/>
                  <a:pt x="315" y="187"/>
                </a:cubicBezTo>
                <a:cubicBezTo>
                  <a:pt x="316" y="188"/>
                  <a:pt x="316" y="188"/>
                  <a:pt x="316" y="188"/>
                </a:cubicBezTo>
                <a:cubicBezTo>
                  <a:pt x="316" y="188"/>
                  <a:pt x="316" y="188"/>
                  <a:pt x="316" y="188"/>
                </a:cubicBezTo>
                <a:cubicBezTo>
                  <a:pt x="316" y="182"/>
                  <a:pt x="315" y="210"/>
                  <a:pt x="314" y="228"/>
                </a:cubicBezTo>
                <a:cubicBezTo>
                  <a:pt x="221" y="234"/>
                  <a:pt x="147" y="312"/>
                  <a:pt x="147" y="407"/>
                </a:cubicBezTo>
                <a:close/>
                <a:moveTo>
                  <a:pt x="193" y="229"/>
                </a:moveTo>
                <a:cubicBezTo>
                  <a:pt x="198" y="237"/>
                  <a:pt x="198" y="237"/>
                  <a:pt x="198" y="237"/>
                </a:cubicBezTo>
                <a:cubicBezTo>
                  <a:pt x="251" y="206"/>
                  <a:pt x="251" y="206"/>
                  <a:pt x="251" y="206"/>
                </a:cubicBezTo>
                <a:cubicBezTo>
                  <a:pt x="245" y="201"/>
                  <a:pt x="245" y="201"/>
                  <a:pt x="245" y="201"/>
                </a:cubicBezTo>
                <a:cubicBezTo>
                  <a:pt x="233" y="191"/>
                  <a:pt x="233" y="191"/>
                  <a:pt x="233" y="191"/>
                </a:cubicBezTo>
                <a:cubicBezTo>
                  <a:pt x="233" y="196"/>
                  <a:pt x="234" y="201"/>
                  <a:pt x="234" y="206"/>
                </a:cubicBezTo>
                <a:lnTo>
                  <a:pt x="193" y="229"/>
                </a:lnTo>
                <a:close/>
                <a:moveTo>
                  <a:pt x="89" y="201"/>
                </a:moveTo>
                <a:cubicBezTo>
                  <a:pt x="62" y="234"/>
                  <a:pt x="62" y="234"/>
                  <a:pt x="62" y="234"/>
                </a:cubicBezTo>
                <a:cubicBezTo>
                  <a:pt x="66" y="241"/>
                  <a:pt x="66" y="241"/>
                  <a:pt x="66" y="241"/>
                </a:cubicBezTo>
                <a:cubicBezTo>
                  <a:pt x="80" y="264"/>
                  <a:pt x="80" y="264"/>
                  <a:pt x="80" y="264"/>
                </a:cubicBezTo>
                <a:cubicBezTo>
                  <a:pt x="87" y="276"/>
                  <a:pt x="87" y="276"/>
                  <a:pt x="87" y="276"/>
                </a:cubicBezTo>
                <a:cubicBezTo>
                  <a:pt x="88" y="251"/>
                  <a:pt x="88" y="226"/>
                  <a:pt x="89" y="201"/>
                </a:cubicBezTo>
                <a:close/>
                <a:moveTo>
                  <a:pt x="169" y="492"/>
                </a:moveTo>
                <a:cubicBezTo>
                  <a:pt x="171" y="566"/>
                  <a:pt x="171" y="566"/>
                  <a:pt x="171" y="566"/>
                </a:cubicBezTo>
                <a:cubicBezTo>
                  <a:pt x="231" y="566"/>
                  <a:pt x="231" y="566"/>
                  <a:pt x="231" y="566"/>
                </a:cubicBezTo>
                <a:cubicBezTo>
                  <a:pt x="231" y="564"/>
                  <a:pt x="231" y="561"/>
                  <a:pt x="231" y="558"/>
                </a:cubicBezTo>
                <a:cubicBezTo>
                  <a:pt x="205" y="542"/>
                  <a:pt x="183" y="519"/>
                  <a:pt x="169" y="492"/>
                </a:cubicBezTo>
                <a:close/>
                <a:moveTo>
                  <a:pt x="488" y="407"/>
                </a:moveTo>
                <a:cubicBezTo>
                  <a:pt x="488" y="496"/>
                  <a:pt x="415" y="569"/>
                  <a:pt x="326" y="569"/>
                </a:cubicBezTo>
                <a:cubicBezTo>
                  <a:pt x="236" y="569"/>
                  <a:pt x="163" y="496"/>
                  <a:pt x="163" y="407"/>
                </a:cubicBezTo>
                <a:cubicBezTo>
                  <a:pt x="163" y="317"/>
                  <a:pt x="236" y="244"/>
                  <a:pt x="326" y="244"/>
                </a:cubicBezTo>
                <a:cubicBezTo>
                  <a:pt x="415" y="244"/>
                  <a:pt x="488" y="317"/>
                  <a:pt x="488" y="407"/>
                </a:cubicBezTo>
                <a:close/>
                <a:moveTo>
                  <a:pt x="457" y="422"/>
                </a:moveTo>
                <a:cubicBezTo>
                  <a:pt x="426" y="422"/>
                  <a:pt x="426" y="422"/>
                  <a:pt x="426" y="422"/>
                </a:cubicBezTo>
                <a:cubicBezTo>
                  <a:pt x="427" y="417"/>
                  <a:pt x="428" y="412"/>
                  <a:pt x="428" y="407"/>
                </a:cubicBezTo>
                <a:cubicBezTo>
                  <a:pt x="428" y="402"/>
                  <a:pt x="427" y="397"/>
                  <a:pt x="426" y="392"/>
                </a:cubicBezTo>
                <a:cubicBezTo>
                  <a:pt x="457" y="392"/>
                  <a:pt x="457" y="392"/>
                  <a:pt x="457" y="392"/>
                </a:cubicBezTo>
                <a:cubicBezTo>
                  <a:pt x="450" y="331"/>
                  <a:pt x="401" y="282"/>
                  <a:pt x="340" y="275"/>
                </a:cubicBezTo>
                <a:cubicBezTo>
                  <a:pt x="340" y="306"/>
                  <a:pt x="340" y="306"/>
                  <a:pt x="340" y="306"/>
                </a:cubicBezTo>
                <a:cubicBezTo>
                  <a:pt x="335" y="305"/>
                  <a:pt x="331" y="305"/>
                  <a:pt x="326" y="305"/>
                </a:cubicBezTo>
                <a:cubicBezTo>
                  <a:pt x="321" y="305"/>
                  <a:pt x="316" y="305"/>
                  <a:pt x="311" y="306"/>
                </a:cubicBezTo>
                <a:cubicBezTo>
                  <a:pt x="311" y="275"/>
                  <a:pt x="311" y="275"/>
                  <a:pt x="311" y="275"/>
                </a:cubicBezTo>
                <a:cubicBezTo>
                  <a:pt x="250" y="282"/>
                  <a:pt x="201" y="331"/>
                  <a:pt x="194" y="392"/>
                </a:cubicBezTo>
                <a:cubicBezTo>
                  <a:pt x="225" y="392"/>
                  <a:pt x="225" y="392"/>
                  <a:pt x="225" y="392"/>
                </a:cubicBezTo>
                <a:cubicBezTo>
                  <a:pt x="224" y="397"/>
                  <a:pt x="224" y="402"/>
                  <a:pt x="224" y="407"/>
                </a:cubicBezTo>
                <a:cubicBezTo>
                  <a:pt x="224" y="412"/>
                  <a:pt x="224" y="417"/>
                  <a:pt x="225" y="422"/>
                </a:cubicBezTo>
                <a:cubicBezTo>
                  <a:pt x="194" y="422"/>
                  <a:pt x="194" y="422"/>
                  <a:pt x="194" y="422"/>
                </a:cubicBezTo>
                <a:cubicBezTo>
                  <a:pt x="201" y="483"/>
                  <a:pt x="250" y="531"/>
                  <a:pt x="311" y="538"/>
                </a:cubicBezTo>
                <a:cubicBezTo>
                  <a:pt x="311" y="508"/>
                  <a:pt x="311" y="508"/>
                  <a:pt x="311" y="508"/>
                </a:cubicBezTo>
                <a:cubicBezTo>
                  <a:pt x="316" y="508"/>
                  <a:pt x="321" y="509"/>
                  <a:pt x="326" y="509"/>
                </a:cubicBezTo>
                <a:cubicBezTo>
                  <a:pt x="331" y="509"/>
                  <a:pt x="335" y="508"/>
                  <a:pt x="340" y="508"/>
                </a:cubicBezTo>
                <a:cubicBezTo>
                  <a:pt x="340" y="538"/>
                  <a:pt x="340" y="538"/>
                  <a:pt x="340" y="538"/>
                </a:cubicBezTo>
                <a:cubicBezTo>
                  <a:pt x="401" y="531"/>
                  <a:pt x="450" y="483"/>
                  <a:pt x="457" y="422"/>
                </a:cubicBezTo>
                <a:close/>
                <a:moveTo>
                  <a:pt x="269" y="322"/>
                </a:moveTo>
                <a:cubicBezTo>
                  <a:pt x="273" y="319"/>
                  <a:pt x="278" y="317"/>
                  <a:pt x="283" y="314"/>
                </a:cubicBezTo>
                <a:cubicBezTo>
                  <a:pt x="275" y="300"/>
                  <a:pt x="275" y="300"/>
                  <a:pt x="275" y="300"/>
                </a:cubicBezTo>
                <a:cubicBezTo>
                  <a:pt x="273" y="298"/>
                  <a:pt x="271" y="296"/>
                  <a:pt x="268" y="296"/>
                </a:cubicBezTo>
                <a:cubicBezTo>
                  <a:pt x="267" y="296"/>
                  <a:pt x="265" y="297"/>
                  <a:pt x="264" y="297"/>
                </a:cubicBezTo>
                <a:cubicBezTo>
                  <a:pt x="262" y="298"/>
                  <a:pt x="261" y="300"/>
                  <a:pt x="261" y="302"/>
                </a:cubicBezTo>
                <a:cubicBezTo>
                  <a:pt x="260" y="304"/>
                  <a:pt x="260" y="306"/>
                  <a:pt x="261" y="308"/>
                </a:cubicBezTo>
                <a:lnTo>
                  <a:pt x="269" y="322"/>
                </a:lnTo>
                <a:close/>
                <a:moveTo>
                  <a:pt x="387" y="297"/>
                </a:moveTo>
                <a:cubicBezTo>
                  <a:pt x="386" y="297"/>
                  <a:pt x="384" y="296"/>
                  <a:pt x="383" y="296"/>
                </a:cubicBezTo>
                <a:cubicBezTo>
                  <a:pt x="380" y="296"/>
                  <a:pt x="378" y="298"/>
                  <a:pt x="377" y="300"/>
                </a:cubicBezTo>
                <a:cubicBezTo>
                  <a:pt x="369" y="314"/>
                  <a:pt x="369" y="314"/>
                  <a:pt x="369" y="314"/>
                </a:cubicBezTo>
                <a:cubicBezTo>
                  <a:pt x="373" y="317"/>
                  <a:pt x="378" y="319"/>
                  <a:pt x="382" y="322"/>
                </a:cubicBezTo>
                <a:cubicBezTo>
                  <a:pt x="390" y="308"/>
                  <a:pt x="390" y="308"/>
                  <a:pt x="390" y="308"/>
                </a:cubicBezTo>
                <a:cubicBezTo>
                  <a:pt x="392" y="304"/>
                  <a:pt x="391" y="299"/>
                  <a:pt x="387" y="297"/>
                </a:cubicBezTo>
                <a:close/>
                <a:moveTo>
                  <a:pt x="429" y="354"/>
                </a:moveTo>
                <a:cubicBezTo>
                  <a:pt x="431" y="353"/>
                  <a:pt x="432" y="351"/>
                  <a:pt x="433" y="349"/>
                </a:cubicBezTo>
                <a:cubicBezTo>
                  <a:pt x="433" y="347"/>
                  <a:pt x="433" y="345"/>
                  <a:pt x="432" y="344"/>
                </a:cubicBezTo>
                <a:cubicBezTo>
                  <a:pt x="431" y="341"/>
                  <a:pt x="428" y="340"/>
                  <a:pt x="425" y="340"/>
                </a:cubicBezTo>
                <a:cubicBezTo>
                  <a:pt x="424" y="340"/>
                  <a:pt x="423" y="340"/>
                  <a:pt x="421" y="341"/>
                </a:cubicBezTo>
                <a:cubicBezTo>
                  <a:pt x="409" y="348"/>
                  <a:pt x="409" y="348"/>
                  <a:pt x="409" y="348"/>
                </a:cubicBezTo>
                <a:cubicBezTo>
                  <a:pt x="412" y="352"/>
                  <a:pt x="415" y="357"/>
                  <a:pt x="417" y="361"/>
                </a:cubicBezTo>
                <a:lnTo>
                  <a:pt x="429" y="354"/>
                </a:lnTo>
                <a:close/>
                <a:moveTo>
                  <a:pt x="226" y="340"/>
                </a:moveTo>
                <a:cubicBezTo>
                  <a:pt x="223" y="340"/>
                  <a:pt x="221" y="341"/>
                  <a:pt x="219" y="344"/>
                </a:cubicBezTo>
                <a:cubicBezTo>
                  <a:pt x="218" y="345"/>
                  <a:pt x="218" y="347"/>
                  <a:pt x="218" y="349"/>
                </a:cubicBezTo>
                <a:cubicBezTo>
                  <a:pt x="219" y="351"/>
                  <a:pt x="220" y="353"/>
                  <a:pt x="222" y="354"/>
                </a:cubicBezTo>
                <a:cubicBezTo>
                  <a:pt x="234" y="361"/>
                  <a:pt x="234" y="361"/>
                  <a:pt x="234" y="361"/>
                </a:cubicBezTo>
                <a:cubicBezTo>
                  <a:pt x="237" y="357"/>
                  <a:pt x="239" y="352"/>
                  <a:pt x="242" y="348"/>
                </a:cubicBezTo>
                <a:cubicBezTo>
                  <a:pt x="230" y="341"/>
                  <a:pt x="230" y="341"/>
                  <a:pt x="230" y="341"/>
                </a:cubicBezTo>
                <a:cubicBezTo>
                  <a:pt x="228" y="340"/>
                  <a:pt x="227" y="340"/>
                  <a:pt x="226" y="340"/>
                </a:cubicBezTo>
                <a:close/>
                <a:moveTo>
                  <a:pt x="409" y="465"/>
                </a:moveTo>
                <a:cubicBezTo>
                  <a:pt x="421" y="473"/>
                  <a:pt x="421" y="473"/>
                  <a:pt x="421" y="473"/>
                </a:cubicBezTo>
                <a:cubicBezTo>
                  <a:pt x="423" y="473"/>
                  <a:pt x="424" y="474"/>
                  <a:pt x="425" y="474"/>
                </a:cubicBezTo>
                <a:cubicBezTo>
                  <a:pt x="428" y="474"/>
                  <a:pt x="430" y="472"/>
                  <a:pt x="432" y="470"/>
                </a:cubicBezTo>
                <a:cubicBezTo>
                  <a:pt x="433" y="468"/>
                  <a:pt x="433" y="466"/>
                  <a:pt x="433" y="464"/>
                </a:cubicBezTo>
                <a:cubicBezTo>
                  <a:pt x="432" y="462"/>
                  <a:pt x="431" y="460"/>
                  <a:pt x="429" y="459"/>
                </a:cubicBezTo>
                <a:cubicBezTo>
                  <a:pt x="417" y="452"/>
                  <a:pt x="417" y="452"/>
                  <a:pt x="417" y="452"/>
                </a:cubicBezTo>
                <a:cubicBezTo>
                  <a:pt x="415" y="457"/>
                  <a:pt x="412" y="461"/>
                  <a:pt x="409" y="465"/>
                </a:cubicBezTo>
                <a:close/>
                <a:moveTo>
                  <a:pt x="222" y="459"/>
                </a:moveTo>
                <a:cubicBezTo>
                  <a:pt x="220" y="460"/>
                  <a:pt x="219" y="462"/>
                  <a:pt x="219" y="464"/>
                </a:cubicBezTo>
                <a:cubicBezTo>
                  <a:pt x="218" y="466"/>
                  <a:pt x="218" y="468"/>
                  <a:pt x="219" y="470"/>
                </a:cubicBezTo>
                <a:cubicBezTo>
                  <a:pt x="221" y="472"/>
                  <a:pt x="223" y="474"/>
                  <a:pt x="226" y="474"/>
                </a:cubicBezTo>
                <a:cubicBezTo>
                  <a:pt x="227" y="474"/>
                  <a:pt x="228" y="473"/>
                  <a:pt x="230" y="473"/>
                </a:cubicBezTo>
                <a:cubicBezTo>
                  <a:pt x="242" y="465"/>
                  <a:pt x="242" y="465"/>
                  <a:pt x="242" y="465"/>
                </a:cubicBezTo>
                <a:cubicBezTo>
                  <a:pt x="239" y="461"/>
                  <a:pt x="237" y="457"/>
                  <a:pt x="234" y="452"/>
                </a:cubicBezTo>
                <a:lnTo>
                  <a:pt x="222" y="459"/>
                </a:lnTo>
                <a:close/>
                <a:moveTo>
                  <a:pt x="382" y="492"/>
                </a:moveTo>
                <a:cubicBezTo>
                  <a:pt x="378" y="495"/>
                  <a:pt x="373" y="497"/>
                  <a:pt x="369" y="499"/>
                </a:cubicBezTo>
                <a:cubicBezTo>
                  <a:pt x="377" y="513"/>
                  <a:pt x="377" y="513"/>
                  <a:pt x="377" y="513"/>
                </a:cubicBezTo>
                <a:cubicBezTo>
                  <a:pt x="378" y="516"/>
                  <a:pt x="380" y="517"/>
                  <a:pt x="383" y="517"/>
                </a:cubicBezTo>
                <a:cubicBezTo>
                  <a:pt x="384" y="517"/>
                  <a:pt x="386" y="517"/>
                  <a:pt x="387" y="516"/>
                </a:cubicBezTo>
                <a:cubicBezTo>
                  <a:pt x="391" y="514"/>
                  <a:pt x="392" y="509"/>
                  <a:pt x="390" y="506"/>
                </a:cubicBezTo>
                <a:lnTo>
                  <a:pt x="382" y="492"/>
                </a:lnTo>
                <a:close/>
                <a:moveTo>
                  <a:pt x="261" y="506"/>
                </a:moveTo>
                <a:cubicBezTo>
                  <a:pt x="260" y="507"/>
                  <a:pt x="260" y="509"/>
                  <a:pt x="261" y="511"/>
                </a:cubicBezTo>
                <a:cubicBezTo>
                  <a:pt x="261" y="514"/>
                  <a:pt x="262" y="515"/>
                  <a:pt x="264" y="516"/>
                </a:cubicBezTo>
                <a:cubicBezTo>
                  <a:pt x="265" y="517"/>
                  <a:pt x="267" y="517"/>
                  <a:pt x="268" y="517"/>
                </a:cubicBezTo>
                <a:cubicBezTo>
                  <a:pt x="271" y="517"/>
                  <a:pt x="273" y="516"/>
                  <a:pt x="275" y="513"/>
                </a:cubicBezTo>
                <a:cubicBezTo>
                  <a:pt x="283" y="499"/>
                  <a:pt x="283" y="499"/>
                  <a:pt x="283" y="499"/>
                </a:cubicBezTo>
                <a:cubicBezTo>
                  <a:pt x="278" y="497"/>
                  <a:pt x="273" y="495"/>
                  <a:pt x="269" y="492"/>
                </a:cubicBezTo>
                <a:lnTo>
                  <a:pt x="261" y="506"/>
                </a:lnTo>
                <a:close/>
                <a:moveTo>
                  <a:pt x="325" y="395"/>
                </a:moveTo>
                <a:cubicBezTo>
                  <a:pt x="319" y="395"/>
                  <a:pt x="313" y="401"/>
                  <a:pt x="313" y="407"/>
                </a:cubicBezTo>
                <a:cubicBezTo>
                  <a:pt x="313" y="414"/>
                  <a:pt x="319" y="420"/>
                  <a:pt x="325" y="420"/>
                </a:cubicBezTo>
                <a:cubicBezTo>
                  <a:pt x="332" y="420"/>
                  <a:pt x="337" y="414"/>
                  <a:pt x="337" y="407"/>
                </a:cubicBezTo>
                <a:cubicBezTo>
                  <a:pt x="337" y="401"/>
                  <a:pt x="332" y="395"/>
                  <a:pt x="325" y="395"/>
                </a:cubicBezTo>
                <a:close/>
                <a:moveTo>
                  <a:pt x="335" y="392"/>
                </a:moveTo>
                <a:cubicBezTo>
                  <a:pt x="334" y="344"/>
                  <a:pt x="334" y="344"/>
                  <a:pt x="334" y="344"/>
                </a:cubicBezTo>
                <a:cubicBezTo>
                  <a:pt x="334" y="339"/>
                  <a:pt x="330" y="334"/>
                  <a:pt x="324" y="334"/>
                </a:cubicBezTo>
                <a:cubicBezTo>
                  <a:pt x="319" y="334"/>
                  <a:pt x="314" y="339"/>
                  <a:pt x="315" y="345"/>
                </a:cubicBezTo>
                <a:cubicBezTo>
                  <a:pt x="315" y="372"/>
                  <a:pt x="315" y="372"/>
                  <a:pt x="315" y="372"/>
                </a:cubicBezTo>
                <a:cubicBezTo>
                  <a:pt x="292" y="330"/>
                  <a:pt x="292" y="330"/>
                  <a:pt x="292" y="330"/>
                </a:cubicBezTo>
                <a:cubicBezTo>
                  <a:pt x="290" y="327"/>
                  <a:pt x="286" y="326"/>
                  <a:pt x="283" y="328"/>
                </a:cubicBezTo>
                <a:cubicBezTo>
                  <a:pt x="280" y="330"/>
                  <a:pt x="279" y="334"/>
                  <a:pt x="281" y="337"/>
                </a:cubicBezTo>
                <a:cubicBezTo>
                  <a:pt x="313" y="394"/>
                  <a:pt x="313" y="394"/>
                  <a:pt x="313" y="394"/>
                </a:cubicBezTo>
                <a:cubicBezTo>
                  <a:pt x="316" y="390"/>
                  <a:pt x="320" y="389"/>
                  <a:pt x="325" y="389"/>
                </a:cubicBezTo>
                <a:cubicBezTo>
                  <a:pt x="329" y="389"/>
                  <a:pt x="332" y="390"/>
                  <a:pt x="335" y="392"/>
                </a:cubicBezTo>
                <a:close/>
              </a:path>
            </a:pathLst>
          </a:custGeom>
          <a:solidFill>
            <a:srgbClr val="00075A"/>
          </a:solidFill>
          <a:ln>
            <a:noFill/>
          </a:ln>
          <a:extLst/>
        </p:spPr>
        <p:txBody>
          <a:bodyPr vert="horz" wrap="square" lIns="91439" tIns="45719" rIns="91439" bIns="45719" numCol="1" anchor="t" anchorCtr="0" compatLnSpc="1">
            <a:prstTxWarp prst="textNoShape">
              <a:avLst/>
            </a:prstTxWarp>
          </a:bodyPr>
          <a:lstStyle/>
          <a:p>
            <a:endParaRPr lang="zh-CN" altLang="en-US" sz="3200">
              <a:solidFill>
                <a:schemeClr val="bg1"/>
              </a:solidFill>
              <a:ea typeface="微软雅黑"/>
            </a:endParaRPr>
          </a:p>
        </p:txBody>
      </p:sp>
      <p:sp>
        <p:nvSpPr>
          <p:cNvPr id="20" name="Freeform 26">
            <a:extLst>
              <a:ext uri="{FF2B5EF4-FFF2-40B4-BE49-F238E27FC236}">
                <a16:creationId xmlns:a16="http://schemas.microsoft.com/office/drawing/2014/main" xmlns="" id="{4F84CAC2-ACF2-465F-9164-E56973E6C41A}"/>
              </a:ext>
            </a:extLst>
          </p:cNvPr>
          <p:cNvSpPr>
            <a:spLocks/>
          </p:cNvSpPr>
          <p:nvPr/>
        </p:nvSpPr>
        <p:spPr bwMode="auto">
          <a:xfrm>
            <a:off x="9540009" y="4809712"/>
            <a:ext cx="588967" cy="579272"/>
          </a:xfrm>
          <a:custGeom>
            <a:avLst/>
            <a:gdLst>
              <a:gd name="T0" fmla="*/ 405 w 415"/>
              <a:gd name="T1" fmla="*/ 359 h 408"/>
              <a:gd name="T2" fmla="*/ 358 w 415"/>
              <a:gd name="T3" fmla="*/ 313 h 408"/>
              <a:gd name="T4" fmla="*/ 317 w 415"/>
              <a:gd name="T5" fmla="*/ 324 h 408"/>
              <a:gd name="T6" fmla="*/ 306 w 415"/>
              <a:gd name="T7" fmla="*/ 365 h 408"/>
              <a:gd name="T8" fmla="*/ 346 w 415"/>
              <a:gd name="T9" fmla="*/ 405 h 408"/>
              <a:gd name="T10" fmla="*/ 284 w 415"/>
              <a:gd name="T11" fmla="*/ 384 h 408"/>
              <a:gd name="T12" fmla="*/ 267 w 415"/>
              <a:gd name="T13" fmla="*/ 304 h 408"/>
              <a:gd name="T14" fmla="*/ 210 w 415"/>
              <a:gd name="T15" fmla="*/ 247 h 408"/>
              <a:gd name="T16" fmla="*/ 76 w 415"/>
              <a:gd name="T17" fmla="*/ 381 h 408"/>
              <a:gd name="T18" fmla="*/ 37 w 415"/>
              <a:gd name="T19" fmla="*/ 381 h 408"/>
              <a:gd name="T20" fmla="*/ 35 w 415"/>
              <a:gd name="T21" fmla="*/ 379 h 408"/>
              <a:gd name="T22" fmla="*/ 35 w 415"/>
              <a:gd name="T23" fmla="*/ 340 h 408"/>
              <a:gd name="T24" fmla="*/ 169 w 415"/>
              <a:gd name="T25" fmla="*/ 206 h 408"/>
              <a:gd name="T26" fmla="*/ 106 w 415"/>
              <a:gd name="T27" fmla="*/ 143 h 408"/>
              <a:gd name="T28" fmla="*/ 26 w 415"/>
              <a:gd name="T29" fmla="*/ 127 h 408"/>
              <a:gd name="T30" fmla="*/ 8 w 415"/>
              <a:gd name="T31" fmla="*/ 53 h 408"/>
              <a:gd name="T32" fmla="*/ 50 w 415"/>
              <a:gd name="T33" fmla="*/ 95 h 408"/>
              <a:gd name="T34" fmla="*/ 101 w 415"/>
              <a:gd name="T35" fmla="*/ 82 h 408"/>
              <a:gd name="T36" fmla="*/ 114 w 415"/>
              <a:gd name="T37" fmla="*/ 32 h 408"/>
              <a:gd name="T38" fmla="*/ 83 w 415"/>
              <a:gd name="T39" fmla="*/ 0 h 408"/>
              <a:gd name="T40" fmla="*/ 131 w 415"/>
              <a:gd name="T41" fmla="*/ 22 h 408"/>
              <a:gd name="T42" fmla="*/ 147 w 415"/>
              <a:gd name="T43" fmla="*/ 102 h 408"/>
              <a:gd name="T44" fmla="*/ 218 w 415"/>
              <a:gd name="T45" fmla="*/ 173 h 408"/>
              <a:gd name="T46" fmla="*/ 301 w 415"/>
              <a:gd name="T47" fmla="*/ 91 h 408"/>
              <a:gd name="T48" fmla="*/ 304 w 415"/>
              <a:gd name="T49" fmla="*/ 68 h 408"/>
              <a:gd name="T50" fmla="*/ 366 w 415"/>
              <a:gd name="T51" fmla="*/ 28 h 408"/>
              <a:gd name="T52" fmla="*/ 388 w 415"/>
              <a:gd name="T53" fmla="*/ 50 h 408"/>
              <a:gd name="T54" fmla="*/ 348 w 415"/>
              <a:gd name="T55" fmla="*/ 112 h 408"/>
              <a:gd name="T56" fmla="*/ 325 w 415"/>
              <a:gd name="T57" fmla="*/ 115 h 408"/>
              <a:gd name="T58" fmla="*/ 243 w 415"/>
              <a:gd name="T59" fmla="*/ 197 h 408"/>
              <a:gd name="T60" fmla="*/ 309 w 415"/>
              <a:gd name="T61" fmla="*/ 263 h 408"/>
              <a:gd name="T62" fmla="*/ 388 w 415"/>
              <a:gd name="T63" fmla="*/ 279 h 408"/>
              <a:gd name="T64" fmla="*/ 405 w 415"/>
              <a:gd name="T65" fmla="*/ 359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15" h="408">
                <a:moveTo>
                  <a:pt x="405" y="359"/>
                </a:moveTo>
                <a:cubicBezTo>
                  <a:pt x="358" y="313"/>
                  <a:pt x="358" y="313"/>
                  <a:pt x="358" y="313"/>
                </a:cubicBezTo>
                <a:cubicBezTo>
                  <a:pt x="317" y="324"/>
                  <a:pt x="317" y="324"/>
                  <a:pt x="317" y="324"/>
                </a:cubicBezTo>
                <a:cubicBezTo>
                  <a:pt x="306" y="365"/>
                  <a:pt x="306" y="365"/>
                  <a:pt x="306" y="365"/>
                </a:cubicBezTo>
                <a:cubicBezTo>
                  <a:pt x="346" y="405"/>
                  <a:pt x="346" y="405"/>
                  <a:pt x="346" y="405"/>
                </a:cubicBezTo>
                <a:cubicBezTo>
                  <a:pt x="324" y="408"/>
                  <a:pt x="301" y="401"/>
                  <a:pt x="284" y="384"/>
                </a:cubicBezTo>
                <a:cubicBezTo>
                  <a:pt x="262" y="363"/>
                  <a:pt x="257" y="331"/>
                  <a:pt x="267" y="304"/>
                </a:cubicBezTo>
                <a:cubicBezTo>
                  <a:pt x="210" y="247"/>
                  <a:pt x="210" y="247"/>
                  <a:pt x="210" y="247"/>
                </a:cubicBezTo>
                <a:cubicBezTo>
                  <a:pt x="76" y="381"/>
                  <a:pt x="76" y="381"/>
                  <a:pt x="76" y="381"/>
                </a:cubicBezTo>
                <a:cubicBezTo>
                  <a:pt x="65" y="392"/>
                  <a:pt x="48" y="392"/>
                  <a:pt x="37" y="381"/>
                </a:cubicBezTo>
                <a:cubicBezTo>
                  <a:pt x="35" y="379"/>
                  <a:pt x="35" y="379"/>
                  <a:pt x="35" y="379"/>
                </a:cubicBezTo>
                <a:cubicBezTo>
                  <a:pt x="24" y="368"/>
                  <a:pt x="24" y="351"/>
                  <a:pt x="35" y="340"/>
                </a:cubicBezTo>
                <a:cubicBezTo>
                  <a:pt x="169" y="206"/>
                  <a:pt x="169" y="206"/>
                  <a:pt x="169" y="206"/>
                </a:cubicBezTo>
                <a:cubicBezTo>
                  <a:pt x="106" y="143"/>
                  <a:pt x="106" y="143"/>
                  <a:pt x="106" y="143"/>
                </a:cubicBezTo>
                <a:cubicBezTo>
                  <a:pt x="79" y="154"/>
                  <a:pt x="48" y="148"/>
                  <a:pt x="26" y="127"/>
                </a:cubicBezTo>
                <a:cubicBezTo>
                  <a:pt x="6" y="107"/>
                  <a:pt x="0" y="78"/>
                  <a:pt x="8" y="53"/>
                </a:cubicBezTo>
                <a:cubicBezTo>
                  <a:pt x="50" y="95"/>
                  <a:pt x="50" y="95"/>
                  <a:pt x="50" y="95"/>
                </a:cubicBezTo>
                <a:cubicBezTo>
                  <a:pt x="101" y="82"/>
                  <a:pt x="101" y="82"/>
                  <a:pt x="101" y="82"/>
                </a:cubicBezTo>
                <a:cubicBezTo>
                  <a:pt x="114" y="32"/>
                  <a:pt x="114" y="32"/>
                  <a:pt x="114" y="32"/>
                </a:cubicBezTo>
                <a:cubicBezTo>
                  <a:pt x="83" y="0"/>
                  <a:pt x="83" y="0"/>
                  <a:pt x="83" y="0"/>
                </a:cubicBezTo>
                <a:cubicBezTo>
                  <a:pt x="100" y="2"/>
                  <a:pt x="117" y="9"/>
                  <a:pt x="131" y="22"/>
                </a:cubicBezTo>
                <a:cubicBezTo>
                  <a:pt x="152" y="44"/>
                  <a:pt x="158" y="75"/>
                  <a:pt x="147" y="102"/>
                </a:cubicBezTo>
                <a:cubicBezTo>
                  <a:pt x="218" y="173"/>
                  <a:pt x="218" y="173"/>
                  <a:pt x="218" y="173"/>
                </a:cubicBezTo>
                <a:cubicBezTo>
                  <a:pt x="301" y="91"/>
                  <a:pt x="301" y="91"/>
                  <a:pt x="301" y="91"/>
                </a:cubicBezTo>
                <a:cubicBezTo>
                  <a:pt x="304" y="68"/>
                  <a:pt x="304" y="68"/>
                  <a:pt x="304" y="68"/>
                </a:cubicBezTo>
                <a:cubicBezTo>
                  <a:pt x="366" y="28"/>
                  <a:pt x="366" y="28"/>
                  <a:pt x="366" y="28"/>
                </a:cubicBezTo>
                <a:cubicBezTo>
                  <a:pt x="388" y="50"/>
                  <a:pt x="388" y="50"/>
                  <a:pt x="388" y="50"/>
                </a:cubicBezTo>
                <a:cubicBezTo>
                  <a:pt x="348" y="112"/>
                  <a:pt x="348" y="112"/>
                  <a:pt x="348" y="112"/>
                </a:cubicBezTo>
                <a:cubicBezTo>
                  <a:pt x="325" y="115"/>
                  <a:pt x="325" y="115"/>
                  <a:pt x="325" y="115"/>
                </a:cubicBezTo>
                <a:cubicBezTo>
                  <a:pt x="243" y="197"/>
                  <a:pt x="243" y="197"/>
                  <a:pt x="243" y="197"/>
                </a:cubicBezTo>
                <a:cubicBezTo>
                  <a:pt x="309" y="263"/>
                  <a:pt x="309" y="263"/>
                  <a:pt x="309" y="263"/>
                </a:cubicBezTo>
                <a:cubicBezTo>
                  <a:pt x="335" y="252"/>
                  <a:pt x="367" y="258"/>
                  <a:pt x="388" y="279"/>
                </a:cubicBezTo>
                <a:cubicBezTo>
                  <a:pt x="410" y="301"/>
                  <a:pt x="415" y="333"/>
                  <a:pt x="405" y="359"/>
                </a:cubicBezTo>
                <a:close/>
              </a:path>
            </a:pathLst>
          </a:custGeom>
          <a:solidFill>
            <a:srgbClr val="00075A"/>
          </a:solidFill>
          <a:ln>
            <a:noFill/>
          </a:ln>
          <a:extLst/>
        </p:spPr>
        <p:txBody>
          <a:bodyPr vert="horz" wrap="square" lIns="91439" tIns="45719" rIns="91439" bIns="45719" numCol="1" anchor="t" anchorCtr="0" compatLnSpc="1">
            <a:prstTxWarp prst="textNoShape">
              <a:avLst/>
            </a:prstTxWarp>
          </a:bodyPr>
          <a:lstStyle/>
          <a:p>
            <a:endParaRPr lang="zh-CN" altLang="en-US" sz="3200">
              <a:solidFill>
                <a:schemeClr val="bg1"/>
              </a:solidFill>
              <a:ea typeface="微软雅黑"/>
            </a:endParaRPr>
          </a:p>
        </p:txBody>
      </p:sp>
      <p:sp>
        <p:nvSpPr>
          <p:cNvPr id="21" name="Freeform 39">
            <a:extLst>
              <a:ext uri="{FF2B5EF4-FFF2-40B4-BE49-F238E27FC236}">
                <a16:creationId xmlns:a16="http://schemas.microsoft.com/office/drawing/2014/main" xmlns="" id="{AAAAF614-B486-407B-90B1-87FB4CEB36B2}"/>
              </a:ext>
            </a:extLst>
          </p:cNvPr>
          <p:cNvSpPr>
            <a:spLocks noEditPoints="1"/>
          </p:cNvSpPr>
          <p:nvPr/>
        </p:nvSpPr>
        <p:spPr bwMode="auto">
          <a:xfrm>
            <a:off x="4468468" y="4812718"/>
            <a:ext cx="832963" cy="576268"/>
          </a:xfrm>
          <a:custGeom>
            <a:avLst/>
            <a:gdLst>
              <a:gd name="T0" fmla="*/ 516 w 587"/>
              <a:gd name="T1" fmla="*/ 202 h 406"/>
              <a:gd name="T2" fmla="*/ 159 w 587"/>
              <a:gd name="T3" fmla="*/ 398 h 406"/>
              <a:gd name="T4" fmla="*/ 425 w 587"/>
              <a:gd name="T5" fmla="*/ 202 h 406"/>
              <a:gd name="T6" fmla="*/ 164 w 587"/>
              <a:gd name="T7" fmla="*/ 40 h 406"/>
              <a:gd name="T8" fmla="*/ 107 w 587"/>
              <a:gd name="T9" fmla="*/ 34 h 406"/>
              <a:gd name="T10" fmla="*/ 446 w 587"/>
              <a:gd name="T11" fmla="*/ 154 h 406"/>
              <a:gd name="T12" fmla="*/ 543 w 587"/>
              <a:gd name="T13" fmla="*/ 123 h 406"/>
              <a:gd name="T14" fmla="*/ 500 w 587"/>
              <a:gd name="T15" fmla="*/ 13 h 406"/>
              <a:gd name="T16" fmla="*/ 457 w 587"/>
              <a:gd name="T17" fmla="*/ 123 h 406"/>
              <a:gd name="T18" fmla="*/ 553 w 587"/>
              <a:gd name="T19" fmla="*/ 171 h 406"/>
              <a:gd name="T20" fmla="*/ 545 w 587"/>
              <a:gd name="T21" fmla="*/ 183 h 406"/>
              <a:gd name="T22" fmla="*/ 220 w 587"/>
              <a:gd name="T23" fmla="*/ 194 h 406"/>
              <a:gd name="T24" fmla="*/ 208 w 587"/>
              <a:gd name="T25" fmla="*/ 194 h 406"/>
              <a:gd name="T26" fmla="*/ 152 w 587"/>
              <a:gd name="T27" fmla="*/ 204 h 406"/>
              <a:gd name="T28" fmla="*/ 248 w 587"/>
              <a:gd name="T29" fmla="*/ 338 h 406"/>
              <a:gd name="T30" fmla="*/ 170 w 587"/>
              <a:gd name="T31" fmla="*/ 280 h 406"/>
              <a:gd name="T32" fmla="*/ 175 w 587"/>
              <a:gd name="T33" fmla="*/ 372 h 406"/>
              <a:gd name="T34" fmla="*/ 82 w 587"/>
              <a:gd name="T35" fmla="*/ 232 h 406"/>
              <a:gd name="T36" fmla="*/ 64 w 587"/>
              <a:gd name="T37" fmla="*/ 230 h 406"/>
              <a:gd name="T38" fmla="*/ 33 w 587"/>
              <a:gd name="T39" fmla="*/ 214 h 406"/>
              <a:gd name="T40" fmla="*/ 56 w 587"/>
              <a:gd name="T41" fmla="*/ 287 h 406"/>
              <a:gd name="T42" fmla="*/ 97 w 587"/>
              <a:gd name="T43" fmla="*/ 350 h 406"/>
              <a:gd name="T44" fmla="*/ 86 w 587"/>
              <a:gd name="T45" fmla="*/ 370 h 406"/>
              <a:gd name="T46" fmla="*/ 33 w 587"/>
              <a:gd name="T47" fmla="*/ 373 h 406"/>
              <a:gd name="T48" fmla="*/ 14 w 587"/>
              <a:gd name="T49" fmla="*/ 377 h 406"/>
              <a:gd name="T50" fmla="*/ 14 w 587"/>
              <a:gd name="T51" fmla="*/ 347 h 406"/>
              <a:gd name="T52" fmla="*/ 34 w 587"/>
              <a:gd name="T53" fmla="*/ 290 h 406"/>
              <a:gd name="T54" fmla="*/ 12 w 587"/>
              <a:gd name="T55" fmla="*/ 204 h 406"/>
              <a:gd name="T56" fmla="*/ 33 w 587"/>
              <a:gd name="T57" fmla="*/ 167 h 406"/>
              <a:gd name="T58" fmla="*/ 28 w 587"/>
              <a:gd name="T59" fmla="*/ 165 h 406"/>
              <a:gd name="T60" fmla="*/ 27 w 587"/>
              <a:gd name="T61" fmla="*/ 164 h 406"/>
              <a:gd name="T62" fmla="*/ 21 w 587"/>
              <a:gd name="T63" fmla="*/ 134 h 406"/>
              <a:gd name="T64" fmla="*/ 22 w 587"/>
              <a:gd name="T65" fmla="*/ 133 h 406"/>
              <a:gd name="T66" fmla="*/ 30 w 587"/>
              <a:gd name="T67" fmla="*/ 125 h 406"/>
              <a:gd name="T68" fmla="*/ 71 w 587"/>
              <a:gd name="T69" fmla="*/ 89 h 406"/>
              <a:gd name="T70" fmla="*/ 116 w 587"/>
              <a:gd name="T71" fmla="*/ 78 h 406"/>
              <a:gd name="T72" fmla="*/ 109 w 587"/>
              <a:gd name="T73" fmla="*/ 89 h 406"/>
              <a:gd name="T74" fmla="*/ 113 w 587"/>
              <a:gd name="T75" fmla="*/ 108 h 406"/>
              <a:gd name="T76" fmla="*/ 126 w 587"/>
              <a:gd name="T77" fmla="*/ 92 h 406"/>
              <a:gd name="T78" fmla="*/ 127 w 587"/>
              <a:gd name="T79" fmla="*/ 76 h 406"/>
              <a:gd name="T80" fmla="*/ 135 w 587"/>
              <a:gd name="T81" fmla="*/ 90 h 406"/>
              <a:gd name="T82" fmla="*/ 134 w 587"/>
              <a:gd name="T83" fmla="*/ 150 h 406"/>
              <a:gd name="T84" fmla="*/ 142 w 587"/>
              <a:gd name="T85" fmla="*/ 97 h 406"/>
              <a:gd name="T86" fmla="*/ 186 w 587"/>
              <a:gd name="T87" fmla="*/ 142 h 406"/>
              <a:gd name="T88" fmla="*/ 230 w 587"/>
              <a:gd name="T89" fmla="*/ 171 h 406"/>
              <a:gd name="T90" fmla="*/ 419 w 587"/>
              <a:gd name="T91" fmla="*/ 171 h 406"/>
              <a:gd name="T92" fmla="*/ 542 w 587"/>
              <a:gd name="T93" fmla="*/ 159 h 406"/>
              <a:gd name="T94" fmla="*/ 167 w 587"/>
              <a:gd name="T95" fmla="*/ 171 h 406"/>
              <a:gd name="T96" fmla="*/ 148 w 587"/>
              <a:gd name="T97" fmla="*/ 151 h 406"/>
              <a:gd name="T98" fmla="*/ 167 w 587"/>
              <a:gd name="T99" fmla="*/ 171 h 4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87" h="406">
                <a:moveTo>
                  <a:pt x="425" y="202"/>
                </a:moveTo>
                <a:cubicBezTo>
                  <a:pt x="516" y="202"/>
                  <a:pt x="516" y="202"/>
                  <a:pt x="516" y="202"/>
                </a:cubicBezTo>
                <a:cubicBezTo>
                  <a:pt x="457" y="324"/>
                  <a:pt x="330" y="406"/>
                  <a:pt x="186" y="400"/>
                </a:cubicBezTo>
                <a:cubicBezTo>
                  <a:pt x="177" y="400"/>
                  <a:pt x="168" y="399"/>
                  <a:pt x="159" y="398"/>
                </a:cubicBezTo>
                <a:cubicBezTo>
                  <a:pt x="287" y="370"/>
                  <a:pt x="372" y="300"/>
                  <a:pt x="424" y="202"/>
                </a:cubicBezTo>
                <a:cubicBezTo>
                  <a:pt x="424" y="202"/>
                  <a:pt x="425" y="202"/>
                  <a:pt x="425" y="202"/>
                </a:cubicBezTo>
                <a:close/>
                <a:moveTo>
                  <a:pt x="131" y="72"/>
                </a:moveTo>
                <a:cubicBezTo>
                  <a:pt x="147" y="74"/>
                  <a:pt x="162" y="60"/>
                  <a:pt x="164" y="40"/>
                </a:cubicBezTo>
                <a:cubicBezTo>
                  <a:pt x="166" y="21"/>
                  <a:pt x="155" y="4"/>
                  <a:pt x="139" y="2"/>
                </a:cubicBezTo>
                <a:cubicBezTo>
                  <a:pt x="123" y="0"/>
                  <a:pt x="109" y="14"/>
                  <a:pt x="107" y="34"/>
                </a:cubicBezTo>
                <a:cubicBezTo>
                  <a:pt x="105" y="53"/>
                  <a:pt x="116" y="71"/>
                  <a:pt x="131" y="72"/>
                </a:cubicBezTo>
                <a:close/>
                <a:moveTo>
                  <a:pt x="446" y="154"/>
                </a:moveTo>
                <a:cubicBezTo>
                  <a:pt x="535" y="154"/>
                  <a:pt x="535" y="154"/>
                  <a:pt x="535" y="154"/>
                </a:cubicBezTo>
                <a:cubicBezTo>
                  <a:pt x="538" y="144"/>
                  <a:pt x="541" y="133"/>
                  <a:pt x="543" y="123"/>
                </a:cubicBezTo>
                <a:cubicBezTo>
                  <a:pt x="587" y="123"/>
                  <a:pt x="587" y="123"/>
                  <a:pt x="587" y="123"/>
                </a:cubicBezTo>
                <a:cubicBezTo>
                  <a:pt x="500" y="13"/>
                  <a:pt x="500" y="13"/>
                  <a:pt x="500" y="13"/>
                </a:cubicBezTo>
                <a:cubicBezTo>
                  <a:pt x="413" y="122"/>
                  <a:pt x="413" y="122"/>
                  <a:pt x="413" y="122"/>
                </a:cubicBezTo>
                <a:cubicBezTo>
                  <a:pt x="457" y="123"/>
                  <a:pt x="457" y="123"/>
                  <a:pt x="457" y="123"/>
                </a:cubicBezTo>
                <a:cubicBezTo>
                  <a:pt x="454" y="133"/>
                  <a:pt x="450" y="144"/>
                  <a:pt x="446" y="154"/>
                </a:cubicBezTo>
                <a:close/>
                <a:moveTo>
                  <a:pt x="553" y="171"/>
                </a:moveTo>
                <a:cubicBezTo>
                  <a:pt x="553" y="176"/>
                  <a:pt x="549" y="180"/>
                  <a:pt x="545" y="181"/>
                </a:cubicBezTo>
                <a:cubicBezTo>
                  <a:pt x="545" y="182"/>
                  <a:pt x="545" y="182"/>
                  <a:pt x="545" y="183"/>
                </a:cubicBezTo>
                <a:cubicBezTo>
                  <a:pt x="545" y="189"/>
                  <a:pt x="540" y="194"/>
                  <a:pt x="534" y="194"/>
                </a:cubicBezTo>
                <a:cubicBezTo>
                  <a:pt x="220" y="194"/>
                  <a:pt x="220" y="194"/>
                  <a:pt x="220" y="194"/>
                </a:cubicBezTo>
                <a:cubicBezTo>
                  <a:pt x="219" y="196"/>
                  <a:pt x="218" y="197"/>
                  <a:pt x="217" y="199"/>
                </a:cubicBezTo>
                <a:cubicBezTo>
                  <a:pt x="214" y="197"/>
                  <a:pt x="211" y="195"/>
                  <a:pt x="208" y="194"/>
                </a:cubicBezTo>
                <a:cubicBezTo>
                  <a:pt x="151" y="194"/>
                  <a:pt x="151" y="194"/>
                  <a:pt x="151" y="194"/>
                </a:cubicBezTo>
                <a:cubicBezTo>
                  <a:pt x="152" y="197"/>
                  <a:pt x="152" y="200"/>
                  <a:pt x="152" y="204"/>
                </a:cubicBezTo>
                <a:cubicBezTo>
                  <a:pt x="161" y="212"/>
                  <a:pt x="175" y="223"/>
                  <a:pt x="190" y="236"/>
                </a:cubicBezTo>
                <a:cubicBezTo>
                  <a:pt x="220" y="277"/>
                  <a:pt x="231" y="309"/>
                  <a:pt x="248" y="338"/>
                </a:cubicBezTo>
                <a:cubicBezTo>
                  <a:pt x="213" y="356"/>
                  <a:pt x="213" y="356"/>
                  <a:pt x="213" y="356"/>
                </a:cubicBezTo>
                <a:cubicBezTo>
                  <a:pt x="170" y="280"/>
                  <a:pt x="170" y="280"/>
                  <a:pt x="170" y="280"/>
                </a:cubicBezTo>
                <a:cubicBezTo>
                  <a:pt x="167" y="271"/>
                  <a:pt x="150" y="258"/>
                  <a:pt x="134" y="245"/>
                </a:cubicBezTo>
                <a:cubicBezTo>
                  <a:pt x="147" y="280"/>
                  <a:pt x="166" y="337"/>
                  <a:pt x="175" y="372"/>
                </a:cubicBezTo>
                <a:cubicBezTo>
                  <a:pt x="138" y="383"/>
                  <a:pt x="138" y="383"/>
                  <a:pt x="138" y="383"/>
                </a:cubicBezTo>
                <a:cubicBezTo>
                  <a:pt x="121" y="331"/>
                  <a:pt x="103" y="282"/>
                  <a:pt x="82" y="232"/>
                </a:cubicBezTo>
                <a:cubicBezTo>
                  <a:pt x="76" y="232"/>
                  <a:pt x="70" y="231"/>
                  <a:pt x="64" y="231"/>
                </a:cubicBezTo>
                <a:cubicBezTo>
                  <a:pt x="64" y="231"/>
                  <a:pt x="64" y="231"/>
                  <a:pt x="64" y="230"/>
                </a:cubicBezTo>
                <a:cubicBezTo>
                  <a:pt x="64" y="218"/>
                  <a:pt x="65" y="207"/>
                  <a:pt x="65" y="195"/>
                </a:cubicBezTo>
                <a:cubicBezTo>
                  <a:pt x="54" y="195"/>
                  <a:pt x="40" y="199"/>
                  <a:pt x="33" y="214"/>
                </a:cubicBezTo>
                <a:cubicBezTo>
                  <a:pt x="26" y="227"/>
                  <a:pt x="31" y="237"/>
                  <a:pt x="41" y="253"/>
                </a:cubicBezTo>
                <a:cubicBezTo>
                  <a:pt x="47" y="262"/>
                  <a:pt x="54" y="274"/>
                  <a:pt x="56" y="287"/>
                </a:cubicBezTo>
                <a:cubicBezTo>
                  <a:pt x="58" y="300"/>
                  <a:pt x="56" y="320"/>
                  <a:pt x="52" y="338"/>
                </a:cubicBezTo>
                <a:cubicBezTo>
                  <a:pt x="66" y="338"/>
                  <a:pt x="82" y="341"/>
                  <a:pt x="97" y="350"/>
                </a:cubicBezTo>
                <a:cubicBezTo>
                  <a:pt x="103" y="353"/>
                  <a:pt x="104" y="360"/>
                  <a:pt x="101" y="366"/>
                </a:cubicBezTo>
                <a:cubicBezTo>
                  <a:pt x="98" y="371"/>
                  <a:pt x="91" y="373"/>
                  <a:pt x="86" y="370"/>
                </a:cubicBezTo>
                <a:cubicBezTo>
                  <a:pt x="71" y="360"/>
                  <a:pt x="55" y="359"/>
                  <a:pt x="43" y="361"/>
                </a:cubicBezTo>
                <a:cubicBezTo>
                  <a:pt x="40" y="366"/>
                  <a:pt x="37" y="370"/>
                  <a:pt x="33" y="373"/>
                </a:cubicBezTo>
                <a:cubicBezTo>
                  <a:pt x="29" y="376"/>
                  <a:pt x="25" y="378"/>
                  <a:pt x="21" y="378"/>
                </a:cubicBezTo>
                <a:cubicBezTo>
                  <a:pt x="19" y="378"/>
                  <a:pt x="16" y="377"/>
                  <a:pt x="14" y="377"/>
                </a:cubicBezTo>
                <a:cubicBezTo>
                  <a:pt x="6" y="373"/>
                  <a:pt x="4" y="367"/>
                  <a:pt x="4" y="364"/>
                </a:cubicBezTo>
                <a:cubicBezTo>
                  <a:pt x="3" y="360"/>
                  <a:pt x="4" y="353"/>
                  <a:pt x="14" y="347"/>
                </a:cubicBezTo>
                <a:cubicBezTo>
                  <a:pt x="17" y="345"/>
                  <a:pt x="22" y="343"/>
                  <a:pt x="27" y="342"/>
                </a:cubicBezTo>
                <a:cubicBezTo>
                  <a:pt x="32" y="327"/>
                  <a:pt x="36" y="306"/>
                  <a:pt x="34" y="290"/>
                </a:cubicBezTo>
                <a:cubicBezTo>
                  <a:pt x="32" y="281"/>
                  <a:pt x="27" y="273"/>
                  <a:pt x="22" y="264"/>
                </a:cubicBezTo>
                <a:cubicBezTo>
                  <a:pt x="12" y="249"/>
                  <a:pt x="0" y="229"/>
                  <a:pt x="12" y="204"/>
                </a:cubicBezTo>
                <a:cubicBezTo>
                  <a:pt x="21" y="186"/>
                  <a:pt x="36" y="177"/>
                  <a:pt x="51" y="174"/>
                </a:cubicBezTo>
                <a:cubicBezTo>
                  <a:pt x="33" y="167"/>
                  <a:pt x="33" y="167"/>
                  <a:pt x="33" y="167"/>
                </a:cubicBezTo>
                <a:cubicBezTo>
                  <a:pt x="29" y="165"/>
                  <a:pt x="29" y="165"/>
                  <a:pt x="29" y="165"/>
                </a:cubicBezTo>
                <a:cubicBezTo>
                  <a:pt x="28" y="165"/>
                  <a:pt x="28" y="165"/>
                  <a:pt x="28" y="165"/>
                </a:cubicBezTo>
                <a:cubicBezTo>
                  <a:pt x="28" y="164"/>
                  <a:pt x="28" y="164"/>
                  <a:pt x="28" y="164"/>
                </a:cubicBezTo>
                <a:cubicBezTo>
                  <a:pt x="27" y="164"/>
                  <a:pt x="27" y="164"/>
                  <a:pt x="27" y="164"/>
                </a:cubicBezTo>
                <a:cubicBezTo>
                  <a:pt x="15" y="103"/>
                  <a:pt x="24" y="147"/>
                  <a:pt x="21" y="134"/>
                </a:cubicBezTo>
                <a:cubicBezTo>
                  <a:pt x="21" y="134"/>
                  <a:pt x="21" y="134"/>
                  <a:pt x="21" y="134"/>
                </a:cubicBezTo>
                <a:cubicBezTo>
                  <a:pt x="21" y="134"/>
                  <a:pt x="21" y="134"/>
                  <a:pt x="21" y="134"/>
                </a:cubicBezTo>
                <a:cubicBezTo>
                  <a:pt x="22" y="133"/>
                  <a:pt x="22" y="133"/>
                  <a:pt x="22" y="133"/>
                </a:cubicBezTo>
                <a:cubicBezTo>
                  <a:pt x="23" y="132"/>
                  <a:pt x="23" y="132"/>
                  <a:pt x="23" y="132"/>
                </a:cubicBezTo>
                <a:cubicBezTo>
                  <a:pt x="30" y="125"/>
                  <a:pt x="30" y="125"/>
                  <a:pt x="30" y="125"/>
                </a:cubicBezTo>
                <a:cubicBezTo>
                  <a:pt x="44" y="113"/>
                  <a:pt x="44" y="113"/>
                  <a:pt x="44" y="113"/>
                </a:cubicBezTo>
                <a:cubicBezTo>
                  <a:pt x="71" y="89"/>
                  <a:pt x="71" y="89"/>
                  <a:pt x="71" y="89"/>
                </a:cubicBezTo>
                <a:cubicBezTo>
                  <a:pt x="76" y="84"/>
                  <a:pt x="87" y="79"/>
                  <a:pt x="90" y="79"/>
                </a:cubicBezTo>
                <a:cubicBezTo>
                  <a:pt x="101" y="77"/>
                  <a:pt x="108" y="77"/>
                  <a:pt x="116" y="78"/>
                </a:cubicBezTo>
                <a:cubicBezTo>
                  <a:pt x="116" y="79"/>
                  <a:pt x="116" y="79"/>
                  <a:pt x="116" y="79"/>
                </a:cubicBezTo>
                <a:cubicBezTo>
                  <a:pt x="109" y="89"/>
                  <a:pt x="109" y="89"/>
                  <a:pt x="109" y="89"/>
                </a:cubicBezTo>
                <a:cubicBezTo>
                  <a:pt x="117" y="97"/>
                  <a:pt x="117" y="97"/>
                  <a:pt x="117" y="97"/>
                </a:cubicBezTo>
                <a:cubicBezTo>
                  <a:pt x="113" y="108"/>
                  <a:pt x="113" y="108"/>
                  <a:pt x="113" y="108"/>
                </a:cubicBezTo>
                <a:cubicBezTo>
                  <a:pt x="123" y="150"/>
                  <a:pt x="123" y="150"/>
                  <a:pt x="123" y="150"/>
                </a:cubicBezTo>
                <a:cubicBezTo>
                  <a:pt x="126" y="92"/>
                  <a:pt x="126" y="92"/>
                  <a:pt x="126" y="92"/>
                </a:cubicBezTo>
                <a:cubicBezTo>
                  <a:pt x="124" y="89"/>
                  <a:pt x="124" y="89"/>
                  <a:pt x="124" y="89"/>
                </a:cubicBezTo>
                <a:cubicBezTo>
                  <a:pt x="127" y="76"/>
                  <a:pt x="127" y="76"/>
                  <a:pt x="127" y="76"/>
                </a:cubicBezTo>
                <a:cubicBezTo>
                  <a:pt x="133" y="76"/>
                  <a:pt x="133" y="76"/>
                  <a:pt x="133" y="76"/>
                </a:cubicBezTo>
                <a:cubicBezTo>
                  <a:pt x="135" y="90"/>
                  <a:pt x="135" y="90"/>
                  <a:pt x="135" y="90"/>
                </a:cubicBezTo>
                <a:cubicBezTo>
                  <a:pt x="133" y="92"/>
                  <a:pt x="133" y="92"/>
                  <a:pt x="133" y="92"/>
                </a:cubicBezTo>
                <a:cubicBezTo>
                  <a:pt x="134" y="150"/>
                  <a:pt x="134" y="150"/>
                  <a:pt x="134" y="150"/>
                </a:cubicBezTo>
                <a:cubicBezTo>
                  <a:pt x="145" y="109"/>
                  <a:pt x="145" y="109"/>
                  <a:pt x="145" y="109"/>
                </a:cubicBezTo>
                <a:cubicBezTo>
                  <a:pt x="142" y="97"/>
                  <a:pt x="142" y="97"/>
                  <a:pt x="142" y="97"/>
                </a:cubicBezTo>
                <a:cubicBezTo>
                  <a:pt x="149" y="91"/>
                  <a:pt x="149" y="91"/>
                  <a:pt x="149" y="91"/>
                </a:cubicBezTo>
                <a:cubicBezTo>
                  <a:pt x="186" y="142"/>
                  <a:pt x="186" y="142"/>
                  <a:pt x="186" y="142"/>
                </a:cubicBezTo>
                <a:cubicBezTo>
                  <a:pt x="187" y="142"/>
                  <a:pt x="219" y="156"/>
                  <a:pt x="234" y="162"/>
                </a:cubicBezTo>
                <a:cubicBezTo>
                  <a:pt x="233" y="165"/>
                  <a:pt x="232" y="168"/>
                  <a:pt x="230" y="171"/>
                </a:cubicBezTo>
                <a:cubicBezTo>
                  <a:pt x="419" y="171"/>
                  <a:pt x="419" y="171"/>
                  <a:pt x="419" y="171"/>
                </a:cubicBezTo>
                <a:cubicBezTo>
                  <a:pt x="419" y="171"/>
                  <a:pt x="419" y="171"/>
                  <a:pt x="419" y="171"/>
                </a:cubicBezTo>
                <a:cubicBezTo>
                  <a:pt x="419" y="164"/>
                  <a:pt x="424" y="159"/>
                  <a:pt x="430" y="159"/>
                </a:cubicBezTo>
                <a:cubicBezTo>
                  <a:pt x="542" y="159"/>
                  <a:pt x="542" y="159"/>
                  <a:pt x="542" y="159"/>
                </a:cubicBezTo>
                <a:cubicBezTo>
                  <a:pt x="548" y="159"/>
                  <a:pt x="553" y="164"/>
                  <a:pt x="553" y="171"/>
                </a:cubicBezTo>
                <a:close/>
                <a:moveTo>
                  <a:pt x="167" y="171"/>
                </a:moveTo>
                <a:cubicBezTo>
                  <a:pt x="163" y="169"/>
                  <a:pt x="160" y="166"/>
                  <a:pt x="156" y="162"/>
                </a:cubicBezTo>
                <a:cubicBezTo>
                  <a:pt x="148" y="151"/>
                  <a:pt x="148" y="151"/>
                  <a:pt x="148" y="151"/>
                </a:cubicBezTo>
                <a:cubicBezTo>
                  <a:pt x="149" y="158"/>
                  <a:pt x="149" y="165"/>
                  <a:pt x="150" y="171"/>
                </a:cubicBezTo>
                <a:lnTo>
                  <a:pt x="167" y="171"/>
                </a:lnTo>
                <a:close/>
              </a:path>
            </a:pathLst>
          </a:custGeom>
          <a:solidFill>
            <a:srgbClr val="00075A"/>
          </a:solidFill>
          <a:ln>
            <a:noFill/>
          </a:ln>
          <a:extLst/>
        </p:spPr>
        <p:txBody>
          <a:bodyPr vert="horz" wrap="square" lIns="91439" tIns="45719" rIns="91439" bIns="45719" numCol="1" anchor="t" anchorCtr="0" compatLnSpc="1">
            <a:prstTxWarp prst="textNoShape">
              <a:avLst/>
            </a:prstTxWarp>
          </a:bodyPr>
          <a:lstStyle/>
          <a:p>
            <a:endParaRPr lang="zh-CN" altLang="en-US" sz="3200">
              <a:solidFill>
                <a:schemeClr val="bg1"/>
              </a:solidFill>
              <a:ea typeface="微软雅黑"/>
            </a:endParaRPr>
          </a:p>
        </p:txBody>
      </p:sp>
    </p:spTree>
    <p:extLst>
      <p:ext uri="{BB962C8B-B14F-4D97-AF65-F5344CB8AC3E}">
        <p14:creationId xmlns:p14="http://schemas.microsoft.com/office/powerpoint/2010/main" val="235560475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strVal val="#ppt_w*0.70"/>
                                          </p:val>
                                        </p:tav>
                                        <p:tav tm="100000">
                                          <p:val>
                                            <p:strVal val="#ppt_w"/>
                                          </p:val>
                                        </p:tav>
                                      </p:tavLst>
                                    </p:anim>
                                    <p:anim calcmode="lin" valueType="num">
                                      <p:cBhvr>
                                        <p:cTn id="8" dur="1000" fill="hold"/>
                                        <p:tgtEl>
                                          <p:spTgt spid="14"/>
                                        </p:tgtEl>
                                        <p:attrNameLst>
                                          <p:attrName>ppt_h</p:attrName>
                                        </p:attrNameLst>
                                      </p:cBhvr>
                                      <p:tavLst>
                                        <p:tav tm="0">
                                          <p:val>
                                            <p:strVal val="#ppt_h"/>
                                          </p:val>
                                        </p:tav>
                                        <p:tav tm="100000">
                                          <p:val>
                                            <p:strVal val="#ppt_h"/>
                                          </p:val>
                                        </p:tav>
                                      </p:tavLst>
                                    </p:anim>
                                    <p:animEffect transition="in" filter="fade">
                                      <p:cBhvr>
                                        <p:cTn id="9" dur="1000"/>
                                        <p:tgtEl>
                                          <p:spTgt spid="14"/>
                                        </p:tgtEl>
                                      </p:cBhvr>
                                    </p:animEffect>
                                  </p:childTnLst>
                                </p:cTn>
                              </p:par>
                              <p:par>
                                <p:cTn id="10" presetID="55" presetClass="entr" presetSubtype="0" fill="hold" grpId="0" nodeType="withEffect">
                                  <p:stCondLst>
                                    <p:cond delay="0"/>
                                  </p:stCondLst>
                                  <p:childTnLst>
                                    <p:set>
                                      <p:cBhvr>
                                        <p:cTn id="11" dur="1" fill="hold">
                                          <p:stCondLst>
                                            <p:cond delay="0"/>
                                          </p:stCondLst>
                                        </p:cTn>
                                        <p:tgtEl>
                                          <p:spTgt spid="15"/>
                                        </p:tgtEl>
                                        <p:attrNameLst>
                                          <p:attrName>style.visibility</p:attrName>
                                        </p:attrNameLst>
                                      </p:cBhvr>
                                      <p:to>
                                        <p:strVal val="visible"/>
                                      </p:to>
                                    </p:set>
                                    <p:anim calcmode="lin" valueType="num">
                                      <p:cBhvr>
                                        <p:cTn id="12" dur="1000" fill="hold"/>
                                        <p:tgtEl>
                                          <p:spTgt spid="15"/>
                                        </p:tgtEl>
                                        <p:attrNameLst>
                                          <p:attrName>ppt_w</p:attrName>
                                        </p:attrNameLst>
                                      </p:cBhvr>
                                      <p:tavLst>
                                        <p:tav tm="0">
                                          <p:val>
                                            <p:strVal val="#ppt_w*0.70"/>
                                          </p:val>
                                        </p:tav>
                                        <p:tav tm="100000">
                                          <p:val>
                                            <p:strVal val="#ppt_w"/>
                                          </p:val>
                                        </p:tav>
                                      </p:tavLst>
                                    </p:anim>
                                    <p:anim calcmode="lin" valueType="num">
                                      <p:cBhvr>
                                        <p:cTn id="13" dur="1000" fill="hold"/>
                                        <p:tgtEl>
                                          <p:spTgt spid="15"/>
                                        </p:tgtEl>
                                        <p:attrNameLst>
                                          <p:attrName>ppt_h</p:attrName>
                                        </p:attrNameLst>
                                      </p:cBhvr>
                                      <p:tavLst>
                                        <p:tav tm="0">
                                          <p:val>
                                            <p:strVal val="#ppt_h"/>
                                          </p:val>
                                        </p:tav>
                                        <p:tav tm="100000">
                                          <p:val>
                                            <p:strVal val="#ppt_h"/>
                                          </p:val>
                                        </p:tav>
                                      </p:tavLst>
                                    </p:anim>
                                    <p:animEffect transition="in" filter="fade">
                                      <p:cBhvr>
                                        <p:cTn id="14" dur="1000"/>
                                        <p:tgtEl>
                                          <p:spTgt spid="1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fade">
                                      <p:cBhvr>
                                        <p:cTn id="17" dur="500"/>
                                        <p:tgtEl>
                                          <p:spTgt spid="19"/>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500"/>
                                        <p:tgtEl>
                                          <p:spTgt spid="21"/>
                                        </p:tgtEl>
                                      </p:cBhvr>
                                    </p:animEffect>
                                  </p:childTnLst>
                                </p:cTn>
                              </p:par>
                            </p:childTnLst>
                          </p:cTn>
                        </p:par>
                        <p:par>
                          <p:cTn id="21" fill="hold">
                            <p:stCondLst>
                              <p:cond delay="1000"/>
                            </p:stCondLst>
                            <p:childTnLst>
                              <p:par>
                                <p:cTn id="22" presetID="55" presetClass="entr" presetSubtype="0" fill="hold" grpId="0" nodeType="afterEffect">
                                  <p:stCondLst>
                                    <p:cond delay="0"/>
                                  </p:stCondLst>
                                  <p:childTnLst>
                                    <p:set>
                                      <p:cBhvr>
                                        <p:cTn id="23" dur="1" fill="hold">
                                          <p:stCondLst>
                                            <p:cond delay="0"/>
                                          </p:stCondLst>
                                        </p:cTn>
                                        <p:tgtEl>
                                          <p:spTgt spid="16"/>
                                        </p:tgtEl>
                                        <p:attrNameLst>
                                          <p:attrName>style.visibility</p:attrName>
                                        </p:attrNameLst>
                                      </p:cBhvr>
                                      <p:to>
                                        <p:strVal val="visible"/>
                                      </p:to>
                                    </p:set>
                                    <p:anim calcmode="lin" valueType="num">
                                      <p:cBhvr>
                                        <p:cTn id="24" dur="1000" fill="hold"/>
                                        <p:tgtEl>
                                          <p:spTgt spid="16"/>
                                        </p:tgtEl>
                                        <p:attrNameLst>
                                          <p:attrName>ppt_w</p:attrName>
                                        </p:attrNameLst>
                                      </p:cBhvr>
                                      <p:tavLst>
                                        <p:tav tm="0">
                                          <p:val>
                                            <p:strVal val="#ppt_w*0.70"/>
                                          </p:val>
                                        </p:tav>
                                        <p:tav tm="100000">
                                          <p:val>
                                            <p:strVal val="#ppt_w"/>
                                          </p:val>
                                        </p:tav>
                                      </p:tavLst>
                                    </p:anim>
                                    <p:anim calcmode="lin" valueType="num">
                                      <p:cBhvr>
                                        <p:cTn id="25" dur="1000" fill="hold"/>
                                        <p:tgtEl>
                                          <p:spTgt spid="16"/>
                                        </p:tgtEl>
                                        <p:attrNameLst>
                                          <p:attrName>ppt_h</p:attrName>
                                        </p:attrNameLst>
                                      </p:cBhvr>
                                      <p:tavLst>
                                        <p:tav tm="0">
                                          <p:val>
                                            <p:strVal val="#ppt_h"/>
                                          </p:val>
                                        </p:tav>
                                        <p:tav tm="100000">
                                          <p:val>
                                            <p:strVal val="#ppt_h"/>
                                          </p:val>
                                        </p:tav>
                                      </p:tavLst>
                                    </p:anim>
                                    <p:animEffect transition="in" filter="fade">
                                      <p:cBhvr>
                                        <p:cTn id="26" dur="1000"/>
                                        <p:tgtEl>
                                          <p:spTgt spid="16"/>
                                        </p:tgtEl>
                                      </p:cBhvr>
                                    </p:animEffect>
                                  </p:childTnLst>
                                </p:cTn>
                              </p:par>
                              <p:par>
                                <p:cTn id="27" presetID="55" presetClass="entr" presetSubtype="0" fill="hold" grpId="0" nodeType="withEffect">
                                  <p:stCondLst>
                                    <p:cond delay="0"/>
                                  </p:stCondLst>
                                  <p:childTnLst>
                                    <p:set>
                                      <p:cBhvr>
                                        <p:cTn id="28" dur="1" fill="hold">
                                          <p:stCondLst>
                                            <p:cond delay="0"/>
                                          </p:stCondLst>
                                        </p:cTn>
                                        <p:tgtEl>
                                          <p:spTgt spid="17"/>
                                        </p:tgtEl>
                                        <p:attrNameLst>
                                          <p:attrName>style.visibility</p:attrName>
                                        </p:attrNameLst>
                                      </p:cBhvr>
                                      <p:to>
                                        <p:strVal val="visible"/>
                                      </p:to>
                                    </p:set>
                                    <p:anim calcmode="lin" valueType="num">
                                      <p:cBhvr>
                                        <p:cTn id="29" dur="1000" fill="hold"/>
                                        <p:tgtEl>
                                          <p:spTgt spid="17"/>
                                        </p:tgtEl>
                                        <p:attrNameLst>
                                          <p:attrName>ppt_w</p:attrName>
                                        </p:attrNameLst>
                                      </p:cBhvr>
                                      <p:tavLst>
                                        <p:tav tm="0">
                                          <p:val>
                                            <p:strVal val="#ppt_w*0.70"/>
                                          </p:val>
                                        </p:tav>
                                        <p:tav tm="100000">
                                          <p:val>
                                            <p:strVal val="#ppt_w"/>
                                          </p:val>
                                        </p:tav>
                                      </p:tavLst>
                                    </p:anim>
                                    <p:anim calcmode="lin" valueType="num">
                                      <p:cBhvr>
                                        <p:cTn id="30" dur="1000" fill="hold"/>
                                        <p:tgtEl>
                                          <p:spTgt spid="17"/>
                                        </p:tgtEl>
                                        <p:attrNameLst>
                                          <p:attrName>ppt_h</p:attrName>
                                        </p:attrNameLst>
                                      </p:cBhvr>
                                      <p:tavLst>
                                        <p:tav tm="0">
                                          <p:val>
                                            <p:strVal val="#ppt_h"/>
                                          </p:val>
                                        </p:tav>
                                        <p:tav tm="100000">
                                          <p:val>
                                            <p:strVal val="#ppt_h"/>
                                          </p:val>
                                        </p:tav>
                                      </p:tavLst>
                                    </p:anim>
                                    <p:animEffect transition="in" filter="fade">
                                      <p:cBhvr>
                                        <p:cTn id="31" dur="1000"/>
                                        <p:tgtEl>
                                          <p:spTgt spid="1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Effect transition="in" filter="fade">
                                      <p:cBhvr>
                                        <p:cTn id="37" dur="500"/>
                                        <p:tgtEl>
                                          <p:spTgt spid="20"/>
                                        </p:tgtEl>
                                      </p:cBhvr>
                                    </p:animEffect>
                                  </p:childTnLst>
                                </p:cTn>
                              </p:par>
                            </p:childTnLst>
                          </p:cTn>
                        </p:par>
                        <p:par>
                          <p:cTn id="38" fill="hold">
                            <p:stCondLst>
                              <p:cond delay="2000"/>
                            </p:stCondLst>
                            <p:childTnLst>
                              <p:par>
                                <p:cTn id="39" presetID="10" presetClass="entr" presetSubtype="0" fill="hold" grpId="0" nodeType="after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fade">
                                      <p:cBhvr>
                                        <p:cTn id="41" dur="500"/>
                                        <p:tgtEl>
                                          <p:spTgt spid="7"/>
                                        </p:tgtEl>
                                      </p:cBhvr>
                                    </p:animEffect>
                                  </p:childTnLst>
                                </p:cTn>
                              </p:par>
                            </p:childTnLst>
                          </p:cTn>
                        </p:par>
                        <p:par>
                          <p:cTn id="42" fill="hold">
                            <p:stCondLst>
                              <p:cond delay="2500"/>
                            </p:stCondLst>
                            <p:childTnLst>
                              <p:par>
                                <p:cTn id="43" presetID="2" presetClass="entr" presetSubtype="4" decel="100000" fill="hold" grpId="0" nodeType="afterEffect">
                                  <p:stCondLst>
                                    <p:cond delay="0"/>
                                  </p:stCondLst>
                                  <p:childTnLst>
                                    <p:set>
                                      <p:cBhvr>
                                        <p:cTn id="44" dur="1" fill="hold">
                                          <p:stCondLst>
                                            <p:cond delay="0"/>
                                          </p:stCondLst>
                                        </p:cTn>
                                        <p:tgtEl>
                                          <p:spTgt spid="6"/>
                                        </p:tgtEl>
                                        <p:attrNameLst>
                                          <p:attrName>style.visibility</p:attrName>
                                        </p:attrNameLst>
                                      </p:cBhvr>
                                      <p:to>
                                        <p:strVal val="visible"/>
                                      </p:to>
                                    </p:set>
                                    <p:anim calcmode="lin" valueType="num">
                                      <p:cBhvr additive="base">
                                        <p:cTn id="45" dur="500" fill="hold"/>
                                        <p:tgtEl>
                                          <p:spTgt spid="6"/>
                                        </p:tgtEl>
                                        <p:attrNameLst>
                                          <p:attrName>ppt_x</p:attrName>
                                        </p:attrNameLst>
                                      </p:cBhvr>
                                      <p:tavLst>
                                        <p:tav tm="0">
                                          <p:val>
                                            <p:strVal val="#ppt_x"/>
                                          </p:val>
                                        </p:tav>
                                        <p:tav tm="100000">
                                          <p:val>
                                            <p:strVal val="#ppt_x"/>
                                          </p:val>
                                        </p:tav>
                                      </p:tavLst>
                                    </p:anim>
                                    <p:anim calcmode="lin" valueType="num">
                                      <p:cBhvr additive="base">
                                        <p:cTn id="46" dur="500" fill="hold"/>
                                        <p:tgtEl>
                                          <p:spTgt spid="6"/>
                                        </p:tgtEl>
                                        <p:attrNameLst>
                                          <p:attrName>ppt_y</p:attrName>
                                        </p:attrNameLst>
                                      </p:cBhvr>
                                      <p:tavLst>
                                        <p:tav tm="0">
                                          <p:val>
                                            <p:strVal val="1+#ppt_h/2"/>
                                          </p:val>
                                        </p:tav>
                                        <p:tav tm="100000">
                                          <p:val>
                                            <p:strVal val="#ppt_y"/>
                                          </p:val>
                                        </p:tav>
                                      </p:tavLst>
                                    </p:anim>
                                  </p:childTnLst>
                                </p:cTn>
                              </p:par>
                            </p:childTnLst>
                          </p:cTn>
                        </p:par>
                        <p:par>
                          <p:cTn id="47" fill="hold">
                            <p:stCondLst>
                              <p:cond delay="3000"/>
                            </p:stCondLst>
                            <p:childTnLst>
                              <p:par>
                                <p:cTn id="48" presetID="10" presetClass="entr" presetSubtype="0" fill="hold" grpId="0" nodeType="after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fade">
                                      <p:cBhvr>
                                        <p:cTn id="50" dur="500"/>
                                        <p:tgtEl>
                                          <p:spTgt spid="9"/>
                                        </p:tgtEl>
                                      </p:cBhvr>
                                    </p:animEffect>
                                  </p:childTnLst>
                                </p:cTn>
                              </p:par>
                            </p:childTnLst>
                          </p:cTn>
                        </p:par>
                        <p:par>
                          <p:cTn id="51" fill="hold">
                            <p:stCondLst>
                              <p:cond delay="3500"/>
                            </p:stCondLst>
                            <p:childTnLst>
                              <p:par>
                                <p:cTn id="52" presetID="2" presetClass="entr" presetSubtype="4" decel="100000" fill="hold" grpId="0" nodeType="afterEffect">
                                  <p:stCondLst>
                                    <p:cond delay="0"/>
                                  </p:stCondLst>
                                  <p:childTnLst>
                                    <p:set>
                                      <p:cBhvr>
                                        <p:cTn id="53" dur="1" fill="hold">
                                          <p:stCondLst>
                                            <p:cond delay="0"/>
                                          </p:stCondLst>
                                        </p:cTn>
                                        <p:tgtEl>
                                          <p:spTgt spid="8"/>
                                        </p:tgtEl>
                                        <p:attrNameLst>
                                          <p:attrName>style.visibility</p:attrName>
                                        </p:attrNameLst>
                                      </p:cBhvr>
                                      <p:to>
                                        <p:strVal val="visible"/>
                                      </p:to>
                                    </p:set>
                                    <p:anim calcmode="lin" valueType="num">
                                      <p:cBhvr additive="base">
                                        <p:cTn id="54" dur="500" fill="hold"/>
                                        <p:tgtEl>
                                          <p:spTgt spid="8"/>
                                        </p:tgtEl>
                                        <p:attrNameLst>
                                          <p:attrName>ppt_x</p:attrName>
                                        </p:attrNameLst>
                                      </p:cBhvr>
                                      <p:tavLst>
                                        <p:tav tm="0">
                                          <p:val>
                                            <p:strVal val="#ppt_x"/>
                                          </p:val>
                                        </p:tav>
                                        <p:tav tm="100000">
                                          <p:val>
                                            <p:strVal val="#ppt_x"/>
                                          </p:val>
                                        </p:tav>
                                      </p:tavLst>
                                    </p:anim>
                                    <p:anim calcmode="lin" valueType="num">
                                      <p:cBhvr additive="base">
                                        <p:cTn id="55" dur="500" fill="hold"/>
                                        <p:tgtEl>
                                          <p:spTgt spid="8"/>
                                        </p:tgtEl>
                                        <p:attrNameLst>
                                          <p:attrName>ppt_y</p:attrName>
                                        </p:attrNameLst>
                                      </p:cBhvr>
                                      <p:tavLst>
                                        <p:tav tm="0">
                                          <p:val>
                                            <p:strVal val="1+#ppt_h/2"/>
                                          </p:val>
                                        </p:tav>
                                        <p:tav tm="100000">
                                          <p:val>
                                            <p:strVal val="#ppt_y"/>
                                          </p:val>
                                        </p:tav>
                                      </p:tavLst>
                                    </p:anim>
                                  </p:childTnLst>
                                </p:cTn>
                              </p:par>
                            </p:childTnLst>
                          </p:cTn>
                        </p:par>
                        <p:par>
                          <p:cTn id="56" fill="hold">
                            <p:stCondLst>
                              <p:cond delay="4000"/>
                            </p:stCondLst>
                            <p:childTnLst>
                              <p:par>
                                <p:cTn id="57" presetID="10" presetClass="entr" presetSubtype="0" fill="hold" grpId="0" nodeType="after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fade">
                                      <p:cBhvr>
                                        <p:cTn id="59" dur="500"/>
                                        <p:tgtEl>
                                          <p:spTgt spid="11"/>
                                        </p:tgtEl>
                                      </p:cBhvr>
                                    </p:animEffect>
                                  </p:childTnLst>
                                </p:cTn>
                              </p:par>
                            </p:childTnLst>
                          </p:cTn>
                        </p:par>
                        <p:par>
                          <p:cTn id="60" fill="hold">
                            <p:stCondLst>
                              <p:cond delay="4500"/>
                            </p:stCondLst>
                            <p:childTnLst>
                              <p:par>
                                <p:cTn id="61" presetID="2" presetClass="entr" presetSubtype="4" decel="100000" fill="hold" grpId="0" nodeType="afterEffect">
                                  <p:stCondLst>
                                    <p:cond delay="0"/>
                                  </p:stCondLst>
                                  <p:childTnLst>
                                    <p:set>
                                      <p:cBhvr>
                                        <p:cTn id="62" dur="1" fill="hold">
                                          <p:stCondLst>
                                            <p:cond delay="0"/>
                                          </p:stCondLst>
                                        </p:cTn>
                                        <p:tgtEl>
                                          <p:spTgt spid="10"/>
                                        </p:tgtEl>
                                        <p:attrNameLst>
                                          <p:attrName>style.visibility</p:attrName>
                                        </p:attrNameLst>
                                      </p:cBhvr>
                                      <p:to>
                                        <p:strVal val="visible"/>
                                      </p:to>
                                    </p:set>
                                    <p:anim calcmode="lin" valueType="num">
                                      <p:cBhvr additive="base">
                                        <p:cTn id="63" dur="500" fill="hold"/>
                                        <p:tgtEl>
                                          <p:spTgt spid="10"/>
                                        </p:tgtEl>
                                        <p:attrNameLst>
                                          <p:attrName>ppt_x</p:attrName>
                                        </p:attrNameLst>
                                      </p:cBhvr>
                                      <p:tavLst>
                                        <p:tav tm="0">
                                          <p:val>
                                            <p:strVal val="#ppt_x"/>
                                          </p:val>
                                        </p:tav>
                                        <p:tav tm="100000">
                                          <p:val>
                                            <p:strVal val="#ppt_x"/>
                                          </p:val>
                                        </p:tav>
                                      </p:tavLst>
                                    </p:anim>
                                    <p:anim calcmode="lin" valueType="num">
                                      <p:cBhvr additive="base">
                                        <p:cTn id="64" dur="500" fill="hold"/>
                                        <p:tgtEl>
                                          <p:spTgt spid="10"/>
                                        </p:tgtEl>
                                        <p:attrNameLst>
                                          <p:attrName>ppt_y</p:attrName>
                                        </p:attrNameLst>
                                      </p:cBhvr>
                                      <p:tavLst>
                                        <p:tav tm="0">
                                          <p:val>
                                            <p:strVal val="1+#ppt_h/2"/>
                                          </p:val>
                                        </p:tav>
                                        <p:tav tm="100000">
                                          <p:val>
                                            <p:strVal val="#ppt_y"/>
                                          </p:val>
                                        </p:tav>
                                      </p:tavLst>
                                    </p:anim>
                                  </p:childTnLst>
                                </p:cTn>
                              </p:par>
                            </p:childTnLst>
                          </p:cTn>
                        </p:par>
                        <p:par>
                          <p:cTn id="65" fill="hold">
                            <p:stCondLst>
                              <p:cond delay="5000"/>
                            </p:stCondLst>
                            <p:childTnLst>
                              <p:par>
                                <p:cTn id="66" presetID="10" presetClass="entr" presetSubtype="0" fill="hold" grpId="0" nodeType="afterEffect">
                                  <p:stCondLst>
                                    <p:cond delay="0"/>
                                  </p:stCondLst>
                                  <p:childTnLst>
                                    <p:set>
                                      <p:cBhvr>
                                        <p:cTn id="67" dur="1" fill="hold">
                                          <p:stCondLst>
                                            <p:cond delay="0"/>
                                          </p:stCondLst>
                                        </p:cTn>
                                        <p:tgtEl>
                                          <p:spTgt spid="13"/>
                                        </p:tgtEl>
                                        <p:attrNameLst>
                                          <p:attrName>style.visibility</p:attrName>
                                        </p:attrNameLst>
                                      </p:cBhvr>
                                      <p:to>
                                        <p:strVal val="visible"/>
                                      </p:to>
                                    </p:set>
                                    <p:animEffect transition="in" filter="fade">
                                      <p:cBhvr>
                                        <p:cTn id="68" dur="500"/>
                                        <p:tgtEl>
                                          <p:spTgt spid="13"/>
                                        </p:tgtEl>
                                      </p:cBhvr>
                                    </p:animEffect>
                                  </p:childTnLst>
                                </p:cTn>
                              </p:par>
                            </p:childTnLst>
                          </p:cTn>
                        </p:par>
                        <p:par>
                          <p:cTn id="69" fill="hold">
                            <p:stCondLst>
                              <p:cond delay="5500"/>
                            </p:stCondLst>
                            <p:childTnLst>
                              <p:par>
                                <p:cTn id="70" presetID="2" presetClass="entr" presetSubtype="4" decel="100000" fill="hold" grpId="0" nodeType="afterEffect">
                                  <p:stCondLst>
                                    <p:cond delay="0"/>
                                  </p:stCondLst>
                                  <p:childTnLst>
                                    <p:set>
                                      <p:cBhvr>
                                        <p:cTn id="71" dur="1" fill="hold">
                                          <p:stCondLst>
                                            <p:cond delay="0"/>
                                          </p:stCondLst>
                                        </p:cTn>
                                        <p:tgtEl>
                                          <p:spTgt spid="12"/>
                                        </p:tgtEl>
                                        <p:attrNameLst>
                                          <p:attrName>style.visibility</p:attrName>
                                        </p:attrNameLst>
                                      </p:cBhvr>
                                      <p:to>
                                        <p:strVal val="visible"/>
                                      </p:to>
                                    </p:set>
                                    <p:anim calcmode="lin" valueType="num">
                                      <p:cBhvr additive="base">
                                        <p:cTn id="72" dur="500" fill="hold"/>
                                        <p:tgtEl>
                                          <p:spTgt spid="12"/>
                                        </p:tgtEl>
                                        <p:attrNameLst>
                                          <p:attrName>ppt_x</p:attrName>
                                        </p:attrNameLst>
                                      </p:cBhvr>
                                      <p:tavLst>
                                        <p:tav tm="0">
                                          <p:val>
                                            <p:strVal val="#ppt_x"/>
                                          </p:val>
                                        </p:tav>
                                        <p:tav tm="100000">
                                          <p:val>
                                            <p:strVal val="#ppt_x"/>
                                          </p:val>
                                        </p:tav>
                                      </p:tavLst>
                                    </p:anim>
                                    <p:anim calcmode="lin" valueType="num">
                                      <p:cBhvr additive="base">
                                        <p:cTn id="73"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P spid="12" grpId="0"/>
      <p:bldP spid="13" grpId="0"/>
      <p:bldP spid="14" grpId="0" animBg="1"/>
      <p:bldP spid="15" grpId="0" animBg="1"/>
      <p:bldP spid="16" grpId="0" animBg="1"/>
      <p:bldP spid="17" grpId="0" animBg="1"/>
      <p:bldP spid="18" grpId="0" animBg="1"/>
      <p:bldP spid="19" grpId="0" animBg="1"/>
      <p:bldP spid="20" grpId="0" animBg="1"/>
      <p:bldP spid="2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DE209774-E856-45A4-A8DD-A65B56F60FCC}"/>
              </a:ext>
            </a:extLst>
          </p:cNvPr>
          <p:cNvSpPr txBox="1">
            <a:spLocks/>
          </p:cNvSpPr>
          <p:nvPr/>
        </p:nvSpPr>
        <p:spPr>
          <a:xfrm>
            <a:off x="677288" y="546636"/>
            <a:ext cx="3589912" cy="756295"/>
          </a:xfrm>
          <a:prstGeom prst="rect">
            <a:avLst/>
          </a:prstGeom>
        </p:spPr>
        <p:txBody>
          <a:bodyPr/>
          <a:lstStyle>
            <a:defPPr>
              <a:defRPr lang="en-US"/>
            </a:defPPr>
            <a:lvl1pPr>
              <a:lnSpc>
                <a:spcPct val="90000"/>
              </a:lnSpc>
              <a:spcBef>
                <a:spcPct val="0"/>
              </a:spcBef>
              <a:buNone/>
              <a:defRPr sz="4400">
                <a:solidFill>
                  <a:schemeClr val="bg1"/>
                </a:solidFill>
                <a:latin typeface="方正兰亭粗黑_GBK" panose="02000000000000000000" pitchFamily="2" charset="-122"/>
                <a:ea typeface="方正兰亭粗黑_GBK" panose="02000000000000000000" pitchFamily="2" charset="-122"/>
                <a:cs typeface="+mj-cs"/>
              </a:defRPr>
            </a:lvl1pPr>
          </a:lstStyle>
          <a:p>
            <a:r>
              <a:rPr lang="zh-CN" altLang="en-US" sz="3200" dirty="0"/>
              <a:t>市场评估分析</a:t>
            </a:r>
          </a:p>
        </p:txBody>
      </p:sp>
      <p:grpSp>
        <p:nvGrpSpPr>
          <p:cNvPr id="3" name="组合 2">
            <a:extLst>
              <a:ext uri="{FF2B5EF4-FFF2-40B4-BE49-F238E27FC236}">
                <a16:creationId xmlns:a16="http://schemas.microsoft.com/office/drawing/2014/main" xmlns="" id="{55D077F8-DCD3-4E9D-B561-2821B27DC6FA}"/>
              </a:ext>
            </a:extLst>
          </p:cNvPr>
          <p:cNvGrpSpPr/>
          <p:nvPr/>
        </p:nvGrpSpPr>
        <p:grpSpPr>
          <a:xfrm>
            <a:off x="0" y="452431"/>
            <a:ext cx="507999" cy="647163"/>
            <a:chOff x="-43542" y="452431"/>
            <a:chExt cx="507999" cy="647163"/>
          </a:xfrm>
          <a:solidFill>
            <a:schemeClr val="bg1"/>
          </a:solidFill>
        </p:grpSpPr>
        <p:sp>
          <p:nvSpPr>
            <p:cNvPr id="4" name="矩形 3">
              <a:extLst>
                <a:ext uri="{FF2B5EF4-FFF2-40B4-BE49-F238E27FC236}">
                  <a16:creationId xmlns:a16="http://schemas.microsoft.com/office/drawing/2014/main" xmlns="" id="{525B6212-CF1A-4FD7-A6AA-3A85DC823530}"/>
                </a:ext>
              </a:extLst>
            </p:cNvPr>
            <p:cNvSpPr/>
            <p:nvPr/>
          </p:nvSpPr>
          <p:spPr>
            <a:xfrm>
              <a:off x="-43542" y="452431"/>
              <a:ext cx="304800" cy="64716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a:extLst>
                <a:ext uri="{FF2B5EF4-FFF2-40B4-BE49-F238E27FC236}">
                  <a16:creationId xmlns:a16="http://schemas.microsoft.com/office/drawing/2014/main" xmlns="" id="{4047AF6E-5DA5-4110-ADDE-493874383E03}"/>
                </a:ext>
              </a:extLst>
            </p:cNvPr>
            <p:cNvSpPr/>
            <p:nvPr/>
          </p:nvSpPr>
          <p:spPr>
            <a:xfrm>
              <a:off x="335923" y="452431"/>
              <a:ext cx="128534" cy="64716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直接连接符 16">
            <a:extLst>
              <a:ext uri="{FF2B5EF4-FFF2-40B4-BE49-F238E27FC236}">
                <a16:creationId xmlns:a16="http://schemas.microsoft.com/office/drawing/2014/main" xmlns="" id="{90E32CE5-EB5E-41F6-9CE8-4697965C867E}"/>
              </a:ext>
            </a:extLst>
          </p:cNvPr>
          <p:cNvSpPr>
            <a:spLocks noChangeShapeType="1"/>
          </p:cNvSpPr>
          <p:nvPr/>
        </p:nvSpPr>
        <p:spPr bwMode="auto">
          <a:xfrm flipH="1">
            <a:off x="8004177" y="4500563"/>
            <a:ext cx="612775" cy="0"/>
          </a:xfrm>
          <a:prstGeom prst="line">
            <a:avLst/>
          </a:prstGeom>
          <a:noFill/>
          <a:ln w="12700" cmpd="sng">
            <a:solidFill>
              <a:schemeClr val="bg1">
                <a:lumMod val="50000"/>
              </a:schemeClr>
            </a:solidFill>
            <a:miter lim="800000"/>
            <a:headEnd/>
            <a:tailEnd/>
          </a:ln>
          <a:extLst>
            <a:ext uri="{909E8E84-426E-40DD-AFC4-6F175D3DCCD1}">
              <a14:hiddenFill xmlns:a14="http://schemas.microsoft.com/office/drawing/2010/main">
                <a:noFill/>
              </a14:hiddenFill>
            </a:ext>
          </a:extLst>
        </p:spPr>
        <p:txBody>
          <a:bodyPr lIns="91440" tIns="45720" rIns="91440" bIns="45720"/>
          <a:lstStyle/>
          <a:p>
            <a:endParaRPr lang="zh-CN" altLang="en-US" sz="3200">
              <a:solidFill>
                <a:schemeClr val="bg1"/>
              </a:solidFill>
            </a:endParaRPr>
          </a:p>
        </p:txBody>
      </p:sp>
      <p:grpSp>
        <p:nvGrpSpPr>
          <p:cNvPr id="7" name="组合 19">
            <a:extLst>
              <a:ext uri="{FF2B5EF4-FFF2-40B4-BE49-F238E27FC236}">
                <a16:creationId xmlns:a16="http://schemas.microsoft.com/office/drawing/2014/main" xmlns="" id="{9321FD98-2BA9-4EB0-A664-FD35CD4C6ED1}"/>
              </a:ext>
            </a:extLst>
          </p:cNvPr>
          <p:cNvGrpSpPr>
            <a:grpSpLocks/>
          </p:cNvGrpSpPr>
          <p:nvPr/>
        </p:nvGrpSpPr>
        <p:grpSpPr bwMode="auto">
          <a:xfrm flipH="1" flipV="1">
            <a:off x="6437314" y="5705476"/>
            <a:ext cx="1028700" cy="193675"/>
            <a:chOff x="0" y="0"/>
            <a:chExt cx="1505426" cy="262890"/>
          </a:xfrm>
        </p:grpSpPr>
        <p:sp>
          <p:nvSpPr>
            <p:cNvPr id="8" name="直接连接符 20">
              <a:extLst>
                <a:ext uri="{FF2B5EF4-FFF2-40B4-BE49-F238E27FC236}">
                  <a16:creationId xmlns:a16="http://schemas.microsoft.com/office/drawing/2014/main" xmlns="" id="{2F8DFA54-B8B3-4E47-BE4E-A00532FF60D1}"/>
                </a:ext>
              </a:extLst>
            </p:cNvPr>
            <p:cNvSpPr>
              <a:spLocks noChangeShapeType="1"/>
            </p:cNvSpPr>
            <p:nvPr/>
          </p:nvSpPr>
          <p:spPr bwMode="auto">
            <a:xfrm flipH="1" flipV="1">
              <a:off x="1154906" y="0"/>
              <a:ext cx="350520" cy="262890"/>
            </a:xfrm>
            <a:prstGeom prst="line">
              <a:avLst/>
            </a:prstGeom>
            <a:noFill/>
            <a:ln w="12700" cmpd="sng">
              <a:solidFill>
                <a:schemeClr val="bg1">
                  <a:lumMod val="50000"/>
                </a:schemeClr>
              </a:solidFill>
              <a:miter lim="800000"/>
              <a:headEnd/>
              <a:tailEnd/>
            </a:ln>
            <a:extLst>
              <a:ext uri="{909E8E84-426E-40DD-AFC4-6F175D3DCCD1}">
                <a14:hiddenFill xmlns:a14="http://schemas.microsoft.com/office/drawing/2010/main">
                  <a:noFill/>
                </a14:hiddenFill>
              </a:ext>
            </a:extLst>
          </p:spPr>
          <p:txBody>
            <a:bodyPr/>
            <a:lstStyle/>
            <a:p>
              <a:endParaRPr lang="zh-CN" altLang="en-US" sz="3200">
                <a:solidFill>
                  <a:schemeClr val="bg1"/>
                </a:solidFill>
              </a:endParaRPr>
            </a:p>
          </p:txBody>
        </p:sp>
        <p:sp>
          <p:nvSpPr>
            <p:cNvPr id="9" name="直接连接符 21">
              <a:extLst>
                <a:ext uri="{FF2B5EF4-FFF2-40B4-BE49-F238E27FC236}">
                  <a16:creationId xmlns:a16="http://schemas.microsoft.com/office/drawing/2014/main" xmlns="" id="{F0D5D55B-C274-4128-8B7D-4CAE41C2ACE3}"/>
                </a:ext>
              </a:extLst>
            </p:cNvPr>
            <p:cNvSpPr>
              <a:spLocks noChangeShapeType="1"/>
            </p:cNvSpPr>
            <p:nvPr/>
          </p:nvSpPr>
          <p:spPr bwMode="auto">
            <a:xfrm flipH="1">
              <a:off x="0" y="2381"/>
              <a:ext cx="1157287" cy="1"/>
            </a:xfrm>
            <a:prstGeom prst="line">
              <a:avLst/>
            </a:prstGeom>
            <a:noFill/>
            <a:ln w="12700" cmpd="sng">
              <a:solidFill>
                <a:schemeClr val="bg1">
                  <a:lumMod val="50000"/>
                </a:schemeClr>
              </a:solidFill>
              <a:miter lim="800000"/>
              <a:headEnd/>
              <a:tailEnd/>
            </a:ln>
            <a:extLst>
              <a:ext uri="{909E8E84-426E-40DD-AFC4-6F175D3DCCD1}">
                <a14:hiddenFill xmlns:a14="http://schemas.microsoft.com/office/drawing/2010/main">
                  <a:noFill/>
                </a14:hiddenFill>
              </a:ext>
            </a:extLst>
          </p:spPr>
          <p:txBody>
            <a:bodyPr/>
            <a:lstStyle/>
            <a:p>
              <a:endParaRPr lang="zh-CN" altLang="en-US" sz="3200">
                <a:solidFill>
                  <a:schemeClr val="bg1"/>
                </a:solidFill>
              </a:endParaRPr>
            </a:p>
          </p:txBody>
        </p:sp>
      </p:grpSp>
      <p:sp>
        <p:nvSpPr>
          <p:cNvPr id="10" name="直接连接符 17">
            <a:extLst>
              <a:ext uri="{FF2B5EF4-FFF2-40B4-BE49-F238E27FC236}">
                <a16:creationId xmlns:a16="http://schemas.microsoft.com/office/drawing/2014/main" xmlns="" id="{95909995-A8EF-42E4-9F1A-42B70304F9E4}"/>
              </a:ext>
            </a:extLst>
          </p:cNvPr>
          <p:cNvSpPr>
            <a:spLocks noChangeShapeType="1"/>
          </p:cNvSpPr>
          <p:nvPr/>
        </p:nvSpPr>
        <p:spPr bwMode="auto">
          <a:xfrm flipH="1" flipV="1">
            <a:off x="3568701" y="4500564"/>
            <a:ext cx="625475" cy="1587"/>
          </a:xfrm>
          <a:prstGeom prst="line">
            <a:avLst/>
          </a:prstGeom>
          <a:noFill/>
          <a:ln w="12700" cmpd="sng">
            <a:solidFill>
              <a:schemeClr val="bg1">
                <a:lumMod val="50000"/>
              </a:schemeClr>
            </a:solidFill>
            <a:miter lim="800000"/>
            <a:headEnd/>
            <a:tailEnd/>
          </a:ln>
          <a:extLst>
            <a:ext uri="{909E8E84-426E-40DD-AFC4-6F175D3DCCD1}">
              <a14:hiddenFill xmlns:a14="http://schemas.microsoft.com/office/drawing/2010/main">
                <a:noFill/>
              </a14:hiddenFill>
            </a:ext>
          </a:extLst>
        </p:spPr>
        <p:txBody>
          <a:bodyPr lIns="91440" tIns="45720" rIns="91440" bIns="45720"/>
          <a:lstStyle/>
          <a:p>
            <a:endParaRPr lang="zh-CN" altLang="en-US" sz="3200">
              <a:solidFill>
                <a:schemeClr val="bg1"/>
              </a:solidFill>
            </a:endParaRPr>
          </a:p>
        </p:txBody>
      </p:sp>
      <p:sp>
        <p:nvSpPr>
          <p:cNvPr id="11" name="直接连接符 14">
            <a:extLst>
              <a:ext uri="{FF2B5EF4-FFF2-40B4-BE49-F238E27FC236}">
                <a16:creationId xmlns:a16="http://schemas.microsoft.com/office/drawing/2014/main" xmlns="" id="{904D32CD-3FC7-4BBB-928B-ED9313ECFE43}"/>
              </a:ext>
            </a:extLst>
          </p:cNvPr>
          <p:cNvSpPr>
            <a:spLocks noChangeShapeType="1"/>
          </p:cNvSpPr>
          <p:nvPr/>
        </p:nvSpPr>
        <p:spPr bwMode="auto">
          <a:xfrm flipH="1">
            <a:off x="3568701" y="3146425"/>
            <a:ext cx="611188" cy="0"/>
          </a:xfrm>
          <a:prstGeom prst="line">
            <a:avLst/>
          </a:prstGeom>
          <a:noFill/>
          <a:ln w="12700" cmpd="sng">
            <a:solidFill>
              <a:schemeClr val="bg1">
                <a:lumMod val="50000"/>
              </a:schemeClr>
            </a:solidFill>
            <a:miter lim="800000"/>
            <a:headEnd/>
            <a:tailEnd/>
          </a:ln>
          <a:extLst>
            <a:ext uri="{909E8E84-426E-40DD-AFC4-6F175D3DCCD1}">
              <a14:hiddenFill xmlns:a14="http://schemas.microsoft.com/office/drawing/2010/main">
                <a:noFill/>
              </a14:hiddenFill>
            </a:ext>
          </a:extLst>
        </p:spPr>
        <p:txBody>
          <a:bodyPr lIns="91440" tIns="45720" rIns="91440" bIns="45720"/>
          <a:lstStyle/>
          <a:p>
            <a:endParaRPr lang="zh-CN" altLang="en-US" sz="3200">
              <a:solidFill>
                <a:schemeClr val="bg1"/>
              </a:solidFill>
            </a:endParaRPr>
          </a:p>
        </p:txBody>
      </p:sp>
      <p:grpSp>
        <p:nvGrpSpPr>
          <p:cNvPr id="12" name="组合 13">
            <a:extLst>
              <a:ext uri="{FF2B5EF4-FFF2-40B4-BE49-F238E27FC236}">
                <a16:creationId xmlns:a16="http://schemas.microsoft.com/office/drawing/2014/main" xmlns="" id="{42B4902D-A4E3-42C7-87A8-8362DF489437}"/>
              </a:ext>
            </a:extLst>
          </p:cNvPr>
          <p:cNvGrpSpPr>
            <a:grpSpLocks/>
          </p:cNvGrpSpPr>
          <p:nvPr/>
        </p:nvGrpSpPr>
        <p:grpSpPr bwMode="auto">
          <a:xfrm>
            <a:off x="4549777" y="1611314"/>
            <a:ext cx="1216025" cy="261937"/>
            <a:chOff x="0" y="0"/>
            <a:chExt cx="1505426" cy="262890"/>
          </a:xfrm>
        </p:grpSpPr>
        <p:sp>
          <p:nvSpPr>
            <p:cNvPr id="13" name="直接连接符 9">
              <a:extLst>
                <a:ext uri="{FF2B5EF4-FFF2-40B4-BE49-F238E27FC236}">
                  <a16:creationId xmlns:a16="http://schemas.microsoft.com/office/drawing/2014/main" xmlns="" id="{C36B5456-074B-427A-986A-5AADB327EC70}"/>
                </a:ext>
              </a:extLst>
            </p:cNvPr>
            <p:cNvSpPr>
              <a:spLocks noChangeShapeType="1"/>
            </p:cNvSpPr>
            <p:nvPr/>
          </p:nvSpPr>
          <p:spPr bwMode="auto">
            <a:xfrm flipH="1" flipV="1">
              <a:off x="1154906" y="0"/>
              <a:ext cx="350520" cy="262890"/>
            </a:xfrm>
            <a:prstGeom prst="line">
              <a:avLst/>
            </a:prstGeom>
            <a:noFill/>
            <a:ln w="12700" cmpd="sng">
              <a:solidFill>
                <a:schemeClr val="bg1">
                  <a:lumMod val="50000"/>
                </a:schemeClr>
              </a:solidFill>
              <a:miter lim="800000"/>
              <a:headEnd/>
              <a:tailEnd/>
            </a:ln>
            <a:extLst>
              <a:ext uri="{909E8E84-426E-40DD-AFC4-6F175D3DCCD1}">
                <a14:hiddenFill xmlns:a14="http://schemas.microsoft.com/office/drawing/2010/main">
                  <a:noFill/>
                </a14:hiddenFill>
              </a:ext>
            </a:extLst>
          </p:spPr>
          <p:txBody>
            <a:bodyPr/>
            <a:lstStyle/>
            <a:p>
              <a:endParaRPr lang="zh-CN" altLang="en-US" sz="3200">
                <a:solidFill>
                  <a:schemeClr val="bg1"/>
                </a:solidFill>
              </a:endParaRPr>
            </a:p>
          </p:txBody>
        </p:sp>
        <p:sp>
          <p:nvSpPr>
            <p:cNvPr id="14" name="直接连接符 12">
              <a:extLst>
                <a:ext uri="{FF2B5EF4-FFF2-40B4-BE49-F238E27FC236}">
                  <a16:creationId xmlns:a16="http://schemas.microsoft.com/office/drawing/2014/main" xmlns="" id="{6090AEAE-888E-476C-BE08-811E2A8A5A3E}"/>
                </a:ext>
              </a:extLst>
            </p:cNvPr>
            <p:cNvSpPr>
              <a:spLocks noChangeShapeType="1"/>
            </p:cNvSpPr>
            <p:nvPr/>
          </p:nvSpPr>
          <p:spPr bwMode="auto">
            <a:xfrm flipH="1">
              <a:off x="0" y="2381"/>
              <a:ext cx="1157287" cy="1"/>
            </a:xfrm>
            <a:prstGeom prst="line">
              <a:avLst/>
            </a:prstGeom>
            <a:noFill/>
            <a:ln w="12700" cmpd="sng">
              <a:solidFill>
                <a:schemeClr val="bg1">
                  <a:lumMod val="50000"/>
                </a:schemeClr>
              </a:solidFill>
              <a:miter lim="800000"/>
              <a:headEnd/>
              <a:tailEnd/>
            </a:ln>
            <a:extLst>
              <a:ext uri="{909E8E84-426E-40DD-AFC4-6F175D3DCCD1}">
                <a14:hiddenFill xmlns:a14="http://schemas.microsoft.com/office/drawing/2010/main">
                  <a:noFill/>
                </a14:hiddenFill>
              </a:ext>
            </a:extLst>
          </p:spPr>
          <p:txBody>
            <a:bodyPr/>
            <a:lstStyle/>
            <a:p>
              <a:endParaRPr lang="zh-CN" altLang="en-US" sz="3200">
                <a:solidFill>
                  <a:schemeClr val="bg1"/>
                </a:solidFill>
              </a:endParaRPr>
            </a:p>
          </p:txBody>
        </p:sp>
      </p:grpSp>
      <p:grpSp>
        <p:nvGrpSpPr>
          <p:cNvPr id="15" name="组合 11">
            <a:extLst>
              <a:ext uri="{FF2B5EF4-FFF2-40B4-BE49-F238E27FC236}">
                <a16:creationId xmlns:a16="http://schemas.microsoft.com/office/drawing/2014/main" xmlns="" id="{F65481DB-89E6-4FE3-9BCF-FBE521DCA647}"/>
              </a:ext>
            </a:extLst>
          </p:cNvPr>
          <p:cNvGrpSpPr>
            <a:grpSpLocks/>
          </p:cNvGrpSpPr>
          <p:nvPr/>
        </p:nvGrpSpPr>
        <p:grpSpPr bwMode="auto">
          <a:xfrm>
            <a:off x="6816726" y="2619377"/>
            <a:ext cx="1203325" cy="1050925"/>
            <a:chOff x="0" y="0"/>
            <a:chExt cx="1203960" cy="1051560"/>
          </a:xfrm>
          <a:solidFill>
            <a:schemeClr val="bg1"/>
          </a:solidFill>
        </p:grpSpPr>
        <p:sp>
          <p:nvSpPr>
            <p:cNvPr id="16" name="六边形 1">
              <a:extLst>
                <a:ext uri="{FF2B5EF4-FFF2-40B4-BE49-F238E27FC236}">
                  <a16:creationId xmlns:a16="http://schemas.microsoft.com/office/drawing/2014/main" xmlns="" id="{0FF5B0A7-BA16-4753-BAD5-6764D13A13E2}"/>
                </a:ext>
              </a:extLst>
            </p:cNvPr>
            <p:cNvSpPr>
              <a:spLocks noChangeArrowheads="1"/>
            </p:cNvSpPr>
            <p:nvPr/>
          </p:nvSpPr>
          <p:spPr bwMode="auto">
            <a:xfrm>
              <a:off x="0" y="0"/>
              <a:ext cx="1203960" cy="1051560"/>
            </a:xfrm>
            <a:prstGeom prst="hexagon">
              <a:avLst>
                <a:gd name="adj" fmla="val 24998"/>
                <a:gd name="vf" fmla="val 115470"/>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en-US" sz="3200">
                <a:solidFill>
                  <a:srgbClr val="00075A"/>
                </a:solidFill>
                <a:ea typeface="微软雅黑"/>
                <a:sym typeface="Arial" pitchFamily="34" charset="0"/>
              </a:endParaRPr>
            </a:p>
          </p:txBody>
        </p:sp>
        <p:sp>
          <p:nvSpPr>
            <p:cNvPr id="17" name="文本框 43">
              <a:extLst>
                <a:ext uri="{FF2B5EF4-FFF2-40B4-BE49-F238E27FC236}">
                  <a16:creationId xmlns:a16="http://schemas.microsoft.com/office/drawing/2014/main" xmlns="" id="{F0138511-1DB7-4C93-88DC-DFF3F2B580E9}"/>
                </a:ext>
              </a:extLst>
            </p:cNvPr>
            <p:cNvSpPr>
              <a:spLocks noChangeArrowheads="1"/>
            </p:cNvSpPr>
            <p:nvPr/>
          </p:nvSpPr>
          <p:spPr bwMode="auto">
            <a:xfrm>
              <a:off x="181502" y="171837"/>
              <a:ext cx="820725" cy="66718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en-US" altLang="zh-CN" sz="3733" dirty="0">
                  <a:solidFill>
                    <a:srgbClr val="00075A"/>
                  </a:solidFill>
                  <a:latin typeface="微软雅黑"/>
                  <a:ea typeface="微软雅黑"/>
                  <a:sym typeface="Arial" pitchFamily="34" charset="0"/>
                </a:rPr>
                <a:t>02</a:t>
              </a:r>
              <a:endParaRPr lang="zh-CN" altLang="en-US" sz="3733" baseline="-3000" dirty="0">
                <a:solidFill>
                  <a:srgbClr val="00075A"/>
                </a:solidFill>
                <a:latin typeface="微软雅黑"/>
                <a:ea typeface="微软雅黑"/>
                <a:sym typeface="Arial" pitchFamily="34" charset="0"/>
              </a:endParaRPr>
            </a:p>
          </p:txBody>
        </p:sp>
      </p:grpSp>
      <p:grpSp>
        <p:nvGrpSpPr>
          <p:cNvPr id="18" name="组合 10">
            <a:extLst>
              <a:ext uri="{FF2B5EF4-FFF2-40B4-BE49-F238E27FC236}">
                <a16:creationId xmlns:a16="http://schemas.microsoft.com/office/drawing/2014/main" xmlns="" id="{C7865F86-F686-4D35-89A1-BFC3F660CCBE}"/>
              </a:ext>
            </a:extLst>
          </p:cNvPr>
          <p:cNvGrpSpPr>
            <a:grpSpLocks/>
          </p:cNvGrpSpPr>
          <p:nvPr/>
        </p:nvGrpSpPr>
        <p:grpSpPr bwMode="auto">
          <a:xfrm>
            <a:off x="5499101" y="1860552"/>
            <a:ext cx="1204913" cy="1050925"/>
            <a:chOff x="0" y="0"/>
            <a:chExt cx="1203960" cy="1051560"/>
          </a:xfrm>
          <a:solidFill>
            <a:schemeClr val="bg1"/>
          </a:solidFill>
        </p:grpSpPr>
        <p:sp>
          <p:nvSpPr>
            <p:cNvPr id="19" name="六边形 7">
              <a:extLst>
                <a:ext uri="{FF2B5EF4-FFF2-40B4-BE49-F238E27FC236}">
                  <a16:creationId xmlns:a16="http://schemas.microsoft.com/office/drawing/2014/main" xmlns="" id="{1E36F50E-34C4-4CBF-8101-8030CA4205C6}"/>
                </a:ext>
              </a:extLst>
            </p:cNvPr>
            <p:cNvSpPr>
              <a:spLocks noChangeArrowheads="1"/>
            </p:cNvSpPr>
            <p:nvPr/>
          </p:nvSpPr>
          <p:spPr bwMode="auto">
            <a:xfrm>
              <a:off x="0" y="0"/>
              <a:ext cx="1203960" cy="1051560"/>
            </a:xfrm>
            <a:prstGeom prst="hexagon">
              <a:avLst>
                <a:gd name="adj" fmla="val 24998"/>
                <a:gd name="vf" fmla="val 115470"/>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en-US" sz="3200">
                <a:solidFill>
                  <a:srgbClr val="00075A"/>
                </a:solidFill>
                <a:latin typeface="微软雅黑"/>
                <a:ea typeface="微软雅黑"/>
                <a:sym typeface="Arial" pitchFamily="34" charset="0"/>
              </a:endParaRPr>
            </a:p>
          </p:txBody>
        </p:sp>
        <p:sp>
          <p:nvSpPr>
            <p:cNvPr id="20" name="文本框 44">
              <a:extLst>
                <a:ext uri="{FF2B5EF4-FFF2-40B4-BE49-F238E27FC236}">
                  <a16:creationId xmlns:a16="http://schemas.microsoft.com/office/drawing/2014/main" xmlns="" id="{D6DCBAFA-36A5-496E-8172-8B722BFB1F25}"/>
                </a:ext>
              </a:extLst>
            </p:cNvPr>
            <p:cNvSpPr>
              <a:spLocks noChangeArrowheads="1"/>
            </p:cNvSpPr>
            <p:nvPr/>
          </p:nvSpPr>
          <p:spPr bwMode="auto">
            <a:xfrm>
              <a:off x="160817" y="110283"/>
              <a:ext cx="882327" cy="72377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lnSpc>
                  <a:spcPct val="120000"/>
                </a:lnSpc>
              </a:pPr>
              <a:r>
                <a:rPr lang="en-US" altLang="zh-CN" sz="3733" dirty="0">
                  <a:solidFill>
                    <a:srgbClr val="00075A"/>
                  </a:solidFill>
                  <a:latin typeface="微软雅黑"/>
                  <a:ea typeface="微软雅黑"/>
                  <a:sym typeface="Arial" pitchFamily="34" charset="0"/>
                </a:rPr>
                <a:t>01</a:t>
              </a:r>
              <a:endParaRPr lang="zh-CN" altLang="en-US" sz="3733" baseline="-3000" dirty="0">
                <a:solidFill>
                  <a:srgbClr val="00075A"/>
                </a:solidFill>
                <a:latin typeface="微软雅黑"/>
                <a:ea typeface="微软雅黑"/>
                <a:sym typeface="Arial" pitchFamily="34" charset="0"/>
              </a:endParaRPr>
            </a:p>
          </p:txBody>
        </p:sp>
      </p:grpSp>
      <p:grpSp>
        <p:nvGrpSpPr>
          <p:cNvPr id="21" name="组合 18">
            <a:extLst>
              <a:ext uri="{FF2B5EF4-FFF2-40B4-BE49-F238E27FC236}">
                <a16:creationId xmlns:a16="http://schemas.microsoft.com/office/drawing/2014/main" xmlns="" id="{7605170B-FAFC-45F9-9D9F-72A8647657F2}"/>
              </a:ext>
            </a:extLst>
          </p:cNvPr>
          <p:cNvGrpSpPr>
            <a:grpSpLocks/>
          </p:cNvGrpSpPr>
          <p:nvPr/>
        </p:nvGrpSpPr>
        <p:grpSpPr bwMode="auto">
          <a:xfrm>
            <a:off x="6800851" y="3975101"/>
            <a:ext cx="1203325" cy="1050925"/>
            <a:chOff x="0" y="0"/>
            <a:chExt cx="1203960" cy="1051560"/>
          </a:xfrm>
          <a:solidFill>
            <a:schemeClr val="bg1"/>
          </a:solidFill>
        </p:grpSpPr>
        <p:sp>
          <p:nvSpPr>
            <p:cNvPr id="22" name="六边形 5">
              <a:extLst>
                <a:ext uri="{FF2B5EF4-FFF2-40B4-BE49-F238E27FC236}">
                  <a16:creationId xmlns:a16="http://schemas.microsoft.com/office/drawing/2014/main" xmlns="" id="{6355A8A1-1C04-4665-879A-A1FBAEBFE76D}"/>
                </a:ext>
              </a:extLst>
            </p:cNvPr>
            <p:cNvSpPr>
              <a:spLocks noChangeArrowheads="1"/>
            </p:cNvSpPr>
            <p:nvPr/>
          </p:nvSpPr>
          <p:spPr bwMode="auto">
            <a:xfrm>
              <a:off x="0" y="0"/>
              <a:ext cx="1203960" cy="1051560"/>
            </a:xfrm>
            <a:prstGeom prst="hexagon">
              <a:avLst>
                <a:gd name="adj" fmla="val 24998"/>
                <a:gd name="vf" fmla="val 115470"/>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en-US" sz="3200">
                <a:solidFill>
                  <a:srgbClr val="00075A"/>
                </a:solidFill>
                <a:ea typeface="微软雅黑"/>
                <a:sym typeface="Arial" pitchFamily="34" charset="0"/>
              </a:endParaRPr>
            </a:p>
          </p:txBody>
        </p:sp>
        <p:sp>
          <p:nvSpPr>
            <p:cNvPr id="23" name="文本框 45">
              <a:extLst>
                <a:ext uri="{FF2B5EF4-FFF2-40B4-BE49-F238E27FC236}">
                  <a16:creationId xmlns:a16="http://schemas.microsoft.com/office/drawing/2014/main" xmlns="" id="{A7CDA4E7-0C98-4BEA-AAE8-D9D139C7D69E}"/>
                </a:ext>
              </a:extLst>
            </p:cNvPr>
            <p:cNvSpPr>
              <a:spLocks noChangeArrowheads="1"/>
            </p:cNvSpPr>
            <p:nvPr/>
          </p:nvSpPr>
          <p:spPr bwMode="auto">
            <a:xfrm>
              <a:off x="138875" y="110283"/>
              <a:ext cx="926211" cy="72377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lnSpc>
                  <a:spcPct val="120000"/>
                </a:lnSpc>
              </a:pPr>
              <a:r>
                <a:rPr lang="en-US" altLang="zh-CN" sz="3733" dirty="0">
                  <a:solidFill>
                    <a:srgbClr val="00075A"/>
                  </a:solidFill>
                  <a:latin typeface="微软雅黑"/>
                  <a:ea typeface="微软雅黑"/>
                  <a:sym typeface="Arial" pitchFamily="34" charset="0"/>
                </a:rPr>
                <a:t>03</a:t>
              </a:r>
              <a:endParaRPr lang="zh-CN" altLang="en-US" sz="3733" baseline="-3000" dirty="0">
                <a:solidFill>
                  <a:srgbClr val="00075A"/>
                </a:solidFill>
                <a:latin typeface="微软雅黑"/>
                <a:ea typeface="微软雅黑"/>
                <a:sym typeface="Arial" pitchFamily="34" charset="0"/>
              </a:endParaRPr>
            </a:p>
          </p:txBody>
        </p:sp>
      </p:grpSp>
      <p:grpSp>
        <p:nvGrpSpPr>
          <p:cNvPr id="24" name="组合 41">
            <a:extLst>
              <a:ext uri="{FF2B5EF4-FFF2-40B4-BE49-F238E27FC236}">
                <a16:creationId xmlns:a16="http://schemas.microsoft.com/office/drawing/2014/main" xmlns="" id="{08B474BB-1DD7-4F87-B80A-C4D211D7CAD4}"/>
              </a:ext>
            </a:extLst>
          </p:cNvPr>
          <p:cNvGrpSpPr>
            <a:grpSpLocks/>
          </p:cNvGrpSpPr>
          <p:nvPr/>
        </p:nvGrpSpPr>
        <p:grpSpPr bwMode="auto">
          <a:xfrm>
            <a:off x="4194176" y="3976689"/>
            <a:ext cx="1203325" cy="1050925"/>
            <a:chOff x="0" y="0"/>
            <a:chExt cx="1203960" cy="1051560"/>
          </a:xfrm>
          <a:solidFill>
            <a:schemeClr val="bg1"/>
          </a:solidFill>
        </p:grpSpPr>
        <p:sp>
          <p:nvSpPr>
            <p:cNvPr id="25" name="六边形 4">
              <a:extLst>
                <a:ext uri="{FF2B5EF4-FFF2-40B4-BE49-F238E27FC236}">
                  <a16:creationId xmlns:a16="http://schemas.microsoft.com/office/drawing/2014/main" xmlns="" id="{8D9506F2-99B0-47FF-9F99-E73471FAFB70}"/>
                </a:ext>
              </a:extLst>
            </p:cNvPr>
            <p:cNvSpPr>
              <a:spLocks noChangeArrowheads="1"/>
            </p:cNvSpPr>
            <p:nvPr/>
          </p:nvSpPr>
          <p:spPr bwMode="auto">
            <a:xfrm>
              <a:off x="0" y="0"/>
              <a:ext cx="1203960" cy="1051560"/>
            </a:xfrm>
            <a:prstGeom prst="hexagon">
              <a:avLst>
                <a:gd name="adj" fmla="val 24998"/>
                <a:gd name="vf" fmla="val 115470"/>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en-US" sz="3200">
                <a:solidFill>
                  <a:srgbClr val="00075A"/>
                </a:solidFill>
                <a:latin typeface="微软雅黑"/>
                <a:ea typeface="微软雅黑"/>
                <a:sym typeface="Arial" pitchFamily="34" charset="0"/>
              </a:endParaRPr>
            </a:p>
          </p:txBody>
        </p:sp>
        <p:sp>
          <p:nvSpPr>
            <p:cNvPr id="26" name="文本框 46">
              <a:extLst>
                <a:ext uri="{FF2B5EF4-FFF2-40B4-BE49-F238E27FC236}">
                  <a16:creationId xmlns:a16="http://schemas.microsoft.com/office/drawing/2014/main" xmlns="" id="{73FB4E3E-EE92-4438-BEE3-1218D1EA33DC}"/>
                </a:ext>
              </a:extLst>
            </p:cNvPr>
            <p:cNvSpPr>
              <a:spLocks noChangeArrowheads="1"/>
            </p:cNvSpPr>
            <p:nvPr/>
          </p:nvSpPr>
          <p:spPr bwMode="auto">
            <a:xfrm>
              <a:off x="191617" y="110283"/>
              <a:ext cx="820725" cy="72377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lnSpc>
                  <a:spcPct val="120000"/>
                </a:lnSpc>
              </a:pPr>
              <a:r>
                <a:rPr lang="en-US" altLang="zh-CN" sz="3733" dirty="0">
                  <a:solidFill>
                    <a:srgbClr val="00075A"/>
                  </a:solidFill>
                  <a:latin typeface="微软雅黑"/>
                  <a:ea typeface="微软雅黑"/>
                  <a:sym typeface="Arial" pitchFamily="34" charset="0"/>
                </a:rPr>
                <a:t>05</a:t>
              </a:r>
              <a:endParaRPr lang="zh-CN" altLang="en-US" sz="3733" baseline="-3000" dirty="0">
                <a:solidFill>
                  <a:srgbClr val="00075A"/>
                </a:solidFill>
                <a:latin typeface="微软雅黑"/>
                <a:ea typeface="微软雅黑"/>
                <a:sym typeface="Arial" pitchFamily="34" charset="0"/>
              </a:endParaRPr>
            </a:p>
          </p:txBody>
        </p:sp>
      </p:grpSp>
      <p:grpSp>
        <p:nvGrpSpPr>
          <p:cNvPr id="27" name="组合 22">
            <a:extLst>
              <a:ext uri="{FF2B5EF4-FFF2-40B4-BE49-F238E27FC236}">
                <a16:creationId xmlns:a16="http://schemas.microsoft.com/office/drawing/2014/main" xmlns="" id="{B9590869-B933-4A4E-82E0-1B1D8C43E669}"/>
              </a:ext>
            </a:extLst>
          </p:cNvPr>
          <p:cNvGrpSpPr>
            <a:grpSpLocks/>
          </p:cNvGrpSpPr>
          <p:nvPr/>
        </p:nvGrpSpPr>
        <p:grpSpPr bwMode="auto">
          <a:xfrm>
            <a:off x="4179888" y="2619377"/>
            <a:ext cx="1204912" cy="1050925"/>
            <a:chOff x="0" y="0"/>
            <a:chExt cx="1203960" cy="1051560"/>
          </a:xfrm>
          <a:solidFill>
            <a:schemeClr val="bg1"/>
          </a:solidFill>
        </p:grpSpPr>
        <p:sp>
          <p:nvSpPr>
            <p:cNvPr id="28" name="六边形 3">
              <a:extLst>
                <a:ext uri="{FF2B5EF4-FFF2-40B4-BE49-F238E27FC236}">
                  <a16:creationId xmlns:a16="http://schemas.microsoft.com/office/drawing/2014/main" xmlns="" id="{8C336DBD-973C-48E0-9C1D-2BC451A4FCE7}"/>
                </a:ext>
              </a:extLst>
            </p:cNvPr>
            <p:cNvSpPr>
              <a:spLocks noChangeArrowheads="1"/>
            </p:cNvSpPr>
            <p:nvPr/>
          </p:nvSpPr>
          <p:spPr bwMode="auto">
            <a:xfrm>
              <a:off x="0" y="0"/>
              <a:ext cx="1203960" cy="1051560"/>
            </a:xfrm>
            <a:prstGeom prst="hexagon">
              <a:avLst>
                <a:gd name="adj" fmla="val 24998"/>
                <a:gd name="vf" fmla="val 115470"/>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en-US" sz="3200">
                <a:solidFill>
                  <a:srgbClr val="00075A"/>
                </a:solidFill>
                <a:latin typeface="微软雅黑"/>
                <a:ea typeface="微软雅黑"/>
                <a:sym typeface="Arial" pitchFamily="34" charset="0"/>
              </a:endParaRPr>
            </a:p>
          </p:txBody>
        </p:sp>
        <p:sp>
          <p:nvSpPr>
            <p:cNvPr id="29" name="文本框 47">
              <a:extLst>
                <a:ext uri="{FF2B5EF4-FFF2-40B4-BE49-F238E27FC236}">
                  <a16:creationId xmlns:a16="http://schemas.microsoft.com/office/drawing/2014/main" xmlns="" id="{B4B41782-574B-4549-9FBB-8887DFA83133}"/>
                </a:ext>
              </a:extLst>
            </p:cNvPr>
            <p:cNvSpPr>
              <a:spLocks noChangeArrowheads="1"/>
            </p:cNvSpPr>
            <p:nvPr/>
          </p:nvSpPr>
          <p:spPr bwMode="auto">
            <a:xfrm>
              <a:off x="181503" y="171837"/>
              <a:ext cx="820724" cy="66718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en-US" altLang="zh-CN" sz="3733" dirty="0">
                  <a:solidFill>
                    <a:srgbClr val="00075A"/>
                  </a:solidFill>
                  <a:latin typeface="微软雅黑"/>
                  <a:ea typeface="微软雅黑"/>
                  <a:sym typeface="Arial" pitchFamily="34" charset="0"/>
                </a:rPr>
                <a:t>06</a:t>
              </a:r>
              <a:endParaRPr lang="zh-CN" altLang="en-US" sz="3733" baseline="-3000" dirty="0">
                <a:solidFill>
                  <a:srgbClr val="00075A"/>
                </a:solidFill>
                <a:latin typeface="微软雅黑"/>
                <a:ea typeface="微软雅黑"/>
                <a:sym typeface="Arial" pitchFamily="34" charset="0"/>
              </a:endParaRPr>
            </a:p>
          </p:txBody>
        </p:sp>
      </p:grpSp>
      <p:grpSp>
        <p:nvGrpSpPr>
          <p:cNvPr id="30" name="组合 66">
            <a:extLst>
              <a:ext uri="{FF2B5EF4-FFF2-40B4-BE49-F238E27FC236}">
                <a16:creationId xmlns:a16="http://schemas.microsoft.com/office/drawing/2014/main" xmlns="" id="{0A8DAC21-B4EC-47BC-A055-C5775B7DFDC7}"/>
              </a:ext>
            </a:extLst>
          </p:cNvPr>
          <p:cNvGrpSpPr>
            <a:grpSpLocks/>
          </p:cNvGrpSpPr>
          <p:nvPr/>
        </p:nvGrpSpPr>
        <p:grpSpPr bwMode="auto">
          <a:xfrm>
            <a:off x="5499101" y="4679952"/>
            <a:ext cx="1204913" cy="1052513"/>
            <a:chOff x="0" y="0"/>
            <a:chExt cx="1203960" cy="1051560"/>
          </a:xfrm>
          <a:solidFill>
            <a:schemeClr val="bg1"/>
          </a:solidFill>
        </p:grpSpPr>
        <p:sp>
          <p:nvSpPr>
            <p:cNvPr id="31" name="六边形 8">
              <a:extLst>
                <a:ext uri="{FF2B5EF4-FFF2-40B4-BE49-F238E27FC236}">
                  <a16:creationId xmlns:a16="http://schemas.microsoft.com/office/drawing/2014/main" xmlns="" id="{0903B3D5-93B4-46C6-9EF5-CE7AB4A05AD2}"/>
                </a:ext>
              </a:extLst>
            </p:cNvPr>
            <p:cNvSpPr>
              <a:spLocks noChangeArrowheads="1"/>
            </p:cNvSpPr>
            <p:nvPr/>
          </p:nvSpPr>
          <p:spPr bwMode="auto">
            <a:xfrm>
              <a:off x="0" y="0"/>
              <a:ext cx="1203960" cy="1051560"/>
            </a:xfrm>
            <a:prstGeom prst="hexagon">
              <a:avLst>
                <a:gd name="adj" fmla="val 24998"/>
                <a:gd name="vf" fmla="val 115470"/>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en-US" sz="3200">
                <a:solidFill>
                  <a:srgbClr val="00075A"/>
                </a:solidFill>
                <a:ea typeface="微软雅黑"/>
                <a:sym typeface="Arial" pitchFamily="34" charset="0"/>
              </a:endParaRPr>
            </a:p>
          </p:txBody>
        </p:sp>
        <p:sp>
          <p:nvSpPr>
            <p:cNvPr id="32" name="文本框 48">
              <a:extLst>
                <a:ext uri="{FF2B5EF4-FFF2-40B4-BE49-F238E27FC236}">
                  <a16:creationId xmlns:a16="http://schemas.microsoft.com/office/drawing/2014/main" xmlns="" id="{E31E528D-65ED-4FAD-A7E4-72B722B6DB0C}"/>
                </a:ext>
              </a:extLst>
            </p:cNvPr>
            <p:cNvSpPr>
              <a:spLocks noChangeArrowheads="1"/>
            </p:cNvSpPr>
            <p:nvPr/>
          </p:nvSpPr>
          <p:spPr bwMode="auto">
            <a:xfrm>
              <a:off x="167429" y="171838"/>
              <a:ext cx="820723" cy="66618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r>
                <a:rPr lang="en-US" altLang="zh-CN" sz="3733" dirty="0">
                  <a:solidFill>
                    <a:srgbClr val="00075A"/>
                  </a:solidFill>
                  <a:ea typeface="微软雅黑"/>
                  <a:sym typeface="Arial" pitchFamily="34" charset="0"/>
                </a:rPr>
                <a:t>04</a:t>
              </a:r>
              <a:endParaRPr lang="zh-CN" altLang="en-US" sz="3733" baseline="-3000" dirty="0">
                <a:solidFill>
                  <a:srgbClr val="00075A"/>
                </a:solidFill>
                <a:ea typeface="微软雅黑"/>
                <a:sym typeface="Arial" pitchFamily="34" charset="0"/>
              </a:endParaRPr>
            </a:p>
          </p:txBody>
        </p:sp>
      </p:grpSp>
      <p:grpSp>
        <p:nvGrpSpPr>
          <p:cNvPr id="33" name="组合 2">
            <a:extLst>
              <a:ext uri="{FF2B5EF4-FFF2-40B4-BE49-F238E27FC236}">
                <a16:creationId xmlns:a16="http://schemas.microsoft.com/office/drawing/2014/main" xmlns="" id="{1E416D9F-8189-4819-8AF9-E1B09EC57CA6}"/>
              </a:ext>
            </a:extLst>
          </p:cNvPr>
          <p:cNvGrpSpPr>
            <a:grpSpLocks/>
          </p:cNvGrpSpPr>
          <p:nvPr/>
        </p:nvGrpSpPr>
        <p:grpSpPr bwMode="auto">
          <a:xfrm>
            <a:off x="5157789" y="3006726"/>
            <a:ext cx="1887537" cy="1592263"/>
            <a:chOff x="0" y="0"/>
            <a:chExt cx="1887055" cy="1592580"/>
          </a:xfrm>
        </p:grpSpPr>
        <p:sp>
          <p:nvSpPr>
            <p:cNvPr id="34" name="六边形 6">
              <a:extLst>
                <a:ext uri="{FF2B5EF4-FFF2-40B4-BE49-F238E27FC236}">
                  <a16:creationId xmlns:a16="http://schemas.microsoft.com/office/drawing/2014/main" xmlns="" id="{B08BBC79-035A-45C6-BB79-2A09FF9A2CF1}"/>
                </a:ext>
              </a:extLst>
            </p:cNvPr>
            <p:cNvSpPr>
              <a:spLocks noChangeArrowheads="1"/>
            </p:cNvSpPr>
            <p:nvPr/>
          </p:nvSpPr>
          <p:spPr bwMode="auto">
            <a:xfrm>
              <a:off x="0" y="0"/>
              <a:ext cx="1887055" cy="1592580"/>
            </a:xfrm>
            <a:prstGeom prst="hexagon">
              <a:avLst>
                <a:gd name="adj" fmla="val 24998"/>
                <a:gd name="vf" fmla="val 115470"/>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ctr" eaLnBrk="1" hangingPunct="1"/>
              <a:endParaRPr lang="zh-CN" altLang="en-US" sz="3200" dirty="0">
                <a:solidFill>
                  <a:schemeClr val="bg1"/>
                </a:solidFill>
                <a:ea typeface="微软雅黑"/>
                <a:sym typeface="Arial" pitchFamily="34" charset="0"/>
              </a:endParaRPr>
            </a:p>
          </p:txBody>
        </p:sp>
        <p:grpSp>
          <p:nvGrpSpPr>
            <p:cNvPr id="35" name="组合 49">
              <a:extLst>
                <a:ext uri="{FF2B5EF4-FFF2-40B4-BE49-F238E27FC236}">
                  <a16:creationId xmlns:a16="http://schemas.microsoft.com/office/drawing/2014/main" xmlns="" id="{CDF5E6A6-C817-4B63-94E9-CA92A6A06414}"/>
                </a:ext>
              </a:extLst>
            </p:cNvPr>
            <p:cNvGrpSpPr>
              <a:grpSpLocks/>
            </p:cNvGrpSpPr>
            <p:nvPr/>
          </p:nvGrpSpPr>
          <p:grpSpPr bwMode="auto">
            <a:xfrm>
              <a:off x="445971" y="443715"/>
              <a:ext cx="966085" cy="648000"/>
              <a:chOff x="0" y="0"/>
              <a:chExt cx="935038" cy="568325"/>
            </a:xfrm>
          </p:grpSpPr>
          <p:sp>
            <p:nvSpPr>
              <p:cNvPr id="36" name="Freeform 8">
                <a:extLst>
                  <a:ext uri="{FF2B5EF4-FFF2-40B4-BE49-F238E27FC236}">
                    <a16:creationId xmlns:a16="http://schemas.microsoft.com/office/drawing/2014/main" xmlns="" id="{2230D668-EA0B-4142-A1BC-431C94BEB696}"/>
                  </a:ext>
                </a:extLst>
              </p:cNvPr>
              <p:cNvSpPr>
                <a:spLocks noChangeArrowheads="1"/>
              </p:cNvSpPr>
              <p:nvPr/>
            </p:nvSpPr>
            <p:spPr bwMode="auto">
              <a:xfrm>
                <a:off x="87313" y="485775"/>
                <a:ext cx="112713" cy="82550"/>
              </a:xfrm>
              <a:custGeom>
                <a:avLst/>
                <a:gdLst>
                  <a:gd name="T0" fmla="*/ 112713 w 30"/>
                  <a:gd name="T1" fmla="*/ 71293 h 22"/>
                  <a:gd name="T2" fmla="*/ 112713 w 30"/>
                  <a:gd name="T3" fmla="*/ 0 h 22"/>
                  <a:gd name="T4" fmla="*/ 3757 w 30"/>
                  <a:gd name="T5" fmla="*/ 82550 h 22"/>
                  <a:gd name="T6" fmla="*/ 101442 w 30"/>
                  <a:gd name="T7" fmla="*/ 82550 h 22"/>
                  <a:gd name="T8" fmla="*/ 112713 w 30"/>
                  <a:gd name="T9" fmla="*/ 71293 h 22"/>
                  <a:gd name="T10" fmla="*/ 0 60000 65536"/>
                  <a:gd name="T11" fmla="*/ 0 60000 65536"/>
                  <a:gd name="T12" fmla="*/ 0 60000 65536"/>
                  <a:gd name="T13" fmla="*/ 0 60000 65536"/>
                  <a:gd name="T14" fmla="*/ 0 60000 65536"/>
                  <a:gd name="T15" fmla="*/ 0 w 30"/>
                  <a:gd name="T16" fmla="*/ 0 h 22"/>
                  <a:gd name="T17" fmla="*/ 30 w 30"/>
                  <a:gd name="T18" fmla="*/ 22 h 22"/>
                </a:gdLst>
                <a:ahLst/>
                <a:cxnLst>
                  <a:cxn ang="T10">
                    <a:pos x="T0" y="T1"/>
                  </a:cxn>
                  <a:cxn ang="T11">
                    <a:pos x="T2" y="T3"/>
                  </a:cxn>
                  <a:cxn ang="T12">
                    <a:pos x="T4" y="T5"/>
                  </a:cxn>
                  <a:cxn ang="T13">
                    <a:pos x="T6" y="T7"/>
                  </a:cxn>
                  <a:cxn ang="T14">
                    <a:pos x="T8" y="T9"/>
                  </a:cxn>
                </a:cxnLst>
                <a:rect l="T15" t="T16" r="T17" b="T18"/>
                <a:pathLst>
                  <a:path w="30" h="22">
                    <a:moveTo>
                      <a:pt x="30" y="19"/>
                    </a:moveTo>
                    <a:cubicBezTo>
                      <a:pt x="30" y="0"/>
                      <a:pt x="30" y="0"/>
                      <a:pt x="30" y="0"/>
                    </a:cubicBezTo>
                    <a:cubicBezTo>
                      <a:pt x="30" y="0"/>
                      <a:pt x="0" y="22"/>
                      <a:pt x="1" y="22"/>
                    </a:cubicBezTo>
                    <a:cubicBezTo>
                      <a:pt x="27" y="22"/>
                      <a:pt x="27" y="22"/>
                      <a:pt x="27" y="22"/>
                    </a:cubicBezTo>
                    <a:cubicBezTo>
                      <a:pt x="29" y="22"/>
                      <a:pt x="30" y="21"/>
                      <a:pt x="30" y="19"/>
                    </a:cubicBezTo>
                    <a:close/>
                  </a:path>
                </a:pathLst>
              </a:custGeom>
              <a:solidFill>
                <a:srgbClr val="F0EFEC"/>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62560" tIns="81280" rIns="162560" bIns="81280"/>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3200">
                  <a:solidFill>
                    <a:schemeClr val="bg1"/>
                  </a:solidFill>
                  <a:ea typeface="微软雅黑"/>
                  <a:sym typeface="Arial" pitchFamily="34" charset="0"/>
                </a:endParaRPr>
              </a:p>
            </p:txBody>
          </p:sp>
          <p:sp>
            <p:nvSpPr>
              <p:cNvPr id="37" name="Freeform 9">
                <a:extLst>
                  <a:ext uri="{FF2B5EF4-FFF2-40B4-BE49-F238E27FC236}">
                    <a16:creationId xmlns:a16="http://schemas.microsoft.com/office/drawing/2014/main" xmlns="" id="{BB843905-0914-4625-ADE3-518626A0D919}"/>
                  </a:ext>
                </a:extLst>
              </p:cNvPr>
              <p:cNvSpPr>
                <a:spLocks noChangeArrowheads="1"/>
              </p:cNvSpPr>
              <p:nvPr/>
            </p:nvSpPr>
            <p:spPr bwMode="auto">
              <a:xfrm>
                <a:off x="235744" y="368300"/>
                <a:ext cx="120650" cy="200025"/>
              </a:xfrm>
              <a:custGeom>
                <a:avLst/>
                <a:gdLst>
                  <a:gd name="T0" fmla="*/ 109339 w 32"/>
                  <a:gd name="T1" fmla="*/ 200025 h 53"/>
                  <a:gd name="T2" fmla="*/ 120650 w 32"/>
                  <a:gd name="T3" fmla="*/ 188703 h 53"/>
                  <a:gd name="T4" fmla="*/ 120650 w 32"/>
                  <a:gd name="T5" fmla="*/ 0 h 53"/>
                  <a:gd name="T6" fmla="*/ 0 w 32"/>
                  <a:gd name="T7" fmla="*/ 86803 h 53"/>
                  <a:gd name="T8" fmla="*/ 0 w 32"/>
                  <a:gd name="T9" fmla="*/ 90577 h 53"/>
                  <a:gd name="T10" fmla="*/ 0 w 32"/>
                  <a:gd name="T11" fmla="*/ 188703 h 53"/>
                  <a:gd name="T12" fmla="*/ 7541 w 32"/>
                  <a:gd name="T13" fmla="*/ 200025 h 53"/>
                  <a:gd name="T14" fmla="*/ 109339 w 32"/>
                  <a:gd name="T15" fmla="*/ 200025 h 53"/>
                  <a:gd name="T16" fmla="*/ 0 60000 65536"/>
                  <a:gd name="T17" fmla="*/ 0 60000 65536"/>
                  <a:gd name="T18" fmla="*/ 0 60000 65536"/>
                  <a:gd name="T19" fmla="*/ 0 60000 65536"/>
                  <a:gd name="T20" fmla="*/ 0 60000 65536"/>
                  <a:gd name="T21" fmla="*/ 0 60000 65536"/>
                  <a:gd name="T22" fmla="*/ 0 60000 65536"/>
                  <a:gd name="T23" fmla="*/ 0 60000 65536"/>
                  <a:gd name="T24" fmla="*/ 0 w 32"/>
                  <a:gd name="T25" fmla="*/ 0 h 53"/>
                  <a:gd name="T26" fmla="*/ 32 w 32"/>
                  <a:gd name="T27" fmla="*/ 53 h 5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 h="53">
                    <a:moveTo>
                      <a:pt x="29" y="53"/>
                    </a:moveTo>
                    <a:cubicBezTo>
                      <a:pt x="30" y="53"/>
                      <a:pt x="32" y="52"/>
                      <a:pt x="32" y="50"/>
                    </a:cubicBezTo>
                    <a:cubicBezTo>
                      <a:pt x="32" y="0"/>
                      <a:pt x="32" y="0"/>
                      <a:pt x="32" y="0"/>
                    </a:cubicBezTo>
                    <a:cubicBezTo>
                      <a:pt x="0" y="23"/>
                      <a:pt x="0" y="23"/>
                      <a:pt x="0" y="23"/>
                    </a:cubicBezTo>
                    <a:cubicBezTo>
                      <a:pt x="0" y="24"/>
                      <a:pt x="0" y="24"/>
                      <a:pt x="0" y="24"/>
                    </a:cubicBezTo>
                    <a:cubicBezTo>
                      <a:pt x="0" y="50"/>
                      <a:pt x="0" y="50"/>
                      <a:pt x="0" y="50"/>
                    </a:cubicBezTo>
                    <a:cubicBezTo>
                      <a:pt x="0" y="52"/>
                      <a:pt x="1" y="53"/>
                      <a:pt x="2" y="53"/>
                    </a:cubicBezTo>
                    <a:lnTo>
                      <a:pt x="29" y="53"/>
                    </a:lnTo>
                    <a:close/>
                  </a:path>
                </a:pathLst>
              </a:custGeom>
              <a:solidFill>
                <a:srgbClr val="F0EFEC"/>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62560" tIns="81280" rIns="162560" bIns="81280"/>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3200">
                  <a:solidFill>
                    <a:schemeClr val="bg1"/>
                  </a:solidFill>
                  <a:ea typeface="微软雅黑"/>
                  <a:sym typeface="Arial" pitchFamily="34" charset="0"/>
                </a:endParaRPr>
              </a:p>
            </p:txBody>
          </p:sp>
          <p:sp>
            <p:nvSpPr>
              <p:cNvPr id="38" name="Freeform 10">
                <a:extLst>
                  <a:ext uri="{FF2B5EF4-FFF2-40B4-BE49-F238E27FC236}">
                    <a16:creationId xmlns:a16="http://schemas.microsoft.com/office/drawing/2014/main" xmlns="" id="{15A6630C-35A5-48A6-97C2-14F28172325B}"/>
                  </a:ext>
                </a:extLst>
              </p:cNvPr>
              <p:cNvSpPr>
                <a:spLocks noChangeArrowheads="1"/>
              </p:cNvSpPr>
              <p:nvPr/>
            </p:nvSpPr>
            <p:spPr bwMode="auto">
              <a:xfrm>
                <a:off x="392112" y="274637"/>
                <a:ext cx="120650" cy="293688"/>
              </a:xfrm>
              <a:custGeom>
                <a:avLst/>
                <a:gdLst>
                  <a:gd name="T0" fmla="*/ 109339 w 32"/>
                  <a:gd name="T1" fmla="*/ 293688 h 78"/>
                  <a:gd name="T2" fmla="*/ 120650 w 32"/>
                  <a:gd name="T3" fmla="*/ 282392 h 78"/>
                  <a:gd name="T4" fmla="*/ 120650 w 32"/>
                  <a:gd name="T5" fmla="*/ 33887 h 78"/>
                  <a:gd name="T6" fmla="*/ 86717 w 32"/>
                  <a:gd name="T7" fmla="*/ 0 h 78"/>
                  <a:gd name="T8" fmla="*/ 37703 w 32"/>
                  <a:gd name="T9" fmla="*/ 37652 h 78"/>
                  <a:gd name="T10" fmla="*/ 0 w 32"/>
                  <a:gd name="T11" fmla="*/ 64009 h 78"/>
                  <a:gd name="T12" fmla="*/ 0 w 32"/>
                  <a:gd name="T13" fmla="*/ 282392 h 78"/>
                  <a:gd name="T14" fmla="*/ 11311 w 32"/>
                  <a:gd name="T15" fmla="*/ 293688 h 78"/>
                  <a:gd name="T16" fmla="*/ 109339 w 32"/>
                  <a:gd name="T17" fmla="*/ 293688 h 7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2"/>
                  <a:gd name="T28" fmla="*/ 0 h 78"/>
                  <a:gd name="T29" fmla="*/ 32 w 32"/>
                  <a:gd name="T30" fmla="*/ 78 h 7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2" h="78">
                    <a:moveTo>
                      <a:pt x="29" y="78"/>
                    </a:moveTo>
                    <a:cubicBezTo>
                      <a:pt x="31" y="78"/>
                      <a:pt x="32" y="77"/>
                      <a:pt x="32" y="75"/>
                    </a:cubicBezTo>
                    <a:cubicBezTo>
                      <a:pt x="32" y="9"/>
                      <a:pt x="32" y="9"/>
                      <a:pt x="32" y="9"/>
                    </a:cubicBezTo>
                    <a:cubicBezTo>
                      <a:pt x="23" y="0"/>
                      <a:pt x="23" y="0"/>
                      <a:pt x="23" y="0"/>
                    </a:cubicBezTo>
                    <a:cubicBezTo>
                      <a:pt x="10" y="10"/>
                      <a:pt x="10" y="10"/>
                      <a:pt x="10" y="10"/>
                    </a:cubicBezTo>
                    <a:cubicBezTo>
                      <a:pt x="0" y="17"/>
                      <a:pt x="0" y="17"/>
                      <a:pt x="0" y="17"/>
                    </a:cubicBezTo>
                    <a:cubicBezTo>
                      <a:pt x="0" y="75"/>
                      <a:pt x="0" y="75"/>
                      <a:pt x="0" y="75"/>
                    </a:cubicBezTo>
                    <a:cubicBezTo>
                      <a:pt x="0" y="77"/>
                      <a:pt x="1" y="78"/>
                      <a:pt x="3" y="78"/>
                    </a:cubicBezTo>
                    <a:lnTo>
                      <a:pt x="29" y="78"/>
                    </a:lnTo>
                    <a:close/>
                  </a:path>
                </a:pathLst>
              </a:custGeom>
              <a:solidFill>
                <a:srgbClr val="F0EFEC"/>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62560" tIns="81280" rIns="162560" bIns="81280"/>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3200">
                  <a:solidFill>
                    <a:schemeClr val="bg1"/>
                  </a:solidFill>
                  <a:ea typeface="微软雅黑"/>
                  <a:sym typeface="Arial" pitchFamily="34" charset="0"/>
                </a:endParaRPr>
              </a:p>
            </p:txBody>
          </p:sp>
          <p:sp>
            <p:nvSpPr>
              <p:cNvPr id="39" name="Freeform 11">
                <a:extLst>
                  <a:ext uri="{FF2B5EF4-FFF2-40B4-BE49-F238E27FC236}">
                    <a16:creationId xmlns:a16="http://schemas.microsoft.com/office/drawing/2014/main" xmlns="" id="{DB473DC8-1CE8-47CF-BD44-EEF565B3901D}"/>
                  </a:ext>
                </a:extLst>
              </p:cNvPr>
              <p:cNvSpPr>
                <a:spLocks noChangeArrowheads="1"/>
              </p:cNvSpPr>
              <p:nvPr/>
            </p:nvSpPr>
            <p:spPr bwMode="auto">
              <a:xfrm>
                <a:off x="548481" y="315912"/>
                <a:ext cx="120650" cy="252413"/>
              </a:xfrm>
              <a:custGeom>
                <a:avLst/>
                <a:gdLst>
                  <a:gd name="T0" fmla="*/ 113109 w 32"/>
                  <a:gd name="T1" fmla="*/ 252413 h 67"/>
                  <a:gd name="T2" fmla="*/ 120650 w 32"/>
                  <a:gd name="T3" fmla="*/ 241111 h 67"/>
                  <a:gd name="T4" fmla="*/ 120650 w 32"/>
                  <a:gd name="T5" fmla="*/ 0 h 67"/>
                  <a:gd name="T6" fmla="*/ 75406 w 32"/>
                  <a:gd name="T7" fmla="*/ 37674 h 67"/>
                  <a:gd name="T8" fmla="*/ 60325 w 32"/>
                  <a:gd name="T9" fmla="*/ 48976 h 67"/>
                  <a:gd name="T10" fmla="*/ 18852 w 32"/>
                  <a:gd name="T11" fmla="*/ 45208 h 67"/>
                  <a:gd name="T12" fmla="*/ 15081 w 32"/>
                  <a:gd name="T13" fmla="*/ 41441 h 67"/>
                  <a:gd name="T14" fmla="*/ 0 w 32"/>
                  <a:gd name="T15" fmla="*/ 26372 h 67"/>
                  <a:gd name="T16" fmla="*/ 0 w 32"/>
                  <a:gd name="T17" fmla="*/ 241111 h 67"/>
                  <a:gd name="T18" fmla="*/ 11311 w 32"/>
                  <a:gd name="T19" fmla="*/ 252413 h 67"/>
                  <a:gd name="T20" fmla="*/ 113109 w 32"/>
                  <a:gd name="T21" fmla="*/ 252413 h 6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2"/>
                  <a:gd name="T34" fmla="*/ 0 h 67"/>
                  <a:gd name="T35" fmla="*/ 32 w 32"/>
                  <a:gd name="T36" fmla="*/ 67 h 6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2" h="67">
                    <a:moveTo>
                      <a:pt x="30" y="67"/>
                    </a:moveTo>
                    <a:cubicBezTo>
                      <a:pt x="31" y="67"/>
                      <a:pt x="32" y="66"/>
                      <a:pt x="32" y="64"/>
                    </a:cubicBezTo>
                    <a:cubicBezTo>
                      <a:pt x="32" y="0"/>
                      <a:pt x="32" y="0"/>
                      <a:pt x="32" y="0"/>
                    </a:cubicBezTo>
                    <a:cubicBezTo>
                      <a:pt x="20" y="10"/>
                      <a:pt x="20" y="10"/>
                      <a:pt x="20" y="10"/>
                    </a:cubicBezTo>
                    <a:cubicBezTo>
                      <a:pt x="16" y="13"/>
                      <a:pt x="16" y="13"/>
                      <a:pt x="16" y="13"/>
                    </a:cubicBezTo>
                    <a:cubicBezTo>
                      <a:pt x="13" y="16"/>
                      <a:pt x="8" y="15"/>
                      <a:pt x="5" y="12"/>
                    </a:cubicBezTo>
                    <a:cubicBezTo>
                      <a:pt x="4" y="11"/>
                      <a:pt x="4" y="11"/>
                      <a:pt x="4" y="11"/>
                    </a:cubicBezTo>
                    <a:cubicBezTo>
                      <a:pt x="0" y="7"/>
                      <a:pt x="0" y="7"/>
                      <a:pt x="0" y="7"/>
                    </a:cubicBezTo>
                    <a:cubicBezTo>
                      <a:pt x="0" y="64"/>
                      <a:pt x="0" y="64"/>
                      <a:pt x="0" y="64"/>
                    </a:cubicBezTo>
                    <a:cubicBezTo>
                      <a:pt x="0" y="66"/>
                      <a:pt x="2" y="67"/>
                      <a:pt x="3" y="67"/>
                    </a:cubicBezTo>
                    <a:lnTo>
                      <a:pt x="30" y="67"/>
                    </a:lnTo>
                    <a:close/>
                  </a:path>
                </a:pathLst>
              </a:custGeom>
              <a:solidFill>
                <a:srgbClr val="F0EFEC"/>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62560" tIns="81280" rIns="162560" bIns="81280"/>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3200">
                  <a:solidFill>
                    <a:schemeClr val="bg1"/>
                  </a:solidFill>
                  <a:ea typeface="微软雅黑"/>
                  <a:sym typeface="Arial" pitchFamily="34" charset="0"/>
                </a:endParaRPr>
              </a:p>
            </p:txBody>
          </p:sp>
          <p:sp>
            <p:nvSpPr>
              <p:cNvPr id="40" name="Freeform 12">
                <a:extLst>
                  <a:ext uri="{FF2B5EF4-FFF2-40B4-BE49-F238E27FC236}">
                    <a16:creationId xmlns:a16="http://schemas.microsoft.com/office/drawing/2014/main" xmlns="" id="{E9ACE269-6F29-444D-80FD-BA5603BDFFBD}"/>
                  </a:ext>
                </a:extLst>
              </p:cNvPr>
              <p:cNvSpPr>
                <a:spLocks noChangeArrowheads="1"/>
              </p:cNvSpPr>
              <p:nvPr/>
            </p:nvSpPr>
            <p:spPr bwMode="auto">
              <a:xfrm>
                <a:off x="704850" y="195262"/>
                <a:ext cx="120650" cy="373063"/>
              </a:xfrm>
              <a:custGeom>
                <a:avLst/>
                <a:gdLst>
                  <a:gd name="T0" fmla="*/ 109339 w 32"/>
                  <a:gd name="T1" fmla="*/ 373063 h 99"/>
                  <a:gd name="T2" fmla="*/ 120650 w 32"/>
                  <a:gd name="T3" fmla="*/ 361758 h 99"/>
                  <a:gd name="T4" fmla="*/ 120650 w 32"/>
                  <a:gd name="T5" fmla="*/ 0 h 99"/>
                  <a:gd name="T6" fmla="*/ 49014 w 32"/>
                  <a:gd name="T7" fmla="*/ 56525 h 99"/>
                  <a:gd name="T8" fmla="*/ 0 w 32"/>
                  <a:gd name="T9" fmla="*/ 94208 h 99"/>
                  <a:gd name="T10" fmla="*/ 0 w 32"/>
                  <a:gd name="T11" fmla="*/ 361758 h 99"/>
                  <a:gd name="T12" fmla="*/ 11311 w 32"/>
                  <a:gd name="T13" fmla="*/ 373063 h 99"/>
                  <a:gd name="T14" fmla="*/ 109339 w 32"/>
                  <a:gd name="T15" fmla="*/ 373063 h 99"/>
                  <a:gd name="T16" fmla="*/ 0 60000 65536"/>
                  <a:gd name="T17" fmla="*/ 0 60000 65536"/>
                  <a:gd name="T18" fmla="*/ 0 60000 65536"/>
                  <a:gd name="T19" fmla="*/ 0 60000 65536"/>
                  <a:gd name="T20" fmla="*/ 0 60000 65536"/>
                  <a:gd name="T21" fmla="*/ 0 60000 65536"/>
                  <a:gd name="T22" fmla="*/ 0 60000 65536"/>
                  <a:gd name="T23" fmla="*/ 0 60000 65536"/>
                  <a:gd name="T24" fmla="*/ 0 w 32"/>
                  <a:gd name="T25" fmla="*/ 0 h 99"/>
                  <a:gd name="T26" fmla="*/ 32 w 32"/>
                  <a:gd name="T27" fmla="*/ 99 h 99"/>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2" h="99">
                    <a:moveTo>
                      <a:pt x="29" y="99"/>
                    </a:moveTo>
                    <a:cubicBezTo>
                      <a:pt x="31" y="99"/>
                      <a:pt x="32" y="98"/>
                      <a:pt x="32" y="96"/>
                    </a:cubicBezTo>
                    <a:cubicBezTo>
                      <a:pt x="32" y="0"/>
                      <a:pt x="32" y="0"/>
                      <a:pt x="32" y="0"/>
                    </a:cubicBezTo>
                    <a:cubicBezTo>
                      <a:pt x="13" y="15"/>
                      <a:pt x="13" y="15"/>
                      <a:pt x="13" y="15"/>
                    </a:cubicBezTo>
                    <a:cubicBezTo>
                      <a:pt x="0" y="25"/>
                      <a:pt x="0" y="25"/>
                      <a:pt x="0" y="25"/>
                    </a:cubicBezTo>
                    <a:cubicBezTo>
                      <a:pt x="0" y="96"/>
                      <a:pt x="0" y="96"/>
                      <a:pt x="0" y="96"/>
                    </a:cubicBezTo>
                    <a:cubicBezTo>
                      <a:pt x="0" y="98"/>
                      <a:pt x="1" y="99"/>
                      <a:pt x="3" y="99"/>
                    </a:cubicBezTo>
                    <a:lnTo>
                      <a:pt x="29" y="99"/>
                    </a:lnTo>
                    <a:close/>
                  </a:path>
                </a:pathLst>
              </a:custGeom>
              <a:solidFill>
                <a:srgbClr val="F0EFEC"/>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62560" tIns="81280" rIns="162560" bIns="81280"/>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3200">
                  <a:solidFill>
                    <a:schemeClr val="bg1"/>
                  </a:solidFill>
                  <a:ea typeface="微软雅黑"/>
                  <a:sym typeface="Arial" pitchFamily="34" charset="0"/>
                </a:endParaRPr>
              </a:p>
            </p:txBody>
          </p:sp>
          <p:sp>
            <p:nvSpPr>
              <p:cNvPr id="41" name="Freeform 13">
                <a:extLst>
                  <a:ext uri="{FF2B5EF4-FFF2-40B4-BE49-F238E27FC236}">
                    <a16:creationId xmlns:a16="http://schemas.microsoft.com/office/drawing/2014/main" xmlns="" id="{E086C427-0B54-4EB6-BBC3-19B3D8C99E2D}"/>
                  </a:ext>
                </a:extLst>
              </p:cNvPr>
              <p:cNvSpPr>
                <a:spLocks noChangeArrowheads="1"/>
              </p:cNvSpPr>
              <p:nvPr/>
            </p:nvSpPr>
            <p:spPr bwMode="auto">
              <a:xfrm>
                <a:off x="0" y="0"/>
                <a:ext cx="935038" cy="541338"/>
              </a:xfrm>
              <a:custGeom>
                <a:avLst/>
                <a:gdLst>
                  <a:gd name="T0" fmla="*/ 935038 w 248"/>
                  <a:gd name="T1" fmla="*/ 30074 h 144"/>
                  <a:gd name="T2" fmla="*/ 923727 w 248"/>
                  <a:gd name="T3" fmla="*/ 7519 h 144"/>
                  <a:gd name="T4" fmla="*/ 901105 w 248"/>
                  <a:gd name="T5" fmla="*/ 0 h 144"/>
                  <a:gd name="T6" fmla="*/ 867172 w 248"/>
                  <a:gd name="T7" fmla="*/ 0 h 144"/>
                  <a:gd name="T8" fmla="*/ 754063 w 248"/>
                  <a:gd name="T9" fmla="*/ 0 h 144"/>
                  <a:gd name="T10" fmla="*/ 742752 w 248"/>
                  <a:gd name="T11" fmla="*/ 3759 h 144"/>
                  <a:gd name="T12" fmla="*/ 738982 w 248"/>
                  <a:gd name="T13" fmla="*/ 3759 h 144"/>
                  <a:gd name="T14" fmla="*/ 720130 w 248"/>
                  <a:gd name="T15" fmla="*/ 30074 h 144"/>
                  <a:gd name="T16" fmla="*/ 742752 w 248"/>
                  <a:gd name="T17" fmla="*/ 60149 h 144"/>
                  <a:gd name="T18" fmla="*/ 754063 w 248"/>
                  <a:gd name="T19" fmla="*/ 63908 h 144"/>
                  <a:gd name="T20" fmla="*/ 791766 w 248"/>
                  <a:gd name="T21" fmla="*/ 63908 h 144"/>
                  <a:gd name="T22" fmla="*/ 810618 w 248"/>
                  <a:gd name="T23" fmla="*/ 63908 h 144"/>
                  <a:gd name="T24" fmla="*/ 776685 w 248"/>
                  <a:gd name="T25" fmla="*/ 90223 h 144"/>
                  <a:gd name="T26" fmla="*/ 712589 w 248"/>
                  <a:gd name="T27" fmla="*/ 146612 h 144"/>
                  <a:gd name="T28" fmla="*/ 674886 w 248"/>
                  <a:gd name="T29" fmla="*/ 176687 h 144"/>
                  <a:gd name="T30" fmla="*/ 625872 w 248"/>
                  <a:gd name="T31" fmla="*/ 214280 h 144"/>
                  <a:gd name="T32" fmla="*/ 595710 w 248"/>
                  <a:gd name="T33" fmla="*/ 236835 h 144"/>
                  <a:gd name="T34" fmla="*/ 565547 w 248"/>
                  <a:gd name="T35" fmla="*/ 206761 h 144"/>
                  <a:gd name="T36" fmla="*/ 550466 w 248"/>
                  <a:gd name="T37" fmla="*/ 195483 h 144"/>
                  <a:gd name="T38" fmla="*/ 512763 w 248"/>
                  <a:gd name="T39" fmla="*/ 157890 h 144"/>
                  <a:gd name="T40" fmla="*/ 505222 w 248"/>
                  <a:gd name="T41" fmla="*/ 150372 h 144"/>
                  <a:gd name="T42" fmla="*/ 463749 w 248"/>
                  <a:gd name="T43" fmla="*/ 146612 h 144"/>
                  <a:gd name="T44" fmla="*/ 429816 w 248"/>
                  <a:gd name="T45" fmla="*/ 172927 h 144"/>
                  <a:gd name="T46" fmla="*/ 392113 w 248"/>
                  <a:gd name="T47" fmla="*/ 203002 h 144"/>
                  <a:gd name="T48" fmla="*/ 365721 w 248"/>
                  <a:gd name="T49" fmla="*/ 218039 h 144"/>
                  <a:gd name="T50" fmla="*/ 354410 w 248"/>
                  <a:gd name="T51" fmla="*/ 229317 h 144"/>
                  <a:gd name="T52" fmla="*/ 233760 w 248"/>
                  <a:gd name="T53" fmla="*/ 319540 h 144"/>
                  <a:gd name="T54" fmla="*/ 229989 w 248"/>
                  <a:gd name="T55" fmla="*/ 323299 h 144"/>
                  <a:gd name="T56" fmla="*/ 192286 w 248"/>
                  <a:gd name="T57" fmla="*/ 349614 h 144"/>
                  <a:gd name="T58" fmla="*/ 33933 w 248"/>
                  <a:gd name="T59" fmla="*/ 466152 h 144"/>
                  <a:gd name="T60" fmla="*/ 15081 w 248"/>
                  <a:gd name="T61" fmla="*/ 481189 h 144"/>
                  <a:gd name="T62" fmla="*/ 11311 w 248"/>
                  <a:gd name="T63" fmla="*/ 526301 h 144"/>
                  <a:gd name="T64" fmla="*/ 41473 w 248"/>
                  <a:gd name="T65" fmla="*/ 537579 h 144"/>
                  <a:gd name="T66" fmla="*/ 56555 w 248"/>
                  <a:gd name="T67" fmla="*/ 533819 h 144"/>
                  <a:gd name="T68" fmla="*/ 192286 w 248"/>
                  <a:gd name="T69" fmla="*/ 428559 h 144"/>
                  <a:gd name="T70" fmla="*/ 229989 w 248"/>
                  <a:gd name="T71" fmla="*/ 402244 h 144"/>
                  <a:gd name="T72" fmla="*/ 233760 w 248"/>
                  <a:gd name="T73" fmla="*/ 402244 h 144"/>
                  <a:gd name="T74" fmla="*/ 354410 w 248"/>
                  <a:gd name="T75" fmla="*/ 308262 h 144"/>
                  <a:gd name="T76" fmla="*/ 369491 w 248"/>
                  <a:gd name="T77" fmla="*/ 300743 h 144"/>
                  <a:gd name="T78" fmla="*/ 392113 w 248"/>
                  <a:gd name="T79" fmla="*/ 281947 h 144"/>
                  <a:gd name="T80" fmla="*/ 429816 w 248"/>
                  <a:gd name="T81" fmla="*/ 251873 h 144"/>
                  <a:gd name="T82" fmla="*/ 478830 w 248"/>
                  <a:gd name="T83" fmla="*/ 214280 h 144"/>
                  <a:gd name="T84" fmla="*/ 512763 w 248"/>
                  <a:gd name="T85" fmla="*/ 248113 h 144"/>
                  <a:gd name="T86" fmla="*/ 550466 w 248"/>
                  <a:gd name="T87" fmla="*/ 285706 h 144"/>
                  <a:gd name="T88" fmla="*/ 565547 w 248"/>
                  <a:gd name="T89" fmla="*/ 296984 h 144"/>
                  <a:gd name="T90" fmla="*/ 569318 w 248"/>
                  <a:gd name="T91" fmla="*/ 304503 h 144"/>
                  <a:gd name="T92" fmla="*/ 610791 w 248"/>
                  <a:gd name="T93" fmla="*/ 308262 h 144"/>
                  <a:gd name="T94" fmla="*/ 625872 w 248"/>
                  <a:gd name="T95" fmla="*/ 296984 h 144"/>
                  <a:gd name="T96" fmla="*/ 674886 w 248"/>
                  <a:gd name="T97" fmla="*/ 259391 h 144"/>
                  <a:gd name="T98" fmla="*/ 712589 w 248"/>
                  <a:gd name="T99" fmla="*/ 229317 h 144"/>
                  <a:gd name="T100" fmla="*/ 761604 w 248"/>
                  <a:gd name="T101" fmla="*/ 191724 h 144"/>
                  <a:gd name="T102" fmla="*/ 867172 w 248"/>
                  <a:gd name="T103" fmla="*/ 101501 h 144"/>
                  <a:gd name="T104" fmla="*/ 870943 w 248"/>
                  <a:gd name="T105" fmla="*/ 97742 h 144"/>
                  <a:gd name="T106" fmla="*/ 870943 w 248"/>
                  <a:gd name="T107" fmla="*/ 172927 h 144"/>
                  <a:gd name="T108" fmla="*/ 901105 w 248"/>
                  <a:gd name="T109" fmla="*/ 203002 h 144"/>
                  <a:gd name="T110" fmla="*/ 935038 w 248"/>
                  <a:gd name="T111" fmla="*/ 172927 h 144"/>
                  <a:gd name="T112" fmla="*/ 935038 w 248"/>
                  <a:gd name="T113" fmla="*/ 30074 h 14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8"/>
                  <a:gd name="T172" fmla="*/ 0 h 144"/>
                  <a:gd name="T173" fmla="*/ 248 w 248"/>
                  <a:gd name="T174" fmla="*/ 144 h 144"/>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8" h="144">
                    <a:moveTo>
                      <a:pt x="248" y="8"/>
                    </a:moveTo>
                    <a:cubicBezTo>
                      <a:pt x="248" y="6"/>
                      <a:pt x="247" y="4"/>
                      <a:pt x="245" y="2"/>
                    </a:cubicBezTo>
                    <a:cubicBezTo>
                      <a:pt x="243" y="1"/>
                      <a:pt x="241" y="0"/>
                      <a:pt x="239" y="0"/>
                    </a:cubicBezTo>
                    <a:cubicBezTo>
                      <a:pt x="230" y="0"/>
                      <a:pt x="230" y="0"/>
                      <a:pt x="230" y="0"/>
                    </a:cubicBezTo>
                    <a:cubicBezTo>
                      <a:pt x="200" y="0"/>
                      <a:pt x="200" y="0"/>
                      <a:pt x="200" y="0"/>
                    </a:cubicBezTo>
                    <a:cubicBezTo>
                      <a:pt x="199" y="0"/>
                      <a:pt x="198" y="0"/>
                      <a:pt x="197" y="1"/>
                    </a:cubicBezTo>
                    <a:cubicBezTo>
                      <a:pt x="197" y="1"/>
                      <a:pt x="196" y="1"/>
                      <a:pt x="196" y="1"/>
                    </a:cubicBezTo>
                    <a:cubicBezTo>
                      <a:pt x="193" y="2"/>
                      <a:pt x="191" y="5"/>
                      <a:pt x="191" y="8"/>
                    </a:cubicBezTo>
                    <a:cubicBezTo>
                      <a:pt x="191" y="12"/>
                      <a:pt x="194" y="15"/>
                      <a:pt x="197" y="16"/>
                    </a:cubicBezTo>
                    <a:cubicBezTo>
                      <a:pt x="198" y="17"/>
                      <a:pt x="199" y="17"/>
                      <a:pt x="200" y="17"/>
                    </a:cubicBezTo>
                    <a:cubicBezTo>
                      <a:pt x="210" y="17"/>
                      <a:pt x="210" y="17"/>
                      <a:pt x="210" y="17"/>
                    </a:cubicBezTo>
                    <a:cubicBezTo>
                      <a:pt x="215" y="17"/>
                      <a:pt x="215" y="17"/>
                      <a:pt x="215" y="17"/>
                    </a:cubicBezTo>
                    <a:cubicBezTo>
                      <a:pt x="206" y="24"/>
                      <a:pt x="206" y="24"/>
                      <a:pt x="206" y="24"/>
                    </a:cubicBezTo>
                    <a:cubicBezTo>
                      <a:pt x="189" y="39"/>
                      <a:pt x="189" y="39"/>
                      <a:pt x="189" y="39"/>
                    </a:cubicBezTo>
                    <a:cubicBezTo>
                      <a:pt x="179" y="47"/>
                      <a:pt x="179" y="47"/>
                      <a:pt x="179" y="47"/>
                    </a:cubicBezTo>
                    <a:cubicBezTo>
                      <a:pt x="166" y="57"/>
                      <a:pt x="166" y="57"/>
                      <a:pt x="166" y="57"/>
                    </a:cubicBezTo>
                    <a:cubicBezTo>
                      <a:pt x="158" y="63"/>
                      <a:pt x="158" y="63"/>
                      <a:pt x="158" y="63"/>
                    </a:cubicBezTo>
                    <a:cubicBezTo>
                      <a:pt x="150" y="55"/>
                      <a:pt x="150" y="55"/>
                      <a:pt x="150" y="55"/>
                    </a:cubicBezTo>
                    <a:cubicBezTo>
                      <a:pt x="146" y="52"/>
                      <a:pt x="146" y="52"/>
                      <a:pt x="146" y="52"/>
                    </a:cubicBezTo>
                    <a:cubicBezTo>
                      <a:pt x="136" y="42"/>
                      <a:pt x="136" y="42"/>
                      <a:pt x="136" y="42"/>
                    </a:cubicBezTo>
                    <a:cubicBezTo>
                      <a:pt x="134" y="40"/>
                      <a:pt x="134" y="40"/>
                      <a:pt x="134" y="40"/>
                    </a:cubicBezTo>
                    <a:cubicBezTo>
                      <a:pt x="131" y="37"/>
                      <a:pt x="127" y="36"/>
                      <a:pt x="123" y="39"/>
                    </a:cubicBezTo>
                    <a:cubicBezTo>
                      <a:pt x="114" y="46"/>
                      <a:pt x="114" y="46"/>
                      <a:pt x="114" y="46"/>
                    </a:cubicBezTo>
                    <a:cubicBezTo>
                      <a:pt x="104" y="54"/>
                      <a:pt x="104" y="54"/>
                      <a:pt x="104" y="54"/>
                    </a:cubicBezTo>
                    <a:cubicBezTo>
                      <a:pt x="97" y="58"/>
                      <a:pt x="97" y="58"/>
                      <a:pt x="97" y="58"/>
                    </a:cubicBezTo>
                    <a:cubicBezTo>
                      <a:pt x="94" y="61"/>
                      <a:pt x="94" y="61"/>
                      <a:pt x="94" y="61"/>
                    </a:cubicBezTo>
                    <a:cubicBezTo>
                      <a:pt x="62" y="85"/>
                      <a:pt x="62" y="85"/>
                      <a:pt x="62" y="85"/>
                    </a:cubicBezTo>
                    <a:cubicBezTo>
                      <a:pt x="61" y="86"/>
                      <a:pt x="61" y="86"/>
                      <a:pt x="61" y="86"/>
                    </a:cubicBezTo>
                    <a:cubicBezTo>
                      <a:pt x="51" y="93"/>
                      <a:pt x="51" y="93"/>
                      <a:pt x="51" y="93"/>
                    </a:cubicBezTo>
                    <a:cubicBezTo>
                      <a:pt x="9" y="124"/>
                      <a:pt x="9" y="124"/>
                      <a:pt x="9" y="124"/>
                    </a:cubicBezTo>
                    <a:cubicBezTo>
                      <a:pt x="4" y="128"/>
                      <a:pt x="4" y="128"/>
                      <a:pt x="4" y="128"/>
                    </a:cubicBezTo>
                    <a:cubicBezTo>
                      <a:pt x="1" y="131"/>
                      <a:pt x="0" y="136"/>
                      <a:pt x="3" y="140"/>
                    </a:cubicBezTo>
                    <a:cubicBezTo>
                      <a:pt x="5" y="143"/>
                      <a:pt x="8" y="144"/>
                      <a:pt x="11" y="143"/>
                    </a:cubicBezTo>
                    <a:cubicBezTo>
                      <a:pt x="12" y="143"/>
                      <a:pt x="14" y="143"/>
                      <a:pt x="15" y="142"/>
                    </a:cubicBezTo>
                    <a:cubicBezTo>
                      <a:pt x="51" y="114"/>
                      <a:pt x="51" y="114"/>
                      <a:pt x="51" y="114"/>
                    </a:cubicBezTo>
                    <a:cubicBezTo>
                      <a:pt x="61" y="107"/>
                      <a:pt x="61" y="107"/>
                      <a:pt x="61" y="107"/>
                    </a:cubicBezTo>
                    <a:cubicBezTo>
                      <a:pt x="62" y="107"/>
                      <a:pt x="62" y="107"/>
                      <a:pt x="62" y="107"/>
                    </a:cubicBezTo>
                    <a:cubicBezTo>
                      <a:pt x="94" y="82"/>
                      <a:pt x="94" y="82"/>
                      <a:pt x="94" y="82"/>
                    </a:cubicBezTo>
                    <a:cubicBezTo>
                      <a:pt x="98" y="80"/>
                      <a:pt x="98" y="80"/>
                      <a:pt x="98" y="80"/>
                    </a:cubicBezTo>
                    <a:cubicBezTo>
                      <a:pt x="104" y="75"/>
                      <a:pt x="104" y="75"/>
                      <a:pt x="104" y="75"/>
                    </a:cubicBezTo>
                    <a:cubicBezTo>
                      <a:pt x="114" y="67"/>
                      <a:pt x="114" y="67"/>
                      <a:pt x="114" y="67"/>
                    </a:cubicBezTo>
                    <a:cubicBezTo>
                      <a:pt x="127" y="57"/>
                      <a:pt x="127" y="57"/>
                      <a:pt x="127" y="57"/>
                    </a:cubicBezTo>
                    <a:cubicBezTo>
                      <a:pt x="136" y="66"/>
                      <a:pt x="136" y="66"/>
                      <a:pt x="136" y="66"/>
                    </a:cubicBezTo>
                    <a:cubicBezTo>
                      <a:pt x="146" y="76"/>
                      <a:pt x="146" y="76"/>
                      <a:pt x="146" y="76"/>
                    </a:cubicBezTo>
                    <a:cubicBezTo>
                      <a:pt x="150" y="79"/>
                      <a:pt x="150" y="79"/>
                      <a:pt x="150" y="79"/>
                    </a:cubicBezTo>
                    <a:cubicBezTo>
                      <a:pt x="151" y="81"/>
                      <a:pt x="151" y="81"/>
                      <a:pt x="151" y="81"/>
                    </a:cubicBezTo>
                    <a:cubicBezTo>
                      <a:pt x="154" y="84"/>
                      <a:pt x="159" y="84"/>
                      <a:pt x="162" y="82"/>
                    </a:cubicBezTo>
                    <a:cubicBezTo>
                      <a:pt x="166" y="79"/>
                      <a:pt x="166" y="79"/>
                      <a:pt x="166" y="79"/>
                    </a:cubicBezTo>
                    <a:cubicBezTo>
                      <a:pt x="179" y="69"/>
                      <a:pt x="179" y="69"/>
                      <a:pt x="179" y="69"/>
                    </a:cubicBezTo>
                    <a:cubicBezTo>
                      <a:pt x="189" y="61"/>
                      <a:pt x="189" y="61"/>
                      <a:pt x="189" y="61"/>
                    </a:cubicBezTo>
                    <a:cubicBezTo>
                      <a:pt x="202" y="51"/>
                      <a:pt x="202" y="51"/>
                      <a:pt x="202" y="51"/>
                    </a:cubicBezTo>
                    <a:cubicBezTo>
                      <a:pt x="230" y="27"/>
                      <a:pt x="230" y="27"/>
                      <a:pt x="230" y="27"/>
                    </a:cubicBezTo>
                    <a:cubicBezTo>
                      <a:pt x="231" y="26"/>
                      <a:pt x="231" y="26"/>
                      <a:pt x="231" y="26"/>
                    </a:cubicBezTo>
                    <a:cubicBezTo>
                      <a:pt x="231" y="46"/>
                      <a:pt x="231" y="46"/>
                      <a:pt x="231" y="46"/>
                    </a:cubicBezTo>
                    <a:cubicBezTo>
                      <a:pt x="231" y="50"/>
                      <a:pt x="234" y="54"/>
                      <a:pt x="239" y="54"/>
                    </a:cubicBezTo>
                    <a:cubicBezTo>
                      <a:pt x="244" y="54"/>
                      <a:pt x="248" y="50"/>
                      <a:pt x="248" y="46"/>
                    </a:cubicBezTo>
                    <a:lnTo>
                      <a:pt x="248" y="8"/>
                    </a:lnTo>
                    <a:close/>
                  </a:path>
                </a:pathLst>
              </a:custGeom>
              <a:solidFill>
                <a:srgbClr val="00075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62560" tIns="81280" rIns="162560" bIns="81280"/>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endParaRPr lang="zh-CN" altLang="en-US" sz="3200" dirty="0">
                  <a:solidFill>
                    <a:schemeClr val="bg1"/>
                  </a:solidFill>
                  <a:ea typeface="微软雅黑"/>
                  <a:sym typeface="Arial" pitchFamily="34" charset="0"/>
                </a:endParaRPr>
              </a:p>
            </p:txBody>
          </p:sp>
        </p:grpSp>
      </p:grpSp>
      <p:sp>
        <p:nvSpPr>
          <p:cNvPr id="42" name="矩形 65">
            <a:extLst>
              <a:ext uri="{FF2B5EF4-FFF2-40B4-BE49-F238E27FC236}">
                <a16:creationId xmlns:a16="http://schemas.microsoft.com/office/drawing/2014/main" xmlns="" id="{574E86F4-BBB0-40BE-AC7C-87094A9AD50F}"/>
              </a:ext>
            </a:extLst>
          </p:cNvPr>
          <p:cNvSpPr>
            <a:spLocks noChangeArrowheads="1"/>
          </p:cNvSpPr>
          <p:nvPr/>
        </p:nvSpPr>
        <p:spPr bwMode="auto">
          <a:xfrm>
            <a:off x="2804019" y="1377950"/>
            <a:ext cx="1723532"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r>
              <a:rPr lang="zh-CN" altLang="en-US" sz="2000" dirty="0">
                <a:solidFill>
                  <a:schemeClr val="bg1"/>
                </a:solidFill>
                <a:latin typeface="微软雅黑"/>
                <a:ea typeface="微软雅黑"/>
                <a:sym typeface="方正兰亭黑_GBK" pitchFamily="2" charset="-122"/>
              </a:rPr>
              <a:t>利润来源分析</a:t>
            </a:r>
            <a:endParaRPr lang="en-US" altLang="zh-CN" sz="2000" dirty="0">
              <a:solidFill>
                <a:schemeClr val="bg1"/>
              </a:solidFill>
              <a:latin typeface="微软雅黑"/>
              <a:ea typeface="微软雅黑"/>
              <a:sym typeface="方正兰亭黑_GBK" pitchFamily="2" charset="-122"/>
            </a:endParaRPr>
          </a:p>
        </p:txBody>
      </p:sp>
      <p:sp>
        <p:nvSpPr>
          <p:cNvPr id="43" name="矩形 47">
            <a:extLst>
              <a:ext uri="{FF2B5EF4-FFF2-40B4-BE49-F238E27FC236}">
                <a16:creationId xmlns:a16="http://schemas.microsoft.com/office/drawing/2014/main" xmlns="" id="{2C5F84C4-D474-40CC-B865-D966FDDF7E28}"/>
              </a:ext>
            </a:extLst>
          </p:cNvPr>
          <p:cNvSpPr>
            <a:spLocks noChangeArrowheads="1"/>
          </p:cNvSpPr>
          <p:nvPr/>
        </p:nvSpPr>
        <p:spPr bwMode="auto">
          <a:xfrm>
            <a:off x="1059634" y="1743075"/>
            <a:ext cx="3485381" cy="634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lnSpc>
                <a:spcPct val="120000"/>
              </a:lnSpc>
            </a:pPr>
            <a:r>
              <a:rPr lang="zh-CN" altLang="en-US" sz="1467" dirty="0">
                <a:solidFill>
                  <a:schemeClr val="bg1"/>
                </a:solidFill>
                <a:latin typeface="微软雅黑"/>
                <a:ea typeface="微软雅黑"/>
                <a:sym typeface="方正兰亭黑_GBK" pitchFamily="2" charset="-122"/>
              </a:rPr>
              <a:t>在此录入上述图表的综合描述说明，在此录入上述图表的综合描述说明。</a:t>
            </a:r>
            <a:endParaRPr lang="zh-CN" altLang="en-US" sz="3200" dirty="0">
              <a:solidFill>
                <a:schemeClr val="bg1"/>
              </a:solidFill>
              <a:latin typeface="微软雅黑"/>
              <a:ea typeface="微软雅黑"/>
            </a:endParaRPr>
          </a:p>
        </p:txBody>
      </p:sp>
      <p:sp>
        <p:nvSpPr>
          <p:cNvPr id="44" name="矩形 69">
            <a:extLst>
              <a:ext uri="{FF2B5EF4-FFF2-40B4-BE49-F238E27FC236}">
                <a16:creationId xmlns:a16="http://schemas.microsoft.com/office/drawing/2014/main" xmlns="" id="{C023C88F-56EC-41B7-AB39-08EAFF0E31FC}"/>
              </a:ext>
            </a:extLst>
          </p:cNvPr>
          <p:cNvSpPr>
            <a:spLocks noChangeArrowheads="1"/>
          </p:cNvSpPr>
          <p:nvPr/>
        </p:nvSpPr>
        <p:spPr bwMode="auto">
          <a:xfrm>
            <a:off x="1765793" y="2733675"/>
            <a:ext cx="1723532"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r>
              <a:rPr lang="zh-CN" altLang="en-US" sz="2000" dirty="0">
                <a:solidFill>
                  <a:schemeClr val="bg1"/>
                </a:solidFill>
                <a:latin typeface="微软雅黑"/>
                <a:ea typeface="微软雅黑"/>
                <a:sym typeface="方正兰亭黑_GBK" pitchFamily="2" charset="-122"/>
              </a:rPr>
              <a:t>利润来源分析</a:t>
            </a:r>
            <a:endParaRPr lang="en-US" altLang="zh-CN" sz="2000" dirty="0">
              <a:solidFill>
                <a:schemeClr val="bg1"/>
              </a:solidFill>
              <a:latin typeface="微软雅黑"/>
              <a:ea typeface="微软雅黑"/>
              <a:sym typeface="方正兰亭黑_GBK" pitchFamily="2" charset="-122"/>
            </a:endParaRPr>
          </a:p>
        </p:txBody>
      </p:sp>
      <p:sp>
        <p:nvSpPr>
          <p:cNvPr id="45" name="矩形 47">
            <a:extLst>
              <a:ext uri="{FF2B5EF4-FFF2-40B4-BE49-F238E27FC236}">
                <a16:creationId xmlns:a16="http://schemas.microsoft.com/office/drawing/2014/main" xmlns="" id="{50EAC4A8-DAD4-46AF-A5EE-27D9F7309909}"/>
              </a:ext>
            </a:extLst>
          </p:cNvPr>
          <p:cNvSpPr>
            <a:spLocks noChangeArrowheads="1"/>
          </p:cNvSpPr>
          <p:nvPr/>
        </p:nvSpPr>
        <p:spPr bwMode="auto">
          <a:xfrm>
            <a:off x="438969" y="3098802"/>
            <a:ext cx="3050359" cy="634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lnSpc>
                <a:spcPct val="120000"/>
              </a:lnSpc>
            </a:pPr>
            <a:r>
              <a:rPr lang="zh-CN" altLang="en-US" sz="1467" dirty="0">
                <a:solidFill>
                  <a:schemeClr val="bg1"/>
                </a:solidFill>
                <a:latin typeface="微软雅黑"/>
                <a:ea typeface="微软雅黑"/>
                <a:sym typeface="方正兰亭黑_GBK" pitchFamily="2" charset="-122"/>
              </a:rPr>
              <a:t>在此录入上述图表的描述说明，在此录入上述图表的描述说明。</a:t>
            </a:r>
            <a:endParaRPr lang="zh-CN" altLang="en-US" sz="3200" dirty="0">
              <a:solidFill>
                <a:schemeClr val="bg1"/>
              </a:solidFill>
              <a:latin typeface="微软雅黑"/>
              <a:ea typeface="微软雅黑"/>
            </a:endParaRPr>
          </a:p>
        </p:txBody>
      </p:sp>
      <p:sp>
        <p:nvSpPr>
          <p:cNvPr id="46" name="矩形 72">
            <a:extLst>
              <a:ext uri="{FF2B5EF4-FFF2-40B4-BE49-F238E27FC236}">
                <a16:creationId xmlns:a16="http://schemas.microsoft.com/office/drawing/2014/main" xmlns="" id="{F4641400-605B-4F8A-A87A-C24151BA0E0A}"/>
              </a:ext>
            </a:extLst>
          </p:cNvPr>
          <p:cNvSpPr>
            <a:spLocks noChangeArrowheads="1"/>
          </p:cNvSpPr>
          <p:nvPr/>
        </p:nvSpPr>
        <p:spPr bwMode="auto">
          <a:xfrm>
            <a:off x="1765793" y="4152900"/>
            <a:ext cx="1723532"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r>
              <a:rPr lang="zh-CN" altLang="en-US" sz="2000" dirty="0">
                <a:solidFill>
                  <a:schemeClr val="bg1"/>
                </a:solidFill>
                <a:latin typeface="微软雅黑"/>
                <a:ea typeface="微软雅黑"/>
                <a:sym typeface="方正兰亭黑_GBK" pitchFamily="2" charset="-122"/>
              </a:rPr>
              <a:t>利润来源分析</a:t>
            </a:r>
            <a:endParaRPr lang="en-US" altLang="zh-CN" sz="2000" dirty="0">
              <a:solidFill>
                <a:schemeClr val="bg1"/>
              </a:solidFill>
              <a:latin typeface="微软雅黑"/>
              <a:ea typeface="微软雅黑"/>
              <a:sym typeface="方正兰亭黑_GBK" pitchFamily="2" charset="-122"/>
            </a:endParaRPr>
          </a:p>
        </p:txBody>
      </p:sp>
      <p:sp>
        <p:nvSpPr>
          <p:cNvPr id="47" name="矩形 47">
            <a:extLst>
              <a:ext uri="{FF2B5EF4-FFF2-40B4-BE49-F238E27FC236}">
                <a16:creationId xmlns:a16="http://schemas.microsoft.com/office/drawing/2014/main" xmlns="" id="{3CC139F3-B0F0-40EB-95E8-5F2ED6756F6F}"/>
              </a:ext>
            </a:extLst>
          </p:cNvPr>
          <p:cNvSpPr>
            <a:spLocks noChangeArrowheads="1"/>
          </p:cNvSpPr>
          <p:nvPr/>
        </p:nvSpPr>
        <p:spPr bwMode="auto">
          <a:xfrm>
            <a:off x="438969" y="4518026"/>
            <a:ext cx="3050359" cy="634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lnSpc>
                <a:spcPct val="120000"/>
              </a:lnSpc>
            </a:pPr>
            <a:r>
              <a:rPr lang="zh-CN" altLang="en-US" sz="1467">
                <a:solidFill>
                  <a:schemeClr val="bg1"/>
                </a:solidFill>
                <a:latin typeface="微软雅黑"/>
                <a:ea typeface="微软雅黑"/>
                <a:sym typeface="方正兰亭黑_GBK" pitchFamily="2" charset="-122"/>
              </a:rPr>
              <a:t>在此录入上述图表的描述说明，在此录入上述图表的描述说明。</a:t>
            </a:r>
            <a:endParaRPr lang="zh-CN" altLang="en-US" sz="3200">
              <a:solidFill>
                <a:schemeClr val="bg1"/>
              </a:solidFill>
              <a:latin typeface="微软雅黑"/>
              <a:ea typeface="微软雅黑"/>
            </a:endParaRPr>
          </a:p>
        </p:txBody>
      </p:sp>
      <p:sp>
        <p:nvSpPr>
          <p:cNvPr id="48" name="矩形 76">
            <a:extLst>
              <a:ext uri="{FF2B5EF4-FFF2-40B4-BE49-F238E27FC236}">
                <a16:creationId xmlns:a16="http://schemas.microsoft.com/office/drawing/2014/main" xmlns="" id="{4EB3AF9C-DDED-411C-817E-4AFE2BE302DA}"/>
              </a:ext>
            </a:extLst>
          </p:cNvPr>
          <p:cNvSpPr>
            <a:spLocks noChangeArrowheads="1"/>
          </p:cNvSpPr>
          <p:nvPr/>
        </p:nvSpPr>
        <p:spPr bwMode="auto">
          <a:xfrm>
            <a:off x="8701087" y="2141538"/>
            <a:ext cx="1723532"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r>
              <a:rPr lang="zh-CN" altLang="en-US" sz="2000" dirty="0">
                <a:solidFill>
                  <a:schemeClr val="bg1"/>
                </a:solidFill>
                <a:latin typeface="微软雅黑"/>
                <a:ea typeface="微软雅黑"/>
                <a:sym typeface="方正兰亭黑_GBK" pitchFamily="2" charset="-122"/>
              </a:rPr>
              <a:t>利润来源分析</a:t>
            </a:r>
            <a:endParaRPr lang="en-US" altLang="zh-CN" sz="2000" dirty="0">
              <a:solidFill>
                <a:schemeClr val="bg1"/>
              </a:solidFill>
              <a:latin typeface="微软雅黑"/>
              <a:ea typeface="微软雅黑"/>
              <a:sym typeface="方正兰亭黑_GBK" pitchFamily="2" charset="-122"/>
            </a:endParaRPr>
          </a:p>
        </p:txBody>
      </p:sp>
      <p:sp>
        <p:nvSpPr>
          <p:cNvPr id="49" name="矩形 47">
            <a:extLst>
              <a:ext uri="{FF2B5EF4-FFF2-40B4-BE49-F238E27FC236}">
                <a16:creationId xmlns:a16="http://schemas.microsoft.com/office/drawing/2014/main" xmlns="" id="{B11D626B-C699-4659-BFE3-2C994A60A6D1}"/>
              </a:ext>
            </a:extLst>
          </p:cNvPr>
          <p:cNvSpPr>
            <a:spLocks noChangeArrowheads="1"/>
          </p:cNvSpPr>
          <p:nvPr/>
        </p:nvSpPr>
        <p:spPr bwMode="auto">
          <a:xfrm>
            <a:off x="8680449" y="2522538"/>
            <a:ext cx="3100584" cy="634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lnSpc>
                <a:spcPct val="120000"/>
              </a:lnSpc>
            </a:pPr>
            <a:r>
              <a:rPr lang="zh-CN" altLang="en-US" sz="1467" dirty="0">
                <a:solidFill>
                  <a:schemeClr val="bg1"/>
                </a:solidFill>
                <a:latin typeface="微软雅黑"/>
                <a:ea typeface="微软雅黑"/>
                <a:sym typeface="方正兰亭黑_GBK" pitchFamily="2" charset="-122"/>
              </a:rPr>
              <a:t>在此录入上述图表的描述说明，在此录入上述图表的描述说明。</a:t>
            </a:r>
            <a:endParaRPr lang="zh-CN" altLang="en-US" sz="3200" dirty="0">
              <a:solidFill>
                <a:schemeClr val="bg1"/>
              </a:solidFill>
              <a:latin typeface="微软雅黑"/>
              <a:ea typeface="微软雅黑"/>
            </a:endParaRPr>
          </a:p>
        </p:txBody>
      </p:sp>
      <p:sp>
        <p:nvSpPr>
          <p:cNvPr id="50" name="矩形 78">
            <a:extLst>
              <a:ext uri="{FF2B5EF4-FFF2-40B4-BE49-F238E27FC236}">
                <a16:creationId xmlns:a16="http://schemas.microsoft.com/office/drawing/2014/main" xmlns="" id="{106FB2C2-C499-4801-AED0-BECBE3C0C49D}"/>
              </a:ext>
            </a:extLst>
          </p:cNvPr>
          <p:cNvSpPr>
            <a:spLocks noChangeArrowheads="1"/>
          </p:cNvSpPr>
          <p:nvPr/>
        </p:nvSpPr>
        <p:spPr bwMode="auto">
          <a:xfrm>
            <a:off x="8720138" y="3825875"/>
            <a:ext cx="1723532"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r>
              <a:rPr lang="zh-CN" altLang="en-US" sz="2000" dirty="0">
                <a:solidFill>
                  <a:schemeClr val="bg1"/>
                </a:solidFill>
                <a:latin typeface="微软雅黑"/>
                <a:ea typeface="微软雅黑"/>
                <a:sym typeface="方正兰亭黑_GBK" pitchFamily="2" charset="-122"/>
              </a:rPr>
              <a:t>利润来源分析</a:t>
            </a:r>
            <a:endParaRPr lang="en-US" altLang="zh-CN" sz="2000" dirty="0">
              <a:solidFill>
                <a:schemeClr val="bg1"/>
              </a:solidFill>
              <a:latin typeface="微软雅黑"/>
              <a:ea typeface="微软雅黑"/>
              <a:sym typeface="方正兰亭黑_GBK" pitchFamily="2" charset="-122"/>
            </a:endParaRPr>
          </a:p>
        </p:txBody>
      </p:sp>
      <p:sp>
        <p:nvSpPr>
          <p:cNvPr id="51" name="矩形 47">
            <a:extLst>
              <a:ext uri="{FF2B5EF4-FFF2-40B4-BE49-F238E27FC236}">
                <a16:creationId xmlns:a16="http://schemas.microsoft.com/office/drawing/2014/main" xmlns="" id="{C917B84D-86A9-4108-BEEB-FCA505ED3FB2}"/>
              </a:ext>
            </a:extLst>
          </p:cNvPr>
          <p:cNvSpPr>
            <a:spLocks noChangeArrowheads="1"/>
          </p:cNvSpPr>
          <p:nvPr/>
        </p:nvSpPr>
        <p:spPr bwMode="auto">
          <a:xfrm>
            <a:off x="8697912" y="4206877"/>
            <a:ext cx="3100584" cy="634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lnSpc>
                <a:spcPct val="120000"/>
              </a:lnSpc>
            </a:pPr>
            <a:r>
              <a:rPr lang="zh-CN" altLang="en-US" sz="1467">
                <a:solidFill>
                  <a:schemeClr val="bg1"/>
                </a:solidFill>
                <a:latin typeface="微软雅黑"/>
                <a:ea typeface="微软雅黑"/>
                <a:sym typeface="方正兰亭黑_GBK" pitchFamily="2" charset="-122"/>
              </a:rPr>
              <a:t>在此录入上述图表的描述说明，在此录入上述图表的描述说明。</a:t>
            </a:r>
            <a:endParaRPr lang="zh-CN" altLang="en-US" sz="3200">
              <a:solidFill>
                <a:schemeClr val="bg1"/>
              </a:solidFill>
              <a:latin typeface="微软雅黑"/>
              <a:ea typeface="微软雅黑"/>
            </a:endParaRPr>
          </a:p>
        </p:txBody>
      </p:sp>
      <p:sp>
        <p:nvSpPr>
          <p:cNvPr id="52" name="矩形 80">
            <a:extLst>
              <a:ext uri="{FF2B5EF4-FFF2-40B4-BE49-F238E27FC236}">
                <a16:creationId xmlns:a16="http://schemas.microsoft.com/office/drawing/2014/main" xmlns="" id="{C591677D-0809-4149-85A1-8359E24FA0D8}"/>
              </a:ext>
            </a:extLst>
          </p:cNvPr>
          <p:cNvSpPr>
            <a:spLocks noChangeArrowheads="1"/>
          </p:cNvSpPr>
          <p:nvPr/>
        </p:nvSpPr>
        <p:spPr bwMode="auto">
          <a:xfrm>
            <a:off x="7538563" y="5372100"/>
            <a:ext cx="1723532" cy="4001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algn="r" eaLnBrk="1" hangingPunct="1"/>
            <a:r>
              <a:rPr lang="zh-CN" altLang="en-US" sz="2000" dirty="0">
                <a:solidFill>
                  <a:schemeClr val="bg1"/>
                </a:solidFill>
                <a:latin typeface="微软雅黑"/>
                <a:ea typeface="微软雅黑"/>
                <a:sym typeface="方正兰亭黑_GBK" pitchFamily="2" charset="-122"/>
              </a:rPr>
              <a:t>利润来源分析</a:t>
            </a:r>
            <a:endParaRPr lang="en-US" altLang="zh-CN" sz="2000" dirty="0">
              <a:solidFill>
                <a:schemeClr val="bg1"/>
              </a:solidFill>
              <a:latin typeface="微软雅黑"/>
              <a:ea typeface="微软雅黑"/>
              <a:sym typeface="方正兰亭黑_GBK" pitchFamily="2" charset="-122"/>
            </a:endParaRPr>
          </a:p>
        </p:txBody>
      </p:sp>
      <p:sp>
        <p:nvSpPr>
          <p:cNvPr id="53" name="矩形 47">
            <a:extLst>
              <a:ext uri="{FF2B5EF4-FFF2-40B4-BE49-F238E27FC236}">
                <a16:creationId xmlns:a16="http://schemas.microsoft.com/office/drawing/2014/main" xmlns="" id="{284CC041-3646-45CF-B8D4-6021A9EF2D99}"/>
              </a:ext>
            </a:extLst>
          </p:cNvPr>
          <p:cNvSpPr>
            <a:spLocks noChangeArrowheads="1"/>
          </p:cNvSpPr>
          <p:nvPr/>
        </p:nvSpPr>
        <p:spPr bwMode="auto">
          <a:xfrm>
            <a:off x="7542213" y="5753101"/>
            <a:ext cx="3439764" cy="634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eaLnBrk="0" hangingPunct="0">
              <a:defRPr>
                <a:solidFill>
                  <a:schemeClr val="tx1"/>
                </a:solidFill>
                <a:latin typeface="Arial" pitchFamily="34" charset="0"/>
                <a:ea typeface="宋体" pitchFamily="2" charset="-122"/>
              </a:defRPr>
            </a:lvl1pPr>
            <a:lvl2pPr marL="742950" indent="-285750" eaLnBrk="0" hangingPunct="0">
              <a:defRPr>
                <a:solidFill>
                  <a:schemeClr val="tx1"/>
                </a:solidFill>
                <a:latin typeface="Arial" pitchFamily="34" charset="0"/>
                <a:ea typeface="宋体" pitchFamily="2" charset="-122"/>
              </a:defRPr>
            </a:lvl2pPr>
            <a:lvl3pPr marL="1143000" indent="-228600" eaLnBrk="0" hangingPunct="0">
              <a:defRPr>
                <a:solidFill>
                  <a:schemeClr val="tx1"/>
                </a:solidFill>
                <a:latin typeface="Arial" pitchFamily="34" charset="0"/>
                <a:ea typeface="宋体" pitchFamily="2" charset="-122"/>
              </a:defRPr>
            </a:lvl3pPr>
            <a:lvl4pPr marL="1600200" indent="-228600" eaLnBrk="0" hangingPunct="0">
              <a:defRPr>
                <a:solidFill>
                  <a:schemeClr val="tx1"/>
                </a:solidFill>
                <a:latin typeface="Arial" pitchFamily="34" charset="0"/>
                <a:ea typeface="宋体" pitchFamily="2" charset="-122"/>
              </a:defRPr>
            </a:lvl4pPr>
            <a:lvl5pPr marL="2057400" indent="-228600" eaLnBrk="0" hangingPunct="0">
              <a:defRPr>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a:solidFill>
                  <a:schemeClr val="tx1"/>
                </a:solidFill>
                <a:latin typeface="Arial" pitchFamily="34" charset="0"/>
                <a:ea typeface="宋体" pitchFamily="2" charset="-122"/>
              </a:defRPr>
            </a:lvl9pPr>
          </a:lstStyle>
          <a:p>
            <a:pPr eaLnBrk="1" hangingPunct="1">
              <a:lnSpc>
                <a:spcPct val="120000"/>
              </a:lnSpc>
            </a:pPr>
            <a:r>
              <a:rPr lang="zh-CN" altLang="en-US" sz="1467" dirty="0">
                <a:solidFill>
                  <a:schemeClr val="bg1"/>
                </a:solidFill>
                <a:latin typeface="微软雅黑"/>
                <a:ea typeface="微软雅黑"/>
                <a:sym typeface="方正兰亭黑_GBK" pitchFamily="2" charset="-122"/>
              </a:rPr>
              <a:t>在此录入上述图表的描述说明，在此录入上述图表的描述说明。</a:t>
            </a:r>
            <a:endParaRPr lang="zh-CN" altLang="en-US" sz="3200" dirty="0">
              <a:solidFill>
                <a:schemeClr val="bg1"/>
              </a:solidFill>
              <a:latin typeface="微软雅黑"/>
              <a:ea typeface="微软雅黑"/>
            </a:endParaRPr>
          </a:p>
        </p:txBody>
      </p:sp>
      <p:grpSp>
        <p:nvGrpSpPr>
          <p:cNvPr id="54" name="组合 61">
            <a:extLst>
              <a:ext uri="{FF2B5EF4-FFF2-40B4-BE49-F238E27FC236}">
                <a16:creationId xmlns:a16="http://schemas.microsoft.com/office/drawing/2014/main" xmlns="" id="{401B03E8-D721-4955-8606-93F122AD5A53}"/>
              </a:ext>
            </a:extLst>
          </p:cNvPr>
          <p:cNvGrpSpPr>
            <a:grpSpLocks/>
          </p:cNvGrpSpPr>
          <p:nvPr/>
        </p:nvGrpSpPr>
        <p:grpSpPr bwMode="auto">
          <a:xfrm flipH="1">
            <a:off x="7748588" y="2370140"/>
            <a:ext cx="884237" cy="261937"/>
            <a:chOff x="0" y="0"/>
            <a:chExt cx="1505426" cy="262890"/>
          </a:xfrm>
        </p:grpSpPr>
        <p:sp>
          <p:nvSpPr>
            <p:cNvPr id="55" name="直接连接符 62">
              <a:extLst>
                <a:ext uri="{FF2B5EF4-FFF2-40B4-BE49-F238E27FC236}">
                  <a16:creationId xmlns:a16="http://schemas.microsoft.com/office/drawing/2014/main" xmlns="" id="{D13B643F-FAC3-4FD3-84D8-81F1F73B4B1A}"/>
                </a:ext>
              </a:extLst>
            </p:cNvPr>
            <p:cNvSpPr>
              <a:spLocks noChangeShapeType="1"/>
            </p:cNvSpPr>
            <p:nvPr/>
          </p:nvSpPr>
          <p:spPr bwMode="auto">
            <a:xfrm flipH="1" flipV="1">
              <a:off x="1154906" y="0"/>
              <a:ext cx="350520" cy="262890"/>
            </a:xfrm>
            <a:prstGeom prst="line">
              <a:avLst/>
            </a:prstGeom>
            <a:noFill/>
            <a:ln w="12700" cmpd="sng">
              <a:solidFill>
                <a:schemeClr val="bg1">
                  <a:lumMod val="50000"/>
                </a:schemeClr>
              </a:solidFill>
              <a:miter lim="800000"/>
              <a:headEnd/>
              <a:tailEnd/>
            </a:ln>
            <a:extLst>
              <a:ext uri="{909E8E84-426E-40DD-AFC4-6F175D3DCCD1}">
                <a14:hiddenFill xmlns:a14="http://schemas.microsoft.com/office/drawing/2010/main">
                  <a:noFill/>
                </a14:hiddenFill>
              </a:ext>
            </a:extLst>
          </p:spPr>
          <p:txBody>
            <a:bodyPr/>
            <a:lstStyle/>
            <a:p>
              <a:endParaRPr lang="zh-CN" altLang="en-US" sz="3200">
                <a:solidFill>
                  <a:schemeClr val="bg1"/>
                </a:solidFill>
              </a:endParaRPr>
            </a:p>
          </p:txBody>
        </p:sp>
        <p:sp>
          <p:nvSpPr>
            <p:cNvPr id="56" name="直接连接符 63">
              <a:extLst>
                <a:ext uri="{FF2B5EF4-FFF2-40B4-BE49-F238E27FC236}">
                  <a16:creationId xmlns:a16="http://schemas.microsoft.com/office/drawing/2014/main" xmlns="" id="{1848C7C0-4BF9-471E-A75F-EDC266404A8B}"/>
                </a:ext>
              </a:extLst>
            </p:cNvPr>
            <p:cNvSpPr>
              <a:spLocks noChangeShapeType="1"/>
            </p:cNvSpPr>
            <p:nvPr/>
          </p:nvSpPr>
          <p:spPr bwMode="auto">
            <a:xfrm flipH="1">
              <a:off x="0" y="2381"/>
              <a:ext cx="1157287" cy="1"/>
            </a:xfrm>
            <a:prstGeom prst="line">
              <a:avLst/>
            </a:prstGeom>
            <a:noFill/>
            <a:ln w="12700" cmpd="sng">
              <a:solidFill>
                <a:schemeClr val="bg1">
                  <a:lumMod val="50000"/>
                </a:schemeClr>
              </a:solidFill>
              <a:miter lim="800000"/>
              <a:headEnd/>
              <a:tailEnd/>
            </a:ln>
            <a:extLst>
              <a:ext uri="{909E8E84-426E-40DD-AFC4-6F175D3DCCD1}">
                <a14:hiddenFill xmlns:a14="http://schemas.microsoft.com/office/drawing/2010/main">
                  <a:noFill/>
                </a14:hiddenFill>
              </a:ext>
            </a:extLst>
          </p:spPr>
          <p:txBody>
            <a:bodyPr/>
            <a:lstStyle/>
            <a:p>
              <a:endParaRPr lang="zh-CN" altLang="en-US" sz="3200">
                <a:solidFill>
                  <a:schemeClr val="bg1"/>
                </a:solidFill>
              </a:endParaRPr>
            </a:p>
          </p:txBody>
        </p:sp>
      </p:grpSp>
    </p:spTree>
    <p:extLst>
      <p:ext uri="{BB962C8B-B14F-4D97-AF65-F5344CB8AC3E}">
        <p14:creationId xmlns:p14="http://schemas.microsoft.com/office/powerpoint/2010/main" val="203979921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250"/>
                                  </p:stCondLst>
                                  <p:childTnLst>
                                    <p:set>
                                      <p:cBhvr>
                                        <p:cTn id="6" dur="1" fill="hold">
                                          <p:stCondLst>
                                            <p:cond delay="0"/>
                                          </p:stCondLst>
                                        </p:cTn>
                                        <p:tgtEl>
                                          <p:spTgt spid="33"/>
                                        </p:tgtEl>
                                        <p:attrNameLst>
                                          <p:attrName>style.visibility</p:attrName>
                                        </p:attrNameLst>
                                      </p:cBhvr>
                                      <p:to>
                                        <p:strVal val="visible"/>
                                      </p:to>
                                    </p:set>
                                    <p:anim calcmode="lin" valueType="num">
                                      <p:cBhvr>
                                        <p:cTn id="7" dur="350" fill="hold"/>
                                        <p:tgtEl>
                                          <p:spTgt spid="33"/>
                                        </p:tgtEl>
                                        <p:attrNameLst>
                                          <p:attrName>ppt_w</p:attrName>
                                        </p:attrNameLst>
                                      </p:cBhvr>
                                      <p:tavLst>
                                        <p:tav tm="0">
                                          <p:val>
                                            <p:fltVal val="0"/>
                                          </p:val>
                                        </p:tav>
                                        <p:tav tm="100000">
                                          <p:val>
                                            <p:strVal val="#ppt_w"/>
                                          </p:val>
                                        </p:tav>
                                      </p:tavLst>
                                    </p:anim>
                                    <p:anim calcmode="lin" valueType="num">
                                      <p:cBhvr>
                                        <p:cTn id="8" dur="350" fill="hold"/>
                                        <p:tgtEl>
                                          <p:spTgt spid="33"/>
                                        </p:tgtEl>
                                        <p:attrNameLst>
                                          <p:attrName>ppt_h</p:attrName>
                                        </p:attrNameLst>
                                      </p:cBhvr>
                                      <p:tavLst>
                                        <p:tav tm="0">
                                          <p:val>
                                            <p:fltVal val="0"/>
                                          </p:val>
                                        </p:tav>
                                        <p:tav tm="100000">
                                          <p:val>
                                            <p:strVal val="#ppt_h"/>
                                          </p:val>
                                        </p:tav>
                                      </p:tavLst>
                                    </p:anim>
                                    <p:anim calcmode="lin" valueType="num">
                                      <p:cBhvr>
                                        <p:cTn id="9" dur="350" fill="hold"/>
                                        <p:tgtEl>
                                          <p:spTgt spid="33"/>
                                        </p:tgtEl>
                                        <p:attrNameLst>
                                          <p:attrName>ppt_x</p:attrName>
                                        </p:attrNameLst>
                                      </p:cBhvr>
                                      <p:tavLst>
                                        <p:tav tm="0">
                                          <p:val>
                                            <p:fltVal val="0.5"/>
                                          </p:val>
                                        </p:tav>
                                        <p:tav tm="100000">
                                          <p:val>
                                            <p:strVal val="#ppt_x"/>
                                          </p:val>
                                        </p:tav>
                                      </p:tavLst>
                                    </p:anim>
                                    <p:anim calcmode="lin" valueType="num">
                                      <p:cBhvr>
                                        <p:cTn id="10" dur="350" fill="hold"/>
                                        <p:tgtEl>
                                          <p:spTgt spid="33"/>
                                        </p:tgtEl>
                                        <p:attrNameLst>
                                          <p:attrName>ppt_y</p:attrName>
                                        </p:attrNameLst>
                                      </p:cBhvr>
                                      <p:tavLst>
                                        <p:tav tm="0">
                                          <p:val>
                                            <p:fltVal val="0.5"/>
                                          </p:val>
                                        </p:tav>
                                        <p:tav tm="100000">
                                          <p:val>
                                            <p:strVal val="#ppt_y"/>
                                          </p:val>
                                        </p:tav>
                                      </p:tavLst>
                                    </p:anim>
                                  </p:childTnLst>
                                </p:cTn>
                              </p:par>
                              <p:par>
                                <p:cTn id="11" presetID="2" presetClass="entr" presetSubtype="1" fill="hold" nodeType="withEffect">
                                  <p:stCondLst>
                                    <p:cond delay="750"/>
                                  </p:stCondLst>
                                  <p:childTnLst>
                                    <p:set>
                                      <p:cBhvr>
                                        <p:cTn id="12" dur="1" fill="hold">
                                          <p:stCondLst>
                                            <p:cond delay="0"/>
                                          </p:stCondLst>
                                        </p:cTn>
                                        <p:tgtEl>
                                          <p:spTgt spid="18"/>
                                        </p:tgtEl>
                                        <p:attrNameLst>
                                          <p:attrName>style.visibility</p:attrName>
                                        </p:attrNameLst>
                                      </p:cBhvr>
                                      <p:to>
                                        <p:strVal val="visible"/>
                                      </p:to>
                                    </p:set>
                                    <p:anim calcmode="lin" valueType="num">
                                      <p:cBhvr>
                                        <p:cTn id="13" dur="350" fill="hold"/>
                                        <p:tgtEl>
                                          <p:spTgt spid="18"/>
                                        </p:tgtEl>
                                        <p:attrNameLst>
                                          <p:attrName>ppt_x</p:attrName>
                                        </p:attrNameLst>
                                      </p:cBhvr>
                                      <p:tavLst>
                                        <p:tav tm="0">
                                          <p:val>
                                            <p:strVal val="#ppt_x"/>
                                          </p:val>
                                        </p:tav>
                                        <p:tav tm="100000">
                                          <p:val>
                                            <p:strVal val="#ppt_x"/>
                                          </p:val>
                                        </p:tav>
                                      </p:tavLst>
                                    </p:anim>
                                    <p:anim calcmode="lin" valueType="num">
                                      <p:cBhvr>
                                        <p:cTn id="14" dur="350" fill="hold"/>
                                        <p:tgtEl>
                                          <p:spTgt spid="18"/>
                                        </p:tgtEl>
                                        <p:attrNameLst>
                                          <p:attrName>ppt_y</p:attrName>
                                        </p:attrNameLst>
                                      </p:cBhvr>
                                      <p:tavLst>
                                        <p:tav tm="0">
                                          <p:val>
                                            <p:strVal val="0-#ppt_h/2"/>
                                          </p:val>
                                        </p:tav>
                                        <p:tav tm="100000">
                                          <p:val>
                                            <p:strVal val="#ppt_y"/>
                                          </p:val>
                                        </p:tav>
                                      </p:tavLst>
                                    </p:anim>
                                  </p:childTnLst>
                                </p:cTn>
                              </p:par>
                            </p:childTnLst>
                          </p:cTn>
                        </p:par>
                        <p:par>
                          <p:cTn id="15" fill="hold">
                            <p:stCondLst>
                              <p:cond delay="1100"/>
                            </p:stCondLst>
                            <p:childTnLst>
                              <p:par>
                                <p:cTn id="16" presetID="22" presetClass="entr" presetSubtype="2" fill="hold" nodeType="afterEffect">
                                  <p:stCondLst>
                                    <p:cond delay="150"/>
                                  </p:stCondLst>
                                  <p:childTnLst>
                                    <p:set>
                                      <p:cBhvr>
                                        <p:cTn id="17" dur="1" fill="hold">
                                          <p:stCondLst>
                                            <p:cond delay="0"/>
                                          </p:stCondLst>
                                        </p:cTn>
                                        <p:tgtEl>
                                          <p:spTgt spid="12"/>
                                        </p:tgtEl>
                                        <p:attrNameLst>
                                          <p:attrName>style.visibility</p:attrName>
                                        </p:attrNameLst>
                                      </p:cBhvr>
                                      <p:to>
                                        <p:strVal val="visible"/>
                                      </p:to>
                                    </p:set>
                                    <p:animEffect>
                                      <p:cBhvr>
                                        <p:cTn id="18" dur="500"/>
                                        <p:tgtEl>
                                          <p:spTgt spid="12"/>
                                        </p:tgtEl>
                                      </p:cBhvr>
                                    </p:animEffect>
                                  </p:childTnLst>
                                </p:cTn>
                              </p:par>
                            </p:childTnLst>
                          </p:cTn>
                        </p:par>
                        <p:par>
                          <p:cTn id="19" fill="hold">
                            <p:stCondLst>
                              <p:cond delay="1750"/>
                            </p:stCondLst>
                            <p:childTnLst>
                              <p:par>
                                <p:cTn id="20" presetID="22" presetClass="entr" presetSubtype="2" fill="hold" grpId="0" nodeType="afterEffect">
                                  <p:stCondLst>
                                    <p:cond delay="0"/>
                                  </p:stCondLst>
                                  <p:childTnLst>
                                    <p:set>
                                      <p:cBhvr>
                                        <p:cTn id="21" dur="1" fill="hold">
                                          <p:stCondLst>
                                            <p:cond delay="0"/>
                                          </p:stCondLst>
                                        </p:cTn>
                                        <p:tgtEl>
                                          <p:spTgt spid="42"/>
                                        </p:tgtEl>
                                        <p:attrNameLst>
                                          <p:attrName>style.visibility</p:attrName>
                                        </p:attrNameLst>
                                      </p:cBhvr>
                                      <p:to>
                                        <p:strVal val="visible"/>
                                      </p:to>
                                    </p:set>
                                    <p:animEffect>
                                      <p:cBhvr>
                                        <p:cTn id="22" dur="400"/>
                                        <p:tgtEl>
                                          <p:spTgt spid="42"/>
                                        </p:tgtEl>
                                      </p:cBhvr>
                                    </p:animEffect>
                                  </p:childTnLst>
                                </p:cTn>
                              </p:par>
                              <p:par>
                                <p:cTn id="23" presetID="22" presetClass="entr" presetSubtype="2" fill="hold" grpId="0" nodeType="withEffect">
                                  <p:stCondLst>
                                    <p:cond delay="0"/>
                                  </p:stCondLst>
                                  <p:childTnLst>
                                    <p:set>
                                      <p:cBhvr>
                                        <p:cTn id="24" dur="1" fill="hold">
                                          <p:stCondLst>
                                            <p:cond delay="0"/>
                                          </p:stCondLst>
                                        </p:cTn>
                                        <p:tgtEl>
                                          <p:spTgt spid="43"/>
                                        </p:tgtEl>
                                        <p:attrNameLst>
                                          <p:attrName>style.visibility</p:attrName>
                                        </p:attrNameLst>
                                      </p:cBhvr>
                                      <p:to>
                                        <p:strVal val="visible"/>
                                      </p:to>
                                    </p:set>
                                    <p:animEffect>
                                      <p:cBhvr>
                                        <p:cTn id="25" dur="400"/>
                                        <p:tgtEl>
                                          <p:spTgt spid="43"/>
                                        </p:tgtEl>
                                      </p:cBhvr>
                                    </p:animEffect>
                                  </p:childTnLst>
                                </p:cTn>
                              </p:par>
                            </p:childTnLst>
                          </p:cTn>
                        </p:par>
                        <p:par>
                          <p:cTn id="26" fill="hold">
                            <p:stCondLst>
                              <p:cond delay="2150"/>
                            </p:stCondLst>
                            <p:childTnLst>
                              <p:par>
                                <p:cTn id="27" presetID="2" presetClass="entr" presetSubtype="2" fill="hold" nodeType="afterEffect">
                                  <p:stCondLst>
                                    <p:cond delay="150"/>
                                  </p:stCondLst>
                                  <p:childTnLst>
                                    <p:set>
                                      <p:cBhvr>
                                        <p:cTn id="28" dur="1" fill="hold">
                                          <p:stCondLst>
                                            <p:cond delay="0"/>
                                          </p:stCondLst>
                                        </p:cTn>
                                        <p:tgtEl>
                                          <p:spTgt spid="15"/>
                                        </p:tgtEl>
                                        <p:attrNameLst>
                                          <p:attrName>style.visibility</p:attrName>
                                        </p:attrNameLst>
                                      </p:cBhvr>
                                      <p:to>
                                        <p:strVal val="visible"/>
                                      </p:to>
                                    </p:set>
                                    <p:anim calcmode="lin" valueType="num">
                                      <p:cBhvr>
                                        <p:cTn id="29" dur="350" fill="hold"/>
                                        <p:tgtEl>
                                          <p:spTgt spid="15"/>
                                        </p:tgtEl>
                                        <p:attrNameLst>
                                          <p:attrName>ppt_x</p:attrName>
                                        </p:attrNameLst>
                                      </p:cBhvr>
                                      <p:tavLst>
                                        <p:tav tm="0">
                                          <p:val>
                                            <p:strVal val="1+#ppt_w/2"/>
                                          </p:val>
                                        </p:tav>
                                        <p:tav tm="100000">
                                          <p:val>
                                            <p:strVal val="#ppt_x"/>
                                          </p:val>
                                        </p:tav>
                                      </p:tavLst>
                                    </p:anim>
                                    <p:anim calcmode="lin" valueType="num">
                                      <p:cBhvr>
                                        <p:cTn id="30" dur="350" fill="hold"/>
                                        <p:tgtEl>
                                          <p:spTgt spid="15"/>
                                        </p:tgtEl>
                                        <p:attrNameLst>
                                          <p:attrName>ppt_y</p:attrName>
                                        </p:attrNameLst>
                                      </p:cBhvr>
                                      <p:tavLst>
                                        <p:tav tm="0">
                                          <p:val>
                                            <p:strVal val="#ppt_y"/>
                                          </p:val>
                                        </p:tav>
                                        <p:tav tm="100000">
                                          <p:val>
                                            <p:strVal val="#ppt_y"/>
                                          </p:val>
                                        </p:tav>
                                      </p:tavLst>
                                    </p:anim>
                                  </p:childTnLst>
                                </p:cTn>
                              </p:par>
                            </p:childTnLst>
                          </p:cTn>
                        </p:par>
                        <p:par>
                          <p:cTn id="31" fill="hold">
                            <p:stCondLst>
                              <p:cond delay="2650"/>
                            </p:stCondLst>
                            <p:childTnLst>
                              <p:par>
                                <p:cTn id="32" presetID="22" presetClass="entr" presetSubtype="8" fill="hold" nodeType="afterEffect">
                                  <p:stCondLst>
                                    <p:cond delay="0"/>
                                  </p:stCondLst>
                                  <p:childTnLst>
                                    <p:set>
                                      <p:cBhvr>
                                        <p:cTn id="33" dur="1" fill="hold">
                                          <p:stCondLst>
                                            <p:cond delay="0"/>
                                          </p:stCondLst>
                                        </p:cTn>
                                        <p:tgtEl>
                                          <p:spTgt spid="54"/>
                                        </p:tgtEl>
                                        <p:attrNameLst>
                                          <p:attrName>style.visibility</p:attrName>
                                        </p:attrNameLst>
                                      </p:cBhvr>
                                      <p:to>
                                        <p:strVal val="visible"/>
                                      </p:to>
                                    </p:set>
                                    <p:animEffect>
                                      <p:cBhvr>
                                        <p:cTn id="34" dur="500"/>
                                        <p:tgtEl>
                                          <p:spTgt spid="54"/>
                                        </p:tgtEl>
                                      </p:cBhvr>
                                    </p:animEffect>
                                  </p:childTnLst>
                                </p:cTn>
                              </p:par>
                            </p:childTnLst>
                          </p:cTn>
                        </p:par>
                        <p:par>
                          <p:cTn id="35" fill="hold">
                            <p:stCondLst>
                              <p:cond delay="3150"/>
                            </p:stCondLst>
                            <p:childTnLst>
                              <p:par>
                                <p:cTn id="36" presetID="22" presetClass="entr" presetSubtype="8" fill="hold" grpId="0" nodeType="afterEffect">
                                  <p:stCondLst>
                                    <p:cond delay="0"/>
                                  </p:stCondLst>
                                  <p:childTnLst>
                                    <p:set>
                                      <p:cBhvr>
                                        <p:cTn id="37" dur="1" fill="hold">
                                          <p:stCondLst>
                                            <p:cond delay="0"/>
                                          </p:stCondLst>
                                        </p:cTn>
                                        <p:tgtEl>
                                          <p:spTgt spid="48"/>
                                        </p:tgtEl>
                                        <p:attrNameLst>
                                          <p:attrName>style.visibility</p:attrName>
                                        </p:attrNameLst>
                                      </p:cBhvr>
                                      <p:to>
                                        <p:strVal val="visible"/>
                                      </p:to>
                                    </p:set>
                                    <p:animEffect>
                                      <p:cBhvr>
                                        <p:cTn id="38" dur="400"/>
                                        <p:tgtEl>
                                          <p:spTgt spid="48"/>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49"/>
                                        </p:tgtEl>
                                        <p:attrNameLst>
                                          <p:attrName>style.visibility</p:attrName>
                                        </p:attrNameLst>
                                      </p:cBhvr>
                                      <p:to>
                                        <p:strVal val="visible"/>
                                      </p:to>
                                    </p:set>
                                    <p:animEffect>
                                      <p:cBhvr>
                                        <p:cTn id="41" dur="400"/>
                                        <p:tgtEl>
                                          <p:spTgt spid="49"/>
                                        </p:tgtEl>
                                      </p:cBhvr>
                                    </p:animEffect>
                                  </p:childTnLst>
                                </p:cTn>
                              </p:par>
                            </p:childTnLst>
                          </p:cTn>
                        </p:par>
                        <p:par>
                          <p:cTn id="42" fill="hold">
                            <p:stCondLst>
                              <p:cond delay="3550"/>
                            </p:stCondLst>
                            <p:childTnLst>
                              <p:par>
                                <p:cTn id="43" presetID="2" presetClass="entr" presetSubtype="2" fill="hold" nodeType="afterEffect">
                                  <p:stCondLst>
                                    <p:cond delay="150"/>
                                  </p:stCondLst>
                                  <p:childTnLst>
                                    <p:set>
                                      <p:cBhvr>
                                        <p:cTn id="44" dur="1" fill="hold">
                                          <p:stCondLst>
                                            <p:cond delay="0"/>
                                          </p:stCondLst>
                                        </p:cTn>
                                        <p:tgtEl>
                                          <p:spTgt spid="21"/>
                                        </p:tgtEl>
                                        <p:attrNameLst>
                                          <p:attrName>style.visibility</p:attrName>
                                        </p:attrNameLst>
                                      </p:cBhvr>
                                      <p:to>
                                        <p:strVal val="visible"/>
                                      </p:to>
                                    </p:set>
                                    <p:anim calcmode="lin" valueType="num">
                                      <p:cBhvr>
                                        <p:cTn id="45" dur="350" fill="hold"/>
                                        <p:tgtEl>
                                          <p:spTgt spid="21"/>
                                        </p:tgtEl>
                                        <p:attrNameLst>
                                          <p:attrName>ppt_x</p:attrName>
                                        </p:attrNameLst>
                                      </p:cBhvr>
                                      <p:tavLst>
                                        <p:tav tm="0">
                                          <p:val>
                                            <p:strVal val="1+#ppt_w/2"/>
                                          </p:val>
                                        </p:tav>
                                        <p:tav tm="100000">
                                          <p:val>
                                            <p:strVal val="#ppt_x"/>
                                          </p:val>
                                        </p:tav>
                                      </p:tavLst>
                                    </p:anim>
                                    <p:anim calcmode="lin" valueType="num">
                                      <p:cBhvr>
                                        <p:cTn id="46" dur="350" fill="hold"/>
                                        <p:tgtEl>
                                          <p:spTgt spid="21"/>
                                        </p:tgtEl>
                                        <p:attrNameLst>
                                          <p:attrName>ppt_y</p:attrName>
                                        </p:attrNameLst>
                                      </p:cBhvr>
                                      <p:tavLst>
                                        <p:tav tm="0">
                                          <p:val>
                                            <p:strVal val="#ppt_y"/>
                                          </p:val>
                                        </p:tav>
                                        <p:tav tm="100000">
                                          <p:val>
                                            <p:strVal val="#ppt_y"/>
                                          </p:val>
                                        </p:tav>
                                      </p:tavLst>
                                    </p:anim>
                                  </p:childTnLst>
                                </p:cTn>
                              </p:par>
                            </p:childTnLst>
                          </p:cTn>
                        </p:par>
                        <p:par>
                          <p:cTn id="47" fill="hold">
                            <p:stCondLst>
                              <p:cond delay="4050"/>
                            </p:stCondLst>
                            <p:childTnLst>
                              <p:par>
                                <p:cTn id="48" presetID="22" presetClass="entr" presetSubtype="8" fill="hold" grpId="0" nodeType="afterEffect">
                                  <p:stCondLst>
                                    <p:cond delay="0"/>
                                  </p:stCondLst>
                                  <p:childTnLst>
                                    <p:set>
                                      <p:cBhvr>
                                        <p:cTn id="49" dur="1" fill="hold">
                                          <p:stCondLst>
                                            <p:cond delay="0"/>
                                          </p:stCondLst>
                                        </p:cTn>
                                        <p:tgtEl>
                                          <p:spTgt spid="6"/>
                                        </p:tgtEl>
                                        <p:attrNameLst>
                                          <p:attrName>style.visibility</p:attrName>
                                        </p:attrNameLst>
                                      </p:cBhvr>
                                      <p:to>
                                        <p:strVal val="visible"/>
                                      </p:to>
                                    </p:set>
                                    <p:animEffect>
                                      <p:cBhvr>
                                        <p:cTn id="50" dur="350"/>
                                        <p:tgtEl>
                                          <p:spTgt spid="6"/>
                                        </p:tgtEl>
                                      </p:cBhvr>
                                    </p:animEffect>
                                  </p:childTnLst>
                                </p:cTn>
                              </p:par>
                            </p:childTnLst>
                          </p:cTn>
                        </p:par>
                        <p:par>
                          <p:cTn id="51" fill="hold">
                            <p:stCondLst>
                              <p:cond delay="4400"/>
                            </p:stCondLst>
                            <p:childTnLst>
                              <p:par>
                                <p:cTn id="52" presetID="22" presetClass="entr" presetSubtype="8" fill="hold" grpId="0" nodeType="afterEffect">
                                  <p:stCondLst>
                                    <p:cond delay="0"/>
                                  </p:stCondLst>
                                  <p:childTnLst>
                                    <p:set>
                                      <p:cBhvr>
                                        <p:cTn id="53" dur="1" fill="hold">
                                          <p:stCondLst>
                                            <p:cond delay="0"/>
                                          </p:stCondLst>
                                        </p:cTn>
                                        <p:tgtEl>
                                          <p:spTgt spid="50"/>
                                        </p:tgtEl>
                                        <p:attrNameLst>
                                          <p:attrName>style.visibility</p:attrName>
                                        </p:attrNameLst>
                                      </p:cBhvr>
                                      <p:to>
                                        <p:strVal val="visible"/>
                                      </p:to>
                                    </p:set>
                                    <p:animEffect>
                                      <p:cBhvr>
                                        <p:cTn id="54" dur="400"/>
                                        <p:tgtEl>
                                          <p:spTgt spid="50"/>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51"/>
                                        </p:tgtEl>
                                        <p:attrNameLst>
                                          <p:attrName>style.visibility</p:attrName>
                                        </p:attrNameLst>
                                      </p:cBhvr>
                                      <p:to>
                                        <p:strVal val="visible"/>
                                      </p:to>
                                    </p:set>
                                    <p:animEffect>
                                      <p:cBhvr>
                                        <p:cTn id="57" dur="400"/>
                                        <p:tgtEl>
                                          <p:spTgt spid="51"/>
                                        </p:tgtEl>
                                      </p:cBhvr>
                                    </p:animEffect>
                                  </p:childTnLst>
                                </p:cTn>
                              </p:par>
                            </p:childTnLst>
                          </p:cTn>
                        </p:par>
                        <p:par>
                          <p:cTn id="58" fill="hold">
                            <p:stCondLst>
                              <p:cond delay="4800"/>
                            </p:stCondLst>
                            <p:childTnLst>
                              <p:par>
                                <p:cTn id="59" presetID="2" presetClass="entr" presetSubtype="4" fill="hold" nodeType="afterEffect">
                                  <p:stCondLst>
                                    <p:cond delay="150"/>
                                  </p:stCondLst>
                                  <p:childTnLst>
                                    <p:set>
                                      <p:cBhvr>
                                        <p:cTn id="60" dur="1" fill="hold">
                                          <p:stCondLst>
                                            <p:cond delay="0"/>
                                          </p:stCondLst>
                                        </p:cTn>
                                        <p:tgtEl>
                                          <p:spTgt spid="30"/>
                                        </p:tgtEl>
                                        <p:attrNameLst>
                                          <p:attrName>style.visibility</p:attrName>
                                        </p:attrNameLst>
                                      </p:cBhvr>
                                      <p:to>
                                        <p:strVal val="visible"/>
                                      </p:to>
                                    </p:set>
                                    <p:anim calcmode="lin" valueType="num">
                                      <p:cBhvr>
                                        <p:cTn id="61" dur="350" fill="hold"/>
                                        <p:tgtEl>
                                          <p:spTgt spid="30"/>
                                        </p:tgtEl>
                                        <p:attrNameLst>
                                          <p:attrName>ppt_x</p:attrName>
                                        </p:attrNameLst>
                                      </p:cBhvr>
                                      <p:tavLst>
                                        <p:tav tm="0">
                                          <p:val>
                                            <p:strVal val="#ppt_x"/>
                                          </p:val>
                                        </p:tav>
                                        <p:tav tm="100000">
                                          <p:val>
                                            <p:strVal val="#ppt_x"/>
                                          </p:val>
                                        </p:tav>
                                      </p:tavLst>
                                    </p:anim>
                                    <p:anim calcmode="lin" valueType="num">
                                      <p:cBhvr>
                                        <p:cTn id="62" dur="350" fill="hold"/>
                                        <p:tgtEl>
                                          <p:spTgt spid="30"/>
                                        </p:tgtEl>
                                        <p:attrNameLst>
                                          <p:attrName>ppt_y</p:attrName>
                                        </p:attrNameLst>
                                      </p:cBhvr>
                                      <p:tavLst>
                                        <p:tav tm="0">
                                          <p:val>
                                            <p:strVal val="1+#ppt_h/2"/>
                                          </p:val>
                                        </p:tav>
                                        <p:tav tm="100000">
                                          <p:val>
                                            <p:strVal val="#ppt_y"/>
                                          </p:val>
                                        </p:tav>
                                      </p:tavLst>
                                    </p:anim>
                                  </p:childTnLst>
                                </p:cTn>
                              </p:par>
                            </p:childTnLst>
                          </p:cTn>
                        </p:par>
                        <p:par>
                          <p:cTn id="63" fill="hold">
                            <p:stCondLst>
                              <p:cond delay="5300"/>
                            </p:stCondLst>
                            <p:childTnLst>
                              <p:par>
                                <p:cTn id="64" presetID="22" presetClass="entr" presetSubtype="8" fill="hold" nodeType="afterEffect">
                                  <p:stCondLst>
                                    <p:cond delay="0"/>
                                  </p:stCondLst>
                                  <p:childTnLst>
                                    <p:set>
                                      <p:cBhvr>
                                        <p:cTn id="65" dur="1" fill="hold">
                                          <p:stCondLst>
                                            <p:cond delay="0"/>
                                          </p:stCondLst>
                                        </p:cTn>
                                        <p:tgtEl>
                                          <p:spTgt spid="7"/>
                                        </p:tgtEl>
                                        <p:attrNameLst>
                                          <p:attrName>style.visibility</p:attrName>
                                        </p:attrNameLst>
                                      </p:cBhvr>
                                      <p:to>
                                        <p:strVal val="visible"/>
                                      </p:to>
                                    </p:set>
                                    <p:animEffect>
                                      <p:cBhvr>
                                        <p:cTn id="66" dur="500"/>
                                        <p:tgtEl>
                                          <p:spTgt spid="7"/>
                                        </p:tgtEl>
                                      </p:cBhvr>
                                    </p:animEffect>
                                  </p:childTnLst>
                                </p:cTn>
                              </p:par>
                            </p:childTnLst>
                          </p:cTn>
                        </p:par>
                        <p:par>
                          <p:cTn id="67" fill="hold">
                            <p:stCondLst>
                              <p:cond delay="5800"/>
                            </p:stCondLst>
                            <p:childTnLst>
                              <p:par>
                                <p:cTn id="68" presetID="22" presetClass="entr" presetSubtype="8" fill="hold" grpId="0" nodeType="afterEffect">
                                  <p:stCondLst>
                                    <p:cond delay="0"/>
                                  </p:stCondLst>
                                  <p:childTnLst>
                                    <p:set>
                                      <p:cBhvr>
                                        <p:cTn id="69" dur="1" fill="hold">
                                          <p:stCondLst>
                                            <p:cond delay="0"/>
                                          </p:stCondLst>
                                        </p:cTn>
                                        <p:tgtEl>
                                          <p:spTgt spid="52"/>
                                        </p:tgtEl>
                                        <p:attrNameLst>
                                          <p:attrName>style.visibility</p:attrName>
                                        </p:attrNameLst>
                                      </p:cBhvr>
                                      <p:to>
                                        <p:strVal val="visible"/>
                                      </p:to>
                                    </p:set>
                                    <p:animEffect>
                                      <p:cBhvr>
                                        <p:cTn id="70" dur="400"/>
                                        <p:tgtEl>
                                          <p:spTgt spid="52"/>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53"/>
                                        </p:tgtEl>
                                        <p:attrNameLst>
                                          <p:attrName>style.visibility</p:attrName>
                                        </p:attrNameLst>
                                      </p:cBhvr>
                                      <p:to>
                                        <p:strVal val="visible"/>
                                      </p:to>
                                    </p:set>
                                    <p:animEffect>
                                      <p:cBhvr>
                                        <p:cTn id="73" dur="400"/>
                                        <p:tgtEl>
                                          <p:spTgt spid="53"/>
                                        </p:tgtEl>
                                      </p:cBhvr>
                                    </p:animEffect>
                                  </p:childTnLst>
                                </p:cTn>
                              </p:par>
                            </p:childTnLst>
                          </p:cTn>
                        </p:par>
                        <p:par>
                          <p:cTn id="74" fill="hold">
                            <p:stCondLst>
                              <p:cond delay="6200"/>
                            </p:stCondLst>
                            <p:childTnLst>
                              <p:par>
                                <p:cTn id="75" presetID="2" presetClass="entr" presetSubtype="8" fill="hold" nodeType="afterEffect">
                                  <p:stCondLst>
                                    <p:cond delay="150"/>
                                  </p:stCondLst>
                                  <p:childTnLst>
                                    <p:set>
                                      <p:cBhvr>
                                        <p:cTn id="76" dur="1" fill="hold">
                                          <p:stCondLst>
                                            <p:cond delay="0"/>
                                          </p:stCondLst>
                                        </p:cTn>
                                        <p:tgtEl>
                                          <p:spTgt spid="24"/>
                                        </p:tgtEl>
                                        <p:attrNameLst>
                                          <p:attrName>style.visibility</p:attrName>
                                        </p:attrNameLst>
                                      </p:cBhvr>
                                      <p:to>
                                        <p:strVal val="visible"/>
                                      </p:to>
                                    </p:set>
                                    <p:anim calcmode="lin" valueType="num">
                                      <p:cBhvr>
                                        <p:cTn id="77" dur="350" fill="hold"/>
                                        <p:tgtEl>
                                          <p:spTgt spid="24"/>
                                        </p:tgtEl>
                                        <p:attrNameLst>
                                          <p:attrName>ppt_x</p:attrName>
                                        </p:attrNameLst>
                                      </p:cBhvr>
                                      <p:tavLst>
                                        <p:tav tm="0">
                                          <p:val>
                                            <p:strVal val="0-#ppt_w/2"/>
                                          </p:val>
                                        </p:tav>
                                        <p:tav tm="100000">
                                          <p:val>
                                            <p:strVal val="#ppt_x"/>
                                          </p:val>
                                        </p:tav>
                                      </p:tavLst>
                                    </p:anim>
                                    <p:anim calcmode="lin" valueType="num">
                                      <p:cBhvr>
                                        <p:cTn id="78" dur="350" fill="hold"/>
                                        <p:tgtEl>
                                          <p:spTgt spid="24"/>
                                        </p:tgtEl>
                                        <p:attrNameLst>
                                          <p:attrName>ppt_y</p:attrName>
                                        </p:attrNameLst>
                                      </p:cBhvr>
                                      <p:tavLst>
                                        <p:tav tm="0">
                                          <p:val>
                                            <p:strVal val="#ppt_y"/>
                                          </p:val>
                                        </p:tav>
                                        <p:tav tm="100000">
                                          <p:val>
                                            <p:strVal val="#ppt_y"/>
                                          </p:val>
                                        </p:tav>
                                      </p:tavLst>
                                    </p:anim>
                                  </p:childTnLst>
                                </p:cTn>
                              </p:par>
                            </p:childTnLst>
                          </p:cTn>
                        </p:par>
                        <p:par>
                          <p:cTn id="79" fill="hold">
                            <p:stCondLst>
                              <p:cond delay="6700"/>
                            </p:stCondLst>
                            <p:childTnLst>
                              <p:par>
                                <p:cTn id="80" presetID="22" presetClass="entr" presetSubtype="2" fill="hold" grpId="0" nodeType="afterEffect">
                                  <p:stCondLst>
                                    <p:cond delay="0"/>
                                  </p:stCondLst>
                                  <p:childTnLst>
                                    <p:set>
                                      <p:cBhvr>
                                        <p:cTn id="81" dur="1" fill="hold">
                                          <p:stCondLst>
                                            <p:cond delay="0"/>
                                          </p:stCondLst>
                                        </p:cTn>
                                        <p:tgtEl>
                                          <p:spTgt spid="10"/>
                                        </p:tgtEl>
                                        <p:attrNameLst>
                                          <p:attrName>style.visibility</p:attrName>
                                        </p:attrNameLst>
                                      </p:cBhvr>
                                      <p:to>
                                        <p:strVal val="visible"/>
                                      </p:to>
                                    </p:set>
                                    <p:animEffect>
                                      <p:cBhvr>
                                        <p:cTn id="82" dur="350"/>
                                        <p:tgtEl>
                                          <p:spTgt spid="10"/>
                                        </p:tgtEl>
                                      </p:cBhvr>
                                    </p:animEffect>
                                  </p:childTnLst>
                                </p:cTn>
                              </p:par>
                            </p:childTnLst>
                          </p:cTn>
                        </p:par>
                        <p:par>
                          <p:cTn id="83" fill="hold">
                            <p:stCondLst>
                              <p:cond delay="7050"/>
                            </p:stCondLst>
                            <p:childTnLst>
                              <p:par>
                                <p:cTn id="84" presetID="22" presetClass="entr" presetSubtype="2" fill="hold" grpId="0" nodeType="afterEffect">
                                  <p:stCondLst>
                                    <p:cond delay="0"/>
                                  </p:stCondLst>
                                  <p:childTnLst>
                                    <p:set>
                                      <p:cBhvr>
                                        <p:cTn id="85" dur="1" fill="hold">
                                          <p:stCondLst>
                                            <p:cond delay="0"/>
                                          </p:stCondLst>
                                        </p:cTn>
                                        <p:tgtEl>
                                          <p:spTgt spid="46"/>
                                        </p:tgtEl>
                                        <p:attrNameLst>
                                          <p:attrName>style.visibility</p:attrName>
                                        </p:attrNameLst>
                                      </p:cBhvr>
                                      <p:to>
                                        <p:strVal val="visible"/>
                                      </p:to>
                                    </p:set>
                                    <p:animEffect>
                                      <p:cBhvr>
                                        <p:cTn id="86" dur="400"/>
                                        <p:tgtEl>
                                          <p:spTgt spid="46"/>
                                        </p:tgtEl>
                                      </p:cBhvr>
                                    </p:animEffect>
                                  </p:childTnLst>
                                </p:cTn>
                              </p:par>
                              <p:par>
                                <p:cTn id="87" presetID="22" presetClass="entr" presetSubtype="2" fill="hold" grpId="0" nodeType="withEffect">
                                  <p:stCondLst>
                                    <p:cond delay="0"/>
                                  </p:stCondLst>
                                  <p:childTnLst>
                                    <p:set>
                                      <p:cBhvr>
                                        <p:cTn id="88" dur="1" fill="hold">
                                          <p:stCondLst>
                                            <p:cond delay="0"/>
                                          </p:stCondLst>
                                        </p:cTn>
                                        <p:tgtEl>
                                          <p:spTgt spid="47"/>
                                        </p:tgtEl>
                                        <p:attrNameLst>
                                          <p:attrName>style.visibility</p:attrName>
                                        </p:attrNameLst>
                                      </p:cBhvr>
                                      <p:to>
                                        <p:strVal val="visible"/>
                                      </p:to>
                                    </p:set>
                                    <p:animEffect>
                                      <p:cBhvr>
                                        <p:cTn id="89" dur="400"/>
                                        <p:tgtEl>
                                          <p:spTgt spid="47"/>
                                        </p:tgtEl>
                                      </p:cBhvr>
                                    </p:animEffect>
                                  </p:childTnLst>
                                </p:cTn>
                              </p:par>
                            </p:childTnLst>
                          </p:cTn>
                        </p:par>
                        <p:par>
                          <p:cTn id="90" fill="hold">
                            <p:stCondLst>
                              <p:cond delay="7450"/>
                            </p:stCondLst>
                            <p:childTnLst>
                              <p:par>
                                <p:cTn id="91" presetID="2" presetClass="entr" presetSubtype="8" fill="hold" nodeType="afterEffect">
                                  <p:stCondLst>
                                    <p:cond delay="150"/>
                                  </p:stCondLst>
                                  <p:childTnLst>
                                    <p:set>
                                      <p:cBhvr>
                                        <p:cTn id="92" dur="1" fill="hold">
                                          <p:stCondLst>
                                            <p:cond delay="0"/>
                                          </p:stCondLst>
                                        </p:cTn>
                                        <p:tgtEl>
                                          <p:spTgt spid="27"/>
                                        </p:tgtEl>
                                        <p:attrNameLst>
                                          <p:attrName>style.visibility</p:attrName>
                                        </p:attrNameLst>
                                      </p:cBhvr>
                                      <p:to>
                                        <p:strVal val="visible"/>
                                      </p:to>
                                    </p:set>
                                    <p:anim calcmode="lin" valueType="num">
                                      <p:cBhvr>
                                        <p:cTn id="93" dur="350" fill="hold"/>
                                        <p:tgtEl>
                                          <p:spTgt spid="27"/>
                                        </p:tgtEl>
                                        <p:attrNameLst>
                                          <p:attrName>ppt_x</p:attrName>
                                        </p:attrNameLst>
                                      </p:cBhvr>
                                      <p:tavLst>
                                        <p:tav tm="0">
                                          <p:val>
                                            <p:strVal val="0-#ppt_w/2"/>
                                          </p:val>
                                        </p:tav>
                                        <p:tav tm="100000">
                                          <p:val>
                                            <p:strVal val="#ppt_x"/>
                                          </p:val>
                                        </p:tav>
                                      </p:tavLst>
                                    </p:anim>
                                    <p:anim calcmode="lin" valueType="num">
                                      <p:cBhvr>
                                        <p:cTn id="94" dur="350" fill="hold"/>
                                        <p:tgtEl>
                                          <p:spTgt spid="27"/>
                                        </p:tgtEl>
                                        <p:attrNameLst>
                                          <p:attrName>ppt_y</p:attrName>
                                        </p:attrNameLst>
                                      </p:cBhvr>
                                      <p:tavLst>
                                        <p:tav tm="0">
                                          <p:val>
                                            <p:strVal val="#ppt_y"/>
                                          </p:val>
                                        </p:tav>
                                        <p:tav tm="100000">
                                          <p:val>
                                            <p:strVal val="#ppt_y"/>
                                          </p:val>
                                        </p:tav>
                                      </p:tavLst>
                                    </p:anim>
                                  </p:childTnLst>
                                </p:cTn>
                              </p:par>
                            </p:childTnLst>
                          </p:cTn>
                        </p:par>
                        <p:par>
                          <p:cTn id="95" fill="hold">
                            <p:stCondLst>
                              <p:cond delay="7950"/>
                            </p:stCondLst>
                            <p:childTnLst>
                              <p:par>
                                <p:cTn id="96" presetID="22" presetClass="entr" presetSubtype="2" fill="hold" grpId="0" nodeType="afterEffect">
                                  <p:stCondLst>
                                    <p:cond delay="0"/>
                                  </p:stCondLst>
                                  <p:childTnLst>
                                    <p:set>
                                      <p:cBhvr>
                                        <p:cTn id="97" dur="1" fill="hold">
                                          <p:stCondLst>
                                            <p:cond delay="0"/>
                                          </p:stCondLst>
                                        </p:cTn>
                                        <p:tgtEl>
                                          <p:spTgt spid="11"/>
                                        </p:tgtEl>
                                        <p:attrNameLst>
                                          <p:attrName>style.visibility</p:attrName>
                                        </p:attrNameLst>
                                      </p:cBhvr>
                                      <p:to>
                                        <p:strVal val="visible"/>
                                      </p:to>
                                    </p:set>
                                    <p:animEffect>
                                      <p:cBhvr>
                                        <p:cTn id="98" dur="350"/>
                                        <p:tgtEl>
                                          <p:spTgt spid="11"/>
                                        </p:tgtEl>
                                      </p:cBhvr>
                                    </p:animEffect>
                                  </p:childTnLst>
                                </p:cTn>
                              </p:par>
                            </p:childTnLst>
                          </p:cTn>
                        </p:par>
                        <p:par>
                          <p:cTn id="99" fill="hold">
                            <p:stCondLst>
                              <p:cond delay="8300"/>
                            </p:stCondLst>
                            <p:childTnLst>
                              <p:par>
                                <p:cTn id="100" presetID="22" presetClass="entr" presetSubtype="2" fill="hold" grpId="0" nodeType="afterEffect">
                                  <p:stCondLst>
                                    <p:cond delay="0"/>
                                  </p:stCondLst>
                                  <p:childTnLst>
                                    <p:set>
                                      <p:cBhvr>
                                        <p:cTn id="101" dur="1" fill="hold">
                                          <p:stCondLst>
                                            <p:cond delay="0"/>
                                          </p:stCondLst>
                                        </p:cTn>
                                        <p:tgtEl>
                                          <p:spTgt spid="44"/>
                                        </p:tgtEl>
                                        <p:attrNameLst>
                                          <p:attrName>style.visibility</p:attrName>
                                        </p:attrNameLst>
                                      </p:cBhvr>
                                      <p:to>
                                        <p:strVal val="visible"/>
                                      </p:to>
                                    </p:set>
                                    <p:animEffect>
                                      <p:cBhvr>
                                        <p:cTn id="102" dur="400"/>
                                        <p:tgtEl>
                                          <p:spTgt spid="44"/>
                                        </p:tgtEl>
                                      </p:cBhvr>
                                    </p:animEffect>
                                  </p:childTnLst>
                                </p:cTn>
                              </p:par>
                              <p:par>
                                <p:cTn id="103" presetID="22" presetClass="entr" presetSubtype="2" fill="hold" grpId="0" nodeType="withEffect">
                                  <p:stCondLst>
                                    <p:cond delay="0"/>
                                  </p:stCondLst>
                                  <p:childTnLst>
                                    <p:set>
                                      <p:cBhvr>
                                        <p:cTn id="104" dur="1" fill="hold">
                                          <p:stCondLst>
                                            <p:cond delay="0"/>
                                          </p:stCondLst>
                                        </p:cTn>
                                        <p:tgtEl>
                                          <p:spTgt spid="45"/>
                                        </p:tgtEl>
                                        <p:attrNameLst>
                                          <p:attrName>style.visibility</p:attrName>
                                        </p:attrNameLst>
                                      </p:cBhvr>
                                      <p:to>
                                        <p:strVal val="visible"/>
                                      </p:to>
                                    </p:set>
                                    <p:animEffect>
                                      <p:cBhvr>
                                        <p:cTn id="105" dur="4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0" grpId="0" animBg="1"/>
      <p:bldP spid="11" grpId="0" animBg="1"/>
      <p:bldP spid="42" grpId="0" bldLvl="0" autoUpdateAnimBg="0"/>
      <p:bldP spid="43" grpId="0" bldLvl="0" autoUpdateAnimBg="0"/>
      <p:bldP spid="44" grpId="0" bldLvl="0" autoUpdateAnimBg="0"/>
      <p:bldP spid="45" grpId="0" bldLvl="0" autoUpdateAnimBg="0"/>
      <p:bldP spid="46" grpId="0" bldLvl="0" autoUpdateAnimBg="0"/>
      <p:bldP spid="47" grpId="0" bldLvl="0" autoUpdateAnimBg="0"/>
      <p:bldP spid="48" grpId="0" bldLvl="0" autoUpdateAnimBg="0"/>
      <p:bldP spid="49" grpId="0" bldLvl="0" autoUpdateAnimBg="0"/>
      <p:bldP spid="50" grpId="0" bldLvl="0" autoUpdateAnimBg="0"/>
      <p:bldP spid="51" grpId="0" bldLvl="0" autoUpdateAnimBg="0"/>
      <p:bldP spid="52" grpId="0" bldLvl="0" autoUpdateAnimBg="0"/>
      <p:bldP spid="53" grpId="0" bldLvl="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C249F8E2-5DFB-4891-AE01-7C9B95732812}"/>
              </a:ext>
            </a:extLst>
          </p:cNvPr>
          <p:cNvSpPr txBox="1">
            <a:spLocks/>
          </p:cNvSpPr>
          <p:nvPr/>
        </p:nvSpPr>
        <p:spPr>
          <a:xfrm>
            <a:off x="677288" y="546636"/>
            <a:ext cx="3589912" cy="756295"/>
          </a:xfrm>
          <a:prstGeom prst="rect">
            <a:avLst/>
          </a:prstGeom>
        </p:spPr>
        <p:txBody>
          <a:bodyPr/>
          <a:lstStyle>
            <a:defPPr>
              <a:defRPr lang="en-US"/>
            </a:defPPr>
            <a:lvl1pPr>
              <a:lnSpc>
                <a:spcPct val="90000"/>
              </a:lnSpc>
              <a:spcBef>
                <a:spcPct val="0"/>
              </a:spcBef>
              <a:buNone/>
              <a:defRPr sz="4400">
                <a:solidFill>
                  <a:schemeClr val="bg1"/>
                </a:solidFill>
                <a:latin typeface="方正兰亭粗黑_GBK" panose="02000000000000000000" pitchFamily="2" charset="-122"/>
                <a:ea typeface="方正兰亭粗黑_GBK" panose="02000000000000000000" pitchFamily="2" charset="-122"/>
                <a:cs typeface="+mj-cs"/>
              </a:defRPr>
            </a:lvl1pPr>
          </a:lstStyle>
          <a:p>
            <a:r>
              <a:rPr lang="zh-CN" altLang="en-US" sz="3200" dirty="0"/>
              <a:t>市场评估分析</a:t>
            </a:r>
          </a:p>
        </p:txBody>
      </p:sp>
      <p:grpSp>
        <p:nvGrpSpPr>
          <p:cNvPr id="3" name="组合 2">
            <a:extLst>
              <a:ext uri="{FF2B5EF4-FFF2-40B4-BE49-F238E27FC236}">
                <a16:creationId xmlns:a16="http://schemas.microsoft.com/office/drawing/2014/main" xmlns="" id="{B3B17C24-E264-4F31-902C-D9D9DDA8DEB0}"/>
              </a:ext>
            </a:extLst>
          </p:cNvPr>
          <p:cNvGrpSpPr/>
          <p:nvPr/>
        </p:nvGrpSpPr>
        <p:grpSpPr>
          <a:xfrm>
            <a:off x="0" y="452431"/>
            <a:ext cx="507999" cy="647163"/>
            <a:chOff x="-43542" y="452431"/>
            <a:chExt cx="507999" cy="647163"/>
          </a:xfrm>
          <a:solidFill>
            <a:schemeClr val="bg1"/>
          </a:solidFill>
        </p:grpSpPr>
        <p:sp>
          <p:nvSpPr>
            <p:cNvPr id="4" name="矩形 3">
              <a:extLst>
                <a:ext uri="{FF2B5EF4-FFF2-40B4-BE49-F238E27FC236}">
                  <a16:creationId xmlns:a16="http://schemas.microsoft.com/office/drawing/2014/main" xmlns="" id="{187289C5-9B99-41FF-A8B2-85DD12721BBD}"/>
                </a:ext>
              </a:extLst>
            </p:cNvPr>
            <p:cNvSpPr/>
            <p:nvPr/>
          </p:nvSpPr>
          <p:spPr>
            <a:xfrm>
              <a:off x="-43542" y="452431"/>
              <a:ext cx="304800" cy="64716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a:extLst>
                <a:ext uri="{FF2B5EF4-FFF2-40B4-BE49-F238E27FC236}">
                  <a16:creationId xmlns:a16="http://schemas.microsoft.com/office/drawing/2014/main" xmlns="" id="{62B1214B-99E4-4ABE-8B0B-C4B66701E47B}"/>
                </a:ext>
              </a:extLst>
            </p:cNvPr>
            <p:cNvSpPr/>
            <p:nvPr/>
          </p:nvSpPr>
          <p:spPr>
            <a:xfrm>
              <a:off x="335923" y="452431"/>
              <a:ext cx="128534" cy="64716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5" name="Freeform 6">
            <a:extLst>
              <a:ext uri="{FF2B5EF4-FFF2-40B4-BE49-F238E27FC236}">
                <a16:creationId xmlns:a16="http://schemas.microsoft.com/office/drawing/2014/main" xmlns="" id="{B5AC0DB4-177A-47F4-9048-C08ADBFD00C8}"/>
              </a:ext>
            </a:extLst>
          </p:cNvPr>
          <p:cNvSpPr>
            <a:spLocks/>
          </p:cNvSpPr>
          <p:nvPr/>
        </p:nvSpPr>
        <p:spPr bwMode="auto">
          <a:xfrm>
            <a:off x="8327454" y="2192353"/>
            <a:ext cx="2485774" cy="1513561"/>
          </a:xfrm>
          <a:custGeom>
            <a:avLst/>
            <a:gdLst>
              <a:gd name="T0" fmla="*/ 675 w 675"/>
              <a:gd name="T1" fmla="*/ 90 h 411"/>
              <a:gd name="T2" fmla="*/ 505 w 675"/>
              <a:gd name="T3" fmla="*/ 45 h 411"/>
              <a:gd name="T4" fmla="*/ 338 w 675"/>
              <a:gd name="T5" fmla="*/ 0 h 411"/>
              <a:gd name="T6" fmla="*/ 170 w 675"/>
              <a:gd name="T7" fmla="*/ 45 h 411"/>
              <a:gd name="T8" fmla="*/ 0 w 675"/>
              <a:gd name="T9" fmla="*/ 90 h 411"/>
              <a:gd name="T10" fmla="*/ 0 w 675"/>
              <a:gd name="T11" fmla="*/ 90 h 411"/>
              <a:gd name="T12" fmla="*/ 0 w 675"/>
              <a:gd name="T13" fmla="*/ 411 h 411"/>
              <a:gd name="T14" fmla="*/ 675 w 675"/>
              <a:gd name="T15" fmla="*/ 411 h 411"/>
              <a:gd name="T16" fmla="*/ 675 w 675"/>
              <a:gd name="T17" fmla="*/ 90 h 411"/>
              <a:gd name="T18" fmla="*/ 675 w 675"/>
              <a:gd name="T19" fmla="*/ 9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411">
                <a:moveTo>
                  <a:pt x="675" y="90"/>
                </a:moveTo>
                <a:lnTo>
                  <a:pt x="505" y="45"/>
                </a:lnTo>
                <a:lnTo>
                  <a:pt x="338" y="0"/>
                </a:lnTo>
                <a:lnTo>
                  <a:pt x="170" y="45"/>
                </a:lnTo>
                <a:lnTo>
                  <a:pt x="0" y="90"/>
                </a:lnTo>
                <a:lnTo>
                  <a:pt x="0" y="90"/>
                </a:lnTo>
                <a:lnTo>
                  <a:pt x="0" y="411"/>
                </a:lnTo>
                <a:lnTo>
                  <a:pt x="675" y="411"/>
                </a:lnTo>
                <a:lnTo>
                  <a:pt x="675" y="90"/>
                </a:lnTo>
                <a:lnTo>
                  <a:pt x="675" y="90"/>
                </a:lnTo>
                <a:close/>
              </a:path>
            </a:pathLst>
          </a:custGeom>
          <a:noFill/>
          <a:ln>
            <a:solidFill>
              <a:schemeClr val="bg1"/>
            </a:solidFill>
          </a:ln>
          <a:effectLst/>
        </p:spPr>
        <p:txBody>
          <a:bodyPr vert="horz" wrap="square" lIns="91440" tIns="756000" rIns="91440" bIns="45720" numCol="1" anchor="t" anchorCtr="0" compatLnSpc="1">
            <a:prstTxWarp prst="textNoShape">
              <a:avLst/>
            </a:prstTxWarp>
          </a:bodyPr>
          <a:lstStyle/>
          <a:p>
            <a:pPr algn="ctr">
              <a:lnSpc>
                <a:spcPts val="1500"/>
              </a:lnSpc>
            </a:pPr>
            <a:r>
              <a:rPr lang="en-US" altLang="zh-CN" sz="5400" dirty="0">
                <a:solidFill>
                  <a:schemeClr val="bg1"/>
                </a:solidFill>
                <a:cs typeface="+mn-ea"/>
                <a:sym typeface="+mn-lt"/>
              </a:rPr>
              <a:t>72</a:t>
            </a:r>
            <a:r>
              <a:rPr lang="en-US" altLang="zh-CN" sz="2400" dirty="0">
                <a:solidFill>
                  <a:schemeClr val="bg1"/>
                </a:solidFill>
                <a:cs typeface="+mn-ea"/>
                <a:sym typeface="+mn-lt"/>
              </a:rPr>
              <a:t>%</a:t>
            </a:r>
          </a:p>
          <a:p>
            <a:pPr algn="ctr">
              <a:lnSpc>
                <a:spcPts val="1500"/>
              </a:lnSpc>
            </a:pPr>
            <a:r>
              <a:rPr lang="zh-CN" altLang="en-US" sz="1200" dirty="0">
                <a:solidFill>
                  <a:schemeClr val="bg1"/>
                </a:solidFill>
                <a:cs typeface="+mn-ea"/>
                <a:sym typeface="+mn-lt"/>
              </a:rPr>
              <a:t>您的内容打在这里，或者通过复制您的文本后，在此框中选择粘贴。</a:t>
            </a:r>
          </a:p>
        </p:txBody>
      </p:sp>
      <p:sp>
        <p:nvSpPr>
          <p:cNvPr id="46" name="Freeform 7">
            <a:extLst>
              <a:ext uri="{FF2B5EF4-FFF2-40B4-BE49-F238E27FC236}">
                <a16:creationId xmlns:a16="http://schemas.microsoft.com/office/drawing/2014/main" xmlns="" id="{38A32613-4DEE-4F70-A865-4A519A00223D}"/>
              </a:ext>
            </a:extLst>
          </p:cNvPr>
          <p:cNvSpPr>
            <a:spLocks/>
          </p:cNvSpPr>
          <p:nvPr/>
        </p:nvSpPr>
        <p:spPr bwMode="auto">
          <a:xfrm>
            <a:off x="8327454" y="3915824"/>
            <a:ext cx="2485774" cy="1303651"/>
          </a:xfrm>
          <a:custGeom>
            <a:avLst/>
            <a:gdLst>
              <a:gd name="T0" fmla="*/ 0 w 675"/>
              <a:gd name="T1" fmla="*/ 0 h 253"/>
              <a:gd name="T2" fmla="*/ 0 w 675"/>
              <a:gd name="T3" fmla="*/ 163 h 253"/>
              <a:gd name="T4" fmla="*/ 0 w 675"/>
              <a:gd name="T5" fmla="*/ 163 h 253"/>
              <a:gd name="T6" fmla="*/ 170 w 675"/>
              <a:gd name="T7" fmla="*/ 208 h 253"/>
              <a:gd name="T8" fmla="*/ 338 w 675"/>
              <a:gd name="T9" fmla="*/ 253 h 253"/>
              <a:gd name="T10" fmla="*/ 505 w 675"/>
              <a:gd name="T11" fmla="*/ 208 h 253"/>
              <a:gd name="T12" fmla="*/ 675 w 675"/>
              <a:gd name="T13" fmla="*/ 163 h 253"/>
              <a:gd name="T14" fmla="*/ 675 w 675"/>
              <a:gd name="T15" fmla="*/ 163 h 253"/>
              <a:gd name="T16" fmla="*/ 675 w 675"/>
              <a:gd name="T17" fmla="*/ 0 h 253"/>
              <a:gd name="T18" fmla="*/ 0 w 675"/>
              <a:gd name="T19"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253">
                <a:moveTo>
                  <a:pt x="0" y="0"/>
                </a:moveTo>
                <a:lnTo>
                  <a:pt x="0" y="163"/>
                </a:lnTo>
                <a:lnTo>
                  <a:pt x="0" y="163"/>
                </a:lnTo>
                <a:lnTo>
                  <a:pt x="170" y="208"/>
                </a:lnTo>
                <a:lnTo>
                  <a:pt x="338" y="253"/>
                </a:lnTo>
                <a:lnTo>
                  <a:pt x="505" y="208"/>
                </a:lnTo>
                <a:lnTo>
                  <a:pt x="675" y="163"/>
                </a:lnTo>
                <a:lnTo>
                  <a:pt x="675" y="163"/>
                </a:lnTo>
                <a:lnTo>
                  <a:pt x="675" y="0"/>
                </a:lnTo>
                <a:lnTo>
                  <a:pt x="0" y="0"/>
                </a:lnTo>
                <a:close/>
              </a:path>
            </a:pathLst>
          </a:custGeom>
          <a:noFill/>
          <a:ln>
            <a:solidFill>
              <a:schemeClr val="bg1"/>
            </a:solidFill>
          </a:ln>
          <a:effectLst/>
        </p:spPr>
        <p:txBody>
          <a:bodyPr vert="horz" wrap="square" lIns="91440" tIns="612000" rIns="91440" bIns="45720" numCol="1" anchor="t" anchorCtr="0" compatLnSpc="1">
            <a:prstTxWarp prst="textNoShape">
              <a:avLst/>
            </a:prstTxWarp>
          </a:bodyPr>
          <a:lstStyle/>
          <a:p>
            <a:pPr lvl="0" algn="ctr">
              <a:lnSpc>
                <a:spcPts val="1500"/>
              </a:lnSpc>
            </a:pPr>
            <a:r>
              <a:rPr lang="en-US" altLang="zh-CN" sz="5400" dirty="0">
                <a:solidFill>
                  <a:schemeClr val="bg1"/>
                </a:solidFill>
                <a:cs typeface="+mn-ea"/>
                <a:sym typeface="+mn-lt"/>
              </a:rPr>
              <a:t>28</a:t>
            </a:r>
            <a:r>
              <a:rPr lang="en-US" altLang="zh-CN" sz="2400" dirty="0">
                <a:solidFill>
                  <a:schemeClr val="bg1"/>
                </a:solidFill>
                <a:cs typeface="+mn-ea"/>
                <a:sym typeface="+mn-lt"/>
              </a:rPr>
              <a:t>%</a:t>
            </a:r>
          </a:p>
          <a:p>
            <a:endParaRPr lang="zh-CN" altLang="en-US" dirty="0">
              <a:solidFill>
                <a:schemeClr val="bg1"/>
              </a:solidFill>
              <a:cs typeface="+mn-ea"/>
              <a:sym typeface="+mn-lt"/>
            </a:endParaRPr>
          </a:p>
        </p:txBody>
      </p:sp>
      <p:cxnSp>
        <p:nvCxnSpPr>
          <p:cNvPr id="47" name="直接连接符 46">
            <a:extLst>
              <a:ext uri="{FF2B5EF4-FFF2-40B4-BE49-F238E27FC236}">
                <a16:creationId xmlns:a16="http://schemas.microsoft.com/office/drawing/2014/main" xmlns="" id="{89A2C921-8BF2-4DDB-8C75-EC23F1E411C4}"/>
              </a:ext>
            </a:extLst>
          </p:cNvPr>
          <p:cNvCxnSpPr>
            <a:stCxn id="45" idx="6"/>
          </p:cNvCxnSpPr>
          <p:nvPr/>
        </p:nvCxnSpPr>
        <p:spPr>
          <a:xfrm flipH="1">
            <a:off x="1846734" y="3705914"/>
            <a:ext cx="64807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直接连接符 47">
            <a:extLst>
              <a:ext uri="{FF2B5EF4-FFF2-40B4-BE49-F238E27FC236}">
                <a16:creationId xmlns:a16="http://schemas.microsoft.com/office/drawing/2014/main" xmlns="" id="{3B63FF5C-F15B-45AA-B4C6-6A30EA631442}"/>
              </a:ext>
            </a:extLst>
          </p:cNvPr>
          <p:cNvCxnSpPr>
            <a:stCxn id="46" idx="0"/>
          </p:cNvCxnSpPr>
          <p:nvPr/>
        </p:nvCxnSpPr>
        <p:spPr>
          <a:xfrm flipH="1">
            <a:off x="1846734" y="3915824"/>
            <a:ext cx="64807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9" name="TextBox 13">
            <a:extLst>
              <a:ext uri="{FF2B5EF4-FFF2-40B4-BE49-F238E27FC236}">
                <a16:creationId xmlns:a16="http://schemas.microsoft.com/office/drawing/2014/main" xmlns="" id="{43EFF8B4-5F3F-49EF-86F4-015C51C6B724}"/>
              </a:ext>
            </a:extLst>
          </p:cNvPr>
          <p:cNvSpPr txBox="1"/>
          <p:nvPr/>
        </p:nvSpPr>
        <p:spPr>
          <a:xfrm flipH="1">
            <a:off x="1846734" y="2218092"/>
            <a:ext cx="2786907" cy="387798"/>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pPr eaLnBrk="1" hangingPunct="1"/>
            <a:r>
              <a:rPr lang="zh-CN" altLang="en-US" sz="2400" dirty="0">
                <a:solidFill>
                  <a:schemeClr val="bg1"/>
                </a:solidFill>
              </a:rPr>
              <a:t>市场评估分析</a:t>
            </a:r>
            <a:endParaRPr lang="en-US" altLang="zh-CN" sz="2400" dirty="0">
              <a:solidFill>
                <a:schemeClr val="bg1"/>
              </a:solidFill>
            </a:endParaRPr>
          </a:p>
        </p:txBody>
      </p:sp>
      <p:sp>
        <p:nvSpPr>
          <p:cNvPr id="50" name="TextBox 14">
            <a:extLst>
              <a:ext uri="{FF2B5EF4-FFF2-40B4-BE49-F238E27FC236}">
                <a16:creationId xmlns:a16="http://schemas.microsoft.com/office/drawing/2014/main" xmlns="" id="{9634F362-F90C-44C3-9693-366D0DC92FE7}"/>
              </a:ext>
            </a:extLst>
          </p:cNvPr>
          <p:cNvSpPr txBox="1"/>
          <p:nvPr/>
        </p:nvSpPr>
        <p:spPr>
          <a:xfrm>
            <a:off x="1846734" y="2628347"/>
            <a:ext cx="5976664" cy="492443"/>
          </a:xfrm>
          <a:prstGeom prst="rect">
            <a:avLst/>
          </a:prstGeom>
          <a:noFill/>
        </p:spPr>
        <p:txBody>
          <a:bodyPr wrap="square" rtlCol="0">
            <a:spAutoFit/>
          </a:bodyPr>
          <a:lstStyle/>
          <a:p>
            <a:pPr>
              <a:lnSpc>
                <a:spcPct val="130000"/>
              </a:lnSpc>
            </a:pPr>
            <a:r>
              <a:rPr lang="zh-CN" altLang="en-US" sz="1000" dirty="0">
                <a:solidFill>
                  <a:schemeClr val="bg1"/>
                </a:solidFill>
                <a:cs typeface="+mn-ea"/>
                <a:sym typeface="+mn-lt"/>
              </a:rPr>
              <a:t>您的内容打在这里，或者通过复制您的文本后，在此框中选择粘贴，并选择只保留文字。您的内容打在这里，或者通过复制您的文本后您的内容打在这里。</a:t>
            </a:r>
          </a:p>
        </p:txBody>
      </p:sp>
      <p:sp>
        <p:nvSpPr>
          <p:cNvPr id="51" name="TextBox 15">
            <a:extLst>
              <a:ext uri="{FF2B5EF4-FFF2-40B4-BE49-F238E27FC236}">
                <a16:creationId xmlns:a16="http://schemas.microsoft.com/office/drawing/2014/main" xmlns="" id="{BC42A996-92C5-4316-8E1C-A345DBD66C33}"/>
              </a:ext>
            </a:extLst>
          </p:cNvPr>
          <p:cNvSpPr txBox="1"/>
          <p:nvPr/>
        </p:nvSpPr>
        <p:spPr>
          <a:xfrm flipH="1">
            <a:off x="1846734" y="4129721"/>
            <a:ext cx="2786907" cy="387798"/>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itchFamily="34" charset="-122"/>
              </a:defRPr>
            </a:lvl1pPr>
          </a:lstStyle>
          <a:p>
            <a:r>
              <a:rPr lang="zh-CN" altLang="en-US" sz="2400" dirty="0">
                <a:solidFill>
                  <a:schemeClr val="bg1"/>
                </a:solidFill>
              </a:rPr>
              <a:t>市场评估分析</a:t>
            </a:r>
            <a:endParaRPr lang="en-US" altLang="zh-CN" sz="2400" dirty="0">
              <a:solidFill>
                <a:schemeClr val="bg1"/>
              </a:solidFill>
            </a:endParaRPr>
          </a:p>
        </p:txBody>
      </p:sp>
      <p:sp>
        <p:nvSpPr>
          <p:cNvPr id="52" name="TextBox 16">
            <a:extLst>
              <a:ext uri="{FF2B5EF4-FFF2-40B4-BE49-F238E27FC236}">
                <a16:creationId xmlns:a16="http://schemas.microsoft.com/office/drawing/2014/main" xmlns="" id="{65639C45-8562-4E4E-9417-986434763406}"/>
              </a:ext>
            </a:extLst>
          </p:cNvPr>
          <p:cNvSpPr txBox="1"/>
          <p:nvPr/>
        </p:nvSpPr>
        <p:spPr>
          <a:xfrm>
            <a:off x="1846734" y="4539976"/>
            <a:ext cx="5976664" cy="492443"/>
          </a:xfrm>
          <a:prstGeom prst="rect">
            <a:avLst/>
          </a:prstGeom>
          <a:noFill/>
        </p:spPr>
        <p:txBody>
          <a:bodyPr wrap="square" rtlCol="0">
            <a:spAutoFit/>
          </a:bodyPr>
          <a:lstStyle/>
          <a:p>
            <a:pPr>
              <a:lnSpc>
                <a:spcPct val="130000"/>
              </a:lnSpc>
            </a:pPr>
            <a:r>
              <a:rPr lang="zh-CN" altLang="en-US" sz="1000" dirty="0">
                <a:solidFill>
                  <a:schemeClr val="bg1"/>
                </a:solidFill>
                <a:cs typeface="+mn-ea"/>
                <a:sym typeface="+mn-lt"/>
              </a:rPr>
              <a:t>您的内容打在这里，或者通过复制您的文本后，在此框中选择粘贴，并选择只保留文字。您的内容打在这里，或者通过复制您的</a:t>
            </a:r>
            <a:r>
              <a:rPr lang="zh-CN" altLang="en-US" sz="1000">
                <a:solidFill>
                  <a:schemeClr val="bg1"/>
                </a:solidFill>
                <a:cs typeface="+mn-ea"/>
                <a:sym typeface="+mn-lt"/>
              </a:rPr>
              <a:t>文本后您的内容打在这里。</a:t>
            </a:r>
          </a:p>
        </p:txBody>
      </p:sp>
    </p:spTree>
    <p:extLst>
      <p:ext uri="{BB962C8B-B14F-4D97-AF65-F5344CB8AC3E}">
        <p14:creationId xmlns:p14="http://schemas.microsoft.com/office/powerpoint/2010/main" val="239601453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45"/>
                                        </p:tgtEl>
                                        <p:attrNameLst>
                                          <p:attrName>style.visibility</p:attrName>
                                        </p:attrNameLst>
                                      </p:cBhvr>
                                      <p:to>
                                        <p:strVal val="visible"/>
                                      </p:to>
                                    </p:set>
                                    <p:anim calcmode="lin" valueType="num">
                                      <p:cBhvr additive="base">
                                        <p:cTn id="7" dur="500"/>
                                        <p:tgtEl>
                                          <p:spTgt spid="45"/>
                                        </p:tgtEl>
                                        <p:attrNameLst>
                                          <p:attrName>ppt_y</p:attrName>
                                        </p:attrNameLst>
                                      </p:cBhvr>
                                      <p:tavLst>
                                        <p:tav tm="0">
                                          <p:val>
                                            <p:strVal val="#ppt_y+#ppt_h*1.125000"/>
                                          </p:val>
                                        </p:tav>
                                        <p:tav tm="100000">
                                          <p:val>
                                            <p:strVal val="#ppt_y"/>
                                          </p:val>
                                        </p:tav>
                                      </p:tavLst>
                                    </p:anim>
                                    <p:animEffect transition="in" filter="wipe(up)">
                                      <p:cBhvr>
                                        <p:cTn id="8" dur="500"/>
                                        <p:tgtEl>
                                          <p:spTgt spid="45"/>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46"/>
                                        </p:tgtEl>
                                        <p:attrNameLst>
                                          <p:attrName>style.visibility</p:attrName>
                                        </p:attrNameLst>
                                      </p:cBhvr>
                                      <p:to>
                                        <p:strVal val="visible"/>
                                      </p:to>
                                    </p:set>
                                    <p:anim calcmode="lin" valueType="num">
                                      <p:cBhvr additive="base">
                                        <p:cTn id="11" dur="500"/>
                                        <p:tgtEl>
                                          <p:spTgt spid="46"/>
                                        </p:tgtEl>
                                        <p:attrNameLst>
                                          <p:attrName>ppt_y</p:attrName>
                                        </p:attrNameLst>
                                      </p:cBhvr>
                                      <p:tavLst>
                                        <p:tav tm="0">
                                          <p:val>
                                            <p:strVal val="#ppt_y-#ppt_h*1.125000"/>
                                          </p:val>
                                        </p:tav>
                                        <p:tav tm="100000">
                                          <p:val>
                                            <p:strVal val="#ppt_y"/>
                                          </p:val>
                                        </p:tav>
                                      </p:tavLst>
                                    </p:anim>
                                    <p:animEffect transition="in" filter="wipe(down)">
                                      <p:cBhvr>
                                        <p:cTn id="12" dur="500"/>
                                        <p:tgtEl>
                                          <p:spTgt spid="46"/>
                                        </p:tgtEl>
                                      </p:cBhvr>
                                    </p:animEffect>
                                  </p:childTnLst>
                                </p:cTn>
                              </p:par>
                              <p:par>
                                <p:cTn id="13" presetID="22" presetClass="entr" presetSubtype="2" fill="hold" nodeType="withEffect">
                                  <p:stCondLst>
                                    <p:cond delay="400"/>
                                  </p:stCondLst>
                                  <p:childTnLst>
                                    <p:set>
                                      <p:cBhvr>
                                        <p:cTn id="14" dur="1" fill="hold">
                                          <p:stCondLst>
                                            <p:cond delay="0"/>
                                          </p:stCondLst>
                                        </p:cTn>
                                        <p:tgtEl>
                                          <p:spTgt spid="47"/>
                                        </p:tgtEl>
                                        <p:attrNameLst>
                                          <p:attrName>style.visibility</p:attrName>
                                        </p:attrNameLst>
                                      </p:cBhvr>
                                      <p:to>
                                        <p:strVal val="visible"/>
                                      </p:to>
                                    </p:set>
                                    <p:animEffect transition="in" filter="wipe(right)">
                                      <p:cBhvr>
                                        <p:cTn id="15" dur="500"/>
                                        <p:tgtEl>
                                          <p:spTgt spid="47"/>
                                        </p:tgtEl>
                                      </p:cBhvr>
                                    </p:animEffect>
                                  </p:childTnLst>
                                </p:cTn>
                              </p:par>
                              <p:par>
                                <p:cTn id="16" presetID="22" presetClass="entr" presetSubtype="2" fill="hold" nodeType="withEffect">
                                  <p:stCondLst>
                                    <p:cond delay="400"/>
                                  </p:stCondLst>
                                  <p:childTnLst>
                                    <p:set>
                                      <p:cBhvr>
                                        <p:cTn id="17" dur="1" fill="hold">
                                          <p:stCondLst>
                                            <p:cond delay="0"/>
                                          </p:stCondLst>
                                        </p:cTn>
                                        <p:tgtEl>
                                          <p:spTgt spid="48"/>
                                        </p:tgtEl>
                                        <p:attrNameLst>
                                          <p:attrName>style.visibility</p:attrName>
                                        </p:attrNameLst>
                                      </p:cBhvr>
                                      <p:to>
                                        <p:strVal val="visible"/>
                                      </p:to>
                                    </p:set>
                                    <p:animEffect transition="in" filter="wipe(right)">
                                      <p:cBhvr>
                                        <p:cTn id="18" dur="500"/>
                                        <p:tgtEl>
                                          <p:spTgt spid="48"/>
                                        </p:tgtEl>
                                      </p:cBhvr>
                                    </p:animEffect>
                                  </p:childTnLst>
                                </p:cTn>
                              </p:par>
                              <p:par>
                                <p:cTn id="19" presetID="10" presetClass="entr" presetSubtype="0" fill="hold" grpId="0" nodeType="withEffect">
                                  <p:stCondLst>
                                    <p:cond delay="1000"/>
                                  </p:stCondLst>
                                  <p:iterate type="lt">
                                    <p:tmPct val="10000"/>
                                  </p:iterate>
                                  <p:childTnLst>
                                    <p:set>
                                      <p:cBhvr>
                                        <p:cTn id="20" dur="1" fill="hold">
                                          <p:stCondLst>
                                            <p:cond delay="0"/>
                                          </p:stCondLst>
                                        </p:cTn>
                                        <p:tgtEl>
                                          <p:spTgt spid="49"/>
                                        </p:tgtEl>
                                        <p:attrNameLst>
                                          <p:attrName>style.visibility</p:attrName>
                                        </p:attrNameLst>
                                      </p:cBhvr>
                                      <p:to>
                                        <p:strVal val="visible"/>
                                      </p:to>
                                    </p:set>
                                    <p:animEffect transition="in" filter="fade">
                                      <p:cBhvr>
                                        <p:cTn id="21" dur="100"/>
                                        <p:tgtEl>
                                          <p:spTgt spid="49"/>
                                        </p:tgtEl>
                                      </p:cBhvr>
                                    </p:animEffect>
                                  </p:childTnLst>
                                </p:cTn>
                              </p:par>
                              <p:par>
                                <p:cTn id="22" presetID="10" presetClass="entr" presetSubtype="0" fill="hold" grpId="0" nodeType="withEffect">
                                  <p:stCondLst>
                                    <p:cond delay="1000"/>
                                  </p:stCondLst>
                                  <p:iterate type="lt">
                                    <p:tmPct val="10000"/>
                                  </p:iterate>
                                  <p:childTnLst>
                                    <p:set>
                                      <p:cBhvr>
                                        <p:cTn id="23" dur="1" fill="hold">
                                          <p:stCondLst>
                                            <p:cond delay="0"/>
                                          </p:stCondLst>
                                        </p:cTn>
                                        <p:tgtEl>
                                          <p:spTgt spid="50"/>
                                        </p:tgtEl>
                                        <p:attrNameLst>
                                          <p:attrName>style.visibility</p:attrName>
                                        </p:attrNameLst>
                                      </p:cBhvr>
                                      <p:to>
                                        <p:strVal val="visible"/>
                                      </p:to>
                                    </p:set>
                                    <p:animEffect transition="in" filter="fade">
                                      <p:cBhvr>
                                        <p:cTn id="24" dur="100"/>
                                        <p:tgtEl>
                                          <p:spTgt spid="50"/>
                                        </p:tgtEl>
                                      </p:cBhvr>
                                    </p:animEffect>
                                  </p:childTnLst>
                                </p:cTn>
                              </p:par>
                              <p:par>
                                <p:cTn id="25" presetID="10" presetClass="entr" presetSubtype="0" fill="hold" grpId="0" nodeType="withEffect">
                                  <p:stCondLst>
                                    <p:cond delay="1000"/>
                                  </p:stCondLst>
                                  <p:iterate type="lt">
                                    <p:tmPct val="10000"/>
                                  </p:iterate>
                                  <p:childTnLst>
                                    <p:set>
                                      <p:cBhvr>
                                        <p:cTn id="26" dur="1" fill="hold">
                                          <p:stCondLst>
                                            <p:cond delay="0"/>
                                          </p:stCondLst>
                                        </p:cTn>
                                        <p:tgtEl>
                                          <p:spTgt spid="51"/>
                                        </p:tgtEl>
                                        <p:attrNameLst>
                                          <p:attrName>style.visibility</p:attrName>
                                        </p:attrNameLst>
                                      </p:cBhvr>
                                      <p:to>
                                        <p:strVal val="visible"/>
                                      </p:to>
                                    </p:set>
                                    <p:animEffect transition="in" filter="fade">
                                      <p:cBhvr>
                                        <p:cTn id="27" dur="100"/>
                                        <p:tgtEl>
                                          <p:spTgt spid="51"/>
                                        </p:tgtEl>
                                      </p:cBhvr>
                                    </p:animEffect>
                                  </p:childTnLst>
                                </p:cTn>
                              </p:par>
                              <p:par>
                                <p:cTn id="28" presetID="10" presetClass="entr" presetSubtype="0" fill="hold" grpId="0" nodeType="withEffect">
                                  <p:stCondLst>
                                    <p:cond delay="1000"/>
                                  </p:stCondLst>
                                  <p:iterate type="lt">
                                    <p:tmPct val="10000"/>
                                  </p:iterate>
                                  <p:childTnLst>
                                    <p:set>
                                      <p:cBhvr>
                                        <p:cTn id="29" dur="1" fill="hold">
                                          <p:stCondLst>
                                            <p:cond delay="0"/>
                                          </p:stCondLst>
                                        </p:cTn>
                                        <p:tgtEl>
                                          <p:spTgt spid="52"/>
                                        </p:tgtEl>
                                        <p:attrNameLst>
                                          <p:attrName>style.visibility</p:attrName>
                                        </p:attrNameLst>
                                      </p:cBhvr>
                                      <p:to>
                                        <p:strVal val="visible"/>
                                      </p:to>
                                    </p:set>
                                    <p:animEffect transition="in" filter="fade">
                                      <p:cBhvr>
                                        <p:cTn id="30" dur="1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46" grpId="0" animBg="1"/>
      <p:bldP spid="49" grpId="0"/>
      <p:bldP spid="50" grpId="0"/>
      <p:bldP spid="51" grpId="0"/>
      <p:bldP spid="5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5A857F15-D0E9-465B-B7FB-9E711C5F8337}"/>
              </a:ext>
            </a:extLst>
          </p:cNvPr>
          <p:cNvSpPr txBox="1">
            <a:spLocks/>
          </p:cNvSpPr>
          <p:nvPr/>
        </p:nvSpPr>
        <p:spPr>
          <a:xfrm>
            <a:off x="677288" y="546636"/>
            <a:ext cx="3589912" cy="756295"/>
          </a:xfrm>
          <a:prstGeom prst="rect">
            <a:avLst/>
          </a:prstGeom>
        </p:spPr>
        <p:txBody>
          <a:bodyPr/>
          <a:lstStyle>
            <a:defPPr>
              <a:defRPr lang="en-US"/>
            </a:defPPr>
            <a:lvl1pPr>
              <a:lnSpc>
                <a:spcPct val="90000"/>
              </a:lnSpc>
              <a:spcBef>
                <a:spcPct val="0"/>
              </a:spcBef>
              <a:buNone/>
              <a:defRPr sz="4400">
                <a:solidFill>
                  <a:schemeClr val="bg1"/>
                </a:solidFill>
                <a:latin typeface="方正兰亭粗黑_GBK" panose="02000000000000000000" pitchFamily="2" charset="-122"/>
                <a:ea typeface="方正兰亭粗黑_GBK" panose="02000000000000000000" pitchFamily="2" charset="-122"/>
                <a:cs typeface="+mj-cs"/>
              </a:defRPr>
            </a:lvl1pPr>
          </a:lstStyle>
          <a:p>
            <a:r>
              <a:rPr lang="zh-CN" altLang="en-US" sz="3200" dirty="0"/>
              <a:t>市场评估分析</a:t>
            </a:r>
          </a:p>
        </p:txBody>
      </p:sp>
      <p:grpSp>
        <p:nvGrpSpPr>
          <p:cNvPr id="3" name="组合 2">
            <a:extLst>
              <a:ext uri="{FF2B5EF4-FFF2-40B4-BE49-F238E27FC236}">
                <a16:creationId xmlns:a16="http://schemas.microsoft.com/office/drawing/2014/main" xmlns="" id="{AC8E3613-3D4C-4A05-9A9B-FBAD6809E305}"/>
              </a:ext>
            </a:extLst>
          </p:cNvPr>
          <p:cNvGrpSpPr/>
          <p:nvPr/>
        </p:nvGrpSpPr>
        <p:grpSpPr>
          <a:xfrm>
            <a:off x="0" y="452431"/>
            <a:ext cx="507999" cy="647163"/>
            <a:chOff x="-43542" y="452431"/>
            <a:chExt cx="507999" cy="647163"/>
          </a:xfrm>
          <a:solidFill>
            <a:schemeClr val="bg1"/>
          </a:solidFill>
        </p:grpSpPr>
        <p:sp>
          <p:nvSpPr>
            <p:cNvPr id="4" name="矩形 3">
              <a:extLst>
                <a:ext uri="{FF2B5EF4-FFF2-40B4-BE49-F238E27FC236}">
                  <a16:creationId xmlns:a16="http://schemas.microsoft.com/office/drawing/2014/main" xmlns="" id="{DEB34A36-CF02-4529-8C63-71E6E65CDB6B}"/>
                </a:ext>
              </a:extLst>
            </p:cNvPr>
            <p:cNvSpPr/>
            <p:nvPr/>
          </p:nvSpPr>
          <p:spPr>
            <a:xfrm>
              <a:off x="-43542" y="452431"/>
              <a:ext cx="304800" cy="64716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 name="矩形 4">
              <a:extLst>
                <a:ext uri="{FF2B5EF4-FFF2-40B4-BE49-F238E27FC236}">
                  <a16:creationId xmlns:a16="http://schemas.microsoft.com/office/drawing/2014/main" xmlns="" id="{61B3565C-8582-4E73-8DE8-80C5B2EEE103}"/>
                </a:ext>
              </a:extLst>
            </p:cNvPr>
            <p:cNvSpPr/>
            <p:nvPr/>
          </p:nvSpPr>
          <p:spPr>
            <a:xfrm>
              <a:off x="335923" y="452431"/>
              <a:ext cx="128534" cy="64716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nvGrpSpPr>
          <p:cNvPr id="44" name="组合 184">
            <a:extLst>
              <a:ext uri="{FF2B5EF4-FFF2-40B4-BE49-F238E27FC236}">
                <a16:creationId xmlns:a16="http://schemas.microsoft.com/office/drawing/2014/main" xmlns="" id="{45863D23-02BD-43AA-AF04-D95CAF1B4F38}"/>
              </a:ext>
            </a:extLst>
          </p:cNvPr>
          <p:cNvGrpSpPr>
            <a:grpSpLocks/>
          </p:cNvGrpSpPr>
          <p:nvPr/>
        </p:nvGrpSpPr>
        <p:grpSpPr bwMode="auto">
          <a:xfrm>
            <a:off x="768550" y="1844872"/>
            <a:ext cx="5285705" cy="4122423"/>
            <a:chOff x="0" y="0"/>
            <a:chExt cx="5407191" cy="4756567"/>
          </a:xfrm>
          <a:noFill/>
        </p:grpSpPr>
        <p:sp>
          <p:nvSpPr>
            <p:cNvPr id="45" name="Freeform 3">
              <a:extLst>
                <a:ext uri="{FF2B5EF4-FFF2-40B4-BE49-F238E27FC236}">
                  <a16:creationId xmlns:a16="http://schemas.microsoft.com/office/drawing/2014/main" xmlns="" id="{DAF7E642-6890-404E-A9C0-0ABA8736F7B4}"/>
                </a:ext>
              </a:extLst>
            </p:cNvPr>
            <p:cNvSpPr>
              <a:spLocks noChangeArrowheads="1"/>
            </p:cNvSpPr>
            <p:nvPr/>
          </p:nvSpPr>
          <p:spPr bwMode="auto">
            <a:xfrm>
              <a:off x="3148473" y="4482387"/>
              <a:ext cx="297052" cy="274180"/>
            </a:xfrm>
            <a:custGeom>
              <a:avLst/>
              <a:gdLst>
                <a:gd name="T0" fmla="*/ 116 w 177"/>
                <a:gd name="T1" fmla="*/ 27 h 161"/>
                <a:gd name="T2" fmla="*/ 158 w 177"/>
                <a:gd name="T3" fmla="*/ 27 h 161"/>
                <a:gd name="T4" fmla="*/ 198 w 177"/>
                <a:gd name="T5" fmla="*/ 13 h 161"/>
                <a:gd name="T6" fmla="*/ 237 w 177"/>
                <a:gd name="T7" fmla="*/ 27 h 161"/>
                <a:gd name="T8" fmla="*/ 296 w 177"/>
                <a:gd name="T9" fmla="*/ 0 h 161"/>
                <a:gd name="T10" fmla="*/ 375 w 177"/>
                <a:gd name="T11" fmla="*/ 13 h 161"/>
                <a:gd name="T12" fmla="*/ 414 w 177"/>
                <a:gd name="T13" fmla="*/ 0 h 161"/>
                <a:gd name="T14" fmla="*/ 435 w 177"/>
                <a:gd name="T15" fmla="*/ 53 h 161"/>
                <a:gd name="T16" fmla="*/ 375 w 177"/>
                <a:gd name="T17" fmla="*/ 80 h 161"/>
                <a:gd name="T18" fmla="*/ 355 w 177"/>
                <a:gd name="T19" fmla="*/ 171 h 161"/>
                <a:gd name="T20" fmla="*/ 314 w 177"/>
                <a:gd name="T21" fmla="*/ 199 h 161"/>
                <a:gd name="T22" fmla="*/ 314 w 177"/>
                <a:gd name="T23" fmla="*/ 239 h 161"/>
                <a:gd name="T24" fmla="*/ 259 w 177"/>
                <a:gd name="T25" fmla="*/ 224 h 161"/>
                <a:gd name="T26" fmla="*/ 237 w 177"/>
                <a:gd name="T27" fmla="*/ 239 h 161"/>
                <a:gd name="T28" fmla="*/ 237 w 177"/>
                <a:gd name="T29" fmla="*/ 265 h 161"/>
                <a:gd name="T30" fmla="*/ 198 w 177"/>
                <a:gd name="T31" fmla="*/ 265 h 161"/>
                <a:gd name="T32" fmla="*/ 116 w 177"/>
                <a:gd name="T33" fmla="*/ 239 h 161"/>
                <a:gd name="T34" fmla="*/ 20 w 177"/>
                <a:gd name="T35" fmla="*/ 224 h 161"/>
                <a:gd name="T36" fmla="*/ 0 w 177"/>
                <a:gd name="T37" fmla="*/ 144 h 161"/>
                <a:gd name="T38" fmla="*/ 0 w 177"/>
                <a:gd name="T39" fmla="*/ 105 h 161"/>
                <a:gd name="T40" fmla="*/ 97 w 177"/>
                <a:gd name="T41" fmla="*/ 53 h 161"/>
                <a:gd name="T42" fmla="*/ 116 w 177"/>
                <a:gd name="T43" fmla="*/ 27 h 1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77"/>
                <a:gd name="T67" fmla="*/ 0 h 161"/>
                <a:gd name="T68" fmla="*/ 177 w 177"/>
                <a:gd name="T69" fmla="*/ 161 h 16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grpFill/>
            <a:ln w="9525" cmpd="sng">
              <a:solidFill>
                <a:schemeClr val="bg1"/>
              </a:solidFill>
              <a:bevel/>
              <a:headEnd/>
              <a:tailEnd/>
            </a:ln>
          </p:spPr>
          <p:txBody>
            <a:bodyPr/>
            <a:lstStyle/>
            <a:p>
              <a:endParaRPr lang="zh-CN" altLang="zh-CN" sz="1200" b="1">
                <a:solidFill>
                  <a:schemeClr val="bg1"/>
                </a:solidFill>
                <a:latin typeface="微软雅黑"/>
                <a:ea typeface="微软雅黑"/>
                <a:sym typeface="方正兰亭黑_GBK" pitchFamily="2" charset="-122"/>
              </a:endParaRPr>
            </a:p>
          </p:txBody>
        </p:sp>
        <p:sp>
          <p:nvSpPr>
            <p:cNvPr id="46" name="Freeform 4">
              <a:extLst>
                <a:ext uri="{FF2B5EF4-FFF2-40B4-BE49-F238E27FC236}">
                  <a16:creationId xmlns:a16="http://schemas.microsoft.com/office/drawing/2014/main" xmlns="" id="{77FA0C36-36A4-4EAC-8597-D4CEE4C7149E}"/>
                </a:ext>
              </a:extLst>
            </p:cNvPr>
            <p:cNvSpPr>
              <a:spLocks noChangeArrowheads="1"/>
            </p:cNvSpPr>
            <p:nvPr/>
          </p:nvSpPr>
          <p:spPr bwMode="auto">
            <a:xfrm>
              <a:off x="4221785" y="0"/>
              <a:ext cx="1185406" cy="1190682"/>
            </a:xfrm>
            <a:custGeom>
              <a:avLst/>
              <a:gdLst>
                <a:gd name="T0" fmla="*/ 41 w 705"/>
                <a:gd name="T1" fmla="*/ 107 h 697"/>
                <a:gd name="T2" fmla="*/ 79 w 705"/>
                <a:gd name="T3" fmla="*/ 173 h 697"/>
                <a:gd name="T4" fmla="*/ 179 w 705"/>
                <a:gd name="T5" fmla="*/ 173 h 697"/>
                <a:gd name="T6" fmla="*/ 259 w 705"/>
                <a:gd name="T7" fmla="*/ 294 h 697"/>
                <a:gd name="T8" fmla="*/ 397 w 705"/>
                <a:gd name="T9" fmla="*/ 266 h 697"/>
                <a:gd name="T10" fmla="*/ 577 w 705"/>
                <a:gd name="T11" fmla="*/ 280 h 697"/>
                <a:gd name="T12" fmla="*/ 538 w 705"/>
                <a:gd name="T13" fmla="*/ 521 h 697"/>
                <a:gd name="T14" fmla="*/ 476 w 705"/>
                <a:gd name="T15" fmla="*/ 653 h 697"/>
                <a:gd name="T16" fmla="*/ 259 w 705"/>
                <a:gd name="T17" fmla="*/ 773 h 697"/>
                <a:gd name="T18" fmla="*/ 377 w 705"/>
                <a:gd name="T19" fmla="*/ 813 h 697"/>
                <a:gd name="T20" fmla="*/ 338 w 705"/>
                <a:gd name="T21" fmla="*/ 867 h 697"/>
                <a:gd name="T22" fmla="*/ 438 w 705"/>
                <a:gd name="T23" fmla="*/ 908 h 697"/>
                <a:gd name="T24" fmla="*/ 476 w 705"/>
                <a:gd name="T25" fmla="*/ 960 h 697"/>
                <a:gd name="T26" fmla="*/ 718 w 705"/>
                <a:gd name="T27" fmla="*/ 974 h 697"/>
                <a:gd name="T28" fmla="*/ 797 w 705"/>
                <a:gd name="T29" fmla="*/ 988 h 697"/>
                <a:gd name="T30" fmla="*/ 956 w 705"/>
                <a:gd name="T31" fmla="*/ 1067 h 697"/>
                <a:gd name="T32" fmla="*/ 1056 w 705"/>
                <a:gd name="T33" fmla="*/ 1106 h 697"/>
                <a:gd name="T34" fmla="*/ 1074 w 705"/>
                <a:gd name="T35" fmla="*/ 1039 h 697"/>
                <a:gd name="T36" fmla="*/ 1194 w 705"/>
                <a:gd name="T37" fmla="*/ 1161 h 697"/>
                <a:gd name="T38" fmla="*/ 1234 w 705"/>
                <a:gd name="T39" fmla="*/ 1133 h 697"/>
                <a:gd name="T40" fmla="*/ 1373 w 705"/>
                <a:gd name="T41" fmla="*/ 1133 h 697"/>
                <a:gd name="T42" fmla="*/ 1471 w 705"/>
                <a:gd name="T43" fmla="*/ 1052 h 697"/>
                <a:gd name="T44" fmla="*/ 1493 w 705"/>
                <a:gd name="T45" fmla="*/ 881 h 697"/>
                <a:gd name="T46" fmla="*/ 1651 w 705"/>
                <a:gd name="T47" fmla="*/ 894 h 697"/>
                <a:gd name="T48" fmla="*/ 1692 w 705"/>
                <a:gd name="T49" fmla="*/ 573 h 697"/>
                <a:gd name="T50" fmla="*/ 1730 w 705"/>
                <a:gd name="T51" fmla="*/ 493 h 697"/>
                <a:gd name="T52" fmla="*/ 1752 w 705"/>
                <a:gd name="T53" fmla="*/ 429 h 697"/>
                <a:gd name="T54" fmla="*/ 1513 w 705"/>
                <a:gd name="T55" fmla="*/ 533 h 697"/>
                <a:gd name="T56" fmla="*/ 1392 w 705"/>
                <a:gd name="T57" fmla="*/ 601 h 697"/>
                <a:gd name="T58" fmla="*/ 1216 w 705"/>
                <a:gd name="T59" fmla="*/ 506 h 697"/>
                <a:gd name="T60" fmla="*/ 1096 w 705"/>
                <a:gd name="T61" fmla="*/ 466 h 697"/>
                <a:gd name="T62" fmla="*/ 935 w 705"/>
                <a:gd name="T63" fmla="*/ 429 h 697"/>
                <a:gd name="T64" fmla="*/ 895 w 705"/>
                <a:gd name="T65" fmla="*/ 401 h 697"/>
                <a:gd name="T66" fmla="*/ 836 w 705"/>
                <a:gd name="T67" fmla="*/ 414 h 697"/>
                <a:gd name="T68" fmla="*/ 656 w 705"/>
                <a:gd name="T69" fmla="*/ 214 h 697"/>
                <a:gd name="T70" fmla="*/ 619 w 705"/>
                <a:gd name="T71" fmla="*/ 146 h 697"/>
                <a:gd name="T72" fmla="*/ 360 w 705"/>
                <a:gd name="T73" fmla="*/ 41 h 697"/>
                <a:gd name="T74" fmla="*/ 41 w 705"/>
                <a:gd name="T75" fmla="*/ 27 h 69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05"/>
                <a:gd name="T115" fmla="*/ 0 h 697"/>
                <a:gd name="T116" fmla="*/ 705 w 705"/>
                <a:gd name="T117" fmla="*/ 697 h 69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grpFill/>
            <a:ln w="9525" cmpd="sng">
              <a:solidFill>
                <a:schemeClr val="bg1"/>
              </a:solidFill>
              <a:bevel/>
              <a:headEnd/>
              <a:tailEnd/>
            </a:ln>
          </p:spPr>
          <p:txBody>
            <a:bodyPr/>
            <a:lstStyle/>
            <a:p>
              <a:endParaRPr lang="zh-CN" altLang="zh-CN" sz="1200" b="1">
                <a:solidFill>
                  <a:schemeClr val="bg1"/>
                </a:solidFill>
                <a:latin typeface="微软雅黑"/>
                <a:ea typeface="微软雅黑"/>
                <a:sym typeface="方正兰亭黑_GBK" pitchFamily="2" charset="-122"/>
              </a:endParaRPr>
            </a:p>
          </p:txBody>
        </p:sp>
        <p:sp>
          <p:nvSpPr>
            <p:cNvPr id="47" name="Freeform 5">
              <a:extLst>
                <a:ext uri="{FF2B5EF4-FFF2-40B4-BE49-F238E27FC236}">
                  <a16:creationId xmlns:a16="http://schemas.microsoft.com/office/drawing/2014/main" xmlns="" id="{F5CFB3D2-B4F8-4597-9C76-ED325DABBBAB}"/>
                </a:ext>
              </a:extLst>
            </p:cNvPr>
            <p:cNvSpPr>
              <a:spLocks noChangeArrowheads="1"/>
            </p:cNvSpPr>
            <p:nvPr/>
          </p:nvSpPr>
          <p:spPr bwMode="auto">
            <a:xfrm>
              <a:off x="4335281" y="921123"/>
              <a:ext cx="889755" cy="685451"/>
            </a:xfrm>
            <a:custGeom>
              <a:avLst/>
              <a:gdLst>
                <a:gd name="T0" fmla="*/ 1316 w 529"/>
                <a:gd name="T1" fmla="*/ 244 h 401"/>
                <a:gd name="T2" fmla="*/ 1194 w 529"/>
                <a:gd name="T3" fmla="*/ 244 h 401"/>
                <a:gd name="T4" fmla="*/ 1137 w 529"/>
                <a:gd name="T5" fmla="*/ 202 h 401"/>
                <a:gd name="T6" fmla="*/ 1056 w 529"/>
                <a:gd name="T7" fmla="*/ 257 h 401"/>
                <a:gd name="T8" fmla="*/ 1036 w 529"/>
                <a:gd name="T9" fmla="*/ 229 h 401"/>
                <a:gd name="T10" fmla="*/ 1017 w 529"/>
                <a:gd name="T11" fmla="*/ 271 h 401"/>
                <a:gd name="T12" fmla="*/ 898 w 529"/>
                <a:gd name="T13" fmla="*/ 215 h 401"/>
                <a:gd name="T14" fmla="*/ 898 w 529"/>
                <a:gd name="T15" fmla="*/ 149 h 401"/>
                <a:gd name="T16" fmla="*/ 857 w 529"/>
                <a:gd name="T17" fmla="*/ 162 h 401"/>
                <a:gd name="T18" fmla="*/ 879 w 529"/>
                <a:gd name="T19" fmla="*/ 215 h 401"/>
                <a:gd name="T20" fmla="*/ 819 w 529"/>
                <a:gd name="T21" fmla="*/ 215 h 401"/>
                <a:gd name="T22" fmla="*/ 778 w 529"/>
                <a:gd name="T23" fmla="*/ 175 h 401"/>
                <a:gd name="T24" fmla="*/ 736 w 529"/>
                <a:gd name="T25" fmla="*/ 175 h 401"/>
                <a:gd name="T26" fmla="*/ 619 w 529"/>
                <a:gd name="T27" fmla="*/ 94 h 401"/>
                <a:gd name="T28" fmla="*/ 538 w 529"/>
                <a:gd name="T29" fmla="*/ 122 h 401"/>
                <a:gd name="T30" fmla="*/ 538 w 529"/>
                <a:gd name="T31" fmla="*/ 94 h 401"/>
                <a:gd name="T32" fmla="*/ 397 w 529"/>
                <a:gd name="T33" fmla="*/ 109 h 401"/>
                <a:gd name="T34" fmla="*/ 300 w 529"/>
                <a:gd name="T35" fmla="*/ 67 h 401"/>
                <a:gd name="T36" fmla="*/ 300 w 529"/>
                <a:gd name="T37" fmla="*/ 0 h 401"/>
                <a:gd name="T38" fmla="*/ 259 w 529"/>
                <a:gd name="T39" fmla="*/ 13 h 401"/>
                <a:gd name="T40" fmla="*/ 158 w 529"/>
                <a:gd name="T41" fmla="*/ 13 h 401"/>
                <a:gd name="T42" fmla="*/ 179 w 529"/>
                <a:gd name="T43" fmla="*/ 94 h 401"/>
                <a:gd name="T44" fmla="*/ 121 w 529"/>
                <a:gd name="T45" fmla="*/ 94 h 401"/>
                <a:gd name="T46" fmla="*/ 20 w 529"/>
                <a:gd name="T47" fmla="*/ 54 h 401"/>
                <a:gd name="T48" fmla="*/ 0 w 529"/>
                <a:gd name="T49" fmla="*/ 94 h 401"/>
                <a:gd name="T50" fmla="*/ 79 w 529"/>
                <a:gd name="T51" fmla="*/ 149 h 401"/>
                <a:gd name="T52" fmla="*/ 60 w 529"/>
                <a:gd name="T53" fmla="*/ 202 h 401"/>
                <a:gd name="T54" fmla="*/ 121 w 529"/>
                <a:gd name="T55" fmla="*/ 271 h 401"/>
                <a:gd name="T56" fmla="*/ 218 w 529"/>
                <a:gd name="T57" fmla="*/ 229 h 401"/>
                <a:gd name="T58" fmla="*/ 278 w 529"/>
                <a:gd name="T59" fmla="*/ 310 h 401"/>
                <a:gd name="T60" fmla="*/ 278 w 529"/>
                <a:gd name="T61" fmla="*/ 377 h 401"/>
                <a:gd name="T62" fmla="*/ 377 w 529"/>
                <a:gd name="T63" fmla="*/ 377 h 401"/>
                <a:gd name="T64" fmla="*/ 418 w 529"/>
                <a:gd name="T65" fmla="*/ 445 h 401"/>
                <a:gd name="T66" fmla="*/ 438 w 529"/>
                <a:gd name="T67" fmla="*/ 390 h 401"/>
                <a:gd name="T68" fmla="*/ 519 w 529"/>
                <a:gd name="T69" fmla="*/ 472 h 401"/>
                <a:gd name="T70" fmla="*/ 577 w 529"/>
                <a:gd name="T71" fmla="*/ 538 h 401"/>
                <a:gd name="T72" fmla="*/ 577 w 529"/>
                <a:gd name="T73" fmla="*/ 580 h 401"/>
                <a:gd name="T74" fmla="*/ 659 w 529"/>
                <a:gd name="T75" fmla="*/ 674 h 401"/>
                <a:gd name="T76" fmla="*/ 718 w 529"/>
                <a:gd name="T77" fmla="*/ 633 h 401"/>
                <a:gd name="T78" fmla="*/ 757 w 529"/>
                <a:gd name="T79" fmla="*/ 552 h 401"/>
                <a:gd name="T80" fmla="*/ 797 w 529"/>
                <a:gd name="T81" fmla="*/ 538 h 401"/>
                <a:gd name="T82" fmla="*/ 837 w 529"/>
                <a:gd name="T83" fmla="*/ 552 h 401"/>
                <a:gd name="T84" fmla="*/ 819 w 529"/>
                <a:gd name="T85" fmla="*/ 580 h 401"/>
                <a:gd name="T86" fmla="*/ 935 w 529"/>
                <a:gd name="T87" fmla="*/ 580 h 401"/>
                <a:gd name="T88" fmla="*/ 977 w 529"/>
                <a:gd name="T89" fmla="*/ 552 h 401"/>
                <a:gd name="T90" fmla="*/ 977 w 529"/>
                <a:gd name="T91" fmla="*/ 525 h 401"/>
                <a:gd name="T92" fmla="*/ 957 w 529"/>
                <a:gd name="T93" fmla="*/ 497 h 401"/>
                <a:gd name="T94" fmla="*/ 1078 w 529"/>
                <a:gd name="T95" fmla="*/ 458 h 401"/>
                <a:gd name="T96" fmla="*/ 1096 w 529"/>
                <a:gd name="T97" fmla="*/ 445 h 401"/>
                <a:gd name="T98" fmla="*/ 1096 w 529"/>
                <a:gd name="T99" fmla="*/ 416 h 401"/>
                <a:gd name="T100" fmla="*/ 1137 w 529"/>
                <a:gd name="T101" fmla="*/ 403 h 401"/>
                <a:gd name="T102" fmla="*/ 1137 w 529"/>
                <a:gd name="T103" fmla="*/ 323 h 401"/>
                <a:gd name="T104" fmla="*/ 1178 w 529"/>
                <a:gd name="T105" fmla="*/ 323 h 401"/>
                <a:gd name="T106" fmla="*/ 1194 w 529"/>
                <a:gd name="T107" fmla="*/ 363 h 401"/>
                <a:gd name="T108" fmla="*/ 1256 w 529"/>
                <a:gd name="T109" fmla="*/ 390 h 401"/>
                <a:gd name="T110" fmla="*/ 1277 w 529"/>
                <a:gd name="T111" fmla="*/ 377 h 401"/>
                <a:gd name="T112" fmla="*/ 1256 w 529"/>
                <a:gd name="T113" fmla="*/ 350 h 401"/>
                <a:gd name="T114" fmla="*/ 1256 w 529"/>
                <a:gd name="T115" fmla="*/ 323 h 401"/>
                <a:gd name="T116" fmla="*/ 1316 w 529"/>
                <a:gd name="T117" fmla="*/ 310 h 401"/>
                <a:gd name="T118" fmla="*/ 1316 w 529"/>
                <a:gd name="T119" fmla="*/ 244 h 4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29"/>
                <a:gd name="T181" fmla="*/ 0 h 401"/>
                <a:gd name="T182" fmla="*/ 529 w 529"/>
                <a:gd name="T183" fmla="*/ 401 h 40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grpFill/>
            <a:ln w="9525" cmpd="sng">
              <a:solidFill>
                <a:schemeClr val="bg1"/>
              </a:solidFill>
              <a:bevel/>
              <a:headEnd/>
              <a:tailEnd/>
            </a:ln>
          </p:spPr>
          <p:txBody>
            <a:bodyPr/>
            <a:lstStyle/>
            <a:p>
              <a:endParaRPr lang="zh-CN" altLang="zh-CN" sz="1200" b="1">
                <a:solidFill>
                  <a:schemeClr val="bg1"/>
                </a:solidFill>
                <a:latin typeface="微软雅黑"/>
                <a:ea typeface="微软雅黑"/>
                <a:sym typeface="方正兰亭黑_GBK" pitchFamily="2" charset="-122"/>
              </a:endParaRPr>
            </a:p>
          </p:txBody>
        </p:sp>
        <p:sp>
          <p:nvSpPr>
            <p:cNvPr id="48" name="Freeform 6">
              <a:extLst>
                <a:ext uri="{FF2B5EF4-FFF2-40B4-BE49-F238E27FC236}">
                  <a16:creationId xmlns:a16="http://schemas.microsoft.com/office/drawing/2014/main" xmlns="" id="{E9F62DB0-905C-48F5-9899-CE8210C47E42}"/>
                </a:ext>
              </a:extLst>
            </p:cNvPr>
            <p:cNvSpPr>
              <a:spLocks noChangeArrowheads="1"/>
            </p:cNvSpPr>
            <p:nvPr/>
          </p:nvSpPr>
          <p:spPr bwMode="auto">
            <a:xfrm>
              <a:off x="4147521" y="1301587"/>
              <a:ext cx="634739" cy="673128"/>
            </a:xfrm>
            <a:custGeom>
              <a:avLst/>
              <a:gdLst>
                <a:gd name="T0" fmla="*/ 941 w 377"/>
                <a:gd name="T1" fmla="*/ 299 h 393"/>
                <a:gd name="T2" fmla="*/ 842 w 377"/>
                <a:gd name="T3" fmla="*/ 203 h 393"/>
                <a:gd name="T4" fmla="*/ 860 w 377"/>
                <a:gd name="T5" fmla="*/ 163 h 393"/>
                <a:gd name="T6" fmla="*/ 782 w 377"/>
                <a:gd name="T7" fmla="*/ 67 h 393"/>
                <a:gd name="T8" fmla="*/ 722 w 377"/>
                <a:gd name="T9" fmla="*/ 13 h 393"/>
                <a:gd name="T10" fmla="*/ 701 w 377"/>
                <a:gd name="T11" fmla="*/ 67 h 393"/>
                <a:gd name="T12" fmla="*/ 661 w 377"/>
                <a:gd name="T13" fmla="*/ 0 h 393"/>
                <a:gd name="T14" fmla="*/ 582 w 377"/>
                <a:gd name="T15" fmla="*/ 0 h 393"/>
                <a:gd name="T16" fmla="*/ 601 w 377"/>
                <a:gd name="T17" fmla="*/ 41 h 393"/>
                <a:gd name="T18" fmla="*/ 500 w 377"/>
                <a:gd name="T19" fmla="*/ 96 h 393"/>
                <a:gd name="T20" fmla="*/ 440 w 377"/>
                <a:gd name="T21" fmla="*/ 96 h 393"/>
                <a:gd name="T22" fmla="*/ 121 w 377"/>
                <a:gd name="T23" fmla="*/ 245 h 393"/>
                <a:gd name="T24" fmla="*/ 60 w 377"/>
                <a:gd name="T25" fmla="*/ 191 h 393"/>
                <a:gd name="T26" fmla="*/ 20 w 377"/>
                <a:gd name="T27" fmla="*/ 191 h 393"/>
                <a:gd name="T28" fmla="*/ 41 w 377"/>
                <a:gd name="T29" fmla="*/ 231 h 393"/>
                <a:gd name="T30" fmla="*/ 41 w 377"/>
                <a:gd name="T31" fmla="*/ 272 h 393"/>
                <a:gd name="T32" fmla="*/ 60 w 377"/>
                <a:gd name="T33" fmla="*/ 314 h 393"/>
                <a:gd name="T34" fmla="*/ 20 w 377"/>
                <a:gd name="T35" fmla="*/ 314 h 393"/>
                <a:gd name="T36" fmla="*/ 20 w 377"/>
                <a:gd name="T37" fmla="*/ 367 h 393"/>
                <a:gd name="T38" fmla="*/ 0 w 377"/>
                <a:gd name="T39" fmla="*/ 395 h 393"/>
                <a:gd name="T40" fmla="*/ 79 w 377"/>
                <a:gd name="T41" fmla="*/ 408 h 393"/>
                <a:gd name="T42" fmla="*/ 162 w 377"/>
                <a:gd name="T43" fmla="*/ 504 h 393"/>
                <a:gd name="T44" fmla="*/ 260 w 377"/>
                <a:gd name="T45" fmla="*/ 408 h 393"/>
                <a:gd name="T46" fmla="*/ 300 w 377"/>
                <a:gd name="T47" fmla="*/ 354 h 393"/>
                <a:gd name="T48" fmla="*/ 401 w 377"/>
                <a:gd name="T49" fmla="*/ 340 h 393"/>
                <a:gd name="T50" fmla="*/ 463 w 377"/>
                <a:gd name="T51" fmla="*/ 367 h 393"/>
                <a:gd name="T52" fmla="*/ 463 w 377"/>
                <a:gd name="T53" fmla="*/ 380 h 393"/>
                <a:gd name="T54" fmla="*/ 482 w 377"/>
                <a:gd name="T55" fmla="*/ 380 h 393"/>
                <a:gd name="T56" fmla="*/ 422 w 377"/>
                <a:gd name="T57" fmla="*/ 476 h 393"/>
                <a:gd name="T58" fmla="*/ 381 w 377"/>
                <a:gd name="T59" fmla="*/ 476 h 393"/>
                <a:gd name="T60" fmla="*/ 401 w 377"/>
                <a:gd name="T61" fmla="*/ 530 h 393"/>
                <a:gd name="T62" fmla="*/ 381 w 377"/>
                <a:gd name="T63" fmla="*/ 544 h 393"/>
                <a:gd name="T64" fmla="*/ 422 w 377"/>
                <a:gd name="T65" fmla="*/ 544 h 393"/>
                <a:gd name="T66" fmla="*/ 341 w 377"/>
                <a:gd name="T67" fmla="*/ 639 h 393"/>
                <a:gd name="T68" fmla="*/ 360 w 377"/>
                <a:gd name="T69" fmla="*/ 666 h 393"/>
                <a:gd name="T70" fmla="*/ 401 w 377"/>
                <a:gd name="T71" fmla="*/ 639 h 393"/>
                <a:gd name="T72" fmla="*/ 422 w 377"/>
                <a:gd name="T73" fmla="*/ 598 h 393"/>
                <a:gd name="T74" fmla="*/ 463 w 377"/>
                <a:gd name="T75" fmla="*/ 598 h 393"/>
                <a:gd name="T76" fmla="*/ 500 w 377"/>
                <a:gd name="T77" fmla="*/ 573 h 393"/>
                <a:gd name="T78" fmla="*/ 500 w 377"/>
                <a:gd name="T79" fmla="*/ 530 h 393"/>
                <a:gd name="T80" fmla="*/ 643 w 377"/>
                <a:gd name="T81" fmla="*/ 476 h 393"/>
                <a:gd name="T82" fmla="*/ 761 w 377"/>
                <a:gd name="T83" fmla="*/ 450 h 393"/>
                <a:gd name="T84" fmla="*/ 782 w 377"/>
                <a:gd name="T85" fmla="*/ 380 h 393"/>
                <a:gd name="T86" fmla="*/ 860 w 377"/>
                <a:gd name="T87" fmla="*/ 340 h 393"/>
                <a:gd name="T88" fmla="*/ 922 w 377"/>
                <a:gd name="T89" fmla="*/ 327 h 393"/>
                <a:gd name="T90" fmla="*/ 941 w 377"/>
                <a:gd name="T91" fmla="*/ 299 h 39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77"/>
                <a:gd name="T139" fmla="*/ 0 h 393"/>
                <a:gd name="T140" fmla="*/ 377 w 377"/>
                <a:gd name="T141" fmla="*/ 393 h 39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grpFill/>
            <a:ln w="9525" cmpd="sng">
              <a:solidFill>
                <a:schemeClr val="bg1"/>
              </a:solidFill>
              <a:bevel/>
              <a:headEnd/>
              <a:tailEnd/>
            </a:ln>
          </p:spPr>
          <p:txBody>
            <a:bodyPr/>
            <a:lstStyle/>
            <a:p>
              <a:endParaRPr lang="zh-CN" altLang="zh-CN" sz="1200" b="1">
                <a:solidFill>
                  <a:schemeClr val="bg1"/>
                </a:solidFill>
                <a:latin typeface="微软雅黑"/>
                <a:ea typeface="微软雅黑"/>
                <a:sym typeface="方正兰亭黑_GBK" pitchFamily="2" charset="-122"/>
              </a:endParaRPr>
            </a:p>
          </p:txBody>
        </p:sp>
        <p:sp>
          <p:nvSpPr>
            <p:cNvPr id="49" name="Freeform 7">
              <a:extLst>
                <a:ext uri="{FF2B5EF4-FFF2-40B4-BE49-F238E27FC236}">
                  <a16:creationId xmlns:a16="http://schemas.microsoft.com/office/drawing/2014/main" xmlns="" id="{8AA8785B-86A9-46B8-88B5-8B2FDC3ABAB9}"/>
                </a:ext>
              </a:extLst>
            </p:cNvPr>
            <p:cNvSpPr>
              <a:spLocks noChangeArrowheads="1"/>
            </p:cNvSpPr>
            <p:nvPr/>
          </p:nvSpPr>
          <p:spPr bwMode="auto">
            <a:xfrm>
              <a:off x="3664111" y="1454080"/>
              <a:ext cx="592703" cy="916502"/>
            </a:xfrm>
            <a:custGeom>
              <a:avLst/>
              <a:gdLst>
                <a:gd name="T0" fmla="*/ 790 w 353"/>
                <a:gd name="T1" fmla="*/ 266 h 537"/>
                <a:gd name="T2" fmla="*/ 731 w 353"/>
                <a:gd name="T3" fmla="*/ 160 h 537"/>
                <a:gd name="T4" fmla="*/ 614 w 353"/>
                <a:gd name="T5" fmla="*/ 148 h 537"/>
                <a:gd name="T6" fmla="*/ 552 w 353"/>
                <a:gd name="T7" fmla="*/ 0 h 537"/>
                <a:gd name="T8" fmla="*/ 435 w 353"/>
                <a:gd name="T9" fmla="*/ 109 h 537"/>
                <a:gd name="T10" fmla="*/ 336 w 353"/>
                <a:gd name="T11" fmla="*/ 135 h 537"/>
                <a:gd name="T12" fmla="*/ 198 w 353"/>
                <a:gd name="T13" fmla="*/ 173 h 537"/>
                <a:gd name="T14" fmla="*/ 79 w 353"/>
                <a:gd name="T15" fmla="*/ 122 h 537"/>
                <a:gd name="T16" fmla="*/ 20 w 353"/>
                <a:gd name="T17" fmla="*/ 201 h 537"/>
                <a:gd name="T18" fmla="*/ 138 w 353"/>
                <a:gd name="T19" fmla="*/ 335 h 537"/>
                <a:gd name="T20" fmla="*/ 60 w 353"/>
                <a:gd name="T21" fmla="*/ 388 h 537"/>
                <a:gd name="T22" fmla="*/ 158 w 353"/>
                <a:gd name="T23" fmla="*/ 454 h 537"/>
                <a:gd name="T24" fmla="*/ 79 w 353"/>
                <a:gd name="T25" fmla="*/ 480 h 537"/>
                <a:gd name="T26" fmla="*/ 41 w 353"/>
                <a:gd name="T27" fmla="*/ 546 h 537"/>
                <a:gd name="T28" fmla="*/ 79 w 353"/>
                <a:gd name="T29" fmla="*/ 668 h 537"/>
                <a:gd name="T30" fmla="*/ 60 w 353"/>
                <a:gd name="T31" fmla="*/ 854 h 537"/>
                <a:gd name="T32" fmla="*/ 217 w 353"/>
                <a:gd name="T33" fmla="*/ 882 h 537"/>
                <a:gd name="T34" fmla="*/ 277 w 353"/>
                <a:gd name="T35" fmla="*/ 854 h 537"/>
                <a:gd name="T36" fmla="*/ 375 w 353"/>
                <a:gd name="T37" fmla="*/ 708 h 537"/>
                <a:gd name="T38" fmla="*/ 573 w 353"/>
                <a:gd name="T39" fmla="*/ 628 h 537"/>
                <a:gd name="T40" fmla="*/ 593 w 353"/>
                <a:gd name="T41" fmla="*/ 575 h 537"/>
                <a:gd name="T42" fmla="*/ 476 w 353"/>
                <a:gd name="T43" fmla="*/ 534 h 537"/>
                <a:gd name="T44" fmla="*/ 454 w 353"/>
                <a:gd name="T45" fmla="*/ 480 h 537"/>
                <a:gd name="T46" fmla="*/ 397 w 353"/>
                <a:gd name="T47" fmla="*/ 442 h 537"/>
                <a:gd name="T48" fmla="*/ 259 w 353"/>
                <a:gd name="T49" fmla="*/ 429 h 537"/>
                <a:gd name="T50" fmla="*/ 336 w 353"/>
                <a:gd name="T51" fmla="*/ 280 h 537"/>
                <a:gd name="T52" fmla="*/ 397 w 353"/>
                <a:gd name="T53" fmla="*/ 227 h 537"/>
                <a:gd name="T54" fmla="*/ 476 w 353"/>
                <a:gd name="T55" fmla="*/ 253 h 537"/>
                <a:gd name="T56" fmla="*/ 513 w 353"/>
                <a:gd name="T57" fmla="*/ 307 h 537"/>
                <a:gd name="T58" fmla="*/ 552 w 353"/>
                <a:gd name="T59" fmla="*/ 335 h 537"/>
                <a:gd name="T60" fmla="*/ 633 w 353"/>
                <a:gd name="T61" fmla="*/ 429 h 537"/>
                <a:gd name="T62" fmla="*/ 673 w 353"/>
                <a:gd name="T63" fmla="*/ 480 h 537"/>
                <a:gd name="T64" fmla="*/ 810 w 353"/>
                <a:gd name="T65" fmla="*/ 361 h 5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53"/>
                <a:gd name="T100" fmla="*/ 0 h 537"/>
                <a:gd name="T101" fmla="*/ 353 w 353"/>
                <a:gd name="T102" fmla="*/ 537 h 53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grpFill/>
            <a:ln w="9525" cmpd="sng">
              <a:solidFill>
                <a:schemeClr val="bg1"/>
              </a:solidFill>
              <a:bevel/>
              <a:headEnd/>
              <a:tailEnd/>
            </a:ln>
          </p:spPr>
          <p:txBody>
            <a:bodyPr/>
            <a:lstStyle/>
            <a:p>
              <a:endParaRPr lang="zh-CN" altLang="zh-CN" sz="1200" b="1">
                <a:solidFill>
                  <a:schemeClr val="bg1"/>
                </a:solidFill>
                <a:latin typeface="微软雅黑"/>
                <a:ea typeface="微软雅黑"/>
                <a:sym typeface="方正兰亭黑_GBK" pitchFamily="2" charset="-122"/>
              </a:endParaRPr>
            </a:p>
          </p:txBody>
        </p:sp>
        <p:sp>
          <p:nvSpPr>
            <p:cNvPr id="50" name="Freeform 8">
              <a:extLst>
                <a:ext uri="{FF2B5EF4-FFF2-40B4-BE49-F238E27FC236}">
                  <a16:creationId xmlns:a16="http://schemas.microsoft.com/office/drawing/2014/main" xmlns="" id="{85EBDA81-9950-4232-ABD6-DB7C4919319E}"/>
                </a:ext>
              </a:extLst>
            </p:cNvPr>
            <p:cNvSpPr>
              <a:spLocks noChangeArrowheads="1"/>
            </p:cNvSpPr>
            <p:nvPr/>
          </p:nvSpPr>
          <p:spPr bwMode="auto">
            <a:xfrm>
              <a:off x="3836457" y="1686671"/>
              <a:ext cx="190562" cy="218728"/>
            </a:xfrm>
            <a:custGeom>
              <a:avLst/>
              <a:gdLst>
                <a:gd name="T0" fmla="*/ 283 w 113"/>
                <a:gd name="T1" fmla="*/ 103 h 129"/>
                <a:gd name="T2" fmla="*/ 243 w 113"/>
                <a:gd name="T3" fmla="*/ 64 h 129"/>
                <a:gd name="T4" fmla="*/ 283 w 113"/>
                <a:gd name="T5" fmla="*/ 26 h 129"/>
                <a:gd name="T6" fmla="*/ 202 w 113"/>
                <a:gd name="T7" fmla="*/ 26 h 129"/>
                <a:gd name="T8" fmla="*/ 183 w 113"/>
                <a:gd name="T9" fmla="*/ 0 h 129"/>
                <a:gd name="T10" fmla="*/ 141 w 113"/>
                <a:gd name="T11" fmla="*/ 0 h 129"/>
                <a:gd name="T12" fmla="*/ 122 w 113"/>
                <a:gd name="T13" fmla="*/ 52 h 129"/>
                <a:gd name="T14" fmla="*/ 83 w 113"/>
                <a:gd name="T15" fmla="*/ 52 h 129"/>
                <a:gd name="T16" fmla="*/ 0 w 113"/>
                <a:gd name="T17" fmla="*/ 143 h 129"/>
                <a:gd name="T18" fmla="*/ 0 w 113"/>
                <a:gd name="T19" fmla="*/ 194 h 129"/>
                <a:gd name="T20" fmla="*/ 83 w 113"/>
                <a:gd name="T21" fmla="*/ 194 h 129"/>
                <a:gd name="T22" fmla="*/ 122 w 113"/>
                <a:gd name="T23" fmla="*/ 207 h 129"/>
                <a:gd name="T24" fmla="*/ 202 w 113"/>
                <a:gd name="T25" fmla="*/ 181 h 129"/>
                <a:gd name="T26" fmla="*/ 202 w 113"/>
                <a:gd name="T27" fmla="*/ 156 h 129"/>
                <a:gd name="T28" fmla="*/ 183 w 113"/>
                <a:gd name="T29" fmla="*/ 130 h 129"/>
                <a:gd name="T30" fmla="*/ 243 w 113"/>
                <a:gd name="T31" fmla="*/ 130 h 129"/>
                <a:gd name="T32" fmla="*/ 283 w 113"/>
                <a:gd name="T33" fmla="*/ 103 h 12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3"/>
                <a:gd name="T52" fmla="*/ 0 h 129"/>
                <a:gd name="T53" fmla="*/ 113 w 113"/>
                <a:gd name="T54" fmla="*/ 129 h 12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grpFill/>
            <a:ln w="9525" cmpd="sng">
              <a:solidFill>
                <a:schemeClr val="bg1"/>
              </a:solidFill>
              <a:bevel/>
              <a:headEnd/>
              <a:tailEnd/>
            </a:ln>
          </p:spPr>
          <p:txBody>
            <a:bodyPr/>
            <a:lstStyle/>
            <a:p>
              <a:endParaRPr lang="zh-CN" altLang="zh-CN" sz="1200" b="1">
                <a:solidFill>
                  <a:schemeClr val="bg1"/>
                </a:solidFill>
                <a:latin typeface="微软雅黑"/>
                <a:ea typeface="微软雅黑"/>
                <a:sym typeface="方正兰亭黑_GBK" pitchFamily="2" charset="-122"/>
              </a:endParaRPr>
            </a:p>
          </p:txBody>
        </p:sp>
        <p:sp>
          <p:nvSpPr>
            <p:cNvPr id="51" name="Freeform 9">
              <a:extLst>
                <a:ext uri="{FF2B5EF4-FFF2-40B4-BE49-F238E27FC236}">
                  <a16:creationId xmlns:a16="http://schemas.microsoft.com/office/drawing/2014/main" xmlns="" id="{73E53CAD-BD23-4AAF-A55F-99B282334006}"/>
                </a:ext>
              </a:extLst>
            </p:cNvPr>
            <p:cNvSpPr>
              <a:spLocks noChangeArrowheads="1"/>
            </p:cNvSpPr>
            <p:nvPr/>
          </p:nvSpPr>
          <p:spPr bwMode="auto">
            <a:xfrm>
              <a:off x="3958361" y="1794495"/>
              <a:ext cx="149927" cy="206405"/>
            </a:xfrm>
            <a:custGeom>
              <a:avLst/>
              <a:gdLst>
                <a:gd name="T0" fmla="*/ 221 w 89"/>
                <a:gd name="T1" fmla="*/ 135 h 121"/>
                <a:gd name="T2" fmla="*/ 200 w 89"/>
                <a:gd name="T3" fmla="*/ 93 h 121"/>
                <a:gd name="T4" fmla="*/ 141 w 89"/>
                <a:gd name="T5" fmla="*/ 66 h 121"/>
                <a:gd name="T6" fmla="*/ 121 w 89"/>
                <a:gd name="T7" fmla="*/ 13 h 121"/>
                <a:gd name="T8" fmla="*/ 79 w 89"/>
                <a:gd name="T9" fmla="*/ 0 h 121"/>
                <a:gd name="T10" fmla="*/ 60 w 89"/>
                <a:gd name="T11" fmla="*/ 13 h 121"/>
                <a:gd name="T12" fmla="*/ 79 w 89"/>
                <a:gd name="T13" fmla="*/ 80 h 121"/>
                <a:gd name="T14" fmla="*/ 20 w 89"/>
                <a:gd name="T15" fmla="*/ 80 h 121"/>
                <a:gd name="T16" fmla="*/ 0 w 89"/>
                <a:gd name="T17" fmla="*/ 186 h 121"/>
                <a:gd name="T18" fmla="*/ 41 w 89"/>
                <a:gd name="T19" fmla="*/ 200 h 121"/>
                <a:gd name="T20" fmla="*/ 141 w 89"/>
                <a:gd name="T21" fmla="*/ 186 h 121"/>
                <a:gd name="T22" fmla="*/ 141 w 89"/>
                <a:gd name="T23" fmla="*/ 135 h 121"/>
                <a:gd name="T24" fmla="*/ 221 w 89"/>
                <a:gd name="T25" fmla="*/ 135 h 1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9"/>
                <a:gd name="T40" fmla="*/ 0 h 121"/>
                <a:gd name="T41" fmla="*/ 89 w 89"/>
                <a:gd name="T42" fmla="*/ 121 h 1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grpFill/>
            <a:ln w="9525" cmpd="sng">
              <a:solidFill>
                <a:schemeClr val="bg1"/>
              </a:solidFill>
              <a:bevel/>
              <a:headEnd/>
              <a:tailEnd/>
            </a:ln>
          </p:spPr>
          <p:txBody>
            <a:bodyPr/>
            <a:lstStyle/>
            <a:p>
              <a:endParaRPr lang="zh-CN" altLang="zh-CN" sz="1200" b="1">
                <a:solidFill>
                  <a:schemeClr val="bg1"/>
                </a:solidFill>
                <a:latin typeface="微软雅黑"/>
                <a:ea typeface="微软雅黑"/>
                <a:sym typeface="方正兰亭黑_GBK" pitchFamily="2" charset="-122"/>
              </a:endParaRPr>
            </a:p>
          </p:txBody>
        </p:sp>
        <p:sp>
          <p:nvSpPr>
            <p:cNvPr id="52" name="Freeform 10">
              <a:extLst>
                <a:ext uri="{FF2B5EF4-FFF2-40B4-BE49-F238E27FC236}">
                  <a16:creationId xmlns:a16="http://schemas.microsoft.com/office/drawing/2014/main" xmlns="" id="{9DDE4207-2FB2-4255-9A4C-7E0C2934D260}"/>
                </a:ext>
              </a:extLst>
            </p:cNvPr>
            <p:cNvSpPr>
              <a:spLocks noChangeArrowheads="1"/>
            </p:cNvSpPr>
            <p:nvPr/>
          </p:nvSpPr>
          <p:spPr bwMode="auto">
            <a:xfrm>
              <a:off x="3958361" y="1808358"/>
              <a:ext cx="57449" cy="69315"/>
            </a:xfrm>
            <a:custGeom>
              <a:avLst/>
              <a:gdLst>
                <a:gd name="T0" fmla="*/ 96 w 33"/>
                <a:gd name="T1" fmla="*/ 64 h 41"/>
                <a:gd name="T2" fmla="*/ 24 w 33"/>
                <a:gd name="T3" fmla="*/ 64 h 41"/>
                <a:gd name="T4" fmla="*/ 24 w 33"/>
                <a:gd name="T5" fmla="*/ 38 h 41"/>
                <a:gd name="T6" fmla="*/ 0 w 33"/>
                <a:gd name="T7" fmla="*/ 0 h 41"/>
                <a:gd name="T8" fmla="*/ 71 w 33"/>
                <a:gd name="T9" fmla="*/ 13 h 41"/>
                <a:gd name="T10" fmla="*/ 96 w 33"/>
                <a:gd name="T11" fmla="*/ 64 h 41"/>
                <a:gd name="T12" fmla="*/ 0 60000 65536"/>
                <a:gd name="T13" fmla="*/ 0 60000 65536"/>
                <a:gd name="T14" fmla="*/ 0 60000 65536"/>
                <a:gd name="T15" fmla="*/ 0 60000 65536"/>
                <a:gd name="T16" fmla="*/ 0 60000 65536"/>
                <a:gd name="T17" fmla="*/ 0 60000 65536"/>
                <a:gd name="T18" fmla="*/ 0 w 33"/>
                <a:gd name="T19" fmla="*/ 0 h 41"/>
                <a:gd name="T20" fmla="*/ 33 w 33"/>
                <a:gd name="T21" fmla="*/ 41 h 41"/>
              </a:gdLst>
              <a:ahLst/>
              <a:cxnLst>
                <a:cxn ang="T12">
                  <a:pos x="T0" y="T1"/>
                </a:cxn>
                <a:cxn ang="T13">
                  <a:pos x="T2" y="T3"/>
                </a:cxn>
                <a:cxn ang="T14">
                  <a:pos x="T4" y="T5"/>
                </a:cxn>
                <a:cxn ang="T15">
                  <a:pos x="T6" y="T7"/>
                </a:cxn>
                <a:cxn ang="T16">
                  <a:pos x="T8" y="T9"/>
                </a:cxn>
                <a:cxn ang="T17">
                  <a:pos x="T10" y="T11"/>
                </a:cxn>
              </a:cxnLst>
              <a:rect l="T18" t="T19" r="T20" b="T21"/>
              <a:pathLst>
                <a:path w="33" h="41">
                  <a:moveTo>
                    <a:pt x="32" y="40"/>
                  </a:moveTo>
                  <a:lnTo>
                    <a:pt x="8" y="40"/>
                  </a:lnTo>
                  <a:lnTo>
                    <a:pt x="8" y="24"/>
                  </a:lnTo>
                  <a:lnTo>
                    <a:pt x="0" y="0"/>
                  </a:lnTo>
                  <a:lnTo>
                    <a:pt x="24" y="8"/>
                  </a:lnTo>
                  <a:lnTo>
                    <a:pt x="32" y="40"/>
                  </a:lnTo>
                </a:path>
              </a:pathLst>
            </a:custGeom>
            <a:grpFill/>
            <a:ln w="9525" cmpd="sng">
              <a:solidFill>
                <a:schemeClr val="bg1"/>
              </a:solidFill>
              <a:bevel/>
              <a:headEnd/>
              <a:tailEnd/>
            </a:ln>
          </p:spPr>
          <p:txBody>
            <a:bodyPr/>
            <a:lstStyle/>
            <a:p>
              <a:endParaRPr lang="zh-CN" altLang="zh-CN" sz="1200" b="1">
                <a:solidFill>
                  <a:schemeClr val="bg1"/>
                </a:solidFill>
                <a:latin typeface="微软雅黑"/>
                <a:ea typeface="微软雅黑"/>
                <a:sym typeface="方正兰亭黑_GBK" pitchFamily="2" charset="-122"/>
              </a:endParaRPr>
            </a:p>
          </p:txBody>
        </p:sp>
        <p:sp>
          <p:nvSpPr>
            <p:cNvPr id="53" name="Freeform 11">
              <a:extLst>
                <a:ext uri="{FF2B5EF4-FFF2-40B4-BE49-F238E27FC236}">
                  <a16:creationId xmlns:a16="http://schemas.microsoft.com/office/drawing/2014/main" xmlns="" id="{631750EE-91C9-4123-8885-5D033BA20F69}"/>
                </a:ext>
              </a:extLst>
            </p:cNvPr>
            <p:cNvSpPr>
              <a:spLocks noChangeArrowheads="1"/>
            </p:cNvSpPr>
            <p:nvPr/>
          </p:nvSpPr>
          <p:spPr bwMode="auto">
            <a:xfrm>
              <a:off x="3823847" y="2054812"/>
              <a:ext cx="730020" cy="494449"/>
            </a:xfrm>
            <a:custGeom>
              <a:avLst/>
              <a:gdLst>
                <a:gd name="T0" fmla="*/ 384 w 433"/>
                <a:gd name="T1" fmla="*/ 13 h 289"/>
                <a:gd name="T2" fmla="*/ 343 w 433"/>
                <a:gd name="T3" fmla="*/ 41 h 289"/>
                <a:gd name="T4" fmla="*/ 243 w 433"/>
                <a:gd name="T5" fmla="*/ 54 h 289"/>
                <a:gd name="T6" fmla="*/ 141 w 433"/>
                <a:gd name="T7" fmla="*/ 122 h 289"/>
                <a:gd name="T8" fmla="*/ 41 w 433"/>
                <a:gd name="T9" fmla="*/ 215 h 289"/>
                <a:gd name="T10" fmla="*/ 41 w 433"/>
                <a:gd name="T11" fmla="*/ 271 h 289"/>
                <a:gd name="T12" fmla="*/ 83 w 433"/>
                <a:gd name="T13" fmla="*/ 311 h 289"/>
                <a:gd name="T14" fmla="*/ 122 w 433"/>
                <a:gd name="T15" fmla="*/ 298 h 289"/>
                <a:gd name="T16" fmla="*/ 162 w 433"/>
                <a:gd name="T17" fmla="*/ 298 h 289"/>
                <a:gd name="T18" fmla="*/ 20 w 433"/>
                <a:gd name="T19" fmla="*/ 380 h 289"/>
                <a:gd name="T20" fmla="*/ 0 w 433"/>
                <a:gd name="T21" fmla="*/ 419 h 289"/>
                <a:gd name="T22" fmla="*/ 41 w 433"/>
                <a:gd name="T23" fmla="*/ 432 h 289"/>
                <a:gd name="T24" fmla="*/ 122 w 433"/>
                <a:gd name="T25" fmla="*/ 486 h 289"/>
                <a:gd name="T26" fmla="*/ 202 w 433"/>
                <a:gd name="T27" fmla="*/ 486 h 289"/>
                <a:gd name="T28" fmla="*/ 243 w 433"/>
                <a:gd name="T29" fmla="*/ 459 h 289"/>
                <a:gd name="T30" fmla="*/ 243 w 433"/>
                <a:gd name="T31" fmla="*/ 432 h 289"/>
                <a:gd name="T32" fmla="*/ 283 w 433"/>
                <a:gd name="T33" fmla="*/ 445 h 289"/>
                <a:gd name="T34" fmla="*/ 301 w 433"/>
                <a:gd name="T35" fmla="*/ 459 h 289"/>
                <a:gd name="T36" fmla="*/ 384 w 433"/>
                <a:gd name="T37" fmla="*/ 486 h 289"/>
                <a:gd name="T38" fmla="*/ 422 w 433"/>
                <a:gd name="T39" fmla="*/ 459 h 289"/>
                <a:gd name="T40" fmla="*/ 484 w 433"/>
                <a:gd name="T41" fmla="*/ 459 h 289"/>
                <a:gd name="T42" fmla="*/ 484 w 433"/>
                <a:gd name="T43" fmla="*/ 486 h 289"/>
                <a:gd name="T44" fmla="*/ 525 w 433"/>
                <a:gd name="T45" fmla="*/ 472 h 289"/>
                <a:gd name="T46" fmla="*/ 606 w 433"/>
                <a:gd name="T47" fmla="*/ 393 h 289"/>
                <a:gd name="T48" fmla="*/ 646 w 433"/>
                <a:gd name="T49" fmla="*/ 393 h 289"/>
                <a:gd name="T50" fmla="*/ 746 w 433"/>
                <a:gd name="T51" fmla="*/ 285 h 289"/>
                <a:gd name="T52" fmla="*/ 746 w 433"/>
                <a:gd name="T53" fmla="*/ 244 h 289"/>
                <a:gd name="T54" fmla="*/ 766 w 433"/>
                <a:gd name="T55" fmla="*/ 231 h 289"/>
                <a:gd name="T56" fmla="*/ 786 w 433"/>
                <a:gd name="T57" fmla="*/ 258 h 289"/>
                <a:gd name="T58" fmla="*/ 868 w 433"/>
                <a:gd name="T59" fmla="*/ 163 h 289"/>
                <a:gd name="T60" fmla="*/ 948 w 433"/>
                <a:gd name="T61" fmla="*/ 136 h 289"/>
                <a:gd name="T62" fmla="*/ 948 w 433"/>
                <a:gd name="T63" fmla="*/ 149 h 289"/>
                <a:gd name="T64" fmla="*/ 1010 w 433"/>
                <a:gd name="T65" fmla="*/ 109 h 289"/>
                <a:gd name="T66" fmla="*/ 1052 w 433"/>
                <a:gd name="T67" fmla="*/ 122 h 289"/>
                <a:gd name="T68" fmla="*/ 1090 w 433"/>
                <a:gd name="T69" fmla="*/ 41 h 289"/>
                <a:gd name="T70" fmla="*/ 1070 w 433"/>
                <a:gd name="T71" fmla="*/ 27 h 289"/>
                <a:gd name="T72" fmla="*/ 1010 w 433"/>
                <a:gd name="T73" fmla="*/ 27 h 289"/>
                <a:gd name="T74" fmla="*/ 969 w 433"/>
                <a:gd name="T75" fmla="*/ 41 h 289"/>
                <a:gd name="T76" fmla="*/ 868 w 433"/>
                <a:gd name="T77" fmla="*/ 41 h 289"/>
                <a:gd name="T78" fmla="*/ 828 w 433"/>
                <a:gd name="T79" fmla="*/ 0 h 289"/>
                <a:gd name="T80" fmla="*/ 685 w 433"/>
                <a:gd name="T81" fmla="*/ 67 h 289"/>
                <a:gd name="T82" fmla="*/ 668 w 433"/>
                <a:gd name="T83" fmla="*/ 109 h 289"/>
                <a:gd name="T84" fmla="*/ 626 w 433"/>
                <a:gd name="T85" fmla="*/ 109 h 289"/>
                <a:gd name="T86" fmla="*/ 505 w 433"/>
                <a:gd name="T87" fmla="*/ 109 h 289"/>
                <a:gd name="T88" fmla="*/ 505 w 433"/>
                <a:gd name="T89" fmla="*/ 81 h 289"/>
                <a:gd name="T90" fmla="*/ 546 w 433"/>
                <a:gd name="T91" fmla="*/ 54 h 289"/>
                <a:gd name="T92" fmla="*/ 505 w 433"/>
                <a:gd name="T93" fmla="*/ 0 h 289"/>
                <a:gd name="T94" fmla="*/ 444 w 433"/>
                <a:gd name="T95" fmla="*/ 0 h 289"/>
                <a:gd name="T96" fmla="*/ 422 w 433"/>
                <a:gd name="T97" fmla="*/ 0 h 289"/>
                <a:gd name="T98" fmla="*/ 404 w 433"/>
                <a:gd name="T99" fmla="*/ 27 h 289"/>
                <a:gd name="T100" fmla="*/ 384 w 433"/>
                <a:gd name="T101" fmla="*/ 13 h 28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33"/>
                <a:gd name="T154" fmla="*/ 0 h 289"/>
                <a:gd name="T155" fmla="*/ 433 w 433"/>
                <a:gd name="T156" fmla="*/ 289 h 28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grpFill/>
            <a:ln w="9525" cmpd="sng">
              <a:solidFill>
                <a:schemeClr val="bg1"/>
              </a:solidFill>
              <a:bevel/>
              <a:headEnd/>
              <a:tailEnd/>
            </a:ln>
          </p:spPr>
          <p:txBody>
            <a:bodyPr/>
            <a:lstStyle/>
            <a:p>
              <a:endParaRPr lang="zh-CN" altLang="zh-CN" sz="1200" b="1">
                <a:solidFill>
                  <a:schemeClr val="bg1"/>
                </a:solidFill>
                <a:latin typeface="微软雅黑"/>
                <a:ea typeface="微软雅黑"/>
                <a:sym typeface="方正兰亭黑_GBK" pitchFamily="2" charset="-122"/>
              </a:endParaRPr>
            </a:p>
          </p:txBody>
        </p:sp>
        <p:sp>
          <p:nvSpPr>
            <p:cNvPr id="54" name="Freeform 12">
              <a:extLst>
                <a:ext uri="{FF2B5EF4-FFF2-40B4-BE49-F238E27FC236}">
                  <a16:creationId xmlns:a16="http://schemas.microsoft.com/office/drawing/2014/main" xmlns="" id="{A09CA279-1E87-455F-AEB8-3BBC6CF33183}"/>
                </a:ext>
              </a:extLst>
            </p:cNvPr>
            <p:cNvSpPr>
              <a:spLocks noChangeArrowheads="1"/>
            </p:cNvSpPr>
            <p:nvPr/>
          </p:nvSpPr>
          <p:spPr bwMode="auto">
            <a:xfrm>
              <a:off x="3973774" y="2450679"/>
              <a:ext cx="605314" cy="546820"/>
            </a:xfrm>
            <a:custGeom>
              <a:avLst/>
              <a:gdLst>
                <a:gd name="T0" fmla="*/ 413 w 361"/>
                <a:gd name="T1" fmla="*/ 0 h 321"/>
                <a:gd name="T2" fmla="*/ 373 w 361"/>
                <a:gd name="T3" fmla="*/ 0 h 321"/>
                <a:gd name="T4" fmla="*/ 296 w 361"/>
                <a:gd name="T5" fmla="*/ 80 h 321"/>
                <a:gd name="T6" fmla="*/ 236 w 361"/>
                <a:gd name="T7" fmla="*/ 93 h 321"/>
                <a:gd name="T8" fmla="*/ 236 w 361"/>
                <a:gd name="T9" fmla="*/ 66 h 321"/>
                <a:gd name="T10" fmla="*/ 197 w 361"/>
                <a:gd name="T11" fmla="*/ 66 h 321"/>
                <a:gd name="T12" fmla="*/ 158 w 361"/>
                <a:gd name="T13" fmla="*/ 93 h 321"/>
                <a:gd name="T14" fmla="*/ 78 w 361"/>
                <a:gd name="T15" fmla="*/ 66 h 321"/>
                <a:gd name="T16" fmla="*/ 60 w 361"/>
                <a:gd name="T17" fmla="*/ 53 h 321"/>
                <a:gd name="T18" fmla="*/ 20 w 361"/>
                <a:gd name="T19" fmla="*/ 40 h 321"/>
                <a:gd name="T20" fmla="*/ 20 w 361"/>
                <a:gd name="T21" fmla="*/ 66 h 321"/>
                <a:gd name="T22" fmla="*/ 0 w 361"/>
                <a:gd name="T23" fmla="*/ 80 h 321"/>
                <a:gd name="T24" fmla="*/ 78 w 361"/>
                <a:gd name="T25" fmla="*/ 93 h 321"/>
                <a:gd name="T26" fmla="*/ 97 w 361"/>
                <a:gd name="T27" fmla="*/ 130 h 321"/>
                <a:gd name="T28" fmla="*/ 138 w 361"/>
                <a:gd name="T29" fmla="*/ 130 h 321"/>
                <a:gd name="T30" fmla="*/ 197 w 361"/>
                <a:gd name="T31" fmla="*/ 186 h 321"/>
                <a:gd name="T32" fmla="*/ 254 w 361"/>
                <a:gd name="T33" fmla="*/ 171 h 321"/>
                <a:gd name="T34" fmla="*/ 254 w 361"/>
                <a:gd name="T35" fmla="*/ 239 h 321"/>
                <a:gd name="T36" fmla="*/ 334 w 361"/>
                <a:gd name="T37" fmla="*/ 304 h 321"/>
                <a:gd name="T38" fmla="*/ 373 w 361"/>
                <a:gd name="T39" fmla="*/ 304 h 321"/>
                <a:gd name="T40" fmla="*/ 393 w 361"/>
                <a:gd name="T41" fmla="*/ 279 h 321"/>
                <a:gd name="T42" fmla="*/ 451 w 361"/>
                <a:gd name="T43" fmla="*/ 316 h 321"/>
                <a:gd name="T44" fmla="*/ 413 w 361"/>
                <a:gd name="T45" fmla="*/ 344 h 321"/>
                <a:gd name="T46" fmla="*/ 393 w 361"/>
                <a:gd name="T47" fmla="*/ 331 h 321"/>
                <a:gd name="T48" fmla="*/ 354 w 361"/>
                <a:gd name="T49" fmla="*/ 316 h 321"/>
                <a:gd name="T50" fmla="*/ 354 w 361"/>
                <a:gd name="T51" fmla="*/ 370 h 321"/>
                <a:gd name="T52" fmla="*/ 334 w 361"/>
                <a:gd name="T53" fmla="*/ 396 h 321"/>
                <a:gd name="T54" fmla="*/ 393 w 361"/>
                <a:gd name="T55" fmla="*/ 450 h 321"/>
                <a:gd name="T56" fmla="*/ 393 w 361"/>
                <a:gd name="T57" fmla="*/ 489 h 321"/>
                <a:gd name="T58" fmla="*/ 489 w 361"/>
                <a:gd name="T59" fmla="*/ 489 h 321"/>
                <a:gd name="T60" fmla="*/ 530 w 361"/>
                <a:gd name="T61" fmla="*/ 516 h 321"/>
                <a:gd name="T62" fmla="*/ 588 w 361"/>
                <a:gd name="T63" fmla="*/ 503 h 321"/>
                <a:gd name="T64" fmla="*/ 668 w 361"/>
                <a:gd name="T65" fmla="*/ 529 h 321"/>
                <a:gd name="T66" fmla="*/ 726 w 361"/>
                <a:gd name="T67" fmla="*/ 489 h 321"/>
                <a:gd name="T68" fmla="*/ 785 w 361"/>
                <a:gd name="T69" fmla="*/ 424 h 321"/>
                <a:gd name="T70" fmla="*/ 707 w 361"/>
                <a:gd name="T71" fmla="*/ 396 h 321"/>
                <a:gd name="T72" fmla="*/ 785 w 361"/>
                <a:gd name="T73" fmla="*/ 384 h 321"/>
                <a:gd name="T74" fmla="*/ 805 w 361"/>
                <a:gd name="T75" fmla="*/ 396 h 321"/>
                <a:gd name="T76" fmla="*/ 883 w 361"/>
                <a:gd name="T77" fmla="*/ 384 h 321"/>
                <a:gd name="T78" fmla="*/ 883 w 361"/>
                <a:gd name="T79" fmla="*/ 370 h 321"/>
                <a:gd name="T80" fmla="*/ 785 w 361"/>
                <a:gd name="T81" fmla="*/ 331 h 321"/>
                <a:gd name="T82" fmla="*/ 785 w 361"/>
                <a:gd name="T83" fmla="*/ 304 h 321"/>
                <a:gd name="T84" fmla="*/ 748 w 361"/>
                <a:gd name="T85" fmla="*/ 292 h 321"/>
                <a:gd name="T86" fmla="*/ 707 w 361"/>
                <a:gd name="T87" fmla="*/ 279 h 321"/>
                <a:gd name="T88" fmla="*/ 668 w 361"/>
                <a:gd name="T89" fmla="*/ 212 h 321"/>
                <a:gd name="T90" fmla="*/ 570 w 361"/>
                <a:gd name="T91" fmla="*/ 106 h 321"/>
                <a:gd name="T92" fmla="*/ 570 w 361"/>
                <a:gd name="T93" fmla="*/ 66 h 321"/>
                <a:gd name="T94" fmla="*/ 471 w 361"/>
                <a:gd name="T95" fmla="*/ 53 h 321"/>
                <a:gd name="T96" fmla="*/ 432 w 361"/>
                <a:gd name="T97" fmla="*/ 40 h 321"/>
                <a:gd name="T98" fmla="*/ 413 w 361"/>
                <a:gd name="T99" fmla="*/ 0 h 32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1"/>
                <a:gd name="T151" fmla="*/ 0 h 321"/>
                <a:gd name="T152" fmla="*/ 361 w 361"/>
                <a:gd name="T153" fmla="*/ 321 h 32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grpFill/>
            <a:ln w="9525" cmpd="sng">
              <a:solidFill>
                <a:schemeClr val="bg1"/>
              </a:solidFill>
              <a:bevel/>
              <a:headEnd/>
              <a:tailEnd/>
            </a:ln>
          </p:spPr>
          <p:txBody>
            <a:bodyPr/>
            <a:lstStyle/>
            <a:p>
              <a:endParaRPr lang="zh-CN" altLang="zh-CN" sz="1200" b="1">
                <a:solidFill>
                  <a:schemeClr val="bg1"/>
                </a:solidFill>
                <a:latin typeface="微软雅黑"/>
                <a:ea typeface="微软雅黑"/>
                <a:sym typeface="方正兰亭黑_GBK" pitchFamily="2" charset="-122"/>
              </a:endParaRPr>
            </a:p>
          </p:txBody>
        </p:sp>
        <p:sp>
          <p:nvSpPr>
            <p:cNvPr id="55" name="Freeform 13">
              <a:extLst>
                <a:ext uri="{FF2B5EF4-FFF2-40B4-BE49-F238E27FC236}">
                  <a16:creationId xmlns:a16="http://schemas.microsoft.com/office/drawing/2014/main" xmlns="" id="{1CEA5761-A5BA-4191-B620-3A5B77692B30}"/>
                </a:ext>
              </a:extLst>
            </p:cNvPr>
            <p:cNvSpPr>
              <a:spLocks noChangeArrowheads="1"/>
            </p:cNvSpPr>
            <p:nvPr/>
          </p:nvSpPr>
          <p:spPr bwMode="auto">
            <a:xfrm>
              <a:off x="4471196" y="2888136"/>
              <a:ext cx="107892" cy="93961"/>
            </a:xfrm>
            <a:custGeom>
              <a:avLst/>
              <a:gdLst>
                <a:gd name="T0" fmla="*/ 54 w 65"/>
                <a:gd name="T1" fmla="*/ 0 h 57"/>
                <a:gd name="T2" fmla="*/ 0 w 65"/>
                <a:gd name="T3" fmla="*/ 56 h 57"/>
                <a:gd name="T4" fmla="*/ 54 w 65"/>
                <a:gd name="T5" fmla="*/ 78 h 57"/>
                <a:gd name="T6" fmla="*/ 150 w 65"/>
                <a:gd name="T7" fmla="*/ 56 h 57"/>
                <a:gd name="T8" fmla="*/ 150 w 65"/>
                <a:gd name="T9" fmla="*/ 34 h 57"/>
                <a:gd name="T10" fmla="*/ 54 w 65"/>
                <a:gd name="T11" fmla="*/ 0 h 57"/>
                <a:gd name="T12" fmla="*/ 0 60000 65536"/>
                <a:gd name="T13" fmla="*/ 0 60000 65536"/>
                <a:gd name="T14" fmla="*/ 0 60000 65536"/>
                <a:gd name="T15" fmla="*/ 0 60000 65536"/>
                <a:gd name="T16" fmla="*/ 0 60000 65536"/>
                <a:gd name="T17" fmla="*/ 0 60000 65536"/>
                <a:gd name="T18" fmla="*/ 0 w 65"/>
                <a:gd name="T19" fmla="*/ 0 h 57"/>
                <a:gd name="T20" fmla="*/ 65 w 65"/>
                <a:gd name="T21" fmla="*/ 57 h 57"/>
              </a:gdLst>
              <a:ahLst/>
              <a:cxnLst>
                <a:cxn ang="T12">
                  <a:pos x="T0" y="T1"/>
                </a:cxn>
                <a:cxn ang="T13">
                  <a:pos x="T2" y="T3"/>
                </a:cxn>
                <a:cxn ang="T14">
                  <a:pos x="T4" y="T5"/>
                </a:cxn>
                <a:cxn ang="T15">
                  <a:pos x="T6" y="T7"/>
                </a:cxn>
                <a:cxn ang="T16">
                  <a:pos x="T8" y="T9"/>
                </a:cxn>
                <a:cxn ang="T17">
                  <a:pos x="T10" y="T11"/>
                </a:cxn>
              </a:cxnLst>
              <a:rect l="T18" t="T19" r="T20" b="T21"/>
              <a:pathLst>
                <a:path w="65" h="57">
                  <a:moveTo>
                    <a:pt x="24" y="0"/>
                  </a:moveTo>
                  <a:lnTo>
                    <a:pt x="0" y="40"/>
                  </a:lnTo>
                  <a:lnTo>
                    <a:pt x="24" y="56"/>
                  </a:lnTo>
                  <a:lnTo>
                    <a:pt x="64" y="40"/>
                  </a:lnTo>
                  <a:lnTo>
                    <a:pt x="64" y="24"/>
                  </a:lnTo>
                  <a:lnTo>
                    <a:pt x="24" y="0"/>
                  </a:lnTo>
                </a:path>
              </a:pathLst>
            </a:custGeom>
            <a:grpFill/>
            <a:ln w="9525" cmpd="sng">
              <a:solidFill>
                <a:schemeClr val="bg1"/>
              </a:solidFill>
              <a:bevel/>
              <a:headEnd/>
              <a:tailEnd/>
            </a:ln>
          </p:spPr>
          <p:txBody>
            <a:bodyPr/>
            <a:lstStyle/>
            <a:p>
              <a:endParaRPr lang="zh-CN" altLang="zh-CN" sz="1200" b="1">
                <a:solidFill>
                  <a:schemeClr val="bg1"/>
                </a:solidFill>
                <a:latin typeface="微软雅黑"/>
                <a:ea typeface="微软雅黑"/>
                <a:sym typeface="方正兰亭黑_GBK" pitchFamily="2" charset="-122"/>
              </a:endParaRPr>
            </a:p>
          </p:txBody>
        </p:sp>
        <p:sp>
          <p:nvSpPr>
            <p:cNvPr id="56" name="Freeform 14">
              <a:extLst>
                <a:ext uri="{FF2B5EF4-FFF2-40B4-BE49-F238E27FC236}">
                  <a16:creationId xmlns:a16="http://schemas.microsoft.com/office/drawing/2014/main" xmlns="" id="{0D397EBF-E8F3-41F8-881A-F80F13FFB5CB}"/>
                </a:ext>
              </a:extLst>
            </p:cNvPr>
            <p:cNvSpPr>
              <a:spLocks noChangeArrowheads="1"/>
            </p:cNvSpPr>
            <p:nvPr/>
          </p:nvSpPr>
          <p:spPr bwMode="auto">
            <a:xfrm>
              <a:off x="4202168" y="2954370"/>
              <a:ext cx="403543" cy="506772"/>
            </a:xfrm>
            <a:custGeom>
              <a:avLst/>
              <a:gdLst>
                <a:gd name="T0" fmla="*/ 448 w 241"/>
                <a:gd name="T1" fmla="*/ 27 h 297"/>
                <a:gd name="T2" fmla="*/ 388 w 241"/>
                <a:gd name="T3" fmla="*/ 0 h 297"/>
                <a:gd name="T4" fmla="*/ 332 w 241"/>
                <a:gd name="T5" fmla="*/ 41 h 297"/>
                <a:gd name="T6" fmla="*/ 253 w 241"/>
                <a:gd name="T7" fmla="*/ 13 h 297"/>
                <a:gd name="T8" fmla="*/ 196 w 241"/>
                <a:gd name="T9" fmla="*/ 27 h 297"/>
                <a:gd name="T10" fmla="*/ 176 w 241"/>
                <a:gd name="T11" fmla="*/ 53 h 297"/>
                <a:gd name="T12" fmla="*/ 155 w 241"/>
                <a:gd name="T13" fmla="*/ 80 h 297"/>
                <a:gd name="T14" fmla="*/ 176 w 241"/>
                <a:gd name="T15" fmla="*/ 122 h 297"/>
                <a:gd name="T16" fmla="*/ 137 w 241"/>
                <a:gd name="T17" fmla="*/ 122 h 297"/>
                <a:gd name="T18" fmla="*/ 116 w 241"/>
                <a:gd name="T19" fmla="*/ 107 h 297"/>
                <a:gd name="T20" fmla="*/ 97 w 241"/>
                <a:gd name="T21" fmla="*/ 107 h 297"/>
                <a:gd name="T22" fmla="*/ 97 w 241"/>
                <a:gd name="T23" fmla="*/ 135 h 297"/>
                <a:gd name="T24" fmla="*/ 97 w 241"/>
                <a:gd name="T25" fmla="*/ 160 h 297"/>
                <a:gd name="T26" fmla="*/ 97 w 241"/>
                <a:gd name="T27" fmla="*/ 160 h 297"/>
                <a:gd name="T28" fmla="*/ 97 w 241"/>
                <a:gd name="T29" fmla="*/ 186 h 297"/>
                <a:gd name="T30" fmla="*/ 20 w 241"/>
                <a:gd name="T31" fmla="*/ 227 h 297"/>
                <a:gd name="T32" fmla="*/ 0 w 241"/>
                <a:gd name="T33" fmla="*/ 240 h 297"/>
                <a:gd name="T34" fmla="*/ 0 w 241"/>
                <a:gd name="T35" fmla="*/ 294 h 297"/>
                <a:gd name="T36" fmla="*/ 60 w 241"/>
                <a:gd name="T37" fmla="*/ 320 h 297"/>
                <a:gd name="T38" fmla="*/ 60 w 241"/>
                <a:gd name="T39" fmla="*/ 388 h 297"/>
                <a:gd name="T40" fmla="*/ 116 w 241"/>
                <a:gd name="T41" fmla="*/ 388 h 297"/>
                <a:gd name="T42" fmla="*/ 116 w 241"/>
                <a:gd name="T43" fmla="*/ 414 h 297"/>
                <a:gd name="T44" fmla="*/ 137 w 241"/>
                <a:gd name="T45" fmla="*/ 440 h 297"/>
                <a:gd name="T46" fmla="*/ 155 w 241"/>
                <a:gd name="T47" fmla="*/ 480 h 297"/>
                <a:gd name="T48" fmla="*/ 213 w 241"/>
                <a:gd name="T49" fmla="*/ 480 h 297"/>
                <a:gd name="T50" fmla="*/ 253 w 241"/>
                <a:gd name="T51" fmla="*/ 440 h 297"/>
                <a:gd name="T52" fmla="*/ 272 w 241"/>
                <a:gd name="T53" fmla="*/ 440 h 297"/>
                <a:gd name="T54" fmla="*/ 272 w 241"/>
                <a:gd name="T55" fmla="*/ 466 h 297"/>
                <a:gd name="T56" fmla="*/ 292 w 241"/>
                <a:gd name="T57" fmla="*/ 480 h 297"/>
                <a:gd name="T58" fmla="*/ 332 w 241"/>
                <a:gd name="T59" fmla="*/ 480 h 297"/>
                <a:gd name="T60" fmla="*/ 332 w 241"/>
                <a:gd name="T61" fmla="*/ 466 h 297"/>
                <a:gd name="T62" fmla="*/ 370 w 241"/>
                <a:gd name="T63" fmla="*/ 466 h 297"/>
                <a:gd name="T64" fmla="*/ 370 w 241"/>
                <a:gd name="T65" fmla="*/ 480 h 297"/>
                <a:gd name="T66" fmla="*/ 388 w 241"/>
                <a:gd name="T67" fmla="*/ 493 h 297"/>
                <a:gd name="T68" fmla="*/ 429 w 241"/>
                <a:gd name="T69" fmla="*/ 480 h 297"/>
                <a:gd name="T70" fmla="*/ 448 w 241"/>
                <a:gd name="T71" fmla="*/ 429 h 297"/>
                <a:gd name="T72" fmla="*/ 448 w 241"/>
                <a:gd name="T73" fmla="*/ 374 h 297"/>
                <a:gd name="T74" fmla="*/ 489 w 241"/>
                <a:gd name="T75" fmla="*/ 374 h 297"/>
                <a:gd name="T76" fmla="*/ 489 w 241"/>
                <a:gd name="T77" fmla="*/ 361 h 297"/>
                <a:gd name="T78" fmla="*/ 489 w 241"/>
                <a:gd name="T79" fmla="*/ 335 h 297"/>
                <a:gd name="T80" fmla="*/ 526 w 241"/>
                <a:gd name="T81" fmla="*/ 361 h 297"/>
                <a:gd name="T82" fmla="*/ 565 w 241"/>
                <a:gd name="T83" fmla="*/ 320 h 297"/>
                <a:gd name="T84" fmla="*/ 526 w 241"/>
                <a:gd name="T85" fmla="*/ 294 h 297"/>
                <a:gd name="T86" fmla="*/ 526 w 241"/>
                <a:gd name="T87" fmla="*/ 280 h 297"/>
                <a:gd name="T88" fmla="*/ 565 w 241"/>
                <a:gd name="T89" fmla="*/ 266 h 297"/>
                <a:gd name="T90" fmla="*/ 545 w 241"/>
                <a:gd name="T91" fmla="*/ 227 h 297"/>
                <a:gd name="T92" fmla="*/ 526 w 241"/>
                <a:gd name="T93" fmla="*/ 214 h 297"/>
                <a:gd name="T94" fmla="*/ 586 w 241"/>
                <a:gd name="T95" fmla="*/ 227 h 297"/>
                <a:gd name="T96" fmla="*/ 586 w 241"/>
                <a:gd name="T97" fmla="*/ 173 h 297"/>
                <a:gd name="T98" fmla="*/ 526 w 241"/>
                <a:gd name="T99" fmla="*/ 201 h 297"/>
                <a:gd name="T100" fmla="*/ 586 w 241"/>
                <a:gd name="T101" fmla="*/ 135 h 297"/>
                <a:gd name="T102" fmla="*/ 489 w 241"/>
                <a:gd name="T103" fmla="*/ 93 h 297"/>
                <a:gd name="T104" fmla="*/ 429 w 241"/>
                <a:gd name="T105" fmla="*/ 93 h 297"/>
                <a:gd name="T106" fmla="*/ 388 w 241"/>
                <a:gd name="T107" fmla="*/ 122 h 297"/>
                <a:gd name="T108" fmla="*/ 370 w 241"/>
                <a:gd name="T109" fmla="*/ 80 h 297"/>
                <a:gd name="T110" fmla="*/ 388 w 241"/>
                <a:gd name="T111" fmla="*/ 66 h 297"/>
                <a:gd name="T112" fmla="*/ 448 w 241"/>
                <a:gd name="T113" fmla="*/ 27 h 2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1"/>
                <a:gd name="T172" fmla="*/ 0 h 297"/>
                <a:gd name="T173" fmla="*/ 241 w 241"/>
                <a:gd name="T174" fmla="*/ 297 h 29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grpFill/>
            <a:ln w="9525" cmpd="sng">
              <a:solidFill>
                <a:schemeClr val="bg1"/>
              </a:solidFill>
              <a:bevel/>
              <a:headEnd/>
              <a:tailEnd/>
            </a:ln>
          </p:spPr>
          <p:txBody>
            <a:bodyPr/>
            <a:lstStyle/>
            <a:p>
              <a:endParaRPr lang="zh-CN" altLang="zh-CN" sz="1200" b="1">
                <a:solidFill>
                  <a:schemeClr val="bg1"/>
                </a:solidFill>
                <a:latin typeface="微软雅黑"/>
                <a:ea typeface="微软雅黑"/>
                <a:sym typeface="方正兰亭黑_GBK" pitchFamily="2" charset="-122"/>
              </a:endParaRPr>
            </a:p>
          </p:txBody>
        </p:sp>
        <p:sp>
          <p:nvSpPr>
            <p:cNvPr id="57" name="Freeform 15">
              <a:extLst>
                <a:ext uri="{FF2B5EF4-FFF2-40B4-BE49-F238E27FC236}">
                  <a16:creationId xmlns:a16="http://schemas.microsoft.com/office/drawing/2014/main" xmlns="" id="{24994549-BC96-4D35-B7B5-404D872ABFC1}"/>
                </a:ext>
              </a:extLst>
            </p:cNvPr>
            <p:cNvSpPr>
              <a:spLocks noChangeArrowheads="1"/>
            </p:cNvSpPr>
            <p:nvPr/>
          </p:nvSpPr>
          <p:spPr bwMode="auto">
            <a:xfrm>
              <a:off x="3998995" y="3351778"/>
              <a:ext cx="459590" cy="629999"/>
            </a:xfrm>
            <a:custGeom>
              <a:avLst/>
              <a:gdLst>
                <a:gd name="T0" fmla="*/ 681 w 273"/>
                <a:gd name="T1" fmla="*/ 93 h 369"/>
                <a:gd name="T2" fmla="*/ 681 w 273"/>
                <a:gd name="T3" fmla="*/ 80 h 369"/>
                <a:gd name="T4" fmla="*/ 643 w 273"/>
                <a:gd name="T5" fmla="*/ 80 h 369"/>
                <a:gd name="T6" fmla="*/ 643 w 273"/>
                <a:gd name="T7" fmla="*/ 93 h 369"/>
                <a:gd name="T8" fmla="*/ 601 w 273"/>
                <a:gd name="T9" fmla="*/ 93 h 369"/>
                <a:gd name="T10" fmla="*/ 580 w 273"/>
                <a:gd name="T11" fmla="*/ 93 h 369"/>
                <a:gd name="T12" fmla="*/ 580 w 273"/>
                <a:gd name="T13" fmla="*/ 53 h 369"/>
                <a:gd name="T14" fmla="*/ 560 w 273"/>
                <a:gd name="T15" fmla="*/ 53 h 369"/>
                <a:gd name="T16" fmla="*/ 520 w 273"/>
                <a:gd name="T17" fmla="*/ 93 h 369"/>
                <a:gd name="T18" fmla="*/ 461 w 273"/>
                <a:gd name="T19" fmla="*/ 93 h 369"/>
                <a:gd name="T20" fmla="*/ 440 w 273"/>
                <a:gd name="T21" fmla="*/ 53 h 369"/>
                <a:gd name="T22" fmla="*/ 422 w 273"/>
                <a:gd name="T23" fmla="*/ 27 h 369"/>
                <a:gd name="T24" fmla="*/ 401 w 273"/>
                <a:gd name="T25" fmla="*/ 0 h 369"/>
                <a:gd name="T26" fmla="*/ 360 w 273"/>
                <a:gd name="T27" fmla="*/ 0 h 369"/>
                <a:gd name="T28" fmla="*/ 360 w 273"/>
                <a:gd name="T29" fmla="*/ 13 h 369"/>
                <a:gd name="T30" fmla="*/ 281 w 273"/>
                <a:gd name="T31" fmla="*/ 27 h 369"/>
                <a:gd name="T32" fmla="*/ 281 w 273"/>
                <a:gd name="T33" fmla="*/ 53 h 369"/>
                <a:gd name="T34" fmla="*/ 199 w 273"/>
                <a:gd name="T35" fmla="*/ 53 h 369"/>
                <a:gd name="T36" fmla="*/ 162 w 273"/>
                <a:gd name="T37" fmla="*/ 80 h 369"/>
                <a:gd name="T38" fmla="*/ 162 w 273"/>
                <a:gd name="T39" fmla="*/ 122 h 369"/>
                <a:gd name="T40" fmla="*/ 181 w 273"/>
                <a:gd name="T41" fmla="*/ 149 h 369"/>
                <a:gd name="T42" fmla="*/ 121 w 273"/>
                <a:gd name="T43" fmla="*/ 186 h 369"/>
                <a:gd name="T44" fmla="*/ 101 w 273"/>
                <a:gd name="T45" fmla="*/ 186 h 369"/>
                <a:gd name="T46" fmla="*/ 79 w 273"/>
                <a:gd name="T47" fmla="*/ 241 h 369"/>
                <a:gd name="T48" fmla="*/ 79 w 273"/>
                <a:gd name="T49" fmla="*/ 267 h 369"/>
                <a:gd name="T50" fmla="*/ 79 w 273"/>
                <a:gd name="T51" fmla="*/ 294 h 369"/>
                <a:gd name="T52" fmla="*/ 41 w 273"/>
                <a:gd name="T53" fmla="*/ 336 h 369"/>
                <a:gd name="T54" fmla="*/ 20 w 273"/>
                <a:gd name="T55" fmla="*/ 361 h 369"/>
                <a:gd name="T56" fmla="*/ 0 w 273"/>
                <a:gd name="T57" fmla="*/ 429 h 369"/>
                <a:gd name="T58" fmla="*/ 20 w 273"/>
                <a:gd name="T59" fmla="*/ 454 h 369"/>
                <a:gd name="T60" fmla="*/ 138 w 273"/>
                <a:gd name="T61" fmla="*/ 454 h 369"/>
                <a:gd name="T62" fmla="*/ 199 w 273"/>
                <a:gd name="T63" fmla="*/ 549 h 369"/>
                <a:gd name="T64" fmla="*/ 221 w 273"/>
                <a:gd name="T65" fmla="*/ 615 h 369"/>
                <a:gd name="T66" fmla="*/ 281 w 273"/>
                <a:gd name="T67" fmla="*/ 549 h 369"/>
                <a:gd name="T68" fmla="*/ 300 w 273"/>
                <a:gd name="T69" fmla="*/ 562 h 369"/>
                <a:gd name="T70" fmla="*/ 381 w 273"/>
                <a:gd name="T71" fmla="*/ 510 h 369"/>
                <a:gd name="T72" fmla="*/ 381 w 273"/>
                <a:gd name="T73" fmla="*/ 468 h 369"/>
                <a:gd name="T74" fmla="*/ 461 w 273"/>
                <a:gd name="T75" fmla="*/ 454 h 369"/>
                <a:gd name="T76" fmla="*/ 500 w 273"/>
                <a:gd name="T77" fmla="*/ 388 h 369"/>
                <a:gd name="T78" fmla="*/ 542 w 273"/>
                <a:gd name="T79" fmla="*/ 375 h 369"/>
                <a:gd name="T80" fmla="*/ 542 w 273"/>
                <a:gd name="T81" fmla="*/ 336 h 369"/>
                <a:gd name="T82" fmla="*/ 601 w 273"/>
                <a:gd name="T83" fmla="*/ 336 h 369"/>
                <a:gd name="T84" fmla="*/ 621 w 273"/>
                <a:gd name="T85" fmla="*/ 267 h 369"/>
                <a:gd name="T86" fmla="*/ 601 w 273"/>
                <a:gd name="T87" fmla="*/ 214 h 369"/>
                <a:gd name="T88" fmla="*/ 621 w 273"/>
                <a:gd name="T89" fmla="*/ 201 h 369"/>
                <a:gd name="T90" fmla="*/ 580 w 273"/>
                <a:gd name="T91" fmla="*/ 173 h 369"/>
                <a:gd name="T92" fmla="*/ 621 w 273"/>
                <a:gd name="T93" fmla="*/ 160 h 369"/>
                <a:gd name="T94" fmla="*/ 643 w 273"/>
                <a:gd name="T95" fmla="*/ 173 h 369"/>
                <a:gd name="T96" fmla="*/ 681 w 273"/>
                <a:gd name="T97" fmla="*/ 135 h 369"/>
                <a:gd name="T98" fmla="*/ 681 w 273"/>
                <a:gd name="T99" fmla="*/ 93 h 36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3"/>
                <a:gd name="T151" fmla="*/ 0 h 369"/>
                <a:gd name="T152" fmla="*/ 273 w 273"/>
                <a:gd name="T153" fmla="*/ 369 h 36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grpFill/>
            <a:ln w="9525" cmpd="sng">
              <a:solidFill>
                <a:schemeClr val="bg1"/>
              </a:solidFill>
              <a:bevel/>
              <a:headEnd/>
              <a:tailEnd/>
            </a:ln>
          </p:spPr>
          <p:txBody>
            <a:bodyPr/>
            <a:lstStyle/>
            <a:p>
              <a:endParaRPr lang="zh-CN" altLang="zh-CN" sz="1200" b="1">
                <a:solidFill>
                  <a:schemeClr val="bg1"/>
                </a:solidFill>
                <a:latin typeface="微软雅黑"/>
                <a:ea typeface="微软雅黑"/>
                <a:sym typeface="方正兰亭黑_GBK" pitchFamily="2" charset="-122"/>
              </a:endParaRPr>
            </a:p>
          </p:txBody>
        </p:sp>
        <p:sp>
          <p:nvSpPr>
            <p:cNvPr id="58" name="Freeform 16">
              <a:extLst>
                <a:ext uri="{FF2B5EF4-FFF2-40B4-BE49-F238E27FC236}">
                  <a16:creationId xmlns:a16="http://schemas.microsoft.com/office/drawing/2014/main" xmlns="" id="{D2932E02-F1B5-422B-AB7E-8E88E0454BA7}"/>
                </a:ext>
              </a:extLst>
            </p:cNvPr>
            <p:cNvSpPr>
              <a:spLocks noChangeArrowheads="1"/>
            </p:cNvSpPr>
            <p:nvPr/>
          </p:nvSpPr>
          <p:spPr bwMode="auto">
            <a:xfrm>
              <a:off x="3298401" y="3747645"/>
              <a:ext cx="850522" cy="656184"/>
            </a:xfrm>
            <a:custGeom>
              <a:avLst/>
              <a:gdLst>
                <a:gd name="T0" fmla="*/ 1244 w 505"/>
                <a:gd name="T1" fmla="*/ 158 h 385"/>
                <a:gd name="T2" fmla="*/ 1065 w 505"/>
                <a:gd name="T3" fmla="*/ 66 h 385"/>
                <a:gd name="T4" fmla="*/ 1023 w 505"/>
                <a:gd name="T5" fmla="*/ 93 h 385"/>
                <a:gd name="T6" fmla="*/ 944 w 505"/>
                <a:gd name="T7" fmla="*/ 66 h 385"/>
                <a:gd name="T8" fmla="*/ 782 w 505"/>
                <a:gd name="T9" fmla="*/ 93 h 385"/>
                <a:gd name="T10" fmla="*/ 782 w 505"/>
                <a:gd name="T11" fmla="*/ 0 h 385"/>
                <a:gd name="T12" fmla="*/ 703 w 505"/>
                <a:gd name="T13" fmla="*/ 0 h 385"/>
                <a:gd name="T14" fmla="*/ 543 w 505"/>
                <a:gd name="T15" fmla="*/ 13 h 385"/>
                <a:gd name="T16" fmla="*/ 522 w 505"/>
                <a:gd name="T17" fmla="*/ 66 h 385"/>
                <a:gd name="T18" fmla="*/ 422 w 505"/>
                <a:gd name="T19" fmla="*/ 41 h 385"/>
                <a:gd name="T20" fmla="*/ 361 w 505"/>
                <a:gd name="T21" fmla="*/ 80 h 385"/>
                <a:gd name="T22" fmla="*/ 381 w 505"/>
                <a:gd name="T23" fmla="*/ 145 h 385"/>
                <a:gd name="T24" fmla="*/ 361 w 505"/>
                <a:gd name="T25" fmla="*/ 186 h 385"/>
                <a:gd name="T26" fmla="*/ 281 w 505"/>
                <a:gd name="T27" fmla="*/ 279 h 385"/>
                <a:gd name="T28" fmla="*/ 181 w 505"/>
                <a:gd name="T29" fmla="*/ 371 h 385"/>
                <a:gd name="T30" fmla="*/ 79 w 505"/>
                <a:gd name="T31" fmla="*/ 450 h 385"/>
                <a:gd name="T32" fmla="*/ 0 w 505"/>
                <a:gd name="T33" fmla="*/ 492 h 385"/>
                <a:gd name="T34" fmla="*/ 20 w 505"/>
                <a:gd name="T35" fmla="*/ 518 h 385"/>
                <a:gd name="T36" fmla="*/ 41 w 505"/>
                <a:gd name="T37" fmla="*/ 596 h 385"/>
                <a:gd name="T38" fmla="*/ 141 w 505"/>
                <a:gd name="T39" fmla="*/ 636 h 385"/>
                <a:gd name="T40" fmla="*/ 101 w 505"/>
                <a:gd name="T41" fmla="*/ 572 h 385"/>
                <a:gd name="T42" fmla="*/ 200 w 505"/>
                <a:gd name="T43" fmla="*/ 505 h 385"/>
                <a:gd name="T44" fmla="*/ 381 w 505"/>
                <a:gd name="T45" fmla="*/ 465 h 385"/>
                <a:gd name="T46" fmla="*/ 482 w 505"/>
                <a:gd name="T47" fmla="*/ 492 h 385"/>
                <a:gd name="T48" fmla="*/ 601 w 505"/>
                <a:gd name="T49" fmla="*/ 411 h 385"/>
                <a:gd name="T50" fmla="*/ 662 w 505"/>
                <a:gd name="T51" fmla="*/ 398 h 385"/>
                <a:gd name="T52" fmla="*/ 662 w 505"/>
                <a:gd name="T53" fmla="*/ 357 h 385"/>
                <a:gd name="T54" fmla="*/ 703 w 505"/>
                <a:gd name="T55" fmla="*/ 344 h 385"/>
                <a:gd name="T56" fmla="*/ 844 w 505"/>
                <a:gd name="T57" fmla="*/ 384 h 385"/>
                <a:gd name="T58" fmla="*/ 844 w 505"/>
                <a:gd name="T59" fmla="*/ 332 h 385"/>
                <a:gd name="T60" fmla="*/ 944 w 505"/>
                <a:gd name="T61" fmla="*/ 319 h 385"/>
                <a:gd name="T62" fmla="*/ 982 w 505"/>
                <a:gd name="T63" fmla="*/ 332 h 385"/>
                <a:gd name="T64" fmla="*/ 1004 w 505"/>
                <a:gd name="T65" fmla="*/ 306 h 385"/>
                <a:gd name="T66" fmla="*/ 1124 w 505"/>
                <a:gd name="T67" fmla="*/ 292 h 385"/>
                <a:gd name="T68" fmla="*/ 1204 w 505"/>
                <a:gd name="T69" fmla="*/ 226 h 38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05"/>
                <a:gd name="T106" fmla="*/ 0 h 385"/>
                <a:gd name="T107" fmla="*/ 505 w 505"/>
                <a:gd name="T108" fmla="*/ 385 h 38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grpFill/>
            <a:ln w="9525" cmpd="sng">
              <a:solidFill>
                <a:schemeClr val="bg1"/>
              </a:solidFill>
              <a:bevel/>
              <a:headEnd/>
              <a:tailEnd/>
            </a:ln>
          </p:spPr>
          <p:txBody>
            <a:bodyPr/>
            <a:lstStyle/>
            <a:p>
              <a:endParaRPr lang="zh-CN" altLang="zh-CN" sz="1200" b="1">
                <a:solidFill>
                  <a:schemeClr val="bg1"/>
                </a:solidFill>
                <a:latin typeface="微软雅黑"/>
                <a:ea typeface="微软雅黑"/>
                <a:sym typeface="方正兰亭黑_GBK" pitchFamily="2" charset="-122"/>
              </a:endParaRPr>
            </a:p>
          </p:txBody>
        </p:sp>
        <p:sp>
          <p:nvSpPr>
            <p:cNvPr id="59" name="Freeform 17">
              <a:extLst>
                <a:ext uri="{FF2B5EF4-FFF2-40B4-BE49-F238E27FC236}">
                  <a16:creationId xmlns:a16="http://schemas.microsoft.com/office/drawing/2014/main" xmlns="" id="{A379FFC6-8644-48FF-93A9-71A2C9B09285}"/>
                </a:ext>
              </a:extLst>
            </p:cNvPr>
            <p:cNvSpPr>
              <a:spLocks noChangeArrowheads="1"/>
            </p:cNvSpPr>
            <p:nvPr/>
          </p:nvSpPr>
          <p:spPr bwMode="auto">
            <a:xfrm>
              <a:off x="2732320" y="3624418"/>
              <a:ext cx="837911" cy="656184"/>
            </a:xfrm>
            <a:custGeom>
              <a:avLst/>
              <a:gdLst>
                <a:gd name="T0" fmla="*/ 868 w 497"/>
                <a:gd name="T1" fmla="*/ 572 h 385"/>
                <a:gd name="T2" fmla="*/ 1052 w 497"/>
                <a:gd name="T3" fmla="*/ 492 h 385"/>
                <a:gd name="T4" fmla="*/ 1131 w 497"/>
                <a:gd name="T5" fmla="*/ 398 h 385"/>
                <a:gd name="T6" fmla="*/ 1210 w 497"/>
                <a:gd name="T7" fmla="*/ 306 h 385"/>
                <a:gd name="T8" fmla="*/ 1251 w 497"/>
                <a:gd name="T9" fmla="*/ 266 h 385"/>
                <a:gd name="T10" fmla="*/ 1210 w 497"/>
                <a:gd name="T11" fmla="*/ 214 h 385"/>
                <a:gd name="T12" fmla="*/ 1151 w 497"/>
                <a:gd name="T13" fmla="*/ 158 h 385"/>
                <a:gd name="T14" fmla="*/ 1109 w 497"/>
                <a:gd name="T15" fmla="*/ 186 h 385"/>
                <a:gd name="T16" fmla="*/ 1070 w 497"/>
                <a:gd name="T17" fmla="*/ 173 h 385"/>
                <a:gd name="T18" fmla="*/ 1109 w 497"/>
                <a:gd name="T19" fmla="*/ 93 h 385"/>
                <a:gd name="T20" fmla="*/ 1109 w 497"/>
                <a:gd name="T21" fmla="*/ 27 h 385"/>
                <a:gd name="T22" fmla="*/ 1029 w 497"/>
                <a:gd name="T23" fmla="*/ 13 h 385"/>
                <a:gd name="T24" fmla="*/ 948 w 497"/>
                <a:gd name="T25" fmla="*/ 41 h 385"/>
                <a:gd name="T26" fmla="*/ 907 w 497"/>
                <a:gd name="T27" fmla="*/ 41 h 385"/>
                <a:gd name="T28" fmla="*/ 806 w 497"/>
                <a:gd name="T29" fmla="*/ 53 h 385"/>
                <a:gd name="T30" fmla="*/ 728 w 497"/>
                <a:gd name="T31" fmla="*/ 106 h 385"/>
                <a:gd name="T32" fmla="*/ 668 w 497"/>
                <a:gd name="T33" fmla="*/ 120 h 385"/>
                <a:gd name="T34" fmla="*/ 566 w 497"/>
                <a:gd name="T35" fmla="*/ 158 h 385"/>
                <a:gd name="T36" fmla="*/ 463 w 497"/>
                <a:gd name="T37" fmla="*/ 145 h 385"/>
                <a:gd name="T38" fmla="*/ 404 w 497"/>
                <a:gd name="T39" fmla="*/ 120 h 385"/>
                <a:gd name="T40" fmla="*/ 362 w 497"/>
                <a:gd name="T41" fmla="*/ 145 h 385"/>
                <a:gd name="T42" fmla="*/ 243 w 497"/>
                <a:gd name="T43" fmla="*/ 214 h 385"/>
                <a:gd name="T44" fmla="*/ 83 w 497"/>
                <a:gd name="T45" fmla="*/ 186 h 385"/>
                <a:gd name="T46" fmla="*/ 0 w 497"/>
                <a:gd name="T47" fmla="*/ 214 h 385"/>
                <a:gd name="T48" fmla="*/ 83 w 497"/>
                <a:gd name="T49" fmla="*/ 239 h 385"/>
                <a:gd name="T50" fmla="*/ 223 w 497"/>
                <a:gd name="T51" fmla="*/ 279 h 385"/>
                <a:gd name="T52" fmla="*/ 261 w 497"/>
                <a:gd name="T53" fmla="*/ 344 h 385"/>
                <a:gd name="T54" fmla="*/ 141 w 497"/>
                <a:gd name="T55" fmla="*/ 371 h 385"/>
                <a:gd name="T56" fmla="*/ 223 w 497"/>
                <a:gd name="T57" fmla="*/ 411 h 385"/>
                <a:gd name="T58" fmla="*/ 343 w 497"/>
                <a:gd name="T59" fmla="*/ 465 h 385"/>
                <a:gd name="T60" fmla="*/ 343 w 497"/>
                <a:gd name="T61" fmla="*/ 505 h 385"/>
                <a:gd name="T62" fmla="*/ 525 w 497"/>
                <a:gd name="T63" fmla="*/ 596 h 385"/>
                <a:gd name="T64" fmla="*/ 626 w 497"/>
                <a:gd name="T65" fmla="*/ 596 h 385"/>
                <a:gd name="T66" fmla="*/ 646 w 497"/>
                <a:gd name="T67" fmla="*/ 572 h 385"/>
                <a:gd name="T68" fmla="*/ 746 w 497"/>
                <a:gd name="T69" fmla="*/ 623 h 385"/>
                <a:gd name="T70" fmla="*/ 847 w 497"/>
                <a:gd name="T71" fmla="*/ 610 h 38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97"/>
                <a:gd name="T109" fmla="*/ 0 h 385"/>
                <a:gd name="T110" fmla="*/ 497 w 497"/>
                <a:gd name="T111" fmla="*/ 385 h 38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grpFill/>
            <a:ln w="9525" cmpd="sng">
              <a:solidFill>
                <a:schemeClr val="bg1"/>
              </a:solidFill>
              <a:bevel/>
              <a:headEnd/>
              <a:tailEnd/>
            </a:ln>
          </p:spPr>
          <p:txBody>
            <a:bodyPr/>
            <a:lstStyle/>
            <a:p>
              <a:endParaRPr lang="zh-CN" altLang="zh-CN" sz="1200" b="1">
                <a:solidFill>
                  <a:schemeClr val="bg1"/>
                </a:solidFill>
                <a:latin typeface="微软雅黑"/>
                <a:ea typeface="微软雅黑"/>
                <a:sym typeface="方正兰亭黑_GBK" pitchFamily="2" charset="-122"/>
              </a:endParaRPr>
            </a:p>
          </p:txBody>
        </p:sp>
        <p:sp>
          <p:nvSpPr>
            <p:cNvPr id="60" name="Freeform 18">
              <a:extLst>
                <a:ext uri="{FF2B5EF4-FFF2-40B4-BE49-F238E27FC236}">
                  <a16:creationId xmlns:a16="http://schemas.microsoft.com/office/drawing/2014/main" xmlns="" id="{A54EAEEB-91BA-42A7-A9AA-1507C6720C44}"/>
                </a:ext>
              </a:extLst>
            </p:cNvPr>
            <p:cNvSpPr>
              <a:spLocks noChangeArrowheads="1"/>
            </p:cNvSpPr>
            <p:nvPr/>
          </p:nvSpPr>
          <p:spPr bwMode="auto">
            <a:xfrm>
              <a:off x="2652452" y="3256277"/>
              <a:ext cx="622128" cy="603813"/>
            </a:xfrm>
            <a:custGeom>
              <a:avLst/>
              <a:gdLst>
                <a:gd name="T0" fmla="*/ 122 w 369"/>
                <a:gd name="T1" fmla="*/ 540 h 353"/>
                <a:gd name="T2" fmla="*/ 83 w 369"/>
                <a:gd name="T3" fmla="*/ 445 h 353"/>
                <a:gd name="T4" fmla="*/ 141 w 369"/>
                <a:gd name="T5" fmla="*/ 324 h 353"/>
                <a:gd name="T6" fmla="*/ 20 w 369"/>
                <a:gd name="T7" fmla="*/ 271 h 353"/>
                <a:gd name="T8" fmla="*/ 41 w 369"/>
                <a:gd name="T9" fmla="*/ 231 h 353"/>
                <a:gd name="T10" fmla="*/ 122 w 369"/>
                <a:gd name="T11" fmla="*/ 231 h 353"/>
                <a:gd name="T12" fmla="*/ 261 w 369"/>
                <a:gd name="T13" fmla="*/ 202 h 353"/>
                <a:gd name="T14" fmla="*/ 422 w 369"/>
                <a:gd name="T15" fmla="*/ 189 h 353"/>
                <a:gd name="T16" fmla="*/ 343 w 369"/>
                <a:gd name="T17" fmla="*/ 135 h 353"/>
                <a:gd name="T18" fmla="*/ 362 w 369"/>
                <a:gd name="T19" fmla="*/ 67 h 353"/>
                <a:gd name="T20" fmla="*/ 463 w 369"/>
                <a:gd name="T21" fmla="*/ 67 h 353"/>
                <a:gd name="T22" fmla="*/ 525 w 369"/>
                <a:gd name="T23" fmla="*/ 81 h 353"/>
                <a:gd name="T24" fmla="*/ 585 w 369"/>
                <a:gd name="T25" fmla="*/ 67 h 353"/>
                <a:gd name="T26" fmla="*/ 626 w 369"/>
                <a:gd name="T27" fmla="*/ 0 h 353"/>
                <a:gd name="T28" fmla="*/ 728 w 369"/>
                <a:gd name="T29" fmla="*/ 27 h 353"/>
                <a:gd name="T30" fmla="*/ 806 w 369"/>
                <a:gd name="T31" fmla="*/ 122 h 353"/>
                <a:gd name="T32" fmla="*/ 868 w 369"/>
                <a:gd name="T33" fmla="*/ 149 h 353"/>
                <a:gd name="T34" fmla="*/ 907 w 369"/>
                <a:gd name="T35" fmla="*/ 109 h 353"/>
                <a:gd name="T36" fmla="*/ 907 w 369"/>
                <a:gd name="T37" fmla="*/ 163 h 353"/>
                <a:gd name="T38" fmla="*/ 907 w 369"/>
                <a:gd name="T39" fmla="*/ 215 h 353"/>
                <a:gd name="T40" fmla="*/ 847 w 369"/>
                <a:gd name="T41" fmla="*/ 285 h 353"/>
                <a:gd name="T42" fmla="*/ 928 w 369"/>
                <a:gd name="T43" fmla="*/ 311 h 353"/>
                <a:gd name="T44" fmla="*/ 907 w 369"/>
                <a:gd name="T45" fmla="*/ 351 h 353"/>
                <a:gd name="T46" fmla="*/ 928 w 369"/>
                <a:gd name="T47" fmla="*/ 393 h 353"/>
                <a:gd name="T48" fmla="*/ 868 w 369"/>
                <a:gd name="T49" fmla="*/ 432 h 353"/>
                <a:gd name="T50" fmla="*/ 868 w 369"/>
                <a:gd name="T51" fmla="*/ 472 h 353"/>
                <a:gd name="T52" fmla="*/ 786 w 369"/>
                <a:gd name="T53" fmla="*/ 486 h 353"/>
                <a:gd name="T54" fmla="*/ 685 w 369"/>
                <a:gd name="T55" fmla="*/ 525 h 353"/>
                <a:gd name="T56" fmla="*/ 585 w 369"/>
                <a:gd name="T57" fmla="*/ 513 h 353"/>
                <a:gd name="T58" fmla="*/ 525 w 369"/>
                <a:gd name="T59" fmla="*/ 486 h 353"/>
                <a:gd name="T60" fmla="*/ 485 w 369"/>
                <a:gd name="T61" fmla="*/ 513 h 353"/>
                <a:gd name="T62" fmla="*/ 362 w 369"/>
                <a:gd name="T63" fmla="*/ 594 h 353"/>
                <a:gd name="T64" fmla="*/ 202 w 369"/>
                <a:gd name="T65" fmla="*/ 554 h 3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69"/>
                <a:gd name="T100" fmla="*/ 0 h 353"/>
                <a:gd name="T101" fmla="*/ 369 w 369"/>
                <a:gd name="T102" fmla="*/ 353 h 35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grpFill/>
            <a:ln w="9525" cmpd="sng">
              <a:solidFill>
                <a:schemeClr val="bg1"/>
              </a:solidFill>
              <a:bevel/>
              <a:headEnd/>
              <a:tailEnd/>
            </a:ln>
          </p:spPr>
          <p:txBody>
            <a:bodyPr/>
            <a:lstStyle/>
            <a:p>
              <a:endParaRPr lang="zh-CN" altLang="zh-CN" sz="1200" b="1">
                <a:solidFill>
                  <a:schemeClr val="bg1"/>
                </a:solidFill>
                <a:latin typeface="微软雅黑"/>
                <a:ea typeface="微软雅黑"/>
                <a:sym typeface="方正兰亭黑_GBK" pitchFamily="2" charset="-122"/>
              </a:endParaRPr>
            </a:p>
          </p:txBody>
        </p:sp>
        <p:sp>
          <p:nvSpPr>
            <p:cNvPr id="61" name="Freeform 19">
              <a:extLst>
                <a:ext uri="{FF2B5EF4-FFF2-40B4-BE49-F238E27FC236}">
                  <a16:creationId xmlns:a16="http://schemas.microsoft.com/office/drawing/2014/main" xmlns="" id="{1DD5AE1F-60CF-410D-BAE7-5D77CE1E21D1}"/>
                </a:ext>
              </a:extLst>
            </p:cNvPr>
            <p:cNvSpPr>
              <a:spLocks noChangeArrowheads="1"/>
            </p:cNvSpPr>
            <p:nvPr/>
          </p:nvSpPr>
          <p:spPr bwMode="auto">
            <a:xfrm>
              <a:off x="1950456" y="3214688"/>
              <a:ext cx="958414" cy="1052052"/>
            </a:xfrm>
            <a:custGeom>
              <a:avLst/>
              <a:gdLst>
                <a:gd name="T0" fmla="*/ 1325 w 569"/>
                <a:gd name="T1" fmla="*/ 745 h 617"/>
                <a:gd name="T2" fmla="*/ 1406 w 569"/>
                <a:gd name="T3" fmla="*/ 690 h 617"/>
                <a:gd name="T4" fmla="*/ 1325 w 569"/>
                <a:gd name="T5" fmla="*/ 677 h 617"/>
                <a:gd name="T6" fmla="*/ 1244 w 569"/>
                <a:gd name="T7" fmla="*/ 638 h 617"/>
                <a:gd name="T8" fmla="*/ 1166 w 569"/>
                <a:gd name="T9" fmla="*/ 599 h 617"/>
                <a:gd name="T10" fmla="*/ 1206 w 569"/>
                <a:gd name="T11" fmla="*/ 531 h 617"/>
                <a:gd name="T12" fmla="*/ 1185 w 569"/>
                <a:gd name="T13" fmla="*/ 413 h 617"/>
                <a:gd name="T14" fmla="*/ 1065 w 569"/>
                <a:gd name="T15" fmla="*/ 373 h 617"/>
                <a:gd name="T16" fmla="*/ 1043 w 569"/>
                <a:gd name="T17" fmla="*/ 293 h 617"/>
                <a:gd name="T18" fmla="*/ 1125 w 569"/>
                <a:gd name="T19" fmla="*/ 279 h 617"/>
                <a:gd name="T20" fmla="*/ 1283 w 569"/>
                <a:gd name="T21" fmla="*/ 266 h 617"/>
                <a:gd name="T22" fmla="*/ 1283 w 569"/>
                <a:gd name="T23" fmla="*/ 186 h 617"/>
                <a:gd name="T24" fmla="*/ 1166 w 569"/>
                <a:gd name="T25" fmla="*/ 186 h 617"/>
                <a:gd name="T26" fmla="*/ 1084 w 569"/>
                <a:gd name="T27" fmla="*/ 106 h 617"/>
                <a:gd name="T28" fmla="*/ 1023 w 569"/>
                <a:gd name="T29" fmla="*/ 159 h 617"/>
                <a:gd name="T30" fmla="*/ 964 w 569"/>
                <a:gd name="T31" fmla="*/ 239 h 617"/>
                <a:gd name="T32" fmla="*/ 922 w 569"/>
                <a:gd name="T33" fmla="*/ 399 h 617"/>
                <a:gd name="T34" fmla="*/ 844 w 569"/>
                <a:gd name="T35" fmla="*/ 373 h 617"/>
                <a:gd name="T36" fmla="*/ 722 w 569"/>
                <a:gd name="T37" fmla="*/ 399 h 617"/>
                <a:gd name="T38" fmla="*/ 682 w 569"/>
                <a:gd name="T39" fmla="*/ 373 h 617"/>
                <a:gd name="T40" fmla="*/ 582 w 569"/>
                <a:gd name="T41" fmla="*/ 173 h 617"/>
                <a:gd name="T42" fmla="*/ 543 w 569"/>
                <a:gd name="T43" fmla="*/ 186 h 617"/>
                <a:gd name="T44" fmla="*/ 523 w 569"/>
                <a:gd name="T45" fmla="*/ 122 h 617"/>
                <a:gd name="T46" fmla="*/ 402 w 569"/>
                <a:gd name="T47" fmla="*/ 66 h 617"/>
                <a:gd name="T48" fmla="*/ 341 w 569"/>
                <a:gd name="T49" fmla="*/ 135 h 617"/>
                <a:gd name="T50" fmla="*/ 341 w 569"/>
                <a:gd name="T51" fmla="*/ 0 h 617"/>
                <a:gd name="T52" fmla="*/ 281 w 569"/>
                <a:gd name="T53" fmla="*/ 0 h 617"/>
                <a:gd name="T54" fmla="*/ 240 w 569"/>
                <a:gd name="T55" fmla="*/ 53 h 617"/>
                <a:gd name="T56" fmla="*/ 221 w 569"/>
                <a:gd name="T57" fmla="*/ 106 h 617"/>
                <a:gd name="T58" fmla="*/ 200 w 569"/>
                <a:gd name="T59" fmla="*/ 159 h 617"/>
                <a:gd name="T60" fmla="*/ 260 w 569"/>
                <a:gd name="T61" fmla="*/ 186 h 617"/>
                <a:gd name="T62" fmla="*/ 221 w 569"/>
                <a:gd name="T63" fmla="*/ 399 h 617"/>
                <a:gd name="T64" fmla="*/ 60 w 569"/>
                <a:gd name="T65" fmla="*/ 466 h 617"/>
                <a:gd name="T66" fmla="*/ 20 w 569"/>
                <a:gd name="T67" fmla="*/ 518 h 617"/>
                <a:gd name="T68" fmla="*/ 0 w 569"/>
                <a:gd name="T69" fmla="*/ 623 h 617"/>
                <a:gd name="T70" fmla="*/ 121 w 569"/>
                <a:gd name="T71" fmla="*/ 611 h 617"/>
                <a:gd name="T72" fmla="*/ 200 w 569"/>
                <a:gd name="T73" fmla="*/ 651 h 617"/>
                <a:gd name="T74" fmla="*/ 221 w 569"/>
                <a:gd name="T75" fmla="*/ 677 h 617"/>
                <a:gd name="T76" fmla="*/ 240 w 569"/>
                <a:gd name="T77" fmla="*/ 745 h 617"/>
                <a:gd name="T78" fmla="*/ 301 w 569"/>
                <a:gd name="T79" fmla="*/ 772 h 617"/>
                <a:gd name="T80" fmla="*/ 281 w 569"/>
                <a:gd name="T81" fmla="*/ 838 h 617"/>
                <a:gd name="T82" fmla="*/ 260 w 569"/>
                <a:gd name="T83" fmla="*/ 876 h 617"/>
                <a:gd name="T84" fmla="*/ 362 w 569"/>
                <a:gd name="T85" fmla="*/ 930 h 617"/>
                <a:gd name="T86" fmla="*/ 501 w 569"/>
                <a:gd name="T87" fmla="*/ 959 h 617"/>
                <a:gd name="T88" fmla="*/ 560 w 569"/>
                <a:gd name="T89" fmla="*/ 943 h 617"/>
                <a:gd name="T90" fmla="*/ 582 w 569"/>
                <a:gd name="T91" fmla="*/ 997 h 617"/>
                <a:gd name="T92" fmla="*/ 662 w 569"/>
                <a:gd name="T93" fmla="*/ 984 h 617"/>
                <a:gd name="T94" fmla="*/ 682 w 569"/>
                <a:gd name="T95" fmla="*/ 851 h 617"/>
                <a:gd name="T96" fmla="*/ 823 w 569"/>
                <a:gd name="T97" fmla="*/ 838 h 617"/>
                <a:gd name="T98" fmla="*/ 882 w 569"/>
                <a:gd name="T99" fmla="*/ 851 h 617"/>
                <a:gd name="T100" fmla="*/ 964 w 569"/>
                <a:gd name="T101" fmla="*/ 851 h 617"/>
                <a:gd name="T102" fmla="*/ 1043 w 569"/>
                <a:gd name="T103" fmla="*/ 866 h 617"/>
                <a:gd name="T104" fmla="*/ 1106 w 569"/>
                <a:gd name="T105" fmla="*/ 838 h 617"/>
                <a:gd name="T106" fmla="*/ 1227 w 569"/>
                <a:gd name="T107" fmla="*/ 784 h 617"/>
                <a:gd name="T108" fmla="*/ 1305 w 569"/>
                <a:gd name="T109" fmla="*/ 772 h 61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69"/>
                <a:gd name="T166" fmla="*/ 0 h 617"/>
                <a:gd name="T167" fmla="*/ 569 w 569"/>
                <a:gd name="T168" fmla="*/ 617 h 61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grpFill/>
            <a:ln w="9525" cmpd="sng">
              <a:solidFill>
                <a:schemeClr val="bg1"/>
              </a:solidFill>
              <a:bevel/>
              <a:headEnd/>
              <a:tailEnd/>
            </a:ln>
          </p:spPr>
          <p:txBody>
            <a:bodyPr/>
            <a:lstStyle/>
            <a:p>
              <a:endParaRPr lang="zh-CN" altLang="zh-CN" sz="1200" b="1">
                <a:solidFill>
                  <a:schemeClr val="bg1"/>
                </a:solidFill>
                <a:latin typeface="微软雅黑"/>
                <a:ea typeface="微软雅黑"/>
                <a:sym typeface="方正兰亭黑_GBK" pitchFamily="2" charset="-122"/>
              </a:endParaRPr>
            </a:p>
          </p:txBody>
        </p:sp>
        <p:sp>
          <p:nvSpPr>
            <p:cNvPr id="62" name="Freeform 20">
              <a:extLst>
                <a:ext uri="{FF2B5EF4-FFF2-40B4-BE49-F238E27FC236}">
                  <a16:creationId xmlns:a16="http://schemas.microsoft.com/office/drawing/2014/main" xmlns="" id="{190C5071-1400-4734-9F1D-8595DFAEF45A}"/>
                </a:ext>
              </a:extLst>
            </p:cNvPr>
            <p:cNvSpPr>
              <a:spLocks noChangeArrowheads="1"/>
            </p:cNvSpPr>
            <p:nvPr/>
          </p:nvSpPr>
          <p:spPr bwMode="auto">
            <a:xfrm>
              <a:off x="161137" y="1997820"/>
              <a:ext cx="2037330" cy="1340095"/>
            </a:xfrm>
            <a:custGeom>
              <a:avLst/>
              <a:gdLst>
                <a:gd name="T0" fmla="*/ 2979 w 1209"/>
                <a:gd name="T1" fmla="*/ 1217 h 785"/>
                <a:gd name="T2" fmla="*/ 2919 w 1209"/>
                <a:gd name="T3" fmla="*/ 1217 h 785"/>
                <a:gd name="T4" fmla="*/ 2919 w 1209"/>
                <a:gd name="T5" fmla="*/ 1311 h 785"/>
                <a:gd name="T6" fmla="*/ 2797 w 1209"/>
                <a:gd name="T7" fmla="*/ 1270 h 785"/>
                <a:gd name="T8" fmla="*/ 2736 w 1209"/>
                <a:gd name="T9" fmla="*/ 1257 h 785"/>
                <a:gd name="T10" fmla="*/ 2577 w 1209"/>
                <a:gd name="T11" fmla="*/ 1204 h 785"/>
                <a:gd name="T12" fmla="*/ 2618 w 1209"/>
                <a:gd name="T13" fmla="*/ 1161 h 785"/>
                <a:gd name="T14" fmla="*/ 2595 w 1209"/>
                <a:gd name="T15" fmla="*/ 1138 h 785"/>
                <a:gd name="T16" fmla="*/ 2517 w 1209"/>
                <a:gd name="T17" fmla="*/ 1110 h 785"/>
                <a:gd name="T18" fmla="*/ 2456 w 1209"/>
                <a:gd name="T19" fmla="*/ 1138 h 785"/>
                <a:gd name="T20" fmla="*/ 2334 w 1209"/>
                <a:gd name="T21" fmla="*/ 1084 h 785"/>
                <a:gd name="T22" fmla="*/ 2094 w 1209"/>
                <a:gd name="T23" fmla="*/ 1161 h 785"/>
                <a:gd name="T24" fmla="*/ 2034 w 1209"/>
                <a:gd name="T25" fmla="*/ 1204 h 785"/>
                <a:gd name="T26" fmla="*/ 1834 w 1209"/>
                <a:gd name="T27" fmla="*/ 1230 h 785"/>
                <a:gd name="T28" fmla="*/ 1650 w 1209"/>
                <a:gd name="T29" fmla="*/ 1190 h 785"/>
                <a:gd name="T30" fmla="*/ 1590 w 1209"/>
                <a:gd name="T31" fmla="*/ 1138 h 785"/>
                <a:gd name="T32" fmla="*/ 1468 w 1209"/>
                <a:gd name="T33" fmla="*/ 1177 h 785"/>
                <a:gd name="T34" fmla="*/ 1349 w 1209"/>
                <a:gd name="T35" fmla="*/ 1217 h 785"/>
                <a:gd name="T36" fmla="*/ 1147 w 1209"/>
                <a:gd name="T37" fmla="*/ 1124 h 785"/>
                <a:gd name="T38" fmla="*/ 1027 w 1209"/>
                <a:gd name="T39" fmla="*/ 1069 h 785"/>
                <a:gd name="T40" fmla="*/ 907 w 1209"/>
                <a:gd name="T41" fmla="*/ 1044 h 785"/>
                <a:gd name="T42" fmla="*/ 806 w 1209"/>
                <a:gd name="T43" fmla="*/ 990 h 785"/>
                <a:gd name="T44" fmla="*/ 684 w 1209"/>
                <a:gd name="T45" fmla="*/ 869 h 785"/>
                <a:gd name="T46" fmla="*/ 623 w 1209"/>
                <a:gd name="T47" fmla="*/ 854 h 785"/>
                <a:gd name="T48" fmla="*/ 523 w 1209"/>
                <a:gd name="T49" fmla="*/ 762 h 785"/>
                <a:gd name="T50" fmla="*/ 402 w 1209"/>
                <a:gd name="T51" fmla="*/ 643 h 785"/>
                <a:gd name="T52" fmla="*/ 301 w 1209"/>
                <a:gd name="T53" fmla="*/ 682 h 785"/>
                <a:gd name="T54" fmla="*/ 162 w 1209"/>
                <a:gd name="T55" fmla="*/ 549 h 785"/>
                <a:gd name="T56" fmla="*/ 79 w 1209"/>
                <a:gd name="T57" fmla="*/ 454 h 785"/>
                <a:gd name="T58" fmla="*/ 0 w 1209"/>
                <a:gd name="T59" fmla="*/ 429 h 785"/>
                <a:gd name="T60" fmla="*/ 41 w 1209"/>
                <a:gd name="T61" fmla="*/ 294 h 785"/>
                <a:gd name="T62" fmla="*/ 121 w 1209"/>
                <a:gd name="T63" fmla="*/ 321 h 785"/>
                <a:gd name="T64" fmla="*/ 200 w 1209"/>
                <a:gd name="T65" fmla="*/ 307 h 785"/>
                <a:gd name="T66" fmla="*/ 200 w 1209"/>
                <a:gd name="T67" fmla="*/ 214 h 785"/>
                <a:gd name="T68" fmla="*/ 141 w 1209"/>
                <a:gd name="T69" fmla="*/ 160 h 785"/>
                <a:gd name="T70" fmla="*/ 200 w 1209"/>
                <a:gd name="T71" fmla="*/ 80 h 785"/>
                <a:gd name="T72" fmla="*/ 384 w 1209"/>
                <a:gd name="T73" fmla="*/ 66 h 785"/>
                <a:gd name="T74" fmla="*/ 523 w 1209"/>
                <a:gd name="T75" fmla="*/ 13 h 785"/>
                <a:gd name="T76" fmla="*/ 723 w 1209"/>
                <a:gd name="T77" fmla="*/ 27 h 785"/>
                <a:gd name="T78" fmla="*/ 866 w 1209"/>
                <a:gd name="T79" fmla="*/ 93 h 785"/>
                <a:gd name="T80" fmla="*/ 1087 w 1209"/>
                <a:gd name="T81" fmla="*/ 93 h 785"/>
                <a:gd name="T82" fmla="*/ 1329 w 1209"/>
                <a:gd name="T83" fmla="*/ 66 h 785"/>
                <a:gd name="T84" fmla="*/ 1672 w 1209"/>
                <a:gd name="T85" fmla="*/ 93 h 785"/>
                <a:gd name="T86" fmla="*/ 1791 w 1209"/>
                <a:gd name="T87" fmla="*/ 122 h 785"/>
                <a:gd name="T88" fmla="*/ 1771 w 1209"/>
                <a:gd name="T89" fmla="*/ 160 h 785"/>
                <a:gd name="T90" fmla="*/ 1834 w 1209"/>
                <a:gd name="T91" fmla="*/ 227 h 785"/>
                <a:gd name="T92" fmla="*/ 1791 w 1209"/>
                <a:gd name="T93" fmla="*/ 307 h 785"/>
                <a:gd name="T94" fmla="*/ 1751 w 1209"/>
                <a:gd name="T95" fmla="*/ 416 h 785"/>
                <a:gd name="T96" fmla="*/ 1851 w 1209"/>
                <a:gd name="T97" fmla="*/ 535 h 785"/>
                <a:gd name="T98" fmla="*/ 2094 w 1209"/>
                <a:gd name="T99" fmla="*/ 615 h 785"/>
                <a:gd name="T100" fmla="*/ 2355 w 1209"/>
                <a:gd name="T101" fmla="*/ 695 h 785"/>
                <a:gd name="T102" fmla="*/ 2497 w 1209"/>
                <a:gd name="T103" fmla="*/ 708 h 785"/>
                <a:gd name="T104" fmla="*/ 2535 w 1209"/>
                <a:gd name="T105" fmla="*/ 804 h 785"/>
                <a:gd name="T106" fmla="*/ 2618 w 1209"/>
                <a:gd name="T107" fmla="*/ 830 h 785"/>
                <a:gd name="T108" fmla="*/ 2655 w 1209"/>
                <a:gd name="T109" fmla="*/ 790 h 785"/>
                <a:gd name="T110" fmla="*/ 2718 w 1209"/>
                <a:gd name="T111" fmla="*/ 804 h 785"/>
                <a:gd name="T112" fmla="*/ 2756 w 1209"/>
                <a:gd name="T113" fmla="*/ 776 h 785"/>
                <a:gd name="T114" fmla="*/ 2857 w 1209"/>
                <a:gd name="T115" fmla="*/ 737 h 785"/>
                <a:gd name="T116" fmla="*/ 2960 w 1209"/>
                <a:gd name="T117" fmla="*/ 762 h 785"/>
                <a:gd name="T118" fmla="*/ 3039 w 1209"/>
                <a:gd name="T119" fmla="*/ 895 h 785"/>
                <a:gd name="T120" fmla="*/ 3039 w 1209"/>
                <a:gd name="T121" fmla="*/ 963 h 785"/>
                <a:gd name="T122" fmla="*/ 3019 w 1209"/>
                <a:gd name="T123" fmla="*/ 1190 h 78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209"/>
                <a:gd name="T187" fmla="*/ 0 h 785"/>
                <a:gd name="T188" fmla="*/ 1209 w 1209"/>
                <a:gd name="T189" fmla="*/ 785 h 78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grpFill/>
            <a:ln w="9525" cmpd="sng">
              <a:solidFill>
                <a:schemeClr val="bg1"/>
              </a:solidFill>
              <a:bevel/>
              <a:headEnd/>
              <a:tailEnd/>
            </a:ln>
          </p:spPr>
          <p:txBody>
            <a:bodyPr/>
            <a:lstStyle/>
            <a:p>
              <a:endParaRPr lang="zh-CN" altLang="zh-CN" sz="1200" b="1">
                <a:solidFill>
                  <a:schemeClr val="bg1"/>
                </a:solidFill>
                <a:latin typeface="微软雅黑"/>
                <a:ea typeface="微软雅黑"/>
                <a:sym typeface="方正兰亭黑_GBK" pitchFamily="2" charset="-122"/>
              </a:endParaRPr>
            </a:p>
          </p:txBody>
        </p:sp>
        <p:sp>
          <p:nvSpPr>
            <p:cNvPr id="63" name="Freeform 21">
              <a:extLst>
                <a:ext uri="{FF2B5EF4-FFF2-40B4-BE49-F238E27FC236}">
                  <a16:creationId xmlns:a16="http://schemas.microsoft.com/office/drawing/2014/main" xmlns="" id="{A20AEA97-D41E-41B0-B8DB-FB6C5A532407}"/>
                </a:ext>
              </a:extLst>
            </p:cNvPr>
            <p:cNvSpPr>
              <a:spLocks noChangeArrowheads="1"/>
            </p:cNvSpPr>
            <p:nvPr/>
          </p:nvSpPr>
          <p:spPr bwMode="auto">
            <a:xfrm>
              <a:off x="2075162" y="2546180"/>
              <a:ext cx="1279286" cy="1079778"/>
            </a:xfrm>
            <a:custGeom>
              <a:avLst/>
              <a:gdLst>
                <a:gd name="T0" fmla="*/ 1730 w 761"/>
                <a:gd name="T1" fmla="*/ 812 h 633"/>
                <a:gd name="T2" fmla="*/ 1670 w 761"/>
                <a:gd name="T3" fmla="*/ 838 h 633"/>
                <a:gd name="T4" fmla="*/ 1630 w 761"/>
                <a:gd name="T5" fmla="*/ 812 h 633"/>
                <a:gd name="T6" fmla="*/ 1512 w 761"/>
                <a:gd name="T7" fmla="*/ 719 h 633"/>
                <a:gd name="T8" fmla="*/ 1453 w 761"/>
                <a:gd name="T9" fmla="*/ 707 h 633"/>
                <a:gd name="T10" fmla="*/ 1371 w 761"/>
                <a:gd name="T11" fmla="*/ 732 h 633"/>
                <a:gd name="T12" fmla="*/ 1332 w 761"/>
                <a:gd name="T13" fmla="*/ 786 h 633"/>
                <a:gd name="T14" fmla="*/ 1273 w 761"/>
                <a:gd name="T15" fmla="*/ 773 h 633"/>
                <a:gd name="T16" fmla="*/ 1173 w 761"/>
                <a:gd name="T17" fmla="*/ 786 h 633"/>
                <a:gd name="T18" fmla="*/ 1254 w 761"/>
                <a:gd name="T19" fmla="*/ 825 h 633"/>
                <a:gd name="T20" fmla="*/ 1133 w 761"/>
                <a:gd name="T21" fmla="*/ 880 h 633"/>
                <a:gd name="T22" fmla="*/ 1035 w 761"/>
                <a:gd name="T23" fmla="*/ 867 h 633"/>
                <a:gd name="T24" fmla="*/ 974 w 761"/>
                <a:gd name="T25" fmla="*/ 759 h 633"/>
                <a:gd name="T26" fmla="*/ 894 w 761"/>
                <a:gd name="T27" fmla="*/ 812 h 633"/>
                <a:gd name="T28" fmla="*/ 834 w 761"/>
                <a:gd name="T29" fmla="*/ 838 h 633"/>
                <a:gd name="T30" fmla="*/ 735 w 761"/>
                <a:gd name="T31" fmla="*/ 894 h 633"/>
                <a:gd name="T32" fmla="*/ 675 w 761"/>
                <a:gd name="T33" fmla="*/ 1052 h 633"/>
                <a:gd name="T34" fmla="*/ 619 w 761"/>
                <a:gd name="T35" fmla="*/ 1052 h 633"/>
                <a:gd name="T36" fmla="*/ 537 w 761"/>
                <a:gd name="T37" fmla="*/ 1039 h 633"/>
                <a:gd name="T38" fmla="*/ 498 w 761"/>
                <a:gd name="T39" fmla="*/ 960 h 633"/>
                <a:gd name="T40" fmla="*/ 360 w 761"/>
                <a:gd name="T41" fmla="*/ 825 h 633"/>
                <a:gd name="T42" fmla="*/ 319 w 761"/>
                <a:gd name="T43" fmla="*/ 800 h 633"/>
                <a:gd name="T44" fmla="*/ 259 w 761"/>
                <a:gd name="T45" fmla="*/ 707 h 633"/>
                <a:gd name="T46" fmla="*/ 199 w 761"/>
                <a:gd name="T47" fmla="*/ 773 h 633"/>
                <a:gd name="T48" fmla="*/ 179 w 761"/>
                <a:gd name="T49" fmla="*/ 414 h 633"/>
                <a:gd name="T50" fmla="*/ 179 w 761"/>
                <a:gd name="T51" fmla="*/ 359 h 633"/>
                <a:gd name="T52" fmla="*/ 101 w 761"/>
                <a:gd name="T53" fmla="*/ 227 h 633"/>
                <a:gd name="T54" fmla="*/ 0 w 761"/>
                <a:gd name="T55" fmla="*/ 173 h 633"/>
                <a:gd name="T56" fmla="*/ 20 w 761"/>
                <a:gd name="T57" fmla="*/ 106 h 633"/>
                <a:gd name="T58" fmla="*/ 41 w 761"/>
                <a:gd name="T59" fmla="*/ 53 h 633"/>
                <a:gd name="T60" fmla="*/ 79 w 761"/>
                <a:gd name="T61" fmla="*/ 0 h 633"/>
                <a:gd name="T62" fmla="*/ 158 w 761"/>
                <a:gd name="T63" fmla="*/ 27 h 633"/>
                <a:gd name="T64" fmla="*/ 218 w 761"/>
                <a:gd name="T65" fmla="*/ 135 h 633"/>
                <a:gd name="T66" fmla="*/ 319 w 761"/>
                <a:gd name="T67" fmla="*/ 200 h 633"/>
                <a:gd name="T68" fmla="*/ 377 w 761"/>
                <a:gd name="T69" fmla="*/ 173 h 633"/>
                <a:gd name="T70" fmla="*/ 438 w 761"/>
                <a:gd name="T71" fmla="*/ 214 h 633"/>
                <a:gd name="T72" fmla="*/ 558 w 761"/>
                <a:gd name="T73" fmla="*/ 159 h 633"/>
                <a:gd name="T74" fmla="*/ 716 w 761"/>
                <a:gd name="T75" fmla="*/ 159 h 633"/>
                <a:gd name="T76" fmla="*/ 735 w 761"/>
                <a:gd name="T77" fmla="*/ 66 h 633"/>
                <a:gd name="T78" fmla="*/ 795 w 761"/>
                <a:gd name="T79" fmla="*/ 53 h 633"/>
                <a:gd name="T80" fmla="*/ 855 w 761"/>
                <a:gd name="T81" fmla="*/ 80 h 633"/>
                <a:gd name="T82" fmla="*/ 995 w 761"/>
                <a:gd name="T83" fmla="*/ 122 h 633"/>
                <a:gd name="T84" fmla="*/ 1035 w 761"/>
                <a:gd name="T85" fmla="*/ 227 h 633"/>
                <a:gd name="T86" fmla="*/ 1173 w 761"/>
                <a:gd name="T87" fmla="*/ 266 h 633"/>
                <a:gd name="T88" fmla="*/ 1273 w 761"/>
                <a:gd name="T89" fmla="*/ 227 h 633"/>
                <a:gd name="T90" fmla="*/ 1371 w 761"/>
                <a:gd name="T91" fmla="*/ 239 h 633"/>
                <a:gd name="T92" fmla="*/ 1554 w 761"/>
                <a:gd name="T93" fmla="*/ 307 h 633"/>
                <a:gd name="T94" fmla="*/ 1752 w 761"/>
                <a:gd name="T95" fmla="*/ 374 h 633"/>
                <a:gd name="T96" fmla="*/ 1890 w 761"/>
                <a:gd name="T97" fmla="*/ 427 h 633"/>
                <a:gd name="T98" fmla="*/ 1850 w 761"/>
                <a:gd name="T99" fmla="*/ 493 h 633"/>
                <a:gd name="T100" fmla="*/ 1651 w 761"/>
                <a:gd name="T101" fmla="*/ 520 h 633"/>
                <a:gd name="T102" fmla="*/ 1609 w 761"/>
                <a:gd name="T103" fmla="*/ 559 h 633"/>
                <a:gd name="T104" fmla="*/ 1630 w 761"/>
                <a:gd name="T105" fmla="*/ 600 h 633"/>
                <a:gd name="T106" fmla="*/ 1630 w 761"/>
                <a:gd name="T107" fmla="*/ 627 h 633"/>
                <a:gd name="T108" fmla="*/ 1752 w 761"/>
                <a:gd name="T109" fmla="*/ 759 h 6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61"/>
                <a:gd name="T166" fmla="*/ 0 h 633"/>
                <a:gd name="T167" fmla="*/ 761 w 761"/>
                <a:gd name="T168" fmla="*/ 633 h 6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61" h="633">
                  <a:moveTo>
                    <a:pt x="696" y="480"/>
                  </a:moveTo>
                  <a:lnTo>
                    <a:pt x="696" y="488"/>
                  </a:lnTo>
                  <a:lnTo>
                    <a:pt x="688" y="504"/>
                  </a:lnTo>
                  <a:lnTo>
                    <a:pt x="672" y="504"/>
                  </a:lnTo>
                  <a:lnTo>
                    <a:pt x="664" y="488"/>
                  </a:lnTo>
                  <a:lnTo>
                    <a:pt x="656" y="488"/>
                  </a:lnTo>
                  <a:lnTo>
                    <a:pt x="632" y="432"/>
                  </a:lnTo>
                  <a:lnTo>
                    <a:pt x="608" y="432"/>
                  </a:lnTo>
                  <a:lnTo>
                    <a:pt x="592" y="416"/>
                  </a:lnTo>
                  <a:lnTo>
                    <a:pt x="584" y="424"/>
                  </a:lnTo>
                  <a:lnTo>
                    <a:pt x="576" y="456"/>
                  </a:lnTo>
                  <a:lnTo>
                    <a:pt x="552" y="440"/>
                  </a:lnTo>
                  <a:lnTo>
                    <a:pt x="552" y="464"/>
                  </a:lnTo>
                  <a:lnTo>
                    <a:pt x="536" y="472"/>
                  </a:lnTo>
                  <a:lnTo>
                    <a:pt x="528" y="464"/>
                  </a:lnTo>
                  <a:lnTo>
                    <a:pt x="512" y="464"/>
                  </a:lnTo>
                  <a:lnTo>
                    <a:pt x="488" y="456"/>
                  </a:lnTo>
                  <a:lnTo>
                    <a:pt x="472" y="472"/>
                  </a:lnTo>
                  <a:lnTo>
                    <a:pt x="480" y="496"/>
                  </a:lnTo>
                  <a:lnTo>
                    <a:pt x="504" y="496"/>
                  </a:lnTo>
                  <a:lnTo>
                    <a:pt x="512" y="528"/>
                  </a:lnTo>
                  <a:lnTo>
                    <a:pt x="456" y="528"/>
                  </a:lnTo>
                  <a:lnTo>
                    <a:pt x="440" y="504"/>
                  </a:lnTo>
                  <a:lnTo>
                    <a:pt x="416" y="520"/>
                  </a:lnTo>
                  <a:lnTo>
                    <a:pt x="392" y="504"/>
                  </a:lnTo>
                  <a:lnTo>
                    <a:pt x="392" y="456"/>
                  </a:lnTo>
                  <a:lnTo>
                    <a:pt x="360" y="456"/>
                  </a:lnTo>
                  <a:lnTo>
                    <a:pt x="360" y="488"/>
                  </a:lnTo>
                  <a:lnTo>
                    <a:pt x="336" y="496"/>
                  </a:lnTo>
                  <a:lnTo>
                    <a:pt x="336" y="504"/>
                  </a:lnTo>
                  <a:lnTo>
                    <a:pt x="312" y="536"/>
                  </a:lnTo>
                  <a:lnTo>
                    <a:pt x="296" y="536"/>
                  </a:lnTo>
                  <a:lnTo>
                    <a:pt x="296" y="632"/>
                  </a:lnTo>
                  <a:lnTo>
                    <a:pt x="272" y="632"/>
                  </a:lnTo>
                  <a:lnTo>
                    <a:pt x="264" y="616"/>
                  </a:lnTo>
                  <a:lnTo>
                    <a:pt x="248" y="632"/>
                  </a:lnTo>
                  <a:lnTo>
                    <a:pt x="216" y="632"/>
                  </a:lnTo>
                  <a:lnTo>
                    <a:pt x="216" y="624"/>
                  </a:lnTo>
                  <a:lnTo>
                    <a:pt x="200" y="616"/>
                  </a:lnTo>
                  <a:lnTo>
                    <a:pt x="200" y="576"/>
                  </a:lnTo>
                  <a:lnTo>
                    <a:pt x="160" y="496"/>
                  </a:lnTo>
                  <a:lnTo>
                    <a:pt x="144" y="496"/>
                  </a:lnTo>
                  <a:lnTo>
                    <a:pt x="144" y="504"/>
                  </a:lnTo>
                  <a:lnTo>
                    <a:pt x="128" y="480"/>
                  </a:lnTo>
                  <a:lnTo>
                    <a:pt x="136" y="472"/>
                  </a:lnTo>
                  <a:lnTo>
                    <a:pt x="104" y="424"/>
                  </a:lnTo>
                  <a:lnTo>
                    <a:pt x="88" y="432"/>
                  </a:lnTo>
                  <a:lnTo>
                    <a:pt x="80" y="464"/>
                  </a:lnTo>
                  <a:lnTo>
                    <a:pt x="64" y="472"/>
                  </a:lnTo>
                  <a:lnTo>
                    <a:pt x="72" y="248"/>
                  </a:lnTo>
                  <a:lnTo>
                    <a:pt x="56" y="224"/>
                  </a:lnTo>
                  <a:lnTo>
                    <a:pt x="72" y="216"/>
                  </a:lnTo>
                  <a:lnTo>
                    <a:pt x="40" y="160"/>
                  </a:lnTo>
                  <a:lnTo>
                    <a:pt x="40" y="136"/>
                  </a:lnTo>
                  <a:lnTo>
                    <a:pt x="16" y="112"/>
                  </a:lnTo>
                  <a:lnTo>
                    <a:pt x="0" y="104"/>
                  </a:lnTo>
                  <a:lnTo>
                    <a:pt x="0" y="96"/>
                  </a:lnTo>
                  <a:lnTo>
                    <a:pt x="8" y="64"/>
                  </a:lnTo>
                  <a:lnTo>
                    <a:pt x="24" y="48"/>
                  </a:lnTo>
                  <a:lnTo>
                    <a:pt x="16" y="32"/>
                  </a:lnTo>
                  <a:lnTo>
                    <a:pt x="16" y="0"/>
                  </a:lnTo>
                  <a:lnTo>
                    <a:pt x="32" y="0"/>
                  </a:lnTo>
                  <a:lnTo>
                    <a:pt x="40" y="16"/>
                  </a:lnTo>
                  <a:lnTo>
                    <a:pt x="64" y="16"/>
                  </a:lnTo>
                  <a:lnTo>
                    <a:pt x="88" y="40"/>
                  </a:lnTo>
                  <a:lnTo>
                    <a:pt x="88" y="80"/>
                  </a:lnTo>
                  <a:lnTo>
                    <a:pt x="104" y="80"/>
                  </a:lnTo>
                  <a:lnTo>
                    <a:pt x="128" y="120"/>
                  </a:lnTo>
                  <a:lnTo>
                    <a:pt x="152" y="112"/>
                  </a:lnTo>
                  <a:lnTo>
                    <a:pt x="152" y="104"/>
                  </a:lnTo>
                  <a:lnTo>
                    <a:pt x="160" y="112"/>
                  </a:lnTo>
                  <a:lnTo>
                    <a:pt x="176" y="128"/>
                  </a:lnTo>
                  <a:lnTo>
                    <a:pt x="216" y="128"/>
                  </a:lnTo>
                  <a:lnTo>
                    <a:pt x="224" y="96"/>
                  </a:lnTo>
                  <a:lnTo>
                    <a:pt x="256" y="88"/>
                  </a:lnTo>
                  <a:lnTo>
                    <a:pt x="288" y="96"/>
                  </a:lnTo>
                  <a:lnTo>
                    <a:pt x="304" y="72"/>
                  </a:lnTo>
                  <a:lnTo>
                    <a:pt x="296" y="40"/>
                  </a:lnTo>
                  <a:lnTo>
                    <a:pt x="296" y="32"/>
                  </a:lnTo>
                  <a:lnTo>
                    <a:pt x="320" y="32"/>
                  </a:lnTo>
                  <a:lnTo>
                    <a:pt x="336" y="24"/>
                  </a:lnTo>
                  <a:lnTo>
                    <a:pt x="344" y="48"/>
                  </a:lnTo>
                  <a:lnTo>
                    <a:pt x="384" y="72"/>
                  </a:lnTo>
                  <a:lnTo>
                    <a:pt x="400" y="72"/>
                  </a:lnTo>
                  <a:lnTo>
                    <a:pt x="400" y="88"/>
                  </a:lnTo>
                  <a:lnTo>
                    <a:pt x="416" y="136"/>
                  </a:lnTo>
                  <a:lnTo>
                    <a:pt x="432" y="152"/>
                  </a:lnTo>
                  <a:lnTo>
                    <a:pt x="472" y="160"/>
                  </a:lnTo>
                  <a:lnTo>
                    <a:pt x="496" y="128"/>
                  </a:lnTo>
                  <a:lnTo>
                    <a:pt x="512" y="136"/>
                  </a:lnTo>
                  <a:lnTo>
                    <a:pt x="520" y="152"/>
                  </a:lnTo>
                  <a:lnTo>
                    <a:pt x="552" y="144"/>
                  </a:lnTo>
                  <a:lnTo>
                    <a:pt x="592" y="176"/>
                  </a:lnTo>
                  <a:lnTo>
                    <a:pt x="624" y="184"/>
                  </a:lnTo>
                  <a:lnTo>
                    <a:pt x="656" y="192"/>
                  </a:lnTo>
                  <a:lnTo>
                    <a:pt x="704" y="224"/>
                  </a:lnTo>
                  <a:lnTo>
                    <a:pt x="728" y="232"/>
                  </a:lnTo>
                  <a:lnTo>
                    <a:pt x="760" y="256"/>
                  </a:lnTo>
                  <a:lnTo>
                    <a:pt x="760" y="296"/>
                  </a:lnTo>
                  <a:lnTo>
                    <a:pt x="744" y="296"/>
                  </a:lnTo>
                  <a:lnTo>
                    <a:pt x="712" y="312"/>
                  </a:lnTo>
                  <a:lnTo>
                    <a:pt x="664" y="312"/>
                  </a:lnTo>
                  <a:lnTo>
                    <a:pt x="648" y="328"/>
                  </a:lnTo>
                  <a:lnTo>
                    <a:pt x="648" y="336"/>
                  </a:lnTo>
                  <a:lnTo>
                    <a:pt x="656" y="352"/>
                  </a:lnTo>
                  <a:lnTo>
                    <a:pt x="656" y="360"/>
                  </a:lnTo>
                  <a:lnTo>
                    <a:pt x="648" y="376"/>
                  </a:lnTo>
                  <a:lnTo>
                    <a:pt x="656" y="376"/>
                  </a:lnTo>
                  <a:lnTo>
                    <a:pt x="696" y="424"/>
                  </a:lnTo>
                  <a:lnTo>
                    <a:pt x="704" y="456"/>
                  </a:lnTo>
                  <a:lnTo>
                    <a:pt x="696" y="480"/>
                  </a:lnTo>
                </a:path>
              </a:pathLst>
            </a:custGeom>
            <a:grpFill/>
            <a:ln w="9525" cmpd="sng">
              <a:solidFill>
                <a:schemeClr val="bg1"/>
              </a:solidFill>
              <a:bevel/>
              <a:headEnd/>
              <a:tailEnd/>
            </a:ln>
          </p:spPr>
          <p:txBody>
            <a:bodyPr/>
            <a:lstStyle/>
            <a:p>
              <a:endParaRPr lang="zh-CN" altLang="zh-CN" sz="1200" b="1">
                <a:solidFill>
                  <a:schemeClr val="bg1"/>
                </a:solidFill>
                <a:latin typeface="微软雅黑"/>
                <a:ea typeface="微软雅黑"/>
                <a:sym typeface="方正兰亭黑_GBK" pitchFamily="2" charset="-122"/>
              </a:endParaRPr>
            </a:p>
          </p:txBody>
        </p:sp>
        <p:sp>
          <p:nvSpPr>
            <p:cNvPr id="64" name="Freeform 22">
              <a:extLst>
                <a:ext uri="{FF2B5EF4-FFF2-40B4-BE49-F238E27FC236}">
                  <a16:creationId xmlns:a16="http://schemas.microsoft.com/office/drawing/2014/main" xmlns="" id="{48158AD1-2908-4731-B1BF-0D84EFAD6566}"/>
                </a:ext>
              </a:extLst>
            </p:cNvPr>
            <p:cNvSpPr>
              <a:spLocks noChangeArrowheads="1"/>
            </p:cNvSpPr>
            <p:nvPr/>
          </p:nvSpPr>
          <p:spPr bwMode="auto">
            <a:xfrm>
              <a:off x="1333933" y="1794495"/>
              <a:ext cx="1321322" cy="1053592"/>
            </a:xfrm>
            <a:custGeom>
              <a:avLst/>
              <a:gdLst>
                <a:gd name="T0" fmla="*/ 1679 w 785"/>
                <a:gd name="T1" fmla="*/ 898 h 617"/>
                <a:gd name="T2" fmla="*/ 1541 w 785"/>
                <a:gd name="T3" fmla="*/ 951 h 617"/>
                <a:gd name="T4" fmla="*/ 1481 w 785"/>
                <a:gd name="T5" fmla="*/ 910 h 617"/>
                <a:gd name="T6" fmla="*/ 1420 w 785"/>
                <a:gd name="T7" fmla="*/ 938 h 617"/>
                <a:gd name="T8" fmla="*/ 1320 w 785"/>
                <a:gd name="T9" fmla="*/ 870 h 617"/>
                <a:gd name="T10" fmla="*/ 1260 w 785"/>
                <a:gd name="T11" fmla="*/ 765 h 617"/>
                <a:gd name="T12" fmla="*/ 1181 w 785"/>
                <a:gd name="T13" fmla="*/ 737 h 617"/>
                <a:gd name="T14" fmla="*/ 1140 w 785"/>
                <a:gd name="T15" fmla="*/ 765 h 617"/>
                <a:gd name="T16" fmla="*/ 1160 w 785"/>
                <a:gd name="T17" fmla="*/ 804 h 617"/>
                <a:gd name="T18" fmla="*/ 1102 w 785"/>
                <a:gd name="T19" fmla="*/ 898 h 617"/>
                <a:gd name="T20" fmla="*/ 1140 w 785"/>
                <a:gd name="T21" fmla="*/ 925 h 617"/>
                <a:gd name="T22" fmla="*/ 1060 w 785"/>
                <a:gd name="T23" fmla="*/ 977 h 617"/>
                <a:gd name="T24" fmla="*/ 1002 w 785"/>
                <a:gd name="T25" fmla="*/ 1004 h 617"/>
                <a:gd name="T26" fmla="*/ 941 w 785"/>
                <a:gd name="T27" fmla="*/ 991 h 617"/>
                <a:gd name="T28" fmla="*/ 920 w 785"/>
                <a:gd name="T29" fmla="*/ 1018 h 617"/>
                <a:gd name="T30" fmla="*/ 841 w 785"/>
                <a:gd name="T31" fmla="*/ 1004 h 617"/>
                <a:gd name="T32" fmla="*/ 800 w 785"/>
                <a:gd name="T33" fmla="*/ 951 h 617"/>
                <a:gd name="T34" fmla="*/ 580 w 785"/>
                <a:gd name="T35" fmla="*/ 898 h 617"/>
                <a:gd name="T36" fmla="*/ 339 w 785"/>
                <a:gd name="T37" fmla="*/ 830 h 617"/>
                <a:gd name="T38" fmla="*/ 101 w 785"/>
                <a:gd name="T39" fmla="*/ 737 h 617"/>
                <a:gd name="T40" fmla="*/ 0 w 785"/>
                <a:gd name="T41" fmla="*/ 615 h 617"/>
                <a:gd name="T42" fmla="*/ 41 w 785"/>
                <a:gd name="T43" fmla="*/ 510 h 617"/>
                <a:gd name="T44" fmla="*/ 79 w 785"/>
                <a:gd name="T45" fmla="*/ 416 h 617"/>
                <a:gd name="T46" fmla="*/ 20 w 785"/>
                <a:gd name="T47" fmla="*/ 361 h 617"/>
                <a:gd name="T48" fmla="*/ 121 w 785"/>
                <a:gd name="T49" fmla="*/ 349 h 617"/>
                <a:gd name="T50" fmla="*/ 259 w 785"/>
                <a:gd name="T51" fmla="*/ 375 h 617"/>
                <a:gd name="T52" fmla="*/ 239 w 785"/>
                <a:gd name="T53" fmla="*/ 308 h 617"/>
                <a:gd name="T54" fmla="*/ 321 w 785"/>
                <a:gd name="T55" fmla="*/ 227 h 617"/>
                <a:gd name="T56" fmla="*/ 221 w 785"/>
                <a:gd name="T57" fmla="*/ 122 h 617"/>
                <a:gd name="T58" fmla="*/ 381 w 785"/>
                <a:gd name="T59" fmla="*/ 27 h 617"/>
                <a:gd name="T60" fmla="*/ 722 w 785"/>
                <a:gd name="T61" fmla="*/ 0 h 617"/>
                <a:gd name="T62" fmla="*/ 961 w 785"/>
                <a:gd name="T63" fmla="*/ 67 h 617"/>
                <a:gd name="T64" fmla="*/ 1140 w 785"/>
                <a:gd name="T65" fmla="*/ 173 h 617"/>
                <a:gd name="T66" fmla="*/ 1181 w 785"/>
                <a:gd name="T67" fmla="*/ 80 h 617"/>
                <a:gd name="T68" fmla="*/ 1320 w 785"/>
                <a:gd name="T69" fmla="*/ 122 h 617"/>
                <a:gd name="T70" fmla="*/ 1481 w 785"/>
                <a:gd name="T71" fmla="*/ 161 h 617"/>
                <a:gd name="T72" fmla="*/ 1642 w 785"/>
                <a:gd name="T73" fmla="*/ 201 h 617"/>
                <a:gd name="T74" fmla="*/ 1822 w 785"/>
                <a:gd name="T75" fmla="*/ 294 h 617"/>
                <a:gd name="T76" fmla="*/ 1922 w 785"/>
                <a:gd name="T77" fmla="*/ 388 h 617"/>
                <a:gd name="T78" fmla="*/ 1963 w 785"/>
                <a:gd name="T79" fmla="*/ 562 h 617"/>
                <a:gd name="T80" fmla="*/ 1880 w 785"/>
                <a:gd name="T81" fmla="*/ 602 h 617"/>
                <a:gd name="T82" fmla="*/ 1780 w 785"/>
                <a:gd name="T83" fmla="*/ 682 h 617"/>
                <a:gd name="T84" fmla="*/ 1842 w 785"/>
                <a:gd name="T85" fmla="*/ 724 h 617"/>
                <a:gd name="T86" fmla="*/ 1761 w 785"/>
                <a:gd name="T87" fmla="*/ 765 h 617"/>
                <a:gd name="T88" fmla="*/ 1642 w 785"/>
                <a:gd name="T89" fmla="*/ 751 h 617"/>
                <a:gd name="T90" fmla="*/ 1663 w 785"/>
                <a:gd name="T91" fmla="*/ 817 h 617"/>
                <a:gd name="T92" fmla="*/ 1780 w 785"/>
                <a:gd name="T93" fmla="*/ 845 h 6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85"/>
                <a:gd name="T142" fmla="*/ 0 h 617"/>
                <a:gd name="T143" fmla="*/ 785 w 785"/>
                <a:gd name="T144" fmla="*/ 617 h 61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grpFill/>
            <a:ln w="9525" cmpd="sng">
              <a:solidFill>
                <a:schemeClr val="bg1"/>
              </a:solidFill>
              <a:bevel/>
              <a:headEnd/>
              <a:tailEnd/>
            </a:ln>
          </p:spPr>
          <p:txBody>
            <a:bodyPr/>
            <a:lstStyle/>
            <a:p>
              <a:endParaRPr lang="zh-CN" altLang="zh-CN" sz="1200" b="1">
                <a:solidFill>
                  <a:schemeClr val="bg1"/>
                </a:solidFill>
                <a:latin typeface="微软雅黑"/>
                <a:ea typeface="微软雅黑"/>
                <a:sym typeface="方正兰亭黑_GBK" pitchFamily="2" charset="-122"/>
              </a:endParaRPr>
            </a:p>
          </p:txBody>
        </p:sp>
        <p:sp>
          <p:nvSpPr>
            <p:cNvPr id="65" name="Freeform 23">
              <a:extLst>
                <a:ext uri="{FF2B5EF4-FFF2-40B4-BE49-F238E27FC236}">
                  <a16:creationId xmlns:a16="http://schemas.microsoft.com/office/drawing/2014/main" xmlns="" id="{3068EF24-26FB-49C8-9A6D-1E6EDA76B088}"/>
                </a:ext>
              </a:extLst>
            </p:cNvPr>
            <p:cNvSpPr>
              <a:spLocks noChangeArrowheads="1"/>
            </p:cNvSpPr>
            <p:nvPr/>
          </p:nvSpPr>
          <p:spPr bwMode="auto">
            <a:xfrm>
              <a:off x="3729967" y="3131509"/>
              <a:ext cx="514237" cy="728580"/>
            </a:xfrm>
            <a:custGeom>
              <a:avLst/>
              <a:gdLst>
                <a:gd name="T0" fmla="*/ 685 w 305"/>
                <a:gd name="T1" fmla="*/ 69 h 425"/>
                <a:gd name="T2" fmla="*/ 708 w 305"/>
                <a:gd name="T3" fmla="*/ 122 h 425"/>
                <a:gd name="T4" fmla="*/ 766 w 305"/>
                <a:gd name="T5" fmla="*/ 150 h 425"/>
                <a:gd name="T6" fmla="*/ 766 w 305"/>
                <a:gd name="T7" fmla="*/ 231 h 425"/>
                <a:gd name="T8" fmla="*/ 685 w 305"/>
                <a:gd name="T9" fmla="*/ 259 h 425"/>
                <a:gd name="T10" fmla="*/ 685 w 305"/>
                <a:gd name="T11" fmla="*/ 273 h 425"/>
                <a:gd name="T12" fmla="*/ 606 w 305"/>
                <a:gd name="T13" fmla="*/ 273 h 425"/>
                <a:gd name="T14" fmla="*/ 566 w 305"/>
                <a:gd name="T15" fmla="*/ 300 h 425"/>
                <a:gd name="T16" fmla="*/ 566 w 305"/>
                <a:gd name="T17" fmla="*/ 342 h 425"/>
                <a:gd name="T18" fmla="*/ 585 w 305"/>
                <a:gd name="T19" fmla="*/ 354 h 425"/>
                <a:gd name="T20" fmla="*/ 525 w 305"/>
                <a:gd name="T21" fmla="*/ 410 h 425"/>
                <a:gd name="T22" fmla="*/ 485 w 305"/>
                <a:gd name="T23" fmla="*/ 410 h 425"/>
                <a:gd name="T24" fmla="*/ 485 w 305"/>
                <a:gd name="T25" fmla="*/ 464 h 425"/>
                <a:gd name="T26" fmla="*/ 485 w 305"/>
                <a:gd name="T27" fmla="*/ 479 h 425"/>
                <a:gd name="T28" fmla="*/ 485 w 305"/>
                <a:gd name="T29" fmla="*/ 518 h 425"/>
                <a:gd name="T30" fmla="*/ 444 w 305"/>
                <a:gd name="T31" fmla="*/ 546 h 425"/>
                <a:gd name="T32" fmla="*/ 422 w 305"/>
                <a:gd name="T33" fmla="*/ 614 h 425"/>
                <a:gd name="T34" fmla="*/ 404 w 305"/>
                <a:gd name="T35" fmla="*/ 656 h 425"/>
                <a:gd name="T36" fmla="*/ 404 w 305"/>
                <a:gd name="T37" fmla="*/ 669 h 425"/>
                <a:gd name="T38" fmla="*/ 384 w 305"/>
                <a:gd name="T39" fmla="*/ 710 h 425"/>
                <a:gd name="T40" fmla="*/ 343 w 305"/>
                <a:gd name="T41" fmla="*/ 710 h 425"/>
                <a:gd name="T42" fmla="*/ 322 w 305"/>
                <a:gd name="T43" fmla="*/ 696 h 425"/>
                <a:gd name="T44" fmla="*/ 162 w 305"/>
                <a:gd name="T45" fmla="*/ 723 h 425"/>
                <a:gd name="T46" fmla="*/ 141 w 305"/>
                <a:gd name="T47" fmla="*/ 710 h 425"/>
                <a:gd name="T48" fmla="*/ 202 w 305"/>
                <a:gd name="T49" fmla="*/ 629 h 425"/>
                <a:gd name="T50" fmla="*/ 141 w 305"/>
                <a:gd name="T51" fmla="*/ 614 h 425"/>
                <a:gd name="T52" fmla="*/ 101 w 305"/>
                <a:gd name="T53" fmla="*/ 629 h 425"/>
                <a:gd name="T54" fmla="*/ 61 w 305"/>
                <a:gd name="T55" fmla="*/ 614 h 425"/>
                <a:gd name="T56" fmla="*/ 61 w 305"/>
                <a:gd name="T57" fmla="*/ 546 h 425"/>
                <a:gd name="T58" fmla="*/ 101 w 305"/>
                <a:gd name="T59" fmla="*/ 533 h 425"/>
                <a:gd name="T60" fmla="*/ 122 w 305"/>
                <a:gd name="T61" fmla="*/ 533 h 425"/>
                <a:gd name="T62" fmla="*/ 122 w 305"/>
                <a:gd name="T63" fmla="*/ 492 h 425"/>
                <a:gd name="T64" fmla="*/ 83 w 305"/>
                <a:gd name="T65" fmla="*/ 492 h 425"/>
                <a:gd name="T66" fmla="*/ 83 w 305"/>
                <a:gd name="T67" fmla="*/ 464 h 425"/>
                <a:gd name="T68" fmla="*/ 41 w 305"/>
                <a:gd name="T69" fmla="*/ 451 h 425"/>
                <a:gd name="T70" fmla="*/ 41 w 305"/>
                <a:gd name="T71" fmla="*/ 368 h 425"/>
                <a:gd name="T72" fmla="*/ 0 w 305"/>
                <a:gd name="T73" fmla="*/ 342 h 425"/>
                <a:gd name="T74" fmla="*/ 20 w 305"/>
                <a:gd name="T75" fmla="*/ 300 h 425"/>
                <a:gd name="T76" fmla="*/ 83 w 305"/>
                <a:gd name="T77" fmla="*/ 259 h 425"/>
                <a:gd name="T78" fmla="*/ 83 w 305"/>
                <a:gd name="T79" fmla="*/ 218 h 425"/>
                <a:gd name="T80" fmla="*/ 61 w 305"/>
                <a:gd name="T81" fmla="*/ 206 h 425"/>
                <a:gd name="T82" fmla="*/ 83 w 305"/>
                <a:gd name="T83" fmla="*/ 178 h 425"/>
                <a:gd name="T84" fmla="*/ 41 w 305"/>
                <a:gd name="T85" fmla="*/ 136 h 425"/>
                <a:gd name="T86" fmla="*/ 83 w 305"/>
                <a:gd name="T87" fmla="*/ 109 h 425"/>
                <a:gd name="T88" fmla="*/ 141 w 305"/>
                <a:gd name="T89" fmla="*/ 96 h 425"/>
                <a:gd name="T90" fmla="*/ 283 w 305"/>
                <a:gd name="T91" fmla="*/ 41 h 425"/>
                <a:gd name="T92" fmla="*/ 362 w 305"/>
                <a:gd name="T93" fmla="*/ 13 h 425"/>
                <a:gd name="T94" fmla="*/ 422 w 305"/>
                <a:gd name="T95" fmla="*/ 13 h 425"/>
                <a:gd name="T96" fmla="*/ 463 w 305"/>
                <a:gd name="T97" fmla="*/ 0 h 425"/>
                <a:gd name="T98" fmla="*/ 485 w 305"/>
                <a:gd name="T99" fmla="*/ 13 h 425"/>
                <a:gd name="T100" fmla="*/ 463 w 305"/>
                <a:gd name="T101" fmla="*/ 27 h 425"/>
                <a:gd name="T102" fmla="*/ 463 w 305"/>
                <a:gd name="T103" fmla="*/ 56 h 425"/>
                <a:gd name="T104" fmla="*/ 525 w 305"/>
                <a:gd name="T105" fmla="*/ 56 h 425"/>
                <a:gd name="T106" fmla="*/ 525 w 305"/>
                <a:gd name="T107" fmla="*/ 27 h 425"/>
                <a:gd name="T108" fmla="*/ 546 w 305"/>
                <a:gd name="T109" fmla="*/ 0 h 425"/>
                <a:gd name="T110" fmla="*/ 585 w 305"/>
                <a:gd name="T111" fmla="*/ 27 h 425"/>
                <a:gd name="T112" fmla="*/ 606 w 305"/>
                <a:gd name="T113" fmla="*/ 56 h 425"/>
                <a:gd name="T114" fmla="*/ 685 w 305"/>
                <a:gd name="T115" fmla="*/ 56 h 425"/>
                <a:gd name="T116" fmla="*/ 685 w 305"/>
                <a:gd name="T117" fmla="*/ 69 h 42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05"/>
                <a:gd name="T178" fmla="*/ 0 h 425"/>
                <a:gd name="T179" fmla="*/ 305 w 305"/>
                <a:gd name="T180" fmla="*/ 425 h 42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grpFill/>
            <a:ln w="9525" cmpd="sng">
              <a:solidFill>
                <a:schemeClr val="bg1"/>
              </a:solidFill>
              <a:bevel/>
              <a:headEnd/>
              <a:tailEnd/>
            </a:ln>
          </p:spPr>
          <p:txBody>
            <a:bodyPr/>
            <a:lstStyle/>
            <a:p>
              <a:endParaRPr lang="zh-CN" altLang="zh-CN" sz="1200" b="1">
                <a:solidFill>
                  <a:schemeClr val="bg1"/>
                </a:solidFill>
                <a:latin typeface="微软雅黑"/>
                <a:ea typeface="微软雅黑"/>
                <a:sym typeface="方正兰亭黑_GBK" pitchFamily="2" charset="-122"/>
              </a:endParaRPr>
            </a:p>
          </p:txBody>
        </p:sp>
        <p:sp>
          <p:nvSpPr>
            <p:cNvPr id="66" name="Freeform 24">
              <a:extLst>
                <a:ext uri="{FF2B5EF4-FFF2-40B4-BE49-F238E27FC236}">
                  <a16:creationId xmlns:a16="http://schemas.microsoft.com/office/drawing/2014/main" xmlns="" id="{A69A2825-03BE-4600-A9CC-B3CA5926B8DE}"/>
                </a:ext>
              </a:extLst>
            </p:cNvPr>
            <p:cNvSpPr>
              <a:spLocks noChangeArrowheads="1"/>
            </p:cNvSpPr>
            <p:nvPr/>
          </p:nvSpPr>
          <p:spPr bwMode="auto">
            <a:xfrm>
              <a:off x="3217132" y="3131509"/>
              <a:ext cx="594104" cy="714717"/>
            </a:xfrm>
            <a:custGeom>
              <a:avLst/>
              <a:gdLst>
                <a:gd name="T0" fmla="*/ 841 w 353"/>
                <a:gd name="T1" fmla="*/ 178 h 417"/>
                <a:gd name="T2" fmla="*/ 860 w 353"/>
                <a:gd name="T3" fmla="*/ 218 h 417"/>
                <a:gd name="T4" fmla="*/ 781 w 353"/>
                <a:gd name="T5" fmla="*/ 300 h 417"/>
                <a:gd name="T6" fmla="*/ 799 w 353"/>
                <a:gd name="T7" fmla="*/ 367 h 417"/>
                <a:gd name="T8" fmla="*/ 799 w 353"/>
                <a:gd name="T9" fmla="*/ 451 h 417"/>
                <a:gd name="T10" fmla="*/ 819 w 353"/>
                <a:gd name="T11" fmla="*/ 491 h 417"/>
                <a:gd name="T12" fmla="*/ 880 w 353"/>
                <a:gd name="T13" fmla="*/ 532 h 417"/>
                <a:gd name="T14" fmla="*/ 819 w 353"/>
                <a:gd name="T15" fmla="*/ 546 h 417"/>
                <a:gd name="T16" fmla="*/ 799 w 353"/>
                <a:gd name="T17" fmla="*/ 626 h 417"/>
                <a:gd name="T18" fmla="*/ 681 w 353"/>
                <a:gd name="T19" fmla="*/ 682 h 417"/>
                <a:gd name="T20" fmla="*/ 560 w 353"/>
                <a:gd name="T21" fmla="*/ 640 h 417"/>
                <a:gd name="T22" fmla="*/ 539 w 353"/>
                <a:gd name="T23" fmla="*/ 695 h 417"/>
                <a:gd name="T24" fmla="*/ 480 w 353"/>
                <a:gd name="T25" fmla="*/ 710 h 417"/>
                <a:gd name="T26" fmla="*/ 422 w 353"/>
                <a:gd name="T27" fmla="*/ 655 h 417"/>
                <a:gd name="T28" fmla="*/ 381 w 353"/>
                <a:gd name="T29" fmla="*/ 682 h 417"/>
                <a:gd name="T30" fmla="*/ 360 w 353"/>
                <a:gd name="T31" fmla="*/ 601 h 417"/>
                <a:gd name="T32" fmla="*/ 381 w 353"/>
                <a:gd name="T33" fmla="*/ 532 h 417"/>
                <a:gd name="T34" fmla="*/ 360 w 353"/>
                <a:gd name="T35" fmla="*/ 491 h 417"/>
                <a:gd name="T36" fmla="*/ 239 w 353"/>
                <a:gd name="T37" fmla="*/ 532 h 417"/>
                <a:gd name="T38" fmla="*/ 160 w 353"/>
                <a:gd name="T39" fmla="*/ 517 h 417"/>
                <a:gd name="T40" fmla="*/ 79 w 353"/>
                <a:gd name="T41" fmla="*/ 532 h 417"/>
                <a:gd name="T42" fmla="*/ 60 w 353"/>
                <a:gd name="T43" fmla="*/ 517 h 417"/>
                <a:gd name="T44" fmla="*/ 41 w 353"/>
                <a:gd name="T45" fmla="*/ 451 h 417"/>
                <a:gd name="T46" fmla="*/ 60 w 353"/>
                <a:gd name="T47" fmla="*/ 408 h 417"/>
                <a:gd name="T48" fmla="*/ 0 w 353"/>
                <a:gd name="T49" fmla="*/ 382 h 417"/>
                <a:gd name="T50" fmla="*/ 60 w 353"/>
                <a:gd name="T51" fmla="*/ 286 h 417"/>
                <a:gd name="T52" fmla="*/ 60 w 353"/>
                <a:gd name="T53" fmla="*/ 231 h 417"/>
                <a:gd name="T54" fmla="*/ 60 w 353"/>
                <a:gd name="T55" fmla="*/ 206 h 417"/>
                <a:gd name="T56" fmla="*/ 121 w 353"/>
                <a:gd name="T57" fmla="*/ 56 h 417"/>
                <a:gd name="T58" fmla="*/ 259 w 353"/>
                <a:gd name="T59" fmla="*/ 69 h 417"/>
                <a:gd name="T60" fmla="*/ 281 w 353"/>
                <a:gd name="T61" fmla="*/ 0 h 417"/>
                <a:gd name="T62" fmla="*/ 459 w 353"/>
                <a:gd name="T63" fmla="*/ 27 h 417"/>
                <a:gd name="T64" fmla="*/ 620 w 353"/>
                <a:gd name="T65" fmla="*/ 69 h 417"/>
                <a:gd name="T66" fmla="*/ 722 w 353"/>
                <a:gd name="T67" fmla="*/ 56 h 417"/>
                <a:gd name="T68" fmla="*/ 759 w 353"/>
                <a:gd name="T69" fmla="*/ 136 h 4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53"/>
                <a:gd name="T106" fmla="*/ 0 h 417"/>
                <a:gd name="T107" fmla="*/ 353 w 353"/>
                <a:gd name="T108" fmla="*/ 417 h 41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grpFill/>
            <a:ln w="9525" cmpd="sng">
              <a:solidFill>
                <a:schemeClr val="bg1"/>
              </a:solidFill>
              <a:bevel/>
              <a:headEnd/>
              <a:tailEnd/>
            </a:ln>
          </p:spPr>
          <p:txBody>
            <a:bodyPr/>
            <a:lstStyle/>
            <a:p>
              <a:endParaRPr lang="zh-CN" altLang="zh-CN" sz="1200" b="1">
                <a:solidFill>
                  <a:schemeClr val="bg1"/>
                </a:solidFill>
                <a:latin typeface="微软雅黑"/>
                <a:ea typeface="微软雅黑"/>
                <a:sym typeface="方正兰亭黑_GBK" pitchFamily="2" charset="-122"/>
              </a:endParaRPr>
            </a:p>
          </p:txBody>
        </p:sp>
        <p:sp>
          <p:nvSpPr>
            <p:cNvPr id="67" name="Freeform 25">
              <a:extLst>
                <a:ext uri="{FF2B5EF4-FFF2-40B4-BE49-F238E27FC236}">
                  <a16:creationId xmlns:a16="http://schemas.microsoft.com/office/drawing/2014/main" xmlns="" id="{C262B817-BDD4-4929-9BAD-F6E97FBE244E}"/>
                </a:ext>
              </a:extLst>
            </p:cNvPr>
            <p:cNvSpPr>
              <a:spLocks noChangeArrowheads="1"/>
            </p:cNvSpPr>
            <p:nvPr/>
          </p:nvSpPr>
          <p:spPr bwMode="auto">
            <a:xfrm>
              <a:off x="3165288" y="2724860"/>
              <a:ext cx="822498" cy="545280"/>
            </a:xfrm>
            <a:custGeom>
              <a:avLst/>
              <a:gdLst>
                <a:gd name="T0" fmla="*/ 1216 w 489"/>
                <a:gd name="T1" fmla="*/ 404 h 321"/>
                <a:gd name="T2" fmla="*/ 1116 w 489"/>
                <a:gd name="T3" fmla="*/ 430 h 321"/>
                <a:gd name="T4" fmla="*/ 977 w 489"/>
                <a:gd name="T5" fmla="*/ 483 h 321"/>
                <a:gd name="T6" fmla="*/ 918 w 489"/>
                <a:gd name="T7" fmla="*/ 495 h 321"/>
                <a:gd name="T8" fmla="*/ 879 w 489"/>
                <a:gd name="T9" fmla="*/ 522 h 321"/>
                <a:gd name="T10" fmla="*/ 819 w 489"/>
                <a:gd name="T11" fmla="*/ 522 h 321"/>
                <a:gd name="T12" fmla="*/ 837 w 489"/>
                <a:gd name="T13" fmla="*/ 444 h 321"/>
                <a:gd name="T14" fmla="*/ 797 w 489"/>
                <a:gd name="T15" fmla="*/ 444 h 321"/>
                <a:gd name="T16" fmla="*/ 718 w 489"/>
                <a:gd name="T17" fmla="*/ 471 h 321"/>
                <a:gd name="T18" fmla="*/ 697 w 489"/>
                <a:gd name="T19" fmla="*/ 458 h 321"/>
                <a:gd name="T20" fmla="*/ 598 w 489"/>
                <a:gd name="T21" fmla="*/ 458 h 321"/>
                <a:gd name="T22" fmla="*/ 559 w 489"/>
                <a:gd name="T23" fmla="*/ 417 h 321"/>
                <a:gd name="T24" fmla="*/ 459 w 489"/>
                <a:gd name="T25" fmla="*/ 417 h 321"/>
                <a:gd name="T26" fmla="*/ 360 w 489"/>
                <a:gd name="T27" fmla="*/ 391 h 321"/>
                <a:gd name="T28" fmla="*/ 319 w 489"/>
                <a:gd name="T29" fmla="*/ 404 h 321"/>
                <a:gd name="T30" fmla="*/ 339 w 489"/>
                <a:gd name="T31" fmla="*/ 458 h 321"/>
                <a:gd name="T32" fmla="*/ 278 w 489"/>
                <a:gd name="T33" fmla="*/ 444 h 321"/>
                <a:gd name="T34" fmla="*/ 199 w 489"/>
                <a:gd name="T35" fmla="*/ 444 h 321"/>
                <a:gd name="T36" fmla="*/ 121 w 489"/>
                <a:gd name="T37" fmla="*/ 522 h 321"/>
                <a:gd name="T38" fmla="*/ 20 w 489"/>
                <a:gd name="T39" fmla="*/ 444 h 321"/>
                <a:gd name="T40" fmla="*/ 0 w 489"/>
                <a:gd name="T41" fmla="*/ 444 h 321"/>
                <a:gd name="T42" fmla="*/ 20 w 489"/>
                <a:gd name="T43" fmla="*/ 417 h 321"/>
                <a:gd name="T44" fmla="*/ 41 w 489"/>
                <a:gd name="T45" fmla="*/ 404 h 321"/>
                <a:gd name="T46" fmla="*/ 0 w 489"/>
                <a:gd name="T47" fmla="*/ 378 h 321"/>
                <a:gd name="T48" fmla="*/ 0 w 489"/>
                <a:gd name="T49" fmla="*/ 365 h 321"/>
                <a:gd name="T50" fmla="*/ 41 w 489"/>
                <a:gd name="T51" fmla="*/ 340 h 321"/>
                <a:gd name="T52" fmla="*/ 179 w 489"/>
                <a:gd name="T53" fmla="*/ 340 h 321"/>
                <a:gd name="T54" fmla="*/ 239 w 489"/>
                <a:gd name="T55" fmla="*/ 314 h 321"/>
                <a:gd name="T56" fmla="*/ 278 w 489"/>
                <a:gd name="T57" fmla="*/ 300 h 321"/>
                <a:gd name="T58" fmla="*/ 278 w 489"/>
                <a:gd name="T59" fmla="*/ 260 h 321"/>
                <a:gd name="T60" fmla="*/ 199 w 489"/>
                <a:gd name="T61" fmla="*/ 196 h 321"/>
                <a:gd name="T62" fmla="*/ 179 w 489"/>
                <a:gd name="T63" fmla="*/ 130 h 321"/>
                <a:gd name="T64" fmla="*/ 218 w 489"/>
                <a:gd name="T65" fmla="*/ 92 h 321"/>
                <a:gd name="T66" fmla="*/ 218 w 489"/>
                <a:gd name="T67" fmla="*/ 66 h 321"/>
                <a:gd name="T68" fmla="*/ 179 w 489"/>
                <a:gd name="T69" fmla="*/ 13 h 321"/>
                <a:gd name="T70" fmla="*/ 319 w 489"/>
                <a:gd name="T71" fmla="*/ 13 h 321"/>
                <a:gd name="T72" fmla="*/ 360 w 489"/>
                <a:gd name="T73" fmla="*/ 26 h 321"/>
                <a:gd name="T74" fmla="*/ 418 w 489"/>
                <a:gd name="T75" fmla="*/ 0 h 321"/>
                <a:gd name="T76" fmla="*/ 519 w 489"/>
                <a:gd name="T77" fmla="*/ 117 h 321"/>
                <a:gd name="T78" fmla="*/ 697 w 489"/>
                <a:gd name="T79" fmla="*/ 117 h 321"/>
                <a:gd name="T80" fmla="*/ 736 w 489"/>
                <a:gd name="T81" fmla="*/ 130 h 321"/>
                <a:gd name="T82" fmla="*/ 778 w 489"/>
                <a:gd name="T83" fmla="*/ 117 h 321"/>
                <a:gd name="T84" fmla="*/ 837 w 489"/>
                <a:gd name="T85" fmla="*/ 143 h 321"/>
                <a:gd name="T86" fmla="*/ 837 w 489"/>
                <a:gd name="T87" fmla="*/ 184 h 321"/>
                <a:gd name="T88" fmla="*/ 879 w 489"/>
                <a:gd name="T89" fmla="*/ 208 h 321"/>
                <a:gd name="T90" fmla="*/ 898 w 489"/>
                <a:gd name="T91" fmla="*/ 184 h 321"/>
                <a:gd name="T92" fmla="*/ 935 w 489"/>
                <a:gd name="T93" fmla="*/ 208 h 321"/>
                <a:gd name="T94" fmla="*/ 1017 w 489"/>
                <a:gd name="T95" fmla="*/ 208 h 321"/>
                <a:gd name="T96" fmla="*/ 1036 w 489"/>
                <a:gd name="T97" fmla="*/ 196 h 321"/>
                <a:gd name="T98" fmla="*/ 1157 w 489"/>
                <a:gd name="T99" fmla="*/ 248 h 321"/>
                <a:gd name="T100" fmla="*/ 1178 w 489"/>
                <a:gd name="T101" fmla="*/ 314 h 321"/>
                <a:gd name="T102" fmla="*/ 1178 w 489"/>
                <a:gd name="T103" fmla="*/ 352 h 321"/>
                <a:gd name="T104" fmla="*/ 1216 w 489"/>
                <a:gd name="T105" fmla="*/ 404 h 32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89"/>
                <a:gd name="T160" fmla="*/ 0 h 321"/>
                <a:gd name="T161" fmla="*/ 489 w 489"/>
                <a:gd name="T162" fmla="*/ 321 h 32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grpFill/>
            <a:ln w="9525" cmpd="sng">
              <a:solidFill>
                <a:schemeClr val="bg1"/>
              </a:solidFill>
              <a:bevel/>
              <a:headEnd/>
              <a:tailEnd/>
            </a:ln>
          </p:spPr>
          <p:txBody>
            <a:bodyPr/>
            <a:lstStyle/>
            <a:p>
              <a:endParaRPr lang="zh-CN" altLang="zh-CN" sz="1200" b="1">
                <a:solidFill>
                  <a:schemeClr val="bg1"/>
                </a:solidFill>
                <a:latin typeface="微软雅黑"/>
                <a:ea typeface="微软雅黑"/>
                <a:sym typeface="方正兰亭黑_GBK" pitchFamily="2" charset="-122"/>
              </a:endParaRPr>
            </a:p>
          </p:txBody>
        </p:sp>
        <p:sp>
          <p:nvSpPr>
            <p:cNvPr id="68" name="Freeform 26">
              <a:extLst>
                <a:ext uri="{FF2B5EF4-FFF2-40B4-BE49-F238E27FC236}">
                  <a16:creationId xmlns:a16="http://schemas.microsoft.com/office/drawing/2014/main" xmlns="" id="{78467B01-6588-4397-9B5B-A1C632376DA6}"/>
                </a:ext>
              </a:extLst>
            </p:cNvPr>
            <p:cNvSpPr>
              <a:spLocks noChangeArrowheads="1"/>
            </p:cNvSpPr>
            <p:nvPr/>
          </p:nvSpPr>
          <p:spPr bwMode="auto">
            <a:xfrm>
              <a:off x="3823847" y="2532317"/>
              <a:ext cx="512835" cy="657725"/>
            </a:xfrm>
            <a:custGeom>
              <a:avLst/>
              <a:gdLst>
                <a:gd name="T0" fmla="*/ 218 w 305"/>
                <a:gd name="T1" fmla="*/ 0 h 385"/>
                <a:gd name="T2" fmla="*/ 319 w 305"/>
                <a:gd name="T3" fmla="*/ 53 h 385"/>
                <a:gd name="T4" fmla="*/ 438 w 305"/>
                <a:gd name="T5" fmla="*/ 109 h 385"/>
                <a:gd name="T6" fmla="*/ 498 w 305"/>
                <a:gd name="T7" fmla="*/ 161 h 385"/>
                <a:gd name="T8" fmla="*/ 598 w 305"/>
                <a:gd name="T9" fmla="*/ 227 h 385"/>
                <a:gd name="T10" fmla="*/ 676 w 305"/>
                <a:gd name="T11" fmla="*/ 241 h 385"/>
                <a:gd name="T12" fmla="*/ 619 w 305"/>
                <a:gd name="T13" fmla="*/ 241 h 385"/>
                <a:gd name="T14" fmla="*/ 577 w 305"/>
                <a:gd name="T15" fmla="*/ 295 h 385"/>
                <a:gd name="T16" fmla="*/ 619 w 305"/>
                <a:gd name="T17" fmla="*/ 375 h 385"/>
                <a:gd name="T18" fmla="*/ 718 w 305"/>
                <a:gd name="T19" fmla="*/ 416 h 385"/>
                <a:gd name="T20" fmla="*/ 718 w 305"/>
                <a:gd name="T21" fmla="*/ 497 h 385"/>
                <a:gd name="T22" fmla="*/ 697 w 305"/>
                <a:gd name="T23" fmla="*/ 538 h 385"/>
                <a:gd name="T24" fmla="*/ 656 w 305"/>
                <a:gd name="T25" fmla="*/ 523 h 385"/>
                <a:gd name="T26" fmla="*/ 676 w 305"/>
                <a:gd name="T27" fmla="*/ 578 h 385"/>
                <a:gd name="T28" fmla="*/ 656 w 305"/>
                <a:gd name="T29" fmla="*/ 604 h 385"/>
                <a:gd name="T30" fmla="*/ 559 w 305"/>
                <a:gd name="T31" fmla="*/ 643 h 385"/>
                <a:gd name="T32" fmla="*/ 458 w 305"/>
                <a:gd name="T33" fmla="*/ 643 h 385"/>
                <a:gd name="T34" fmla="*/ 377 w 305"/>
                <a:gd name="T35" fmla="*/ 618 h 385"/>
                <a:gd name="T36" fmla="*/ 319 w 305"/>
                <a:gd name="T37" fmla="*/ 643 h 385"/>
                <a:gd name="T38" fmla="*/ 338 w 305"/>
                <a:gd name="T39" fmla="*/ 604 h 385"/>
                <a:gd name="T40" fmla="*/ 300 w 305"/>
                <a:gd name="T41" fmla="*/ 618 h 385"/>
                <a:gd name="T42" fmla="*/ 199 w 305"/>
                <a:gd name="T43" fmla="*/ 523 h 385"/>
                <a:gd name="T44" fmla="*/ 179 w 305"/>
                <a:gd name="T45" fmla="*/ 443 h 385"/>
                <a:gd name="T46" fmla="*/ 179 w 305"/>
                <a:gd name="T47" fmla="*/ 363 h 385"/>
                <a:gd name="T48" fmla="*/ 179 w 305"/>
                <a:gd name="T49" fmla="*/ 267 h 385"/>
                <a:gd name="T50" fmla="*/ 60 w 305"/>
                <a:gd name="T51" fmla="*/ 255 h 385"/>
                <a:gd name="T52" fmla="*/ 0 w 305"/>
                <a:gd name="T53" fmla="*/ 227 h 385"/>
                <a:gd name="T54" fmla="*/ 79 w 305"/>
                <a:gd name="T55" fmla="*/ 202 h 385"/>
                <a:gd name="T56" fmla="*/ 101 w 305"/>
                <a:gd name="T57" fmla="*/ 67 h 385"/>
                <a:gd name="T58" fmla="*/ 179 w 305"/>
                <a:gd name="T59" fmla="*/ 94 h 385"/>
                <a:gd name="T60" fmla="*/ 259 w 305"/>
                <a:gd name="T61" fmla="*/ 80 h 385"/>
                <a:gd name="T62" fmla="*/ 199 w 305"/>
                <a:gd name="T63" fmla="*/ 27 h 38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05"/>
                <a:gd name="T97" fmla="*/ 0 h 385"/>
                <a:gd name="T98" fmla="*/ 305 w 305"/>
                <a:gd name="T99" fmla="*/ 385 h 38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grpFill/>
            <a:ln w="9525" cmpd="sng">
              <a:solidFill>
                <a:schemeClr val="bg1"/>
              </a:solidFill>
              <a:bevel/>
              <a:headEnd/>
              <a:tailEnd/>
            </a:ln>
          </p:spPr>
          <p:txBody>
            <a:bodyPr/>
            <a:lstStyle/>
            <a:p>
              <a:endParaRPr lang="zh-CN" altLang="zh-CN" sz="1200" b="1">
                <a:solidFill>
                  <a:schemeClr val="bg1"/>
                </a:solidFill>
                <a:latin typeface="微软雅黑"/>
                <a:ea typeface="微软雅黑"/>
                <a:sym typeface="方正兰亭黑_GBK" pitchFamily="2" charset="-122"/>
              </a:endParaRPr>
            </a:p>
          </p:txBody>
        </p:sp>
        <p:sp>
          <p:nvSpPr>
            <p:cNvPr id="69" name="Freeform 27">
              <a:extLst>
                <a:ext uri="{FF2B5EF4-FFF2-40B4-BE49-F238E27FC236}">
                  <a16:creationId xmlns:a16="http://schemas.microsoft.com/office/drawing/2014/main" xmlns="" id="{3535EE0F-9F7B-4B2B-B68B-A047EE633E45}"/>
                </a:ext>
              </a:extLst>
            </p:cNvPr>
            <p:cNvSpPr>
              <a:spLocks noChangeArrowheads="1"/>
            </p:cNvSpPr>
            <p:nvPr/>
          </p:nvSpPr>
          <p:spPr bwMode="auto">
            <a:xfrm>
              <a:off x="3367059" y="2327452"/>
              <a:ext cx="634739" cy="614595"/>
            </a:xfrm>
            <a:custGeom>
              <a:avLst/>
              <a:gdLst>
                <a:gd name="T0" fmla="*/ 500 w 377"/>
                <a:gd name="T1" fmla="*/ 13 h 361"/>
                <a:gd name="T2" fmla="*/ 621 w 377"/>
                <a:gd name="T3" fmla="*/ 0 h 361"/>
                <a:gd name="T4" fmla="*/ 661 w 377"/>
                <a:gd name="T5" fmla="*/ 27 h 361"/>
                <a:gd name="T6" fmla="*/ 761 w 377"/>
                <a:gd name="T7" fmla="*/ 40 h 361"/>
                <a:gd name="T8" fmla="*/ 803 w 377"/>
                <a:gd name="T9" fmla="*/ 27 h 361"/>
                <a:gd name="T10" fmla="*/ 842 w 377"/>
                <a:gd name="T11" fmla="*/ 27 h 361"/>
                <a:gd name="T12" fmla="*/ 701 w 377"/>
                <a:gd name="T13" fmla="*/ 105 h 361"/>
                <a:gd name="T14" fmla="*/ 681 w 377"/>
                <a:gd name="T15" fmla="*/ 144 h 361"/>
                <a:gd name="T16" fmla="*/ 701 w 377"/>
                <a:gd name="T17" fmla="*/ 158 h 361"/>
                <a:gd name="T18" fmla="*/ 722 w 377"/>
                <a:gd name="T19" fmla="*/ 158 h 361"/>
                <a:gd name="T20" fmla="*/ 803 w 377"/>
                <a:gd name="T21" fmla="*/ 210 h 361"/>
                <a:gd name="T22" fmla="*/ 881 w 377"/>
                <a:gd name="T23" fmla="*/ 210 h 361"/>
                <a:gd name="T24" fmla="*/ 881 w 377"/>
                <a:gd name="T25" fmla="*/ 239 h 361"/>
                <a:gd name="T26" fmla="*/ 941 w 377"/>
                <a:gd name="T27" fmla="*/ 252 h 361"/>
                <a:gd name="T28" fmla="*/ 941 w 377"/>
                <a:gd name="T29" fmla="*/ 279 h 361"/>
                <a:gd name="T30" fmla="*/ 881 w 377"/>
                <a:gd name="T31" fmla="*/ 316 h 361"/>
                <a:gd name="T32" fmla="*/ 881 w 377"/>
                <a:gd name="T33" fmla="*/ 292 h 361"/>
                <a:gd name="T34" fmla="*/ 821 w 377"/>
                <a:gd name="T35" fmla="*/ 265 h 361"/>
                <a:gd name="T36" fmla="*/ 782 w 377"/>
                <a:gd name="T37" fmla="*/ 265 h 361"/>
                <a:gd name="T38" fmla="*/ 782 w 377"/>
                <a:gd name="T39" fmla="*/ 344 h 361"/>
                <a:gd name="T40" fmla="*/ 761 w 377"/>
                <a:gd name="T41" fmla="*/ 396 h 361"/>
                <a:gd name="T42" fmla="*/ 701 w 377"/>
                <a:gd name="T43" fmla="*/ 396 h 361"/>
                <a:gd name="T44" fmla="*/ 681 w 377"/>
                <a:gd name="T45" fmla="*/ 409 h 361"/>
                <a:gd name="T46" fmla="*/ 722 w 377"/>
                <a:gd name="T47" fmla="*/ 422 h 361"/>
                <a:gd name="T48" fmla="*/ 743 w 377"/>
                <a:gd name="T49" fmla="*/ 450 h 361"/>
                <a:gd name="T50" fmla="*/ 803 w 377"/>
                <a:gd name="T51" fmla="*/ 474 h 361"/>
                <a:gd name="T52" fmla="*/ 860 w 377"/>
                <a:gd name="T53" fmla="*/ 462 h 361"/>
                <a:gd name="T54" fmla="*/ 881 w 377"/>
                <a:gd name="T55" fmla="*/ 554 h 361"/>
                <a:gd name="T56" fmla="*/ 761 w 377"/>
                <a:gd name="T57" fmla="*/ 594 h 361"/>
                <a:gd name="T58" fmla="*/ 743 w 377"/>
                <a:gd name="T59" fmla="*/ 580 h 361"/>
                <a:gd name="T60" fmla="*/ 722 w 377"/>
                <a:gd name="T61" fmla="*/ 594 h 361"/>
                <a:gd name="T62" fmla="*/ 643 w 377"/>
                <a:gd name="T63" fmla="*/ 594 h 361"/>
                <a:gd name="T64" fmla="*/ 601 w 377"/>
                <a:gd name="T65" fmla="*/ 567 h 361"/>
                <a:gd name="T66" fmla="*/ 582 w 377"/>
                <a:gd name="T67" fmla="*/ 594 h 361"/>
                <a:gd name="T68" fmla="*/ 542 w 377"/>
                <a:gd name="T69" fmla="*/ 567 h 361"/>
                <a:gd name="T70" fmla="*/ 542 w 377"/>
                <a:gd name="T71" fmla="*/ 527 h 361"/>
                <a:gd name="T72" fmla="*/ 482 w 377"/>
                <a:gd name="T73" fmla="*/ 501 h 361"/>
                <a:gd name="T74" fmla="*/ 440 w 377"/>
                <a:gd name="T75" fmla="*/ 514 h 361"/>
                <a:gd name="T76" fmla="*/ 401 w 377"/>
                <a:gd name="T77" fmla="*/ 501 h 361"/>
                <a:gd name="T78" fmla="*/ 221 w 377"/>
                <a:gd name="T79" fmla="*/ 487 h 361"/>
                <a:gd name="T80" fmla="*/ 121 w 377"/>
                <a:gd name="T81" fmla="*/ 382 h 361"/>
                <a:gd name="T82" fmla="*/ 41 w 377"/>
                <a:gd name="T83" fmla="*/ 303 h 361"/>
                <a:gd name="T84" fmla="*/ 0 w 377"/>
                <a:gd name="T85" fmla="*/ 210 h 361"/>
                <a:gd name="T86" fmla="*/ 79 w 377"/>
                <a:gd name="T87" fmla="*/ 210 h 361"/>
                <a:gd name="T88" fmla="*/ 281 w 377"/>
                <a:gd name="T89" fmla="*/ 130 h 361"/>
                <a:gd name="T90" fmla="*/ 341 w 377"/>
                <a:gd name="T91" fmla="*/ 130 h 361"/>
                <a:gd name="T92" fmla="*/ 422 w 377"/>
                <a:gd name="T93" fmla="*/ 130 h 361"/>
                <a:gd name="T94" fmla="*/ 482 w 377"/>
                <a:gd name="T95" fmla="*/ 80 h 361"/>
                <a:gd name="T96" fmla="*/ 500 w 377"/>
                <a:gd name="T97" fmla="*/ 13 h 36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77"/>
                <a:gd name="T148" fmla="*/ 0 h 361"/>
                <a:gd name="T149" fmla="*/ 377 w 377"/>
                <a:gd name="T150" fmla="*/ 361 h 36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grpFill/>
            <a:ln w="9525" cmpd="sng">
              <a:solidFill>
                <a:schemeClr val="bg1"/>
              </a:solidFill>
              <a:bevel/>
              <a:headEnd/>
              <a:tailEnd/>
            </a:ln>
          </p:spPr>
          <p:txBody>
            <a:bodyPr/>
            <a:lstStyle/>
            <a:p>
              <a:endParaRPr lang="zh-CN" altLang="zh-CN" sz="1200" b="1">
                <a:solidFill>
                  <a:schemeClr val="bg1"/>
                </a:solidFill>
                <a:latin typeface="微软雅黑"/>
                <a:ea typeface="微软雅黑"/>
                <a:sym typeface="方正兰亭黑_GBK" pitchFamily="2" charset="-122"/>
              </a:endParaRPr>
            </a:p>
          </p:txBody>
        </p:sp>
        <p:sp>
          <p:nvSpPr>
            <p:cNvPr id="70" name="Freeform 28">
              <a:extLst>
                <a:ext uri="{FF2B5EF4-FFF2-40B4-BE49-F238E27FC236}">
                  <a16:creationId xmlns:a16="http://schemas.microsoft.com/office/drawing/2014/main" xmlns="" id="{85FA2D2E-A141-4690-B736-D31DBD30CEAD}"/>
                </a:ext>
              </a:extLst>
            </p:cNvPr>
            <p:cNvSpPr>
              <a:spLocks noChangeArrowheads="1"/>
            </p:cNvSpPr>
            <p:nvPr/>
          </p:nvSpPr>
          <p:spPr bwMode="auto">
            <a:xfrm>
              <a:off x="3354448" y="1768309"/>
              <a:ext cx="418956" cy="780952"/>
            </a:xfrm>
            <a:custGeom>
              <a:avLst/>
              <a:gdLst>
                <a:gd name="T0" fmla="*/ 519 w 249"/>
                <a:gd name="T1" fmla="*/ 565 h 457"/>
                <a:gd name="T2" fmla="*/ 498 w 249"/>
                <a:gd name="T3" fmla="*/ 632 h 457"/>
                <a:gd name="T4" fmla="*/ 438 w 249"/>
                <a:gd name="T5" fmla="*/ 687 h 457"/>
                <a:gd name="T6" fmla="*/ 339 w 249"/>
                <a:gd name="T7" fmla="*/ 673 h 457"/>
                <a:gd name="T8" fmla="*/ 199 w 249"/>
                <a:gd name="T9" fmla="*/ 724 h 457"/>
                <a:gd name="T10" fmla="*/ 101 w 249"/>
                <a:gd name="T11" fmla="*/ 765 h 457"/>
                <a:gd name="T12" fmla="*/ 20 w 249"/>
                <a:gd name="T13" fmla="*/ 765 h 457"/>
                <a:gd name="T14" fmla="*/ 0 w 249"/>
                <a:gd name="T15" fmla="*/ 752 h 457"/>
                <a:gd name="T16" fmla="*/ 41 w 249"/>
                <a:gd name="T17" fmla="*/ 646 h 457"/>
                <a:gd name="T18" fmla="*/ 60 w 249"/>
                <a:gd name="T19" fmla="*/ 619 h 457"/>
                <a:gd name="T20" fmla="*/ 20 w 249"/>
                <a:gd name="T21" fmla="*/ 551 h 457"/>
                <a:gd name="T22" fmla="*/ 41 w 249"/>
                <a:gd name="T23" fmla="*/ 444 h 457"/>
                <a:gd name="T24" fmla="*/ 60 w 249"/>
                <a:gd name="T25" fmla="*/ 376 h 457"/>
                <a:gd name="T26" fmla="*/ 79 w 249"/>
                <a:gd name="T27" fmla="*/ 349 h 457"/>
                <a:gd name="T28" fmla="*/ 41 w 249"/>
                <a:gd name="T29" fmla="*/ 323 h 457"/>
                <a:gd name="T30" fmla="*/ 79 w 249"/>
                <a:gd name="T31" fmla="*/ 270 h 457"/>
                <a:gd name="T32" fmla="*/ 138 w 249"/>
                <a:gd name="T33" fmla="*/ 189 h 457"/>
                <a:gd name="T34" fmla="*/ 138 w 249"/>
                <a:gd name="T35" fmla="*/ 135 h 457"/>
                <a:gd name="T36" fmla="*/ 179 w 249"/>
                <a:gd name="T37" fmla="*/ 135 h 457"/>
                <a:gd name="T38" fmla="*/ 300 w 249"/>
                <a:gd name="T39" fmla="*/ 41 h 457"/>
                <a:gd name="T40" fmla="*/ 360 w 249"/>
                <a:gd name="T41" fmla="*/ 27 h 457"/>
                <a:gd name="T42" fmla="*/ 421 w 249"/>
                <a:gd name="T43" fmla="*/ 0 h 457"/>
                <a:gd name="T44" fmla="*/ 438 w 249"/>
                <a:gd name="T45" fmla="*/ 13 h 457"/>
                <a:gd name="T46" fmla="*/ 538 w 249"/>
                <a:gd name="T47" fmla="*/ 0 h 457"/>
                <a:gd name="T48" fmla="*/ 598 w 249"/>
                <a:gd name="T49" fmla="*/ 41 h 457"/>
                <a:gd name="T50" fmla="*/ 538 w 249"/>
                <a:gd name="T51" fmla="*/ 54 h 457"/>
                <a:gd name="T52" fmla="*/ 519 w 249"/>
                <a:gd name="T53" fmla="*/ 80 h 457"/>
                <a:gd name="T54" fmla="*/ 598 w 249"/>
                <a:gd name="T55" fmla="*/ 80 h 457"/>
                <a:gd name="T56" fmla="*/ 620 w 249"/>
                <a:gd name="T57" fmla="*/ 149 h 457"/>
                <a:gd name="T58" fmla="*/ 580 w 249"/>
                <a:gd name="T59" fmla="*/ 202 h 457"/>
                <a:gd name="T60" fmla="*/ 538 w 249"/>
                <a:gd name="T61" fmla="*/ 175 h 457"/>
                <a:gd name="T62" fmla="*/ 480 w 249"/>
                <a:gd name="T63" fmla="*/ 202 h 457"/>
                <a:gd name="T64" fmla="*/ 498 w 249"/>
                <a:gd name="T65" fmla="*/ 229 h 457"/>
                <a:gd name="T66" fmla="*/ 459 w 249"/>
                <a:gd name="T67" fmla="*/ 270 h 457"/>
                <a:gd name="T68" fmla="*/ 560 w 249"/>
                <a:gd name="T69" fmla="*/ 363 h 457"/>
                <a:gd name="T70" fmla="*/ 480 w 249"/>
                <a:gd name="T71" fmla="*/ 510 h 457"/>
                <a:gd name="T72" fmla="*/ 519 w 249"/>
                <a:gd name="T73" fmla="*/ 565 h 4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9"/>
                <a:gd name="T112" fmla="*/ 0 h 457"/>
                <a:gd name="T113" fmla="*/ 249 w 249"/>
                <a:gd name="T114" fmla="*/ 457 h 45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grpFill/>
            <a:ln w="9525" cmpd="sng">
              <a:solidFill>
                <a:schemeClr val="bg1"/>
              </a:solidFill>
              <a:bevel/>
              <a:headEnd/>
              <a:tailEnd/>
            </a:ln>
          </p:spPr>
          <p:txBody>
            <a:bodyPr/>
            <a:lstStyle/>
            <a:p>
              <a:endParaRPr lang="zh-CN" altLang="zh-CN" sz="1200" b="1">
                <a:solidFill>
                  <a:schemeClr val="bg1"/>
                </a:solidFill>
                <a:latin typeface="微软雅黑"/>
                <a:ea typeface="微软雅黑"/>
                <a:sym typeface="方正兰亭黑_GBK" pitchFamily="2" charset="-122"/>
              </a:endParaRPr>
            </a:p>
          </p:txBody>
        </p:sp>
        <p:sp>
          <p:nvSpPr>
            <p:cNvPr id="71" name="Freeform 29">
              <a:extLst>
                <a:ext uri="{FF2B5EF4-FFF2-40B4-BE49-F238E27FC236}">
                  <a16:creationId xmlns:a16="http://schemas.microsoft.com/office/drawing/2014/main" xmlns="" id="{1683AB18-57A9-4425-AE9D-EA991D3B4805}"/>
                </a:ext>
              </a:extLst>
            </p:cNvPr>
            <p:cNvSpPr>
              <a:spLocks noChangeArrowheads="1"/>
            </p:cNvSpPr>
            <p:nvPr/>
          </p:nvSpPr>
          <p:spPr bwMode="auto">
            <a:xfrm>
              <a:off x="2908870" y="1903859"/>
              <a:ext cx="540859" cy="1038189"/>
            </a:xfrm>
            <a:custGeom>
              <a:avLst/>
              <a:gdLst>
                <a:gd name="T0" fmla="*/ 806 w 321"/>
                <a:gd name="T1" fmla="*/ 797 h 609"/>
                <a:gd name="T2" fmla="*/ 744 w 321"/>
                <a:gd name="T3" fmla="*/ 825 h 609"/>
                <a:gd name="T4" fmla="*/ 705 w 321"/>
                <a:gd name="T5" fmla="*/ 811 h 609"/>
                <a:gd name="T6" fmla="*/ 562 w 321"/>
                <a:gd name="T7" fmla="*/ 811 h 609"/>
                <a:gd name="T8" fmla="*/ 605 w 321"/>
                <a:gd name="T9" fmla="*/ 863 h 609"/>
                <a:gd name="T10" fmla="*/ 562 w 321"/>
                <a:gd name="T11" fmla="*/ 930 h 609"/>
                <a:gd name="T12" fmla="*/ 583 w 321"/>
                <a:gd name="T13" fmla="*/ 1010 h 609"/>
                <a:gd name="T14" fmla="*/ 503 w 321"/>
                <a:gd name="T15" fmla="*/ 996 h 609"/>
                <a:gd name="T16" fmla="*/ 384 w 321"/>
                <a:gd name="T17" fmla="*/ 943 h 609"/>
                <a:gd name="T18" fmla="*/ 240 w 321"/>
                <a:gd name="T19" fmla="*/ 916 h 609"/>
                <a:gd name="T20" fmla="*/ 141 w 321"/>
                <a:gd name="T21" fmla="*/ 863 h 609"/>
                <a:gd name="T22" fmla="*/ 41 w 321"/>
                <a:gd name="T23" fmla="*/ 863 h 609"/>
                <a:gd name="T24" fmla="*/ 41 w 321"/>
                <a:gd name="T25" fmla="*/ 851 h 609"/>
                <a:gd name="T26" fmla="*/ 0 w 321"/>
                <a:gd name="T27" fmla="*/ 838 h 609"/>
                <a:gd name="T28" fmla="*/ 20 w 321"/>
                <a:gd name="T29" fmla="*/ 825 h 609"/>
                <a:gd name="T30" fmla="*/ 20 w 321"/>
                <a:gd name="T31" fmla="*/ 784 h 609"/>
                <a:gd name="T32" fmla="*/ 0 w 321"/>
                <a:gd name="T33" fmla="*/ 771 h 609"/>
                <a:gd name="T34" fmla="*/ 41 w 321"/>
                <a:gd name="T35" fmla="*/ 758 h 609"/>
                <a:gd name="T36" fmla="*/ 121 w 321"/>
                <a:gd name="T37" fmla="*/ 758 h 609"/>
                <a:gd name="T38" fmla="*/ 121 w 321"/>
                <a:gd name="T39" fmla="*/ 572 h 609"/>
                <a:gd name="T40" fmla="*/ 221 w 321"/>
                <a:gd name="T41" fmla="*/ 572 h 609"/>
                <a:gd name="T42" fmla="*/ 221 w 321"/>
                <a:gd name="T43" fmla="*/ 597 h 609"/>
                <a:gd name="T44" fmla="*/ 281 w 321"/>
                <a:gd name="T45" fmla="*/ 597 h 609"/>
                <a:gd name="T46" fmla="*/ 281 w 321"/>
                <a:gd name="T47" fmla="*/ 545 h 609"/>
                <a:gd name="T48" fmla="*/ 402 w 321"/>
                <a:gd name="T49" fmla="*/ 545 h 609"/>
                <a:gd name="T50" fmla="*/ 422 w 321"/>
                <a:gd name="T51" fmla="*/ 466 h 609"/>
                <a:gd name="T52" fmla="*/ 422 w 321"/>
                <a:gd name="T53" fmla="*/ 411 h 609"/>
                <a:gd name="T54" fmla="*/ 362 w 321"/>
                <a:gd name="T55" fmla="*/ 385 h 609"/>
                <a:gd name="T56" fmla="*/ 281 w 321"/>
                <a:gd name="T57" fmla="*/ 345 h 609"/>
                <a:gd name="T58" fmla="*/ 240 w 321"/>
                <a:gd name="T59" fmla="*/ 307 h 609"/>
                <a:gd name="T60" fmla="*/ 260 w 321"/>
                <a:gd name="T61" fmla="*/ 239 h 609"/>
                <a:gd name="T62" fmla="*/ 301 w 321"/>
                <a:gd name="T63" fmla="*/ 214 h 609"/>
                <a:gd name="T64" fmla="*/ 362 w 321"/>
                <a:gd name="T65" fmla="*/ 239 h 609"/>
                <a:gd name="T66" fmla="*/ 444 w 321"/>
                <a:gd name="T67" fmla="*/ 239 h 609"/>
                <a:gd name="T68" fmla="*/ 463 w 321"/>
                <a:gd name="T69" fmla="*/ 199 h 609"/>
                <a:gd name="T70" fmla="*/ 503 w 321"/>
                <a:gd name="T71" fmla="*/ 199 h 609"/>
                <a:gd name="T72" fmla="*/ 483 w 321"/>
                <a:gd name="T73" fmla="*/ 145 h 609"/>
                <a:gd name="T74" fmla="*/ 622 w 321"/>
                <a:gd name="T75" fmla="*/ 53 h 609"/>
                <a:gd name="T76" fmla="*/ 622 w 321"/>
                <a:gd name="T77" fmla="*/ 27 h 609"/>
                <a:gd name="T78" fmla="*/ 705 w 321"/>
                <a:gd name="T79" fmla="*/ 27 h 609"/>
                <a:gd name="T80" fmla="*/ 723 w 321"/>
                <a:gd name="T81" fmla="*/ 41 h 609"/>
                <a:gd name="T82" fmla="*/ 744 w 321"/>
                <a:gd name="T83" fmla="*/ 13 h 609"/>
                <a:gd name="T84" fmla="*/ 765 w 321"/>
                <a:gd name="T85" fmla="*/ 0 h 609"/>
                <a:gd name="T86" fmla="*/ 806 w 321"/>
                <a:gd name="T87" fmla="*/ 41 h 609"/>
                <a:gd name="T88" fmla="*/ 806 w 321"/>
                <a:gd name="T89" fmla="*/ 53 h 609"/>
                <a:gd name="T90" fmla="*/ 705 w 321"/>
                <a:gd name="T91" fmla="*/ 186 h 609"/>
                <a:gd name="T92" fmla="*/ 744 w 321"/>
                <a:gd name="T93" fmla="*/ 214 h 609"/>
                <a:gd name="T94" fmla="*/ 705 w 321"/>
                <a:gd name="T95" fmla="*/ 307 h 609"/>
                <a:gd name="T96" fmla="*/ 684 w 321"/>
                <a:gd name="T97" fmla="*/ 411 h 609"/>
                <a:gd name="T98" fmla="*/ 723 w 321"/>
                <a:gd name="T99" fmla="*/ 479 h 609"/>
                <a:gd name="T100" fmla="*/ 663 w 321"/>
                <a:gd name="T101" fmla="*/ 597 h 609"/>
                <a:gd name="T102" fmla="*/ 684 w 321"/>
                <a:gd name="T103" fmla="*/ 623 h 609"/>
                <a:gd name="T104" fmla="*/ 723 w 321"/>
                <a:gd name="T105" fmla="*/ 716 h 609"/>
                <a:gd name="T106" fmla="*/ 806 w 321"/>
                <a:gd name="T107" fmla="*/ 797 h 60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21"/>
                <a:gd name="T163" fmla="*/ 0 h 609"/>
                <a:gd name="T164" fmla="*/ 321 w 321"/>
                <a:gd name="T165" fmla="*/ 609 h 60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grpFill/>
            <a:ln w="9525" cmpd="sng">
              <a:solidFill>
                <a:schemeClr val="bg1"/>
              </a:solidFill>
              <a:bevel/>
              <a:headEnd/>
              <a:tailEnd/>
            </a:ln>
          </p:spPr>
          <p:txBody>
            <a:bodyPr/>
            <a:lstStyle/>
            <a:p>
              <a:endParaRPr lang="zh-CN" altLang="zh-CN" sz="1200" b="1">
                <a:solidFill>
                  <a:schemeClr val="bg1"/>
                </a:solidFill>
                <a:latin typeface="微软雅黑"/>
                <a:ea typeface="微软雅黑"/>
                <a:sym typeface="方正兰亭黑_GBK" pitchFamily="2" charset="-122"/>
              </a:endParaRPr>
            </a:p>
          </p:txBody>
        </p:sp>
        <p:sp>
          <p:nvSpPr>
            <p:cNvPr id="72" name="Freeform 30">
              <a:extLst>
                <a:ext uri="{FF2B5EF4-FFF2-40B4-BE49-F238E27FC236}">
                  <a16:creationId xmlns:a16="http://schemas.microsoft.com/office/drawing/2014/main" xmlns="" id="{CEB75CF4-1116-489C-912E-0C784082C165}"/>
                </a:ext>
              </a:extLst>
            </p:cNvPr>
            <p:cNvSpPr>
              <a:spLocks noChangeArrowheads="1"/>
            </p:cNvSpPr>
            <p:nvPr/>
          </p:nvSpPr>
          <p:spPr bwMode="auto">
            <a:xfrm>
              <a:off x="2807984" y="1917722"/>
              <a:ext cx="295651" cy="534498"/>
            </a:xfrm>
            <a:custGeom>
              <a:avLst/>
              <a:gdLst>
                <a:gd name="T0" fmla="*/ 423 w 177"/>
                <a:gd name="T1" fmla="*/ 201 h 313"/>
                <a:gd name="T2" fmla="*/ 386 w 177"/>
                <a:gd name="T3" fmla="*/ 173 h 313"/>
                <a:gd name="T4" fmla="*/ 288 w 177"/>
                <a:gd name="T5" fmla="*/ 149 h 313"/>
                <a:gd name="T6" fmla="*/ 327 w 177"/>
                <a:gd name="T7" fmla="*/ 53 h 313"/>
                <a:gd name="T8" fmla="*/ 309 w 177"/>
                <a:gd name="T9" fmla="*/ 0 h 313"/>
                <a:gd name="T10" fmla="*/ 175 w 177"/>
                <a:gd name="T11" fmla="*/ 93 h 313"/>
                <a:gd name="T12" fmla="*/ 154 w 177"/>
                <a:gd name="T13" fmla="*/ 187 h 313"/>
                <a:gd name="T14" fmla="*/ 97 w 177"/>
                <a:gd name="T15" fmla="*/ 201 h 313"/>
                <a:gd name="T16" fmla="*/ 20 w 177"/>
                <a:gd name="T17" fmla="*/ 241 h 313"/>
                <a:gd name="T18" fmla="*/ 0 w 177"/>
                <a:gd name="T19" fmla="*/ 280 h 313"/>
                <a:gd name="T20" fmla="*/ 97 w 177"/>
                <a:gd name="T21" fmla="*/ 322 h 313"/>
                <a:gd name="T22" fmla="*/ 97 w 177"/>
                <a:gd name="T23" fmla="*/ 375 h 313"/>
                <a:gd name="T24" fmla="*/ 116 w 177"/>
                <a:gd name="T25" fmla="*/ 402 h 313"/>
                <a:gd name="T26" fmla="*/ 97 w 177"/>
                <a:gd name="T27" fmla="*/ 442 h 313"/>
                <a:gd name="T28" fmla="*/ 116 w 177"/>
                <a:gd name="T29" fmla="*/ 468 h 313"/>
                <a:gd name="T30" fmla="*/ 230 w 177"/>
                <a:gd name="T31" fmla="*/ 523 h 313"/>
                <a:gd name="T32" fmla="*/ 272 w 177"/>
                <a:gd name="T33" fmla="*/ 523 h 313"/>
                <a:gd name="T34" fmla="*/ 272 w 177"/>
                <a:gd name="T35" fmla="*/ 497 h 313"/>
                <a:gd name="T36" fmla="*/ 309 w 177"/>
                <a:gd name="T37" fmla="*/ 456 h 313"/>
                <a:gd name="T38" fmla="*/ 288 w 177"/>
                <a:gd name="T39" fmla="*/ 402 h 313"/>
                <a:gd name="T40" fmla="*/ 272 w 177"/>
                <a:gd name="T41" fmla="*/ 402 h 313"/>
                <a:gd name="T42" fmla="*/ 250 w 177"/>
                <a:gd name="T43" fmla="*/ 349 h 313"/>
                <a:gd name="T44" fmla="*/ 288 w 177"/>
                <a:gd name="T45" fmla="*/ 349 h 313"/>
                <a:gd name="T46" fmla="*/ 288 w 177"/>
                <a:gd name="T47" fmla="*/ 294 h 313"/>
                <a:gd name="T48" fmla="*/ 327 w 177"/>
                <a:gd name="T49" fmla="*/ 294 h 313"/>
                <a:gd name="T50" fmla="*/ 365 w 177"/>
                <a:gd name="T51" fmla="*/ 308 h 313"/>
                <a:gd name="T52" fmla="*/ 386 w 177"/>
                <a:gd name="T53" fmla="*/ 227 h 313"/>
                <a:gd name="T54" fmla="*/ 423 w 177"/>
                <a:gd name="T55" fmla="*/ 201 h 31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77"/>
                <a:gd name="T85" fmla="*/ 0 h 313"/>
                <a:gd name="T86" fmla="*/ 177 w 177"/>
                <a:gd name="T87" fmla="*/ 313 h 31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grpFill/>
            <a:ln w="9525" cmpd="sng">
              <a:solidFill>
                <a:schemeClr val="bg1"/>
              </a:solidFill>
              <a:bevel/>
              <a:headEnd/>
              <a:tailEnd/>
            </a:ln>
          </p:spPr>
          <p:txBody>
            <a:bodyPr/>
            <a:lstStyle/>
            <a:p>
              <a:endParaRPr lang="zh-CN" altLang="zh-CN" sz="1200" b="1">
                <a:solidFill>
                  <a:schemeClr val="bg1"/>
                </a:solidFill>
                <a:latin typeface="微软雅黑"/>
                <a:ea typeface="微软雅黑"/>
                <a:sym typeface="方正兰亭黑_GBK" pitchFamily="2" charset="-122"/>
              </a:endParaRPr>
            </a:p>
          </p:txBody>
        </p:sp>
        <p:sp>
          <p:nvSpPr>
            <p:cNvPr id="73" name="Freeform 31">
              <a:extLst>
                <a:ext uri="{FF2B5EF4-FFF2-40B4-BE49-F238E27FC236}">
                  <a16:creationId xmlns:a16="http://schemas.microsoft.com/office/drawing/2014/main" xmlns="" id="{102889B6-9EE4-489F-BBCE-7BCFC81BAC91}"/>
                </a:ext>
              </a:extLst>
            </p:cNvPr>
            <p:cNvSpPr>
              <a:spLocks noChangeArrowheads="1"/>
            </p:cNvSpPr>
            <p:nvPr/>
          </p:nvSpPr>
          <p:spPr bwMode="auto">
            <a:xfrm>
              <a:off x="1750086" y="1386305"/>
              <a:ext cx="1443225" cy="1434056"/>
            </a:xfrm>
            <a:custGeom>
              <a:avLst/>
              <a:gdLst>
                <a:gd name="T0" fmla="*/ 1584 w 857"/>
                <a:gd name="T1" fmla="*/ 798 h 841"/>
                <a:gd name="T2" fmla="*/ 1686 w 857"/>
                <a:gd name="T3" fmla="*/ 890 h 841"/>
                <a:gd name="T4" fmla="*/ 1686 w 857"/>
                <a:gd name="T5" fmla="*/ 943 h 841"/>
                <a:gd name="T6" fmla="*/ 1847 w 857"/>
                <a:gd name="T7" fmla="*/ 1038 h 841"/>
                <a:gd name="T8" fmla="*/ 1865 w 857"/>
                <a:gd name="T9" fmla="*/ 997 h 841"/>
                <a:gd name="T10" fmla="*/ 1885 w 857"/>
                <a:gd name="T11" fmla="*/ 917 h 841"/>
                <a:gd name="T12" fmla="*/ 1847 w 857"/>
                <a:gd name="T13" fmla="*/ 866 h 841"/>
                <a:gd name="T14" fmla="*/ 1885 w 857"/>
                <a:gd name="T15" fmla="*/ 811 h 841"/>
                <a:gd name="T16" fmla="*/ 2005 w 857"/>
                <a:gd name="T17" fmla="*/ 851 h 841"/>
                <a:gd name="T18" fmla="*/ 2148 w 857"/>
                <a:gd name="T19" fmla="*/ 917 h 841"/>
                <a:gd name="T20" fmla="*/ 2005 w 857"/>
                <a:gd name="T21" fmla="*/ 1052 h 841"/>
                <a:gd name="T22" fmla="*/ 1946 w 857"/>
                <a:gd name="T23" fmla="*/ 1104 h 841"/>
                <a:gd name="T24" fmla="*/ 1847 w 857"/>
                <a:gd name="T25" fmla="*/ 1077 h 841"/>
                <a:gd name="T26" fmla="*/ 1766 w 857"/>
                <a:gd name="T27" fmla="*/ 1250 h 841"/>
                <a:gd name="T28" fmla="*/ 1745 w 857"/>
                <a:gd name="T29" fmla="*/ 1291 h 841"/>
                <a:gd name="T30" fmla="*/ 1726 w 857"/>
                <a:gd name="T31" fmla="*/ 1343 h 841"/>
                <a:gd name="T32" fmla="*/ 1584 w 857"/>
                <a:gd name="T33" fmla="*/ 1397 h 841"/>
                <a:gd name="T34" fmla="*/ 1487 w 857"/>
                <a:gd name="T35" fmla="*/ 1263 h 841"/>
                <a:gd name="T36" fmla="*/ 1445 w 857"/>
                <a:gd name="T37" fmla="*/ 1250 h 841"/>
                <a:gd name="T38" fmla="*/ 1324 w 857"/>
                <a:gd name="T39" fmla="*/ 1156 h 841"/>
                <a:gd name="T40" fmla="*/ 1244 w 857"/>
                <a:gd name="T41" fmla="*/ 1182 h 841"/>
                <a:gd name="T42" fmla="*/ 1224 w 857"/>
                <a:gd name="T43" fmla="*/ 1210 h 841"/>
                <a:gd name="T44" fmla="*/ 1203 w 857"/>
                <a:gd name="T45" fmla="*/ 1291 h 841"/>
                <a:gd name="T46" fmla="*/ 1165 w 857"/>
                <a:gd name="T47" fmla="*/ 1238 h 841"/>
                <a:gd name="T48" fmla="*/ 1043 w 857"/>
                <a:gd name="T49" fmla="*/ 1210 h 841"/>
                <a:gd name="T50" fmla="*/ 1023 w 857"/>
                <a:gd name="T51" fmla="*/ 1145 h 841"/>
                <a:gd name="T52" fmla="*/ 1144 w 857"/>
                <a:gd name="T53" fmla="*/ 1156 h 841"/>
                <a:gd name="T54" fmla="*/ 1224 w 857"/>
                <a:gd name="T55" fmla="*/ 1118 h 841"/>
                <a:gd name="T56" fmla="*/ 1165 w 857"/>
                <a:gd name="T57" fmla="*/ 1064 h 841"/>
                <a:gd name="T58" fmla="*/ 1264 w 857"/>
                <a:gd name="T59" fmla="*/ 997 h 841"/>
                <a:gd name="T60" fmla="*/ 1344 w 857"/>
                <a:gd name="T61" fmla="*/ 943 h 841"/>
                <a:gd name="T62" fmla="*/ 1203 w 857"/>
                <a:gd name="T63" fmla="*/ 679 h 841"/>
                <a:gd name="T64" fmla="*/ 1023 w 857"/>
                <a:gd name="T65" fmla="*/ 599 h 841"/>
                <a:gd name="T66" fmla="*/ 861 w 857"/>
                <a:gd name="T67" fmla="*/ 559 h 841"/>
                <a:gd name="T68" fmla="*/ 703 w 857"/>
                <a:gd name="T69" fmla="*/ 518 h 841"/>
                <a:gd name="T70" fmla="*/ 522 w 857"/>
                <a:gd name="T71" fmla="*/ 559 h 841"/>
                <a:gd name="T72" fmla="*/ 121 w 857"/>
                <a:gd name="T73" fmla="*/ 399 h 841"/>
                <a:gd name="T74" fmla="*/ 20 w 857"/>
                <a:gd name="T75" fmla="*/ 266 h 841"/>
                <a:gd name="T76" fmla="*/ 121 w 857"/>
                <a:gd name="T77" fmla="*/ 252 h 841"/>
                <a:gd name="T78" fmla="*/ 281 w 857"/>
                <a:gd name="T79" fmla="*/ 159 h 841"/>
                <a:gd name="T80" fmla="*/ 341 w 857"/>
                <a:gd name="T81" fmla="*/ 106 h 841"/>
                <a:gd name="T82" fmla="*/ 542 w 857"/>
                <a:gd name="T83" fmla="*/ 53 h 841"/>
                <a:gd name="T84" fmla="*/ 582 w 857"/>
                <a:gd name="T85" fmla="*/ 0 h 841"/>
                <a:gd name="T86" fmla="*/ 722 w 857"/>
                <a:gd name="T87" fmla="*/ 122 h 841"/>
                <a:gd name="T88" fmla="*/ 743 w 857"/>
                <a:gd name="T89" fmla="*/ 214 h 841"/>
                <a:gd name="T90" fmla="*/ 782 w 857"/>
                <a:gd name="T91" fmla="*/ 293 h 841"/>
                <a:gd name="T92" fmla="*/ 844 w 857"/>
                <a:gd name="T93" fmla="*/ 320 h 841"/>
                <a:gd name="T94" fmla="*/ 1023 w 857"/>
                <a:gd name="T95" fmla="*/ 293 h 841"/>
                <a:gd name="T96" fmla="*/ 1023 w 857"/>
                <a:gd name="T97" fmla="*/ 359 h 841"/>
                <a:gd name="T98" fmla="*/ 964 w 857"/>
                <a:gd name="T99" fmla="*/ 424 h 841"/>
                <a:gd name="T100" fmla="*/ 1083 w 857"/>
                <a:gd name="T101" fmla="*/ 546 h 841"/>
                <a:gd name="T102" fmla="*/ 1244 w 857"/>
                <a:gd name="T103" fmla="*/ 572 h 841"/>
                <a:gd name="T104" fmla="*/ 1324 w 857"/>
                <a:gd name="T105" fmla="*/ 531 h 841"/>
                <a:gd name="T106" fmla="*/ 1465 w 857"/>
                <a:gd name="T107" fmla="*/ 531 h 841"/>
                <a:gd name="T108" fmla="*/ 1565 w 857"/>
                <a:gd name="T109" fmla="*/ 559 h 841"/>
                <a:gd name="T110" fmla="*/ 1445 w 857"/>
                <a:gd name="T111" fmla="*/ 651 h 841"/>
                <a:gd name="T112" fmla="*/ 1505 w 857"/>
                <a:gd name="T113" fmla="*/ 758 h 84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57"/>
                <a:gd name="T172" fmla="*/ 0 h 841"/>
                <a:gd name="T173" fmla="*/ 857 w 857"/>
                <a:gd name="T174" fmla="*/ 841 h 84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grpFill/>
            <a:ln w="9525" cmpd="sng">
              <a:solidFill>
                <a:schemeClr val="bg1"/>
              </a:solidFill>
              <a:bevel/>
              <a:headEnd/>
              <a:tailEnd/>
            </a:ln>
          </p:spPr>
          <p:txBody>
            <a:bodyPr/>
            <a:lstStyle/>
            <a:p>
              <a:endParaRPr lang="zh-CN" altLang="zh-CN" sz="1200" b="1">
                <a:solidFill>
                  <a:schemeClr val="bg1"/>
                </a:solidFill>
                <a:latin typeface="微软雅黑"/>
                <a:ea typeface="微软雅黑"/>
                <a:sym typeface="方正兰亭黑_GBK" pitchFamily="2" charset="-122"/>
              </a:endParaRPr>
            </a:p>
          </p:txBody>
        </p:sp>
        <p:sp>
          <p:nvSpPr>
            <p:cNvPr id="74" name="Freeform 32">
              <a:extLst>
                <a:ext uri="{FF2B5EF4-FFF2-40B4-BE49-F238E27FC236}">
                  <a16:creationId xmlns:a16="http://schemas.microsoft.com/office/drawing/2014/main" xmlns="" id="{AEA32683-4627-4DF9-A80C-FF2A480F3309}"/>
                </a:ext>
              </a:extLst>
            </p:cNvPr>
            <p:cNvSpPr>
              <a:spLocks noChangeArrowheads="1"/>
            </p:cNvSpPr>
            <p:nvPr/>
          </p:nvSpPr>
          <p:spPr bwMode="auto">
            <a:xfrm>
              <a:off x="2208275" y="61614"/>
              <a:ext cx="2397436" cy="2117966"/>
            </a:xfrm>
            <a:custGeom>
              <a:avLst/>
              <a:gdLst>
                <a:gd name="T0" fmla="*/ 41 w 1425"/>
                <a:gd name="T1" fmla="*/ 1497 h 1241"/>
                <a:gd name="T2" fmla="*/ 158 w 1425"/>
                <a:gd name="T3" fmla="*/ 1617 h 1241"/>
                <a:gd name="T4" fmla="*/ 339 w 1425"/>
                <a:gd name="T5" fmla="*/ 1629 h 1241"/>
                <a:gd name="T6" fmla="*/ 279 w 1425"/>
                <a:gd name="T7" fmla="*/ 1722 h 1241"/>
                <a:gd name="T8" fmla="*/ 538 w 1425"/>
                <a:gd name="T9" fmla="*/ 1885 h 1241"/>
                <a:gd name="T10" fmla="*/ 639 w 1425"/>
                <a:gd name="T11" fmla="*/ 1829 h 1241"/>
                <a:gd name="T12" fmla="*/ 879 w 1425"/>
                <a:gd name="T13" fmla="*/ 1843 h 1241"/>
                <a:gd name="T14" fmla="*/ 819 w 1425"/>
                <a:gd name="T15" fmla="*/ 2070 h 1241"/>
                <a:gd name="T16" fmla="*/ 1058 w 1425"/>
                <a:gd name="T17" fmla="*/ 2004 h 1241"/>
                <a:gd name="T18" fmla="*/ 1240 w 1425"/>
                <a:gd name="T19" fmla="*/ 1856 h 1241"/>
                <a:gd name="T20" fmla="*/ 1396 w 1425"/>
                <a:gd name="T21" fmla="*/ 2043 h 1241"/>
                <a:gd name="T22" fmla="*/ 1498 w 1425"/>
                <a:gd name="T23" fmla="*/ 2004 h 1241"/>
                <a:gd name="T24" fmla="*/ 1657 w 1425"/>
                <a:gd name="T25" fmla="*/ 1856 h 1241"/>
                <a:gd name="T26" fmla="*/ 1758 w 1425"/>
                <a:gd name="T27" fmla="*/ 1829 h 1241"/>
                <a:gd name="T28" fmla="*/ 1837 w 1425"/>
                <a:gd name="T29" fmla="*/ 1829 h 1241"/>
                <a:gd name="T30" fmla="*/ 1998 w 1425"/>
                <a:gd name="T31" fmla="*/ 1712 h 1241"/>
                <a:gd name="T32" fmla="*/ 2155 w 1425"/>
                <a:gd name="T33" fmla="*/ 1684 h 1241"/>
                <a:gd name="T34" fmla="*/ 2236 w 1425"/>
                <a:gd name="T35" fmla="*/ 1536 h 1241"/>
                <a:gd name="T36" fmla="*/ 2355 w 1425"/>
                <a:gd name="T37" fmla="*/ 1522 h 1241"/>
                <a:gd name="T38" fmla="*/ 2515 w 1425"/>
                <a:gd name="T39" fmla="*/ 1456 h 1241"/>
                <a:gd name="T40" fmla="*/ 2715 w 1425"/>
                <a:gd name="T41" fmla="*/ 1376 h 1241"/>
                <a:gd name="T42" fmla="*/ 2814 w 1425"/>
                <a:gd name="T43" fmla="*/ 1536 h 1241"/>
                <a:gd name="T44" fmla="*/ 2933 w 1425"/>
                <a:gd name="T45" fmla="*/ 1482 h 1241"/>
                <a:gd name="T46" fmla="*/ 2933 w 1425"/>
                <a:gd name="T47" fmla="*/ 1403 h 1241"/>
                <a:gd name="T48" fmla="*/ 3374 w 1425"/>
                <a:gd name="T49" fmla="*/ 1310 h 1241"/>
                <a:gd name="T50" fmla="*/ 3434 w 1425"/>
                <a:gd name="T51" fmla="*/ 1217 h 1241"/>
                <a:gd name="T52" fmla="*/ 3274 w 1425"/>
                <a:gd name="T53" fmla="*/ 1122 h 1241"/>
                <a:gd name="T54" fmla="*/ 3155 w 1425"/>
                <a:gd name="T55" fmla="*/ 934 h 1241"/>
                <a:gd name="T56" fmla="*/ 3334 w 1425"/>
                <a:gd name="T57" fmla="*/ 934 h 1241"/>
                <a:gd name="T58" fmla="*/ 3374 w 1425"/>
                <a:gd name="T59" fmla="*/ 788 h 1241"/>
                <a:gd name="T60" fmla="*/ 3233 w 1425"/>
                <a:gd name="T61" fmla="*/ 721 h 1241"/>
                <a:gd name="T62" fmla="*/ 3472 w 1425"/>
                <a:gd name="T63" fmla="*/ 493 h 1241"/>
                <a:gd name="T64" fmla="*/ 3554 w 1425"/>
                <a:gd name="T65" fmla="*/ 214 h 1241"/>
                <a:gd name="T66" fmla="*/ 3355 w 1425"/>
                <a:gd name="T67" fmla="*/ 214 h 1241"/>
                <a:gd name="T68" fmla="*/ 3155 w 1425"/>
                <a:gd name="T69" fmla="*/ 122 h 1241"/>
                <a:gd name="T70" fmla="*/ 2974 w 1425"/>
                <a:gd name="T71" fmla="*/ 109 h 1241"/>
                <a:gd name="T72" fmla="*/ 2914 w 1425"/>
                <a:gd name="T73" fmla="*/ 0 h 1241"/>
                <a:gd name="T74" fmla="*/ 2896 w 1425"/>
                <a:gd name="T75" fmla="*/ 109 h 1241"/>
                <a:gd name="T76" fmla="*/ 2814 w 1425"/>
                <a:gd name="T77" fmla="*/ 280 h 1241"/>
                <a:gd name="T78" fmla="*/ 2795 w 1425"/>
                <a:gd name="T79" fmla="*/ 401 h 1241"/>
                <a:gd name="T80" fmla="*/ 2476 w 1425"/>
                <a:gd name="T81" fmla="*/ 466 h 1241"/>
                <a:gd name="T82" fmla="*/ 2476 w 1425"/>
                <a:gd name="T83" fmla="*/ 721 h 1241"/>
                <a:gd name="T84" fmla="*/ 2634 w 1425"/>
                <a:gd name="T85" fmla="*/ 695 h 1241"/>
                <a:gd name="T86" fmla="*/ 2836 w 1425"/>
                <a:gd name="T87" fmla="*/ 748 h 1241"/>
                <a:gd name="T88" fmla="*/ 2836 w 1425"/>
                <a:gd name="T89" fmla="*/ 841 h 1241"/>
                <a:gd name="T90" fmla="*/ 2596 w 1425"/>
                <a:gd name="T91" fmla="*/ 895 h 1241"/>
                <a:gd name="T92" fmla="*/ 2476 w 1425"/>
                <a:gd name="T93" fmla="*/ 988 h 1241"/>
                <a:gd name="T94" fmla="*/ 2155 w 1425"/>
                <a:gd name="T95" fmla="*/ 1109 h 1241"/>
                <a:gd name="T96" fmla="*/ 1897 w 1425"/>
                <a:gd name="T97" fmla="*/ 1082 h 1241"/>
                <a:gd name="T98" fmla="*/ 1916 w 1425"/>
                <a:gd name="T99" fmla="*/ 1255 h 1241"/>
                <a:gd name="T100" fmla="*/ 1596 w 1425"/>
                <a:gd name="T101" fmla="*/ 1415 h 1241"/>
                <a:gd name="T102" fmla="*/ 1139 w 1425"/>
                <a:gd name="T103" fmla="*/ 1469 h 1241"/>
                <a:gd name="T104" fmla="*/ 879 w 1425"/>
                <a:gd name="T105" fmla="*/ 1482 h 1241"/>
                <a:gd name="T106" fmla="*/ 620 w 1425"/>
                <a:gd name="T107" fmla="*/ 1441 h 1241"/>
                <a:gd name="T108" fmla="*/ 239 w 1425"/>
                <a:gd name="T109" fmla="*/ 1363 h 124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425"/>
                <a:gd name="T166" fmla="*/ 0 h 1241"/>
                <a:gd name="T167" fmla="*/ 1425 w 1425"/>
                <a:gd name="T168" fmla="*/ 1241 h 124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grpFill/>
            <a:ln w="9525" cmpd="sng">
              <a:solidFill>
                <a:schemeClr val="bg1"/>
              </a:solidFill>
              <a:bevel/>
              <a:headEnd/>
              <a:tailEnd/>
            </a:ln>
          </p:spPr>
          <p:txBody>
            <a:bodyPr/>
            <a:lstStyle/>
            <a:p>
              <a:endParaRPr lang="zh-CN" altLang="zh-CN" sz="1200" b="1">
                <a:solidFill>
                  <a:schemeClr val="bg1"/>
                </a:solidFill>
                <a:latin typeface="微软雅黑"/>
                <a:ea typeface="微软雅黑"/>
                <a:sym typeface="方正兰亭黑_GBK" pitchFamily="2" charset="-122"/>
              </a:endParaRPr>
            </a:p>
          </p:txBody>
        </p:sp>
        <p:sp>
          <p:nvSpPr>
            <p:cNvPr id="75" name="Freeform 33">
              <a:extLst>
                <a:ext uri="{FF2B5EF4-FFF2-40B4-BE49-F238E27FC236}">
                  <a16:creationId xmlns:a16="http://schemas.microsoft.com/office/drawing/2014/main" xmlns="" id="{861A88A7-B050-4796-991B-8D9B4D18DA17}"/>
                </a:ext>
              </a:extLst>
            </p:cNvPr>
            <p:cNvSpPr>
              <a:spLocks noChangeArrowheads="1"/>
            </p:cNvSpPr>
            <p:nvPr/>
          </p:nvSpPr>
          <p:spPr bwMode="auto">
            <a:xfrm>
              <a:off x="0" y="417432"/>
              <a:ext cx="2142419" cy="1762148"/>
            </a:xfrm>
            <a:custGeom>
              <a:avLst/>
              <a:gdLst>
                <a:gd name="T0" fmla="*/ 3140 w 1273"/>
                <a:gd name="T1" fmla="*/ 960 h 1033"/>
                <a:gd name="T2" fmla="*/ 3099 w 1273"/>
                <a:gd name="T3" fmla="*/ 1052 h 1033"/>
                <a:gd name="T4" fmla="*/ 2939 w 1273"/>
                <a:gd name="T5" fmla="*/ 1052 h 1033"/>
                <a:gd name="T6" fmla="*/ 2879 w 1273"/>
                <a:gd name="T7" fmla="*/ 1105 h 1033"/>
                <a:gd name="T8" fmla="*/ 2699 w 1273"/>
                <a:gd name="T9" fmla="*/ 1199 h 1033"/>
                <a:gd name="T10" fmla="*/ 2620 w 1273"/>
                <a:gd name="T11" fmla="*/ 1213 h 1033"/>
                <a:gd name="T12" fmla="*/ 2339 w 1273"/>
                <a:gd name="T13" fmla="*/ 1373 h 1033"/>
                <a:gd name="T14" fmla="*/ 2200 w 1273"/>
                <a:gd name="T15" fmla="*/ 1467 h 1033"/>
                <a:gd name="T16" fmla="*/ 2300 w 1273"/>
                <a:gd name="T17" fmla="*/ 1571 h 1033"/>
                <a:gd name="T18" fmla="*/ 2222 w 1273"/>
                <a:gd name="T19" fmla="*/ 1653 h 1033"/>
                <a:gd name="T20" fmla="*/ 2239 w 1273"/>
                <a:gd name="T21" fmla="*/ 1720 h 1033"/>
                <a:gd name="T22" fmla="*/ 2101 w 1273"/>
                <a:gd name="T23" fmla="*/ 1692 h 1033"/>
                <a:gd name="T24" fmla="*/ 2018 w 1273"/>
                <a:gd name="T25" fmla="*/ 1666 h 1033"/>
                <a:gd name="T26" fmla="*/ 1841 w 1273"/>
                <a:gd name="T27" fmla="*/ 1598 h 1033"/>
                <a:gd name="T28" fmla="*/ 1500 w 1273"/>
                <a:gd name="T29" fmla="*/ 1640 h 1033"/>
                <a:gd name="T30" fmla="*/ 1282 w 1273"/>
                <a:gd name="T31" fmla="*/ 1653 h 1033"/>
                <a:gd name="T32" fmla="*/ 1079 w 1273"/>
                <a:gd name="T33" fmla="*/ 1585 h 1033"/>
                <a:gd name="T34" fmla="*/ 920 w 1273"/>
                <a:gd name="T35" fmla="*/ 1598 h 1033"/>
                <a:gd name="T36" fmla="*/ 681 w 1273"/>
                <a:gd name="T37" fmla="*/ 1545 h 1033"/>
                <a:gd name="T38" fmla="*/ 539 w 1273"/>
                <a:gd name="T39" fmla="*/ 1640 h 1033"/>
                <a:gd name="T40" fmla="*/ 381 w 1273"/>
                <a:gd name="T41" fmla="*/ 1571 h 1033"/>
                <a:gd name="T42" fmla="*/ 259 w 1273"/>
                <a:gd name="T43" fmla="*/ 1440 h 1033"/>
                <a:gd name="T44" fmla="*/ 138 w 1273"/>
                <a:gd name="T45" fmla="*/ 1332 h 1033"/>
                <a:gd name="T46" fmla="*/ 160 w 1273"/>
                <a:gd name="T47" fmla="*/ 1291 h 1033"/>
                <a:gd name="T48" fmla="*/ 101 w 1273"/>
                <a:gd name="T49" fmla="*/ 1187 h 1033"/>
                <a:gd name="T50" fmla="*/ 0 w 1273"/>
                <a:gd name="T51" fmla="*/ 1146 h 1033"/>
                <a:gd name="T52" fmla="*/ 79 w 1273"/>
                <a:gd name="T53" fmla="*/ 1146 h 1033"/>
                <a:gd name="T54" fmla="*/ 79 w 1273"/>
                <a:gd name="T55" fmla="*/ 1026 h 1033"/>
                <a:gd name="T56" fmla="*/ 60 w 1273"/>
                <a:gd name="T57" fmla="*/ 947 h 1033"/>
                <a:gd name="T58" fmla="*/ 0 w 1273"/>
                <a:gd name="T59" fmla="*/ 867 h 1033"/>
                <a:gd name="T60" fmla="*/ 221 w 1273"/>
                <a:gd name="T61" fmla="*/ 773 h 1033"/>
                <a:gd name="T62" fmla="*/ 339 w 1273"/>
                <a:gd name="T63" fmla="*/ 760 h 1033"/>
                <a:gd name="T64" fmla="*/ 381 w 1273"/>
                <a:gd name="T65" fmla="*/ 800 h 1033"/>
                <a:gd name="T66" fmla="*/ 500 w 1273"/>
                <a:gd name="T67" fmla="*/ 800 h 1033"/>
                <a:gd name="T68" fmla="*/ 759 w 1273"/>
                <a:gd name="T69" fmla="*/ 760 h 1033"/>
                <a:gd name="T70" fmla="*/ 1041 w 1273"/>
                <a:gd name="T71" fmla="*/ 708 h 1033"/>
                <a:gd name="T72" fmla="*/ 1059 w 1273"/>
                <a:gd name="T73" fmla="*/ 627 h 1033"/>
                <a:gd name="T74" fmla="*/ 1179 w 1273"/>
                <a:gd name="T75" fmla="*/ 388 h 1033"/>
                <a:gd name="T76" fmla="*/ 1140 w 1273"/>
                <a:gd name="T77" fmla="*/ 332 h 1033"/>
                <a:gd name="T78" fmla="*/ 1480 w 1273"/>
                <a:gd name="T79" fmla="*/ 374 h 1033"/>
                <a:gd name="T80" fmla="*/ 1660 w 1273"/>
                <a:gd name="T81" fmla="*/ 159 h 1033"/>
                <a:gd name="T82" fmla="*/ 1959 w 1273"/>
                <a:gd name="T83" fmla="*/ 214 h 1033"/>
                <a:gd name="T84" fmla="*/ 1959 w 1273"/>
                <a:gd name="T85" fmla="*/ 135 h 1033"/>
                <a:gd name="T86" fmla="*/ 2101 w 1273"/>
                <a:gd name="T87" fmla="*/ 66 h 1033"/>
                <a:gd name="T88" fmla="*/ 2200 w 1273"/>
                <a:gd name="T89" fmla="*/ 0 h 1033"/>
                <a:gd name="T90" fmla="*/ 2319 w 1273"/>
                <a:gd name="T91" fmla="*/ 27 h 1033"/>
                <a:gd name="T92" fmla="*/ 2319 w 1273"/>
                <a:gd name="T93" fmla="*/ 80 h 1033"/>
                <a:gd name="T94" fmla="*/ 2401 w 1273"/>
                <a:gd name="T95" fmla="*/ 186 h 1033"/>
                <a:gd name="T96" fmla="*/ 2560 w 1273"/>
                <a:gd name="T97" fmla="*/ 239 h 1033"/>
                <a:gd name="T98" fmla="*/ 2599 w 1273"/>
                <a:gd name="T99" fmla="*/ 414 h 1033"/>
                <a:gd name="T100" fmla="*/ 2539 w 1273"/>
                <a:gd name="T101" fmla="*/ 559 h 1033"/>
                <a:gd name="T102" fmla="*/ 2782 w 1273"/>
                <a:gd name="T103" fmla="*/ 615 h 1033"/>
                <a:gd name="T104" fmla="*/ 3021 w 1273"/>
                <a:gd name="T105" fmla="*/ 732 h 1033"/>
                <a:gd name="T106" fmla="*/ 3082 w 1273"/>
                <a:gd name="T107" fmla="*/ 800 h 1033"/>
                <a:gd name="T108" fmla="*/ 3179 w 1273"/>
                <a:gd name="T109" fmla="*/ 947 h 10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73"/>
                <a:gd name="T166" fmla="*/ 0 h 1033"/>
                <a:gd name="T167" fmla="*/ 1273 w 1273"/>
                <a:gd name="T168" fmla="*/ 1033 h 10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grpFill/>
            <a:ln w="9525" cmpd="sng">
              <a:solidFill>
                <a:schemeClr val="bg1"/>
              </a:solidFill>
              <a:bevel/>
              <a:headEnd/>
              <a:tailEnd/>
            </a:ln>
          </p:spPr>
          <p:txBody>
            <a:bodyPr/>
            <a:lstStyle/>
            <a:p>
              <a:endParaRPr lang="zh-CN" altLang="zh-CN" sz="1200" b="1">
                <a:solidFill>
                  <a:schemeClr val="bg1"/>
                </a:solidFill>
                <a:latin typeface="微软雅黑"/>
                <a:ea typeface="微软雅黑"/>
                <a:sym typeface="方正兰亭黑_GBK" pitchFamily="2" charset="-122"/>
              </a:endParaRPr>
            </a:p>
          </p:txBody>
        </p:sp>
        <p:sp>
          <p:nvSpPr>
            <p:cNvPr id="76" name="Freeform 34">
              <a:extLst>
                <a:ext uri="{FF2B5EF4-FFF2-40B4-BE49-F238E27FC236}">
                  <a16:creationId xmlns:a16="http://schemas.microsoft.com/office/drawing/2014/main" xmlns="" id="{079FD6BC-6DB3-4C4B-A619-A2365E8EC873}"/>
                </a:ext>
              </a:extLst>
            </p:cNvPr>
            <p:cNvSpPr>
              <a:spLocks noChangeArrowheads="1"/>
            </p:cNvSpPr>
            <p:nvPr/>
          </p:nvSpPr>
          <p:spPr bwMode="auto">
            <a:xfrm>
              <a:off x="4458586" y="3652144"/>
              <a:ext cx="214382" cy="440537"/>
            </a:xfrm>
            <a:custGeom>
              <a:avLst/>
              <a:gdLst>
                <a:gd name="T0" fmla="*/ 55 w 129"/>
                <a:gd name="T1" fmla="*/ 395 h 257"/>
                <a:gd name="T2" fmla="*/ 75 w 129"/>
                <a:gd name="T3" fmla="*/ 424 h 257"/>
                <a:gd name="T4" fmla="*/ 130 w 129"/>
                <a:gd name="T5" fmla="*/ 437 h 257"/>
                <a:gd name="T6" fmla="*/ 151 w 129"/>
                <a:gd name="T7" fmla="*/ 382 h 257"/>
                <a:gd name="T8" fmla="*/ 243 w 129"/>
                <a:gd name="T9" fmla="*/ 315 h 257"/>
                <a:gd name="T10" fmla="*/ 243 w 129"/>
                <a:gd name="T11" fmla="*/ 218 h 257"/>
                <a:gd name="T12" fmla="*/ 280 w 129"/>
                <a:gd name="T13" fmla="*/ 164 h 257"/>
                <a:gd name="T14" fmla="*/ 300 w 129"/>
                <a:gd name="T15" fmla="*/ 122 h 257"/>
                <a:gd name="T16" fmla="*/ 263 w 129"/>
                <a:gd name="T17" fmla="*/ 96 h 257"/>
                <a:gd name="T18" fmla="*/ 243 w 129"/>
                <a:gd name="T19" fmla="*/ 0 h 257"/>
                <a:gd name="T20" fmla="*/ 151 w 129"/>
                <a:gd name="T21" fmla="*/ 41 h 257"/>
                <a:gd name="T22" fmla="*/ 114 w 129"/>
                <a:gd name="T23" fmla="*/ 41 h 257"/>
                <a:gd name="T24" fmla="*/ 130 w 129"/>
                <a:gd name="T25" fmla="*/ 69 h 257"/>
                <a:gd name="T26" fmla="*/ 55 w 129"/>
                <a:gd name="T27" fmla="*/ 122 h 257"/>
                <a:gd name="T28" fmla="*/ 55 w 129"/>
                <a:gd name="T29" fmla="*/ 191 h 257"/>
                <a:gd name="T30" fmla="*/ 0 w 129"/>
                <a:gd name="T31" fmla="*/ 231 h 257"/>
                <a:gd name="T32" fmla="*/ 18 w 129"/>
                <a:gd name="T33" fmla="*/ 286 h 257"/>
                <a:gd name="T34" fmla="*/ 38 w 129"/>
                <a:gd name="T35" fmla="*/ 382 h 257"/>
                <a:gd name="T36" fmla="*/ 55 w 129"/>
                <a:gd name="T37" fmla="*/ 395 h 25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9"/>
                <a:gd name="T58" fmla="*/ 0 h 257"/>
                <a:gd name="T59" fmla="*/ 129 w 129"/>
                <a:gd name="T60" fmla="*/ 257 h 25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grpFill/>
            <a:ln w="9525" cmpd="sng">
              <a:solidFill>
                <a:schemeClr val="bg1"/>
              </a:solidFill>
              <a:bevel/>
              <a:headEnd/>
              <a:tailEnd/>
            </a:ln>
          </p:spPr>
          <p:txBody>
            <a:bodyPr/>
            <a:lstStyle/>
            <a:p>
              <a:endParaRPr lang="zh-CN" altLang="zh-CN" sz="1200" b="1">
                <a:solidFill>
                  <a:schemeClr val="bg1"/>
                </a:solidFill>
                <a:latin typeface="微软雅黑"/>
                <a:ea typeface="微软雅黑"/>
                <a:sym typeface="方正兰亭黑_GBK" pitchFamily="2" charset="-122"/>
              </a:endParaRPr>
            </a:p>
          </p:txBody>
        </p:sp>
      </p:grpSp>
      <p:sp>
        <p:nvSpPr>
          <p:cNvPr id="77" name="Oval 302">
            <a:extLst>
              <a:ext uri="{FF2B5EF4-FFF2-40B4-BE49-F238E27FC236}">
                <a16:creationId xmlns:a16="http://schemas.microsoft.com/office/drawing/2014/main" xmlns="" id="{9126D77F-9F84-4AD6-AF04-99512EE38368}"/>
              </a:ext>
            </a:extLst>
          </p:cNvPr>
          <p:cNvSpPr>
            <a:spLocks noChangeArrowheads="1"/>
          </p:cNvSpPr>
          <p:nvPr/>
        </p:nvSpPr>
        <p:spPr bwMode="auto">
          <a:xfrm>
            <a:off x="2164100" y="2972100"/>
            <a:ext cx="117496" cy="119100"/>
          </a:xfrm>
          <a:prstGeom prst="ellipse">
            <a:avLst/>
          </a:prstGeom>
          <a:solidFill>
            <a:schemeClr val="bg1"/>
          </a:solidFill>
          <a:ln w="12700" cap="flat" cmpd="sng">
            <a:solidFill>
              <a:schemeClr val="bg1"/>
            </a:solidFill>
            <a:bevel/>
            <a:headEnd/>
            <a:tailEnd/>
          </a:ln>
        </p:spPr>
        <p:txBody>
          <a:bodyPr lIns="91452" tIns="45727" rIns="91452" bIns="45727" anchor="ctr"/>
          <a:lstStyle/>
          <a:p>
            <a:pPr algn="ctr"/>
            <a:endParaRPr lang="zh-CN" altLang="zh-CN" sz="3200">
              <a:solidFill>
                <a:schemeClr val="bg1"/>
              </a:solidFill>
              <a:latin typeface="Calibri" pitchFamily="34" charset="0"/>
              <a:ea typeface="微软雅黑"/>
              <a:cs typeface="Calibri" pitchFamily="34" charset="0"/>
              <a:sym typeface="Calibri" pitchFamily="34" charset="0"/>
            </a:endParaRPr>
          </a:p>
        </p:txBody>
      </p:sp>
      <p:sp>
        <p:nvSpPr>
          <p:cNvPr id="78" name="Oval 304">
            <a:extLst>
              <a:ext uri="{FF2B5EF4-FFF2-40B4-BE49-F238E27FC236}">
                <a16:creationId xmlns:a16="http://schemas.microsoft.com/office/drawing/2014/main" xmlns="" id="{9090D417-701B-4A68-92B0-56FD2BB508C5}"/>
              </a:ext>
            </a:extLst>
          </p:cNvPr>
          <p:cNvSpPr>
            <a:spLocks noChangeArrowheads="1"/>
          </p:cNvSpPr>
          <p:nvPr/>
        </p:nvSpPr>
        <p:spPr bwMode="auto">
          <a:xfrm>
            <a:off x="4348314" y="5159056"/>
            <a:ext cx="117496" cy="117511"/>
          </a:xfrm>
          <a:prstGeom prst="ellipse">
            <a:avLst/>
          </a:prstGeom>
          <a:solidFill>
            <a:schemeClr val="bg1"/>
          </a:solidFill>
          <a:ln w="12700" cap="flat" cmpd="sng">
            <a:solidFill>
              <a:schemeClr val="bg1"/>
            </a:solidFill>
            <a:bevel/>
            <a:headEnd/>
            <a:tailEnd/>
          </a:ln>
        </p:spPr>
        <p:txBody>
          <a:bodyPr lIns="91452" tIns="45727" rIns="91452" bIns="45727" anchor="ctr"/>
          <a:lstStyle/>
          <a:p>
            <a:pPr algn="ctr"/>
            <a:endParaRPr lang="zh-CN" altLang="zh-CN" sz="3200">
              <a:solidFill>
                <a:schemeClr val="bg1"/>
              </a:solidFill>
              <a:latin typeface="Calibri" pitchFamily="34" charset="0"/>
              <a:ea typeface="微软雅黑"/>
              <a:cs typeface="Calibri" pitchFamily="34" charset="0"/>
              <a:sym typeface="Calibri" pitchFamily="34" charset="0"/>
            </a:endParaRPr>
          </a:p>
        </p:txBody>
      </p:sp>
      <p:sp>
        <p:nvSpPr>
          <p:cNvPr id="79" name="Oval 305">
            <a:extLst>
              <a:ext uri="{FF2B5EF4-FFF2-40B4-BE49-F238E27FC236}">
                <a16:creationId xmlns:a16="http://schemas.microsoft.com/office/drawing/2014/main" xmlns="" id="{11FB9C61-791D-48E5-BB75-E50BF3EBF727}"/>
              </a:ext>
            </a:extLst>
          </p:cNvPr>
          <p:cNvSpPr>
            <a:spLocks noChangeArrowheads="1"/>
          </p:cNvSpPr>
          <p:nvPr/>
        </p:nvSpPr>
        <p:spPr bwMode="auto">
          <a:xfrm>
            <a:off x="3826606" y="4047415"/>
            <a:ext cx="119084" cy="119099"/>
          </a:xfrm>
          <a:prstGeom prst="ellipse">
            <a:avLst/>
          </a:prstGeom>
          <a:solidFill>
            <a:schemeClr val="bg1"/>
          </a:solidFill>
          <a:ln w="12700" cap="flat" cmpd="sng">
            <a:solidFill>
              <a:schemeClr val="bg1"/>
            </a:solidFill>
            <a:bevel/>
            <a:headEnd/>
            <a:tailEnd/>
          </a:ln>
        </p:spPr>
        <p:txBody>
          <a:bodyPr lIns="91452" tIns="45727" rIns="91452" bIns="45727" anchor="ctr"/>
          <a:lstStyle/>
          <a:p>
            <a:pPr algn="ctr"/>
            <a:endParaRPr lang="zh-CN" altLang="zh-CN" sz="3200">
              <a:solidFill>
                <a:schemeClr val="bg1"/>
              </a:solidFill>
              <a:latin typeface="Calibri" pitchFamily="34" charset="0"/>
              <a:ea typeface="微软雅黑"/>
              <a:cs typeface="Calibri" pitchFamily="34" charset="0"/>
              <a:sym typeface="Calibri" pitchFamily="34" charset="0"/>
            </a:endParaRPr>
          </a:p>
        </p:txBody>
      </p:sp>
      <p:sp>
        <p:nvSpPr>
          <p:cNvPr id="80" name="Oval 306">
            <a:extLst>
              <a:ext uri="{FF2B5EF4-FFF2-40B4-BE49-F238E27FC236}">
                <a16:creationId xmlns:a16="http://schemas.microsoft.com/office/drawing/2014/main" xmlns="" id="{CFC3E10C-DC56-4D34-B781-88CE7B7AAC1A}"/>
              </a:ext>
            </a:extLst>
          </p:cNvPr>
          <p:cNvSpPr>
            <a:spLocks noChangeArrowheads="1"/>
          </p:cNvSpPr>
          <p:nvPr/>
        </p:nvSpPr>
        <p:spPr bwMode="auto">
          <a:xfrm>
            <a:off x="4566510" y="3424922"/>
            <a:ext cx="119084" cy="119099"/>
          </a:xfrm>
          <a:prstGeom prst="ellipse">
            <a:avLst/>
          </a:prstGeom>
          <a:solidFill>
            <a:schemeClr val="bg1"/>
          </a:solidFill>
          <a:ln w="12700" cap="flat" cmpd="sng">
            <a:solidFill>
              <a:schemeClr val="bg1"/>
            </a:solidFill>
            <a:bevel/>
            <a:headEnd/>
            <a:tailEnd/>
          </a:ln>
        </p:spPr>
        <p:txBody>
          <a:bodyPr lIns="91452" tIns="45727" rIns="91452" bIns="45727" anchor="ctr"/>
          <a:lstStyle/>
          <a:p>
            <a:pPr algn="ctr"/>
            <a:endParaRPr lang="zh-CN" altLang="zh-CN" sz="3200">
              <a:solidFill>
                <a:schemeClr val="bg1"/>
              </a:solidFill>
              <a:latin typeface="Calibri" pitchFamily="34" charset="0"/>
              <a:ea typeface="微软雅黑"/>
              <a:cs typeface="Calibri" pitchFamily="34" charset="0"/>
              <a:sym typeface="Calibri" pitchFamily="34" charset="0"/>
            </a:endParaRPr>
          </a:p>
        </p:txBody>
      </p:sp>
      <p:sp>
        <p:nvSpPr>
          <p:cNvPr id="81" name="Oval 307">
            <a:extLst>
              <a:ext uri="{FF2B5EF4-FFF2-40B4-BE49-F238E27FC236}">
                <a16:creationId xmlns:a16="http://schemas.microsoft.com/office/drawing/2014/main" xmlns="" id="{7E95F206-3F8F-44DF-A86E-E6036C4C5CD4}"/>
              </a:ext>
            </a:extLst>
          </p:cNvPr>
          <p:cNvSpPr>
            <a:spLocks noChangeArrowheads="1"/>
          </p:cNvSpPr>
          <p:nvPr/>
        </p:nvSpPr>
        <p:spPr bwMode="auto">
          <a:xfrm>
            <a:off x="5090474" y="4328489"/>
            <a:ext cx="117496" cy="119100"/>
          </a:xfrm>
          <a:prstGeom prst="ellipse">
            <a:avLst/>
          </a:prstGeom>
          <a:solidFill>
            <a:schemeClr val="bg1"/>
          </a:solidFill>
          <a:ln w="12700" cap="flat" cmpd="sng">
            <a:noFill/>
            <a:bevel/>
            <a:headEnd/>
            <a:tailEnd/>
          </a:ln>
        </p:spPr>
        <p:txBody>
          <a:bodyPr lIns="91452" tIns="45727" rIns="91452" bIns="45727" anchor="ctr"/>
          <a:lstStyle/>
          <a:p>
            <a:pPr algn="ctr"/>
            <a:endParaRPr lang="zh-CN" altLang="zh-CN" sz="3200">
              <a:solidFill>
                <a:schemeClr val="bg1"/>
              </a:solidFill>
              <a:latin typeface="Calibri" pitchFamily="34" charset="0"/>
              <a:ea typeface="微软雅黑"/>
              <a:cs typeface="Calibri" pitchFamily="34" charset="0"/>
              <a:sym typeface="Calibri" pitchFamily="34" charset="0"/>
            </a:endParaRPr>
          </a:p>
        </p:txBody>
      </p:sp>
      <p:sp>
        <p:nvSpPr>
          <p:cNvPr id="82" name="Freeform 158">
            <a:extLst>
              <a:ext uri="{FF2B5EF4-FFF2-40B4-BE49-F238E27FC236}">
                <a16:creationId xmlns:a16="http://schemas.microsoft.com/office/drawing/2014/main" xmlns="" id="{B82CC32F-4297-4EE9-91E0-88238D48B19B}"/>
              </a:ext>
            </a:extLst>
          </p:cNvPr>
          <p:cNvSpPr>
            <a:spLocks noEditPoints="1"/>
          </p:cNvSpPr>
          <p:nvPr/>
        </p:nvSpPr>
        <p:spPr bwMode="auto">
          <a:xfrm>
            <a:off x="4483862" y="2990214"/>
            <a:ext cx="300672" cy="397440"/>
          </a:xfrm>
          <a:custGeom>
            <a:avLst/>
            <a:gdLst>
              <a:gd name="T0" fmla="*/ 72 w 144"/>
              <a:gd name="T1" fmla="*/ 0 h 192"/>
              <a:gd name="T2" fmla="*/ 0 w 144"/>
              <a:gd name="T3" fmla="*/ 72 h 192"/>
              <a:gd name="T4" fmla="*/ 72 w 144"/>
              <a:gd name="T5" fmla="*/ 192 h 192"/>
              <a:gd name="T6" fmla="*/ 144 w 144"/>
              <a:gd name="T7" fmla="*/ 72 h 192"/>
              <a:gd name="T8" fmla="*/ 72 w 144"/>
              <a:gd name="T9" fmla="*/ 0 h 192"/>
              <a:gd name="T10" fmla="*/ 72 w 144"/>
              <a:gd name="T11" fmla="*/ 120 h 192"/>
              <a:gd name="T12" fmla="*/ 24 w 144"/>
              <a:gd name="T13" fmla="*/ 72 h 192"/>
              <a:gd name="T14" fmla="*/ 72 w 144"/>
              <a:gd name="T15" fmla="*/ 24 h 192"/>
              <a:gd name="T16" fmla="*/ 120 w 144"/>
              <a:gd name="T17" fmla="*/ 72 h 192"/>
              <a:gd name="T18" fmla="*/ 72 w 144"/>
              <a:gd name="T19" fmla="*/ 120 h 192"/>
              <a:gd name="T20" fmla="*/ 72 w 144"/>
              <a:gd name="T21" fmla="*/ 48 h 192"/>
              <a:gd name="T22" fmla="*/ 48 w 144"/>
              <a:gd name="T23" fmla="*/ 72 h 192"/>
              <a:gd name="T24" fmla="*/ 72 w 144"/>
              <a:gd name="T25" fmla="*/ 96 h 192"/>
              <a:gd name="T26" fmla="*/ 96 w 144"/>
              <a:gd name="T27" fmla="*/ 72 h 192"/>
              <a:gd name="T28" fmla="*/ 72 w 144"/>
              <a:gd name="T29" fmla="*/ 4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4" h="192">
                <a:moveTo>
                  <a:pt x="72" y="0"/>
                </a:moveTo>
                <a:cubicBezTo>
                  <a:pt x="32" y="0"/>
                  <a:pt x="0" y="32"/>
                  <a:pt x="0" y="72"/>
                </a:cubicBezTo>
                <a:cubicBezTo>
                  <a:pt x="0" y="112"/>
                  <a:pt x="72" y="192"/>
                  <a:pt x="72" y="192"/>
                </a:cubicBezTo>
                <a:cubicBezTo>
                  <a:pt x="72" y="192"/>
                  <a:pt x="144" y="112"/>
                  <a:pt x="144" y="72"/>
                </a:cubicBezTo>
                <a:cubicBezTo>
                  <a:pt x="144" y="32"/>
                  <a:pt x="112" y="0"/>
                  <a:pt x="72" y="0"/>
                </a:cubicBezTo>
                <a:close/>
                <a:moveTo>
                  <a:pt x="72" y="120"/>
                </a:moveTo>
                <a:cubicBezTo>
                  <a:pt x="45" y="120"/>
                  <a:pt x="24" y="99"/>
                  <a:pt x="24" y="72"/>
                </a:cubicBezTo>
                <a:cubicBezTo>
                  <a:pt x="24" y="45"/>
                  <a:pt x="45" y="24"/>
                  <a:pt x="72" y="24"/>
                </a:cubicBezTo>
                <a:cubicBezTo>
                  <a:pt x="99" y="24"/>
                  <a:pt x="120" y="45"/>
                  <a:pt x="120" y="72"/>
                </a:cubicBezTo>
                <a:cubicBezTo>
                  <a:pt x="120" y="99"/>
                  <a:pt x="99" y="120"/>
                  <a:pt x="72" y="120"/>
                </a:cubicBezTo>
                <a:close/>
                <a:moveTo>
                  <a:pt x="72" y="48"/>
                </a:moveTo>
                <a:cubicBezTo>
                  <a:pt x="59" y="48"/>
                  <a:pt x="48" y="59"/>
                  <a:pt x="48" y="72"/>
                </a:cubicBezTo>
                <a:cubicBezTo>
                  <a:pt x="48" y="85"/>
                  <a:pt x="59" y="96"/>
                  <a:pt x="72" y="96"/>
                </a:cubicBezTo>
                <a:cubicBezTo>
                  <a:pt x="85" y="96"/>
                  <a:pt x="96" y="85"/>
                  <a:pt x="96" y="72"/>
                </a:cubicBezTo>
                <a:cubicBezTo>
                  <a:pt x="96" y="59"/>
                  <a:pt x="85" y="48"/>
                  <a:pt x="72" y="48"/>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zh-CN" altLang="en-US" sz="3200">
              <a:solidFill>
                <a:schemeClr val="bg1"/>
              </a:solidFill>
              <a:ea typeface="微软雅黑"/>
            </a:endParaRPr>
          </a:p>
        </p:txBody>
      </p:sp>
      <p:sp>
        <p:nvSpPr>
          <p:cNvPr id="83" name="Freeform 158">
            <a:extLst>
              <a:ext uri="{FF2B5EF4-FFF2-40B4-BE49-F238E27FC236}">
                <a16:creationId xmlns:a16="http://schemas.microsoft.com/office/drawing/2014/main" xmlns="" id="{96765A04-48B5-45C7-8F08-66E4D4027A51}"/>
              </a:ext>
            </a:extLst>
          </p:cNvPr>
          <p:cNvSpPr>
            <a:spLocks noEditPoints="1"/>
          </p:cNvSpPr>
          <p:nvPr/>
        </p:nvSpPr>
        <p:spPr bwMode="auto">
          <a:xfrm>
            <a:off x="3755729" y="3579011"/>
            <a:ext cx="300672" cy="397440"/>
          </a:xfrm>
          <a:custGeom>
            <a:avLst/>
            <a:gdLst>
              <a:gd name="T0" fmla="*/ 72 w 144"/>
              <a:gd name="T1" fmla="*/ 0 h 192"/>
              <a:gd name="T2" fmla="*/ 0 w 144"/>
              <a:gd name="T3" fmla="*/ 72 h 192"/>
              <a:gd name="T4" fmla="*/ 72 w 144"/>
              <a:gd name="T5" fmla="*/ 192 h 192"/>
              <a:gd name="T6" fmla="*/ 144 w 144"/>
              <a:gd name="T7" fmla="*/ 72 h 192"/>
              <a:gd name="T8" fmla="*/ 72 w 144"/>
              <a:gd name="T9" fmla="*/ 0 h 192"/>
              <a:gd name="T10" fmla="*/ 72 w 144"/>
              <a:gd name="T11" fmla="*/ 120 h 192"/>
              <a:gd name="T12" fmla="*/ 24 w 144"/>
              <a:gd name="T13" fmla="*/ 72 h 192"/>
              <a:gd name="T14" fmla="*/ 72 w 144"/>
              <a:gd name="T15" fmla="*/ 24 h 192"/>
              <a:gd name="T16" fmla="*/ 120 w 144"/>
              <a:gd name="T17" fmla="*/ 72 h 192"/>
              <a:gd name="T18" fmla="*/ 72 w 144"/>
              <a:gd name="T19" fmla="*/ 120 h 192"/>
              <a:gd name="T20" fmla="*/ 72 w 144"/>
              <a:gd name="T21" fmla="*/ 48 h 192"/>
              <a:gd name="T22" fmla="*/ 48 w 144"/>
              <a:gd name="T23" fmla="*/ 72 h 192"/>
              <a:gd name="T24" fmla="*/ 72 w 144"/>
              <a:gd name="T25" fmla="*/ 96 h 192"/>
              <a:gd name="T26" fmla="*/ 96 w 144"/>
              <a:gd name="T27" fmla="*/ 72 h 192"/>
              <a:gd name="T28" fmla="*/ 72 w 144"/>
              <a:gd name="T29" fmla="*/ 4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4" h="192">
                <a:moveTo>
                  <a:pt x="72" y="0"/>
                </a:moveTo>
                <a:cubicBezTo>
                  <a:pt x="32" y="0"/>
                  <a:pt x="0" y="32"/>
                  <a:pt x="0" y="72"/>
                </a:cubicBezTo>
                <a:cubicBezTo>
                  <a:pt x="0" y="112"/>
                  <a:pt x="72" y="192"/>
                  <a:pt x="72" y="192"/>
                </a:cubicBezTo>
                <a:cubicBezTo>
                  <a:pt x="72" y="192"/>
                  <a:pt x="144" y="112"/>
                  <a:pt x="144" y="72"/>
                </a:cubicBezTo>
                <a:cubicBezTo>
                  <a:pt x="144" y="32"/>
                  <a:pt x="112" y="0"/>
                  <a:pt x="72" y="0"/>
                </a:cubicBezTo>
                <a:close/>
                <a:moveTo>
                  <a:pt x="72" y="120"/>
                </a:moveTo>
                <a:cubicBezTo>
                  <a:pt x="45" y="120"/>
                  <a:pt x="24" y="99"/>
                  <a:pt x="24" y="72"/>
                </a:cubicBezTo>
                <a:cubicBezTo>
                  <a:pt x="24" y="45"/>
                  <a:pt x="45" y="24"/>
                  <a:pt x="72" y="24"/>
                </a:cubicBezTo>
                <a:cubicBezTo>
                  <a:pt x="99" y="24"/>
                  <a:pt x="120" y="45"/>
                  <a:pt x="120" y="72"/>
                </a:cubicBezTo>
                <a:cubicBezTo>
                  <a:pt x="120" y="99"/>
                  <a:pt x="99" y="120"/>
                  <a:pt x="72" y="120"/>
                </a:cubicBezTo>
                <a:close/>
                <a:moveTo>
                  <a:pt x="72" y="48"/>
                </a:moveTo>
                <a:cubicBezTo>
                  <a:pt x="59" y="48"/>
                  <a:pt x="48" y="59"/>
                  <a:pt x="48" y="72"/>
                </a:cubicBezTo>
                <a:cubicBezTo>
                  <a:pt x="48" y="85"/>
                  <a:pt x="59" y="96"/>
                  <a:pt x="72" y="96"/>
                </a:cubicBezTo>
                <a:cubicBezTo>
                  <a:pt x="85" y="96"/>
                  <a:pt x="96" y="85"/>
                  <a:pt x="96" y="72"/>
                </a:cubicBezTo>
                <a:cubicBezTo>
                  <a:pt x="96" y="59"/>
                  <a:pt x="85" y="48"/>
                  <a:pt x="72" y="48"/>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zh-CN" altLang="en-US" sz="3200">
              <a:solidFill>
                <a:schemeClr val="bg1"/>
              </a:solidFill>
              <a:ea typeface="微软雅黑"/>
            </a:endParaRPr>
          </a:p>
        </p:txBody>
      </p:sp>
      <p:sp>
        <p:nvSpPr>
          <p:cNvPr id="84" name="Freeform 158">
            <a:extLst>
              <a:ext uri="{FF2B5EF4-FFF2-40B4-BE49-F238E27FC236}">
                <a16:creationId xmlns:a16="http://schemas.microsoft.com/office/drawing/2014/main" xmlns="" id="{0D6C8298-867D-4DF4-BD0F-4755DE04AFCC}"/>
              </a:ext>
            </a:extLst>
          </p:cNvPr>
          <p:cNvSpPr>
            <a:spLocks noEditPoints="1"/>
          </p:cNvSpPr>
          <p:nvPr/>
        </p:nvSpPr>
        <p:spPr bwMode="auto">
          <a:xfrm>
            <a:off x="4265837" y="4749354"/>
            <a:ext cx="300672" cy="397440"/>
          </a:xfrm>
          <a:custGeom>
            <a:avLst/>
            <a:gdLst>
              <a:gd name="T0" fmla="*/ 72 w 144"/>
              <a:gd name="T1" fmla="*/ 0 h 192"/>
              <a:gd name="T2" fmla="*/ 0 w 144"/>
              <a:gd name="T3" fmla="*/ 72 h 192"/>
              <a:gd name="T4" fmla="*/ 72 w 144"/>
              <a:gd name="T5" fmla="*/ 192 h 192"/>
              <a:gd name="T6" fmla="*/ 144 w 144"/>
              <a:gd name="T7" fmla="*/ 72 h 192"/>
              <a:gd name="T8" fmla="*/ 72 w 144"/>
              <a:gd name="T9" fmla="*/ 0 h 192"/>
              <a:gd name="T10" fmla="*/ 72 w 144"/>
              <a:gd name="T11" fmla="*/ 120 h 192"/>
              <a:gd name="T12" fmla="*/ 24 w 144"/>
              <a:gd name="T13" fmla="*/ 72 h 192"/>
              <a:gd name="T14" fmla="*/ 72 w 144"/>
              <a:gd name="T15" fmla="*/ 24 h 192"/>
              <a:gd name="T16" fmla="*/ 120 w 144"/>
              <a:gd name="T17" fmla="*/ 72 h 192"/>
              <a:gd name="T18" fmla="*/ 72 w 144"/>
              <a:gd name="T19" fmla="*/ 120 h 192"/>
              <a:gd name="T20" fmla="*/ 72 w 144"/>
              <a:gd name="T21" fmla="*/ 48 h 192"/>
              <a:gd name="T22" fmla="*/ 48 w 144"/>
              <a:gd name="T23" fmla="*/ 72 h 192"/>
              <a:gd name="T24" fmla="*/ 72 w 144"/>
              <a:gd name="T25" fmla="*/ 96 h 192"/>
              <a:gd name="T26" fmla="*/ 96 w 144"/>
              <a:gd name="T27" fmla="*/ 72 h 192"/>
              <a:gd name="T28" fmla="*/ 72 w 144"/>
              <a:gd name="T29" fmla="*/ 4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4" h="192">
                <a:moveTo>
                  <a:pt x="72" y="0"/>
                </a:moveTo>
                <a:cubicBezTo>
                  <a:pt x="32" y="0"/>
                  <a:pt x="0" y="32"/>
                  <a:pt x="0" y="72"/>
                </a:cubicBezTo>
                <a:cubicBezTo>
                  <a:pt x="0" y="112"/>
                  <a:pt x="72" y="192"/>
                  <a:pt x="72" y="192"/>
                </a:cubicBezTo>
                <a:cubicBezTo>
                  <a:pt x="72" y="192"/>
                  <a:pt x="144" y="112"/>
                  <a:pt x="144" y="72"/>
                </a:cubicBezTo>
                <a:cubicBezTo>
                  <a:pt x="144" y="32"/>
                  <a:pt x="112" y="0"/>
                  <a:pt x="72" y="0"/>
                </a:cubicBezTo>
                <a:close/>
                <a:moveTo>
                  <a:pt x="72" y="120"/>
                </a:moveTo>
                <a:cubicBezTo>
                  <a:pt x="45" y="120"/>
                  <a:pt x="24" y="99"/>
                  <a:pt x="24" y="72"/>
                </a:cubicBezTo>
                <a:cubicBezTo>
                  <a:pt x="24" y="45"/>
                  <a:pt x="45" y="24"/>
                  <a:pt x="72" y="24"/>
                </a:cubicBezTo>
                <a:cubicBezTo>
                  <a:pt x="99" y="24"/>
                  <a:pt x="120" y="45"/>
                  <a:pt x="120" y="72"/>
                </a:cubicBezTo>
                <a:cubicBezTo>
                  <a:pt x="120" y="99"/>
                  <a:pt x="99" y="120"/>
                  <a:pt x="72" y="120"/>
                </a:cubicBezTo>
                <a:close/>
                <a:moveTo>
                  <a:pt x="72" y="48"/>
                </a:moveTo>
                <a:cubicBezTo>
                  <a:pt x="59" y="48"/>
                  <a:pt x="48" y="59"/>
                  <a:pt x="48" y="72"/>
                </a:cubicBezTo>
                <a:cubicBezTo>
                  <a:pt x="48" y="85"/>
                  <a:pt x="59" y="96"/>
                  <a:pt x="72" y="96"/>
                </a:cubicBezTo>
                <a:cubicBezTo>
                  <a:pt x="85" y="96"/>
                  <a:pt x="96" y="85"/>
                  <a:pt x="96" y="72"/>
                </a:cubicBezTo>
                <a:cubicBezTo>
                  <a:pt x="96" y="59"/>
                  <a:pt x="85" y="48"/>
                  <a:pt x="72" y="48"/>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zh-CN" altLang="en-US" sz="3200">
              <a:solidFill>
                <a:schemeClr val="bg1"/>
              </a:solidFill>
              <a:ea typeface="微软雅黑"/>
            </a:endParaRPr>
          </a:p>
        </p:txBody>
      </p:sp>
      <p:sp>
        <p:nvSpPr>
          <p:cNvPr id="85" name="Freeform 158">
            <a:extLst>
              <a:ext uri="{FF2B5EF4-FFF2-40B4-BE49-F238E27FC236}">
                <a16:creationId xmlns:a16="http://schemas.microsoft.com/office/drawing/2014/main" xmlns="" id="{5B094717-9BA2-489A-85AD-7A018C07FF4E}"/>
              </a:ext>
            </a:extLst>
          </p:cNvPr>
          <p:cNvSpPr>
            <a:spLocks noEditPoints="1"/>
          </p:cNvSpPr>
          <p:nvPr/>
        </p:nvSpPr>
        <p:spPr bwMode="auto">
          <a:xfrm>
            <a:off x="2072512" y="2573639"/>
            <a:ext cx="300672" cy="397440"/>
          </a:xfrm>
          <a:custGeom>
            <a:avLst/>
            <a:gdLst>
              <a:gd name="T0" fmla="*/ 72 w 144"/>
              <a:gd name="T1" fmla="*/ 0 h 192"/>
              <a:gd name="T2" fmla="*/ 0 w 144"/>
              <a:gd name="T3" fmla="*/ 72 h 192"/>
              <a:gd name="T4" fmla="*/ 72 w 144"/>
              <a:gd name="T5" fmla="*/ 192 h 192"/>
              <a:gd name="T6" fmla="*/ 144 w 144"/>
              <a:gd name="T7" fmla="*/ 72 h 192"/>
              <a:gd name="T8" fmla="*/ 72 w 144"/>
              <a:gd name="T9" fmla="*/ 0 h 192"/>
              <a:gd name="T10" fmla="*/ 72 w 144"/>
              <a:gd name="T11" fmla="*/ 120 h 192"/>
              <a:gd name="T12" fmla="*/ 24 w 144"/>
              <a:gd name="T13" fmla="*/ 72 h 192"/>
              <a:gd name="T14" fmla="*/ 72 w 144"/>
              <a:gd name="T15" fmla="*/ 24 h 192"/>
              <a:gd name="T16" fmla="*/ 120 w 144"/>
              <a:gd name="T17" fmla="*/ 72 h 192"/>
              <a:gd name="T18" fmla="*/ 72 w 144"/>
              <a:gd name="T19" fmla="*/ 120 h 192"/>
              <a:gd name="T20" fmla="*/ 72 w 144"/>
              <a:gd name="T21" fmla="*/ 48 h 192"/>
              <a:gd name="T22" fmla="*/ 48 w 144"/>
              <a:gd name="T23" fmla="*/ 72 h 192"/>
              <a:gd name="T24" fmla="*/ 72 w 144"/>
              <a:gd name="T25" fmla="*/ 96 h 192"/>
              <a:gd name="T26" fmla="*/ 96 w 144"/>
              <a:gd name="T27" fmla="*/ 72 h 192"/>
              <a:gd name="T28" fmla="*/ 72 w 144"/>
              <a:gd name="T29" fmla="*/ 4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4" h="192">
                <a:moveTo>
                  <a:pt x="72" y="0"/>
                </a:moveTo>
                <a:cubicBezTo>
                  <a:pt x="32" y="0"/>
                  <a:pt x="0" y="32"/>
                  <a:pt x="0" y="72"/>
                </a:cubicBezTo>
                <a:cubicBezTo>
                  <a:pt x="0" y="112"/>
                  <a:pt x="72" y="192"/>
                  <a:pt x="72" y="192"/>
                </a:cubicBezTo>
                <a:cubicBezTo>
                  <a:pt x="72" y="192"/>
                  <a:pt x="144" y="112"/>
                  <a:pt x="144" y="72"/>
                </a:cubicBezTo>
                <a:cubicBezTo>
                  <a:pt x="144" y="32"/>
                  <a:pt x="112" y="0"/>
                  <a:pt x="72" y="0"/>
                </a:cubicBezTo>
                <a:close/>
                <a:moveTo>
                  <a:pt x="72" y="120"/>
                </a:moveTo>
                <a:cubicBezTo>
                  <a:pt x="45" y="120"/>
                  <a:pt x="24" y="99"/>
                  <a:pt x="24" y="72"/>
                </a:cubicBezTo>
                <a:cubicBezTo>
                  <a:pt x="24" y="45"/>
                  <a:pt x="45" y="24"/>
                  <a:pt x="72" y="24"/>
                </a:cubicBezTo>
                <a:cubicBezTo>
                  <a:pt x="99" y="24"/>
                  <a:pt x="120" y="45"/>
                  <a:pt x="120" y="72"/>
                </a:cubicBezTo>
                <a:cubicBezTo>
                  <a:pt x="120" y="99"/>
                  <a:pt x="99" y="120"/>
                  <a:pt x="72" y="120"/>
                </a:cubicBezTo>
                <a:close/>
                <a:moveTo>
                  <a:pt x="72" y="48"/>
                </a:moveTo>
                <a:cubicBezTo>
                  <a:pt x="59" y="48"/>
                  <a:pt x="48" y="59"/>
                  <a:pt x="48" y="72"/>
                </a:cubicBezTo>
                <a:cubicBezTo>
                  <a:pt x="48" y="85"/>
                  <a:pt x="59" y="96"/>
                  <a:pt x="72" y="96"/>
                </a:cubicBezTo>
                <a:cubicBezTo>
                  <a:pt x="85" y="96"/>
                  <a:pt x="96" y="85"/>
                  <a:pt x="96" y="72"/>
                </a:cubicBezTo>
                <a:cubicBezTo>
                  <a:pt x="96" y="59"/>
                  <a:pt x="85" y="48"/>
                  <a:pt x="72" y="48"/>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zh-CN" altLang="en-US" sz="3200">
              <a:solidFill>
                <a:schemeClr val="bg1"/>
              </a:solidFill>
              <a:ea typeface="微软雅黑"/>
            </a:endParaRPr>
          </a:p>
        </p:txBody>
      </p:sp>
      <p:sp>
        <p:nvSpPr>
          <p:cNvPr id="86" name="Freeform 158">
            <a:extLst>
              <a:ext uri="{FF2B5EF4-FFF2-40B4-BE49-F238E27FC236}">
                <a16:creationId xmlns:a16="http://schemas.microsoft.com/office/drawing/2014/main" xmlns="" id="{218644BF-5703-4101-9D9E-27248EDF9394}"/>
              </a:ext>
            </a:extLst>
          </p:cNvPr>
          <p:cNvSpPr>
            <a:spLocks noEditPoints="1"/>
          </p:cNvSpPr>
          <p:nvPr/>
        </p:nvSpPr>
        <p:spPr bwMode="auto">
          <a:xfrm>
            <a:off x="4988953" y="3912099"/>
            <a:ext cx="300672" cy="397440"/>
          </a:xfrm>
          <a:custGeom>
            <a:avLst/>
            <a:gdLst>
              <a:gd name="T0" fmla="*/ 72 w 144"/>
              <a:gd name="T1" fmla="*/ 0 h 192"/>
              <a:gd name="T2" fmla="*/ 0 w 144"/>
              <a:gd name="T3" fmla="*/ 72 h 192"/>
              <a:gd name="T4" fmla="*/ 72 w 144"/>
              <a:gd name="T5" fmla="*/ 192 h 192"/>
              <a:gd name="T6" fmla="*/ 144 w 144"/>
              <a:gd name="T7" fmla="*/ 72 h 192"/>
              <a:gd name="T8" fmla="*/ 72 w 144"/>
              <a:gd name="T9" fmla="*/ 0 h 192"/>
              <a:gd name="T10" fmla="*/ 72 w 144"/>
              <a:gd name="T11" fmla="*/ 120 h 192"/>
              <a:gd name="T12" fmla="*/ 24 w 144"/>
              <a:gd name="T13" fmla="*/ 72 h 192"/>
              <a:gd name="T14" fmla="*/ 72 w 144"/>
              <a:gd name="T15" fmla="*/ 24 h 192"/>
              <a:gd name="T16" fmla="*/ 120 w 144"/>
              <a:gd name="T17" fmla="*/ 72 h 192"/>
              <a:gd name="T18" fmla="*/ 72 w 144"/>
              <a:gd name="T19" fmla="*/ 120 h 192"/>
              <a:gd name="T20" fmla="*/ 72 w 144"/>
              <a:gd name="T21" fmla="*/ 48 h 192"/>
              <a:gd name="T22" fmla="*/ 48 w 144"/>
              <a:gd name="T23" fmla="*/ 72 h 192"/>
              <a:gd name="T24" fmla="*/ 72 w 144"/>
              <a:gd name="T25" fmla="*/ 96 h 192"/>
              <a:gd name="T26" fmla="*/ 96 w 144"/>
              <a:gd name="T27" fmla="*/ 72 h 192"/>
              <a:gd name="T28" fmla="*/ 72 w 144"/>
              <a:gd name="T29" fmla="*/ 48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44" h="192">
                <a:moveTo>
                  <a:pt x="72" y="0"/>
                </a:moveTo>
                <a:cubicBezTo>
                  <a:pt x="32" y="0"/>
                  <a:pt x="0" y="32"/>
                  <a:pt x="0" y="72"/>
                </a:cubicBezTo>
                <a:cubicBezTo>
                  <a:pt x="0" y="112"/>
                  <a:pt x="72" y="192"/>
                  <a:pt x="72" y="192"/>
                </a:cubicBezTo>
                <a:cubicBezTo>
                  <a:pt x="72" y="192"/>
                  <a:pt x="144" y="112"/>
                  <a:pt x="144" y="72"/>
                </a:cubicBezTo>
                <a:cubicBezTo>
                  <a:pt x="144" y="32"/>
                  <a:pt x="112" y="0"/>
                  <a:pt x="72" y="0"/>
                </a:cubicBezTo>
                <a:close/>
                <a:moveTo>
                  <a:pt x="72" y="120"/>
                </a:moveTo>
                <a:cubicBezTo>
                  <a:pt x="45" y="120"/>
                  <a:pt x="24" y="99"/>
                  <a:pt x="24" y="72"/>
                </a:cubicBezTo>
                <a:cubicBezTo>
                  <a:pt x="24" y="45"/>
                  <a:pt x="45" y="24"/>
                  <a:pt x="72" y="24"/>
                </a:cubicBezTo>
                <a:cubicBezTo>
                  <a:pt x="99" y="24"/>
                  <a:pt x="120" y="45"/>
                  <a:pt x="120" y="72"/>
                </a:cubicBezTo>
                <a:cubicBezTo>
                  <a:pt x="120" y="99"/>
                  <a:pt x="99" y="120"/>
                  <a:pt x="72" y="120"/>
                </a:cubicBezTo>
                <a:close/>
                <a:moveTo>
                  <a:pt x="72" y="48"/>
                </a:moveTo>
                <a:cubicBezTo>
                  <a:pt x="59" y="48"/>
                  <a:pt x="48" y="59"/>
                  <a:pt x="48" y="72"/>
                </a:cubicBezTo>
                <a:cubicBezTo>
                  <a:pt x="48" y="85"/>
                  <a:pt x="59" y="96"/>
                  <a:pt x="72" y="96"/>
                </a:cubicBezTo>
                <a:cubicBezTo>
                  <a:pt x="85" y="96"/>
                  <a:pt x="96" y="85"/>
                  <a:pt x="96" y="72"/>
                </a:cubicBezTo>
                <a:cubicBezTo>
                  <a:pt x="96" y="59"/>
                  <a:pt x="85" y="48"/>
                  <a:pt x="72" y="48"/>
                </a:cubicBezTo>
                <a:close/>
              </a:path>
            </a:pathLst>
          </a:custGeom>
          <a:solidFill>
            <a:schemeClr val="bg1"/>
          </a:solidFill>
          <a:ln>
            <a:noFill/>
          </a:ln>
        </p:spPr>
        <p:txBody>
          <a:bodyPr vert="horz" wrap="square" lIns="121920" tIns="60960" rIns="121920" bIns="60960" numCol="1" anchor="t" anchorCtr="0" compatLnSpc="1">
            <a:prstTxWarp prst="textNoShape">
              <a:avLst/>
            </a:prstTxWarp>
          </a:bodyPr>
          <a:lstStyle/>
          <a:p>
            <a:endParaRPr lang="zh-CN" altLang="en-US" sz="3200">
              <a:solidFill>
                <a:schemeClr val="bg1"/>
              </a:solidFill>
              <a:ea typeface="微软雅黑"/>
            </a:endParaRPr>
          </a:p>
        </p:txBody>
      </p:sp>
      <p:grpSp>
        <p:nvGrpSpPr>
          <p:cNvPr id="87" name="组合 86">
            <a:extLst>
              <a:ext uri="{FF2B5EF4-FFF2-40B4-BE49-F238E27FC236}">
                <a16:creationId xmlns:a16="http://schemas.microsoft.com/office/drawing/2014/main" xmlns="" id="{33915BD7-EE30-44F7-AF7C-DD7AF0F8CF9D}"/>
              </a:ext>
            </a:extLst>
          </p:cNvPr>
          <p:cNvGrpSpPr/>
          <p:nvPr/>
        </p:nvGrpSpPr>
        <p:grpSpPr>
          <a:xfrm>
            <a:off x="6388455" y="4498814"/>
            <a:ext cx="5256213" cy="700259"/>
            <a:chOff x="4482703" y="3679657"/>
            <a:chExt cx="3942160" cy="525194"/>
          </a:xfrm>
        </p:grpSpPr>
        <p:sp>
          <p:nvSpPr>
            <p:cNvPr id="88" name="椭圆 5">
              <a:extLst>
                <a:ext uri="{FF2B5EF4-FFF2-40B4-BE49-F238E27FC236}">
                  <a16:creationId xmlns:a16="http://schemas.microsoft.com/office/drawing/2014/main" xmlns="" id="{5D398591-0662-4237-8CFA-0D0716E21AC6}"/>
                </a:ext>
              </a:extLst>
            </p:cNvPr>
            <p:cNvSpPr>
              <a:spLocks noChangeAspect="1" noChangeArrowheads="1"/>
            </p:cNvSpPr>
            <p:nvPr/>
          </p:nvSpPr>
          <p:spPr bwMode="auto">
            <a:xfrm>
              <a:off x="4482703" y="3679657"/>
              <a:ext cx="338138" cy="336947"/>
            </a:xfrm>
            <a:prstGeom prst="ellipse">
              <a:avLst/>
            </a:prstGeom>
            <a:no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200" dirty="0">
                  <a:solidFill>
                    <a:schemeClr val="bg1"/>
                  </a:solidFill>
                  <a:latin typeface="微软雅黑"/>
                  <a:ea typeface="微软雅黑"/>
                  <a:sym typeface="Adobe 黑体 Std R" panose="020B0400000000000000" pitchFamily="34" charset="-122"/>
                </a:rPr>
                <a:t>4</a:t>
              </a:r>
            </a:p>
          </p:txBody>
        </p:sp>
        <p:sp>
          <p:nvSpPr>
            <p:cNvPr id="89" name="文本框 12">
              <a:extLst>
                <a:ext uri="{FF2B5EF4-FFF2-40B4-BE49-F238E27FC236}">
                  <a16:creationId xmlns:a16="http://schemas.microsoft.com/office/drawing/2014/main" xmlns="" id="{80A6C2D9-0F97-4E26-8013-6B47B06DA797}"/>
                </a:ext>
              </a:extLst>
            </p:cNvPr>
            <p:cNvSpPr>
              <a:spLocks noChangeArrowheads="1"/>
            </p:cNvSpPr>
            <p:nvPr/>
          </p:nvSpPr>
          <p:spPr bwMode="auto">
            <a:xfrm>
              <a:off x="4945857" y="3683229"/>
              <a:ext cx="1707356" cy="2847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zh-CN" altLang="en-US" sz="1867" dirty="0">
                  <a:solidFill>
                    <a:schemeClr val="bg1"/>
                  </a:solidFill>
                  <a:latin typeface="微软雅黑"/>
                  <a:ea typeface="微软雅黑"/>
                  <a:sym typeface="Calibri Light" panose="020F0302020204030204" pitchFamily="34" charset="0"/>
                </a:rPr>
                <a:t>市场开拓计划</a:t>
              </a:r>
            </a:p>
          </p:txBody>
        </p:sp>
        <p:sp>
          <p:nvSpPr>
            <p:cNvPr id="90" name="矩形 13">
              <a:extLst>
                <a:ext uri="{FF2B5EF4-FFF2-40B4-BE49-F238E27FC236}">
                  <a16:creationId xmlns:a16="http://schemas.microsoft.com/office/drawing/2014/main" xmlns="" id="{065AFDFB-5311-4C4D-A506-AA7AB8F361CC}"/>
                </a:ext>
              </a:extLst>
            </p:cNvPr>
            <p:cNvSpPr>
              <a:spLocks noChangeArrowheads="1"/>
            </p:cNvSpPr>
            <p:nvPr/>
          </p:nvSpPr>
          <p:spPr bwMode="auto">
            <a:xfrm>
              <a:off x="4945857" y="3974018"/>
              <a:ext cx="3479006" cy="23083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zh-CN" altLang="en-US" sz="1400" dirty="0">
                  <a:solidFill>
                    <a:schemeClr val="bg1"/>
                  </a:solidFill>
                  <a:latin typeface="微软雅黑"/>
                  <a:ea typeface="微软雅黑"/>
                  <a:sym typeface="方正兰亭黑_GBK" panose="02000000000000000000" pitchFamily="2" charset="-122"/>
                </a:rPr>
                <a:t>在此录入上述图表的综合描述说明，在此录入上述</a:t>
              </a:r>
              <a:endParaRPr lang="zh-CN" altLang="en-US" sz="1400" dirty="0">
                <a:solidFill>
                  <a:schemeClr val="bg1"/>
                </a:solidFill>
                <a:latin typeface="微软雅黑"/>
                <a:ea typeface="微软雅黑"/>
                <a:sym typeface="Calibri" panose="020F0502020204030204" pitchFamily="34" charset="0"/>
              </a:endParaRPr>
            </a:p>
          </p:txBody>
        </p:sp>
      </p:grpSp>
      <p:grpSp>
        <p:nvGrpSpPr>
          <p:cNvPr id="91" name="组合 90">
            <a:extLst>
              <a:ext uri="{FF2B5EF4-FFF2-40B4-BE49-F238E27FC236}">
                <a16:creationId xmlns:a16="http://schemas.microsoft.com/office/drawing/2014/main" xmlns="" id="{18B5CEED-711D-4D6E-BE55-ABB2A3707FA8}"/>
              </a:ext>
            </a:extLst>
          </p:cNvPr>
          <p:cNvGrpSpPr/>
          <p:nvPr/>
        </p:nvGrpSpPr>
        <p:grpSpPr>
          <a:xfrm>
            <a:off x="6388455" y="1623846"/>
            <a:ext cx="5256213" cy="838201"/>
            <a:chOff x="4482703" y="1523434"/>
            <a:chExt cx="3942160" cy="628651"/>
          </a:xfrm>
        </p:grpSpPr>
        <p:sp>
          <p:nvSpPr>
            <p:cNvPr id="92" name="椭圆 2">
              <a:extLst>
                <a:ext uri="{FF2B5EF4-FFF2-40B4-BE49-F238E27FC236}">
                  <a16:creationId xmlns:a16="http://schemas.microsoft.com/office/drawing/2014/main" xmlns="" id="{BC1524EF-843E-4649-8FD0-D2601CD9D9A1}"/>
                </a:ext>
              </a:extLst>
            </p:cNvPr>
            <p:cNvSpPr>
              <a:spLocks noChangeAspect="1" noChangeArrowheads="1"/>
            </p:cNvSpPr>
            <p:nvPr/>
          </p:nvSpPr>
          <p:spPr bwMode="auto">
            <a:xfrm>
              <a:off x="4482703" y="1523434"/>
              <a:ext cx="338138" cy="338138"/>
            </a:xfrm>
            <a:prstGeom prst="ellipse">
              <a:avLst/>
            </a:prstGeom>
            <a:no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200" dirty="0">
                  <a:solidFill>
                    <a:schemeClr val="bg1"/>
                  </a:solidFill>
                  <a:latin typeface="微软雅黑"/>
                  <a:ea typeface="微软雅黑"/>
                  <a:sym typeface="Adobe 黑体 Std R" panose="020B0400000000000000" pitchFamily="34" charset="-122"/>
                </a:rPr>
                <a:t>1</a:t>
              </a:r>
            </a:p>
          </p:txBody>
        </p:sp>
        <p:sp>
          <p:nvSpPr>
            <p:cNvPr id="93" name="文本框 6">
              <a:extLst>
                <a:ext uri="{FF2B5EF4-FFF2-40B4-BE49-F238E27FC236}">
                  <a16:creationId xmlns:a16="http://schemas.microsoft.com/office/drawing/2014/main" xmlns="" id="{FF6389FD-E6A1-45BF-B35D-EA2F5AFEFAFB}"/>
                </a:ext>
              </a:extLst>
            </p:cNvPr>
            <p:cNvSpPr>
              <a:spLocks noChangeArrowheads="1"/>
            </p:cNvSpPr>
            <p:nvPr/>
          </p:nvSpPr>
          <p:spPr bwMode="auto">
            <a:xfrm>
              <a:off x="4945857" y="1523435"/>
              <a:ext cx="1707356" cy="2847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zh-CN" altLang="en-US" sz="1867" dirty="0">
                  <a:solidFill>
                    <a:schemeClr val="bg1"/>
                  </a:solidFill>
                  <a:latin typeface="微软雅黑"/>
                  <a:ea typeface="微软雅黑"/>
                  <a:sym typeface="Calibri Light" panose="020F0302020204030204" pitchFamily="34" charset="0"/>
                </a:rPr>
                <a:t>市场开拓计划</a:t>
              </a:r>
            </a:p>
          </p:txBody>
        </p:sp>
        <p:sp>
          <p:nvSpPr>
            <p:cNvPr id="94" name="矩形 7">
              <a:extLst>
                <a:ext uri="{FF2B5EF4-FFF2-40B4-BE49-F238E27FC236}">
                  <a16:creationId xmlns:a16="http://schemas.microsoft.com/office/drawing/2014/main" xmlns="" id="{59453B61-56F4-465C-AA41-AFF61629EA24}"/>
                </a:ext>
              </a:extLst>
            </p:cNvPr>
            <p:cNvSpPr>
              <a:spLocks noChangeArrowheads="1"/>
            </p:cNvSpPr>
            <p:nvPr/>
          </p:nvSpPr>
          <p:spPr bwMode="auto">
            <a:xfrm>
              <a:off x="4945857" y="1813778"/>
              <a:ext cx="3479006" cy="23083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zh-CN" altLang="en-US" sz="1400" dirty="0">
                  <a:solidFill>
                    <a:schemeClr val="bg1"/>
                  </a:solidFill>
                  <a:latin typeface="微软雅黑"/>
                  <a:ea typeface="微软雅黑"/>
                  <a:sym typeface="方正兰亭黑_GBK" panose="02000000000000000000" pitchFamily="2" charset="-122"/>
                </a:rPr>
                <a:t>在此录入上述图表的综合描述说明，在此录入上述</a:t>
              </a:r>
              <a:endParaRPr lang="zh-CN" altLang="en-US" sz="1400" dirty="0">
                <a:solidFill>
                  <a:schemeClr val="bg1"/>
                </a:solidFill>
                <a:latin typeface="微软雅黑"/>
                <a:ea typeface="微软雅黑"/>
                <a:sym typeface="Calibri" panose="020F0502020204030204" pitchFamily="34" charset="0"/>
              </a:endParaRPr>
            </a:p>
          </p:txBody>
        </p:sp>
        <p:sp>
          <p:nvSpPr>
            <p:cNvPr id="95" name="直接连接符 14">
              <a:extLst>
                <a:ext uri="{FF2B5EF4-FFF2-40B4-BE49-F238E27FC236}">
                  <a16:creationId xmlns:a16="http://schemas.microsoft.com/office/drawing/2014/main" xmlns="" id="{A2CA3F55-EF59-4A0B-97C1-EE2A25EB82CD}"/>
                </a:ext>
              </a:extLst>
            </p:cNvPr>
            <p:cNvSpPr>
              <a:spLocks noChangeShapeType="1"/>
            </p:cNvSpPr>
            <p:nvPr/>
          </p:nvSpPr>
          <p:spPr bwMode="auto">
            <a:xfrm>
              <a:off x="4482704" y="2152085"/>
              <a:ext cx="3942159" cy="0"/>
            </a:xfrm>
            <a:prstGeom prst="line">
              <a:avLst/>
            </a:prstGeom>
            <a:noFill/>
            <a:ln w="9525" cap="flat" cmpd="sng">
              <a:noFill/>
              <a:bevel/>
              <a:headEnd/>
              <a:tailEnd/>
            </a:ln>
            <a:extLst>
              <a:ext uri="{909E8E84-426E-40DD-AFC4-6F175D3DCCD1}">
                <a14:hiddenFill xmlns:a14="http://schemas.microsoft.com/office/drawing/2010/main">
                  <a:noFill/>
                </a14:hiddenFill>
              </a:ext>
            </a:extLst>
          </p:spPr>
          <p:txBody>
            <a:bodyPr/>
            <a:lstStyle/>
            <a:p>
              <a:endParaRPr lang="zh-CN" altLang="en-US" sz="3200">
                <a:solidFill>
                  <a:schemeClr val="bg1"/>
                </a:solidFill>
                <a:latin typeface="微软雅黑" panose="020B0503020204020204" pitchFamily="34" charset="-122"/>
                <a:ea typeface="微软雅黑" panose="020B0503020204020204" pitchFamily="34" charset="-122"/>
              </a:endParaRPr>
            </a:p>
          </p:txBody>
        </p:sp>
      </p:grpSp>
      <p:grpSp>
        <p:nvGrpSpPr>
          <p:cNvPr id="96" name="组合 95">
            <a:extLst>
              <a:ext uri="{FF2B5EF4-FFF2-40B4-BE49-F238E27FC236}">
                <a16:creationId xmlns:a16="http://schemas.microsoft.com/office/drawing/2014/main" xmlns="" id="{E79909A0-EEAF-46E0-AA92-453FB338BD63}"/>
              </a:ext>
            </a:extLst>
          </p:cNvPr>
          <p:cNvGrpSpPr/>
          <p:nvPr/>
        </p:nvGrpSpPr>
        <p:grpSpPr>
          <a:xfrm>
            <a:off x="6388455" y="2576348"/>
            <a:ext cx="5256213" cy="866774"/>
            <a:chOff x="4482703" y="2237810"/>
            <a:chExt cx="3942160" cy="650081"/>
          </a:xfrm>
        </p:grpSpPr>
        <p:sp>
          <p:nvSpPr>
            <p:cNvPr id="97" name="椭圆 3">
              <a:extLst>
                <a:ext uri="{FF2B5EF4-FFF2-40B4-BE49-F238E27FC236}">
                  <a16:creationId xmlns:a16="http://schemas.microsoft.com/office/drawing/2014/main" xmlns="" id="{D7B19C40-DF9E-4403-9F5A-A930091A8BE2}"/>
                </a:ext>
              </a:extLst>
            </p:cNvPr>
            <p:cNvSpPr>
              <a:spLocks noChangeAspect="1" noChangeArrowheads="1"/>
            </p:cNvSpPr>
            <p:nvPr/>
          </p:nvSpPr>
          <p:spPr bwMode="auto">
            <a:xfrm>
              <a:off x="4482703" y="2242573"/>
              <a:ext cx="338138" cy="336947"/>
            </a:xfrm>
            <a:prstGeom prst="ellipse">
              <a:avLst/>
            </a:prstGeom>
            <a:no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200" dirty="0">
                  <a:solidFill>
                    <a:schemeClr val="bg1"/>
                  </a:solidFill>
                  <a:latin typeface="微软雅黑"/>
                  <a:ea typeface="微软雅黑"/>
                  <a:sym typeface="Adobe 黑体 Std R" panose="020B0400000000000000" pitchFamily="34" charset="-122"/>
                </a:rPr>
                <a:t>2</a:t>
              </a:r>
            </a:p>
          </p:txBody>
        </p:sp>
        <p:sp>
          <p:nvSpPr>
            <p:cNvPr id="98" name="文本框 8">
              <a:extLst>
                <a:ext uri="{FF2B5EF4-FFF2-40B4-BE49-F238E27FC236}">
                  <a16:creationId xmlns:a16="http://schemas.microsoft.com/office/drawing/2014/main" xmlns="" id="{F14D8CE8-70CD-47D4-B85B-4B714D3FAF8B}"/>
                </a:ext>
              </a:extLst>
            </p:cNvPr>
            <p:cNvSpPr>
              <a:spLocks noChangeArrowheads="1"/>
            </p:cNvSpPr>
            <p:nvPr/>
          </p:nvSpPr>
          <p:spPr bwMode="auto">
            <a:xfrm>
              <a:off x="4945857" y="2237810"/>
              <a:ext cx="1707356" cy="2847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zh-CN" altLang="en-US" sz="1867" dirty="0">
                  <a:solidFill>
                    <a:schemeClr val="bg1"/>
                  </a:solidFill>
                  <a:latin typeface="微软雅黑"/>
                  <a:ea typeface="微软雅黑"/>
                  <a:sym typeface="Calibri Light" panose="020F0302020204030204" pitchFamily="34" charset="0"/>
                </a:rPr>
                <a:t>市场开拓计划</a:t>
              </a:r>
            </a:p>
          </p:txBody>
        </p:sp>
        <p:sp>
          <p:nvSpPr>
            <p:cNvPr id="99" name="矩形 9">
              <a:extLst>
                <a:ext uri="{FF2B5EF4-FFF2-40B4-BE49-F238E27FC236}">
                  <a16:creationId xmlns:a16="http://schemas.microsoft.com/office/drawing/2014/main" xmlns="" id="{94092C72-94A1-4EC7-B97A-0888286C1F1A}"/>
                </a:ext>
              </a:extLst>
            </p:cNvPr>
            <p:cNvSpPr>
              <a:spLocks noChangeArrowheads="1"/>
            </p:cNvSpPr>
            <p:nvPr/>
          </p:nvSpPr>
          <p:spPr bwMode="auto">
            <a:xfrm>
              <a:off x="4945857" y="2533858"/>
              <a:ext cx="3479006" cy="23083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zh-CN" altLang="en-US" sz="1400" dirty="0">
                  <a:solidFill>
                    <a:schemeClr val="bg1"/>
                  </a:solidFill>
                  <a:latin typeface="微软雅黑"/>
                  <a:ea typeface="微软雅黑"/>
                  <a:sym typeface="方正兰亭黑_GBK" panose="02000000000000000000" pitchFamily="2" charset="-122"/>
                </a:rPr>
                <a:t>在此录入上述图表的综合描述说明，在此录入上述</a:t>
              </a:r>
              <a:endParaRPr lang="zh-CN" altLang="en-US" sz="1400" dirty="0">
                <a:solidFill>
                  <a:schemeClr val="bg1"/>
                </a:solidFill>
                <a:latin typeface="微软雅黑"/>
                <a:ea typeface="微软雅黑"/>
                <a:sym typeface="Calibri" panose="020F0502020204030204" pitchFamily="34" charset="0"/>
              </a:endParaRPr>
            </a:p>
          </p:txBody>
        </p:sp>
        <p:sp>
          <p:nvSpPr>
            <p:cNvPr id="100" name="直接连接符 15">
              <a:extLst>
                <a:ext uri="{FF2B5EF4-FFF2-40B4-BE49-F238E27FC236}">
                  <a16:creationId xmlns:a16="http://schemas.microsoft.com/office/drawing/2014/main" xmlns="" id="{EA55CAAB-9CEF-4631-9AF6-F60BB3494414}"/>
                </a:ext>
              </a:extLst>
            </p:cNvPr>
            <p:cNvSpPr>
              <a:spLocks noChangeShapeType="1"/>
            </p:cNvSpPr>
            <p:nvPr/>
          </p:nvSpPr>
          <p:spPr bwMode="auto">
            <a:xfrm>
              <a:off x="4482704" y="2887891"/>
              <a:ext cx="3942159" cy="0"/>
            </a:xfrm>
            <a:prstGeom prst="line">
              <a:avLst/>
            </a:prstGeom>
            <a:noFill/>
            <a:ln w="9525" cap="flat" cmpd="sng">
              <a:noFill/>
              <a:bevel/>
              <a:headEnd/>
              <a:tailEnd/>
            </a:ln>
            <a:extLst>
              <a:ext uri="{909E8E84-426E-40DD-AFC4-6F175D3DCCD1}">
                <a14:hiddenFill xmlns:a14="http://schemas.microsoft.com/office/drawing/2010/main">
                  <a:noFill/>
                </a14:hiddenFill>
              </a:ext>
            </a:extLst>
          </p:spPr>
          <p:txBody>
            <a:bodyPr/>
            <a:lstStyle/>
            <a:p>
              <a:endParaRPr lang="zh-CN" altLang="en-US" sz="3200">
                <a:solidFill>
                  <a:schemeClr val="bg1"/>
                </a:solidFill>
                <a:latin typeface="微软雅黑" panose="020B0503020204020204" pitchFamily="34" charset="-122"/>
                <a:ea typeface="微软雅黑" panose="020B0503020204020204" pitchFamily="34" charset="-122"/>
              </a:endParaRPr>
            </a:p>
          </p:txBody>
        </p:sp>
      </p:grpSp>
      <p:grpSp>
        <p:nvGrpSpPr>
          <p:cNvPr id="101" name="组合 100">
            <a:extLst>
              <a:ext uri="{FF2B5EF4-FFF2-40B4-BE49-F238E27FC236}">
                <a16:creationId xmlns:a16="http://schemas.microsoft.com/office/drawing/2014/main" xmlns="" id="{EB93DF3E-2683-4DD8-B5F4-931CC9BF276C}"/>
              </a:ext>
            </a:extLst>
          </p:cNvPr>
          <p:cNvGrpSpPr/>
          <p:nvPr/>
        </p:nvGrpSpPr>
        <p:grpSpPr>
          <a:xfrm>
            <a:off x="6388455" y="3505036"/>
            <a:ext cx="5256213" cy="919161"/>
            <a:chOff x="4482703" y="2934326"/>
            <a:chExt cx="3942160" cy="689371"/>
          </a:xfrm>
        </p:grpSpPr>
        <p:sp>
          <p:nvSpPr>
            <p:cNvPr id="102" name="椭圆 4">
              <a:extLst>
                <a:ext uri="{FF2B5EF4-FFF2-40B4-BE49-F238E27FC236}">
                  <a16:creationId xmlns:a16="http://schemas.microsoft.com/office/drawing/2014/main" xmlns="" id="{819D9153-3633-45A1-877C-58A3B9F870BA}"/>
                </a:ext>
              </a:extLst>
            </p:cNvPr>
            <p:cNvSpPr>
              <a:spLocks noChangeAspect="1" noChangeArrowheads="1"/>
            </p:cNvSpPr>
            <p:nvPr/>
          </p:nvSpPr>
          <p:spPr bwMode="auto">
            <a:xfrm>
              <a:off x="4482703" y="2960519"/>
              <a:ext cx="338138" cy="338138"/>
            </a:xfrm>
            <a:prstGeom prst="ellipse">
              <a:avLst/>
            </a:prstGeom>
            <a:no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200" dirty="0">
                  <a:solidFill>
                    <a:schemeClr val="bg1"/>
                  </a:solidFill>
                  <a:latin typeface="微软雅黑"/>
                  <a:ea typeface="微软雅黑"/>
                  <a:sym typeface="Adobe 黑体 Std R" panose="020B0400000000000000" pitchFamily="34" charset="-122"/>
                </a:rPr>
                <a:t>3</a:t>
              </a:r>
            </a:p>
          </p:txBody>
        </p:sp>
        <p:sp>
          <p:nvSpPr>
            <p:cNvPr id="103" name="文本框 10">
              <a:extLst>
                <a:ext uri="{FF2B5EF4-FFF2-40B4-BE49-F238E27FC236}">
                  <a16:creationId xmlns:a16="http://schemas.microsoft.com/office/drawing/2014/main" xmlns="" id="{92D5E553-810B-4A91-9FAB-38776C56F05C}"/>
                </a:ext>
              </a:extLst>
            </p:cNvPr>
            <p:cNvSpPr>
              <a:spLocks noChangeArrowheads="1"/>
            </p:cNvSpPr>
            <p:nvPr/>
          </p:nvSpPr>
          <p:spPr bwMode="auto">
            <a:xfrm>
              <a:off x="4945857" y="2934326"/>
              <a:ext cx="1707356" cy="2847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zh-CN" altLang="en-US" sz="1867" dirty="0">
                  <a:solidFill>
                    <a:schemeClr val="bg1"/>
                  </a:solidFill>
                  <a:latin typeface="微软雅黑"/>
                  <a:ea typeface="微软雅黑"/>
                  <a:sym typeface="Calibri Light" panose="020F0302020204030204" pitchFamily="34" charset="0"/>
                </a:rPr>
                <a:t>市场开拓计划</a:t>
              </a:r>
            </a:p>
          </p:txBody>
        </p:sp>
        <p:sp>
          <p:nvSpPr>
            <p:cNvPr id="104" name="矩形 11">
              <a:extLst>
                <a:ext uri="{FF2B5EF4-FFF2-40B4-BE49-F238E27FC236}">
                  <a16:creationId xmlns:a16="http://schemas.microsoft.com/office/drawing/2014/main" xmlns="" id="{2345A10D-0FD2-4584-8274-522F9D34DC90}"/>
                </a:ext>
              </a:extLst>
            </p:cNvPr>
            <p:cNvSpPr>
              <a:spLocks noChangeArrowheads="1"/>
            </p:cNvSpPr>
            <p:nvPr/>
          </p:nvSpPr>
          <p:spPr bwMode="auto">
            <a:xfrm>
              <a:off x="4945857" y="3253938"/>
              <a:ext cx="3479006" cy="23083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zh-CN" altLang="en-US" sz="1400" dirty="0">
                  <a:solidFill>
                    <a:schemeClr val="bg1"/>
                  </a:solidFill>
                  <a:latin typeface="微软雅黑"/>
                  <a:ea typeface="微软雅黑"/>
                  <a:sym typeface="方正兰亭黑_GBK" panose="02000000000000000000" pitchFamily="2" charset="-122"/>
                </a:rPr>
                <a:t>在此录入上述图表的综合描述说明，在此录入上述</a:t>
              </a:r>
              <a:endParaRPr lang="zh-CN" altLang="en-US" sz="1400" dirty="0">
                <a:solidFill>
                  <a:schemeClr val="bg1"/>
                </a:solidFill>
                <a:latin typeface="微软雅黑"/>
                <a:ea typeface="微软雅黑"/>
                <a:sym typeface="Calibri" panose="020F0502020204030204" pitchFamily="34" charset="0"/>
              </a:endParaRPr>
            </a:p>
          </p:txBody>
        </p:sp>
        <p:sp>
          <p:nvSpPr>
            <p:cNvPr id="105" name="直接连接符 16">
              <a:extLst>
                <a:ext uri="{FF2B5EF4-FFF2-40B4-BE49-F238E27FC236}">
                  <a16:creationId xmlns:a16="http://schemas.microsoft.com/office/drawing/2014/main" xmlns="" id="{48D65D86-87E7-4D37-A80E-3B0245FE7495}"/>
                </a:ext>
              </a:extLst>
            </p:cNvPr>
            <p:cNvSpPr>
              <a:spLocks noChangeShapeType="1"/>
            </p:cNvSpPr>
            <p:nvPr/>
          </p:nvSpPr>
          <p:spPr bwMode="auto">
            <a:xfrm>
              <a:off x="4482704" y="3623697"/>
              <a:ext cx="3942159" cy="0"/>
            </a:xfrm>
            <a:prstGeom prst="line">
              <a:avLst/>
            </a:prstGeom>
            <a:noFill/>
            <a:ln w="9525" cap="flat" cmpd="sng">
              <a:noFill/>
              <a:bevel/>
              <a:headEnd/>
              <a:tailEnd/>
            </a:ln>
            <a:extLst>
              <a:ext uri="{909E8E84-426E-40DD-AFC4-6F175D3DCCD1}">
                <a14:hiddenFill xmlns:a14="http://schemas.microsoft.com/office/drawing/2010/main">
                  <a:noFill/>
                </a14:hiddenFill>
              </a:ext>
            </a:extLst>
          </p:spPr>
          <p:txBody>
            <a:bodyPr/>
            <a:lstStyle/>
            <a:p>
              <a:endParaRPr lang="zh-CN" altLang="en-US" sz="3200">
                <a:solidFill>
                  <a:schemeClr val="bg1"/>
                </a:solidFill>
                <a:latin typeface="微软雅黑" panose="020B0503020204020204" pitchFamily="34" charset="-122"/>
                <a:ea typeface="微软雅黑" panose="020B0503020204020204" pitchFamily="34" charset="-122"/>
              </a:endParaRPr>
            </a:p>
          </p:txBody>
        </p:sp>
      </p:grpSp>
      <p:grpSp>
        <p:nvGrpSpPr>
          <p:cNvPr id="106" name="组合 105">
            <a:extLst>
              <a:ext uri="{FF2B5EF4-FFF2-40B4-BE49-F238E27FC236}">
                <a16:creationId xmlns:a16="http://schemas.microsoft.com/office/drawing/2014/main" xmlns="" id="{53415D41-EEFC-4966-8D99-283D88742CC5}"/>
              </a:ext>
            </a:extLst>
          </p:cNvPr>
          <p:cNvGrpSpPr/>
          <p:nvPr/>
        </p:nvGrpSpPr>
        <p:grpSpPr>
          <a:xfrm>
            <a:off x="6388455" y="5229849"/>
            <a:ext cx="5256213" cy="733927"/>
            <a:chOff x="4482703" y="2934326"/>
            <a:chExt cx="3942160" cy="550445"/>
          </a:xfrm>
        </p:grpSpPr>
        <p:sp>
          <p:nvSpPr>
            <p:cNvPr id="107" name="椭圆 4">
              <a:extLst>
                <a:ext uri="{FF2B5EF4-FFF2-40B4-BE49-F238E27FC236}">
                  <a16:creationId xmlns:a16="http://schemas.microsoft.com/office/drawing/2014/main" xmlns="" id="{BB683A89-CA82-4254-9E20-61E40C77085B}"/>
                </a:ext>
              </a:extLst>
            </p:cNvPr>
            <p:cNvSpPr>
              <a:spLocks noChangeAspect="1" noChangeArrowheads="1"/>
            </p:cNvSpPr>
            <p:nvPr/>
          </p:nvSpPr>
          <p:spPr bwMode="auto">
            <a:xfrm>
              <a:off x="4482703" y="2960519"/>
              <a:ext cx="338138" cy="338138"/>
            </a:xfrm>
            <a:prstGeom prst="ellipse">
              <a:avLst/>
            </a:prstGeom>
            <a:no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3200" dirty="0">
                  <a:solidFill>
                    <a:schemeClr val="bg1"/>
                  </a:solidFill>
                  <a:latin typeface="微软雅黑"/>
                  <a:ea typeface="微软雅黑"/>
                  <a:sym typeface="Adobe 黑体 Std R" panose="020B0400000000000000" pitchFamily="34" charset="-122"/>
                </a:rPr>
                <a:t>5</a:t>
              </a:r>
            </a:p>
          </p:txBody>
        </p:sp>
        <p:sp>
          <p:nvSpPr>
            <p:cNvPr id="108" name="文本框 10">
              <a:extLst>
                <a:ext uri="{FF2B5EF4-FFF2-40B4-BE49-F238E27FC236}">
                  <a16:creationId xmlns:a16="http://schemas.microsoft.com/office/drawing/2014/main" xmlns="" id="{CD938D92-CAE0-4185-8BB3-FAD5D34A7D9B}"/>
                </a:ext>
              </a:extLst>
            </p:cNvPr>
            <p:cNvSpPr>
              <a:spLocks noChangeArrowheads="1"/>
            </p:cNvSpPr>
            <p:nvPr/>
          </p:nvSpPr>
          <p:spPr bwMode="auto">
            <a:xfrm>
              <a:off x="4945857" y="2934326"/>
              <a:ext cx="1707356" cy="28474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zh-CN" altLang="en-US" sz="1867" dirty="0">
                  <a:solidFill>
                    <a:schemeClr val="bg1"/>
                  </a:solidFill>
                  <a:latin typeface="微软雅黑"/>
                  <a:ea typeface="微软雅黑"/>
                  <a:sym typeface="Calibri Light" panose="020F0302020204030204" pitchFamily="34" charset="0"/>
                </a:rPr>
                <a:t>市场开拓计划</a:t>
              </a:r>
            </a:p>
          </p:txBody>
        </p:sp>
        <p:sp>
          <p:nvSpPr>
            <p:cNvPr id="109" name="矩形 11">
              <a:extLst>
                <a:ext uri="{FF2B5EF4-FFF2-40B4-BE49-F238E27FC236}">
                  <a16:creationId xmlns:a16="http://schemas.microsoft.com/office/drawing/2014/main" xmlns="" id="{0DC060E8-6DB5-4364-AD8D-08C0724FBEB4}"/>
                </a:ext>
              </a:extLst>
            </p:cNvPr>
            <p:cNvSpPr>
              <a:spLocks noChangeArrowheads="1"/>
            </p:cNvSpPr>
            <p:nvPr/>
          </p:nvSpPr>
          <p:spPr bwMode="auto">
            <a:xfrm>
              <a:off x="4945857" y="3253938"/>
              <a:ext cx="3479006" cy="230833"/>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r>
                <a:rPr lang="zh-CN" altLang="en-US" sz="1400" dirty="0">
                  <a:solidFill>
                    <a:schemeClr val="bg1"/>
                  </a:solidFill>
                  <a:latin typeface="微软雅黑"/>
                  <a:ea typeface="微软雅黑"/>
                  <a:sym typeface="方正兰亭黑_GBK" panose="02000000000000000000" pitchFamily="2" charset="-122"/>
                </a:rPr>
                <a:t>在此录入上述图表的综合描述说明，在此录入上述</a:t>
              </a:r>
              <a:endParaRPr lang="zh-CN" altLang="en-US" sz="1400" dirty="0">
                <a:solidFill>
                  <a:schemeClr val="bg1"/>
                </a:solidFill>
                <a:latin typeface="微软雅黑"/>
                <a:ea typeface="微软雅黑"/>
                <a:sym typeface="Calibri" panose="020F0502020204030204" pitchFamily="34" charset="0"/>
              </a:endParaRPr>
            </a:p>
          </p:txBody>
        </p:sp>
        <p:sp>
          <p:nvSpPr>
            <p:cNvPr id="110" name="直接连接符 16">
              <a:extLst>
                <a:ext uri="{FF2B5EF4-FFF2-40B4-BE49-F238E27FC236}">
                  <a16:creationId xmlns:a16="http://schemas.microsoft.com/office/drawing/2014/main" xmlns="" id="{C87BF416-D008-4C60-B9CD-D2C9A3999FA1}"/>
                </a:ext>
              </a:extLst>
            </p:cNvPr>
            <p:cNvSpPr>
              <a:spLocks noChangeShapeType="1"/>
            </p:cNvSpPr>
            <p:nvPr/>
          </p:nvSpPr>
          <p:spPr bwMode="auto">
            <a:xfrm>
              <a:off x="4482704" y="2934326"/>
              <a:ext cx="3942159" cy="0"/>
            </a:xfrm>
            <a:prstGeom prst="line">
              <a:avLst/>
            </a:prstGeom>
            <a:noFill/>
            <a:ln w="9525" cap="flat" cmpd="sng">
              <a:noFill/>
              <a:bevel/>
              <a:headEnd/>
              <a:tailEnd/>
            </a:ln>
            <a:extLst>
              <a:ext uri="{909E8E84-426E-40DD-AFC4-6F175D3DCCD1}">
                <a14:hiddenFill xmlns:a14="http://schemas.microsoft.com/office/drawing/2010/main">
                  <a:noFill/>
                </a14:hiddenFill>
              </a:ext>
            </a:extLst>
          </p:spPr>
          <p:txBody>
            <a:bodyPr/>
            <a:lstStyle/>
            <a:p>
              <a:endParaRPr lang="zh-CN" altLang="en-US" sz="320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21852259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500" fill="hold"/>
                                            <p:tgtEl>
                                              <p:spTgt spid="44"/>
                                            </p:tgtEl>
                                            <p:attrNameLst>
                                              <p:attrName>ppt_w</p:attrName>
                                            </p:attrNameLst>
                                          </p:cBhvr>
                                          <p:tavLst>
                                            <p:tav tm="0">
                                              <p:val>
                                                <p:fltVal val="0"/>
                                              </p:val>
                                            </p:tav>
                                            <p:tav tm="100000">
                                              <p:val>
                                                <p:strVal val="#ppt_w"/>
                                              </p:val>
                                            </p:tav>
                                          </p:tavLst>
                                        </p:anim>
                                        <p:anim calcmode="lin" valueType="num">
                                          <p:cBhvr>
                                            <p:cTn id="8" dur="500" fill="hold"/>
                                            <p:tgtEl>
                                              <p:spTgt spid="44"/>
                                            </p:tgtEl>
                                            <p:attrNameLst>
                                              <p:attrName>ppt_h</p:attrName>
                                            </p:attrNameLst>
                                          </p:cBhvr>
                                          <p:tavLst>
                                            <p:tav tm="0">
                                              <p:val>
                                                <p:fltVal val="0"/>
                                              </p:val>
                                            </p:tav>
                                            <p:tav tm="100000">
                                              <p:val>
                                                <p:strVal val="#ppt_h"/>
                                              </p:val>
                                            </p:tav>
                                          </p:tavLst>
                                        </p:anim>
                                        <p:animEffect transition="in" filter="fade">
                                          <p:cBhvr>
                                            <p:cTn id="9" dur="500"/>
                                            <p:tgtEl>
                                              <p:spTgt spid="44"/>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77"/>
                                            </p:tgtEl>
                                            <p:attrNameLst>
                                              <p:attrName>style.visibility</p:attrName>
                                            </p:attrNameLst>
                                          </p:cBhvr>
                                          <p:to>
                                            <p:strVal val="visible"/>
                                          </p:to>
                                        </p:set>
                                        <p:animEffect transition="in" filter="fade">
                                          <p:cBhvr>
                                            <p:cTn id="13" dur="500"/>
                                            <p:tgtEl>
                                              <p:spTgt spid="7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8"/>
                                            </p:tgtEl>
                                            <p:attrNameLst>
                                              <p:attrName>style.visibility</p:attrName>
                                            </p:attrNameLst>
                                          </p:cBhvr>
                                          <p:to>
                                            <p:strVal val="visible"/>
                                          </p:to>
                                        </p:set>
                                        <p:animEffect transition="in" filter="fade">
                                          <p:cBhvr>
                                            <p:cTn id="16" dur="500"/>
                                            <p:tgtEl>
                                              <p:spTgt spid="7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9"/>
                                            </p:tgtEl>
                                            <p:attrNameLst>
                                              <p:attrName>style.visibility</p:attrName>
                                            </p:attrNameLst>
                                          </p:cBhvr>
                                          <p:to>
                                            <p:strVal val="visible"/>
                                          </p:to>
                                        </p:set>
                                        <p:animEffect transition="in" filter="fade">
                                          <p:cBhvr>
                                            <p:cTn id="19" dur="500"/>
                                            <p:tgtEl>
                                              <p:spTgt spid="7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80"/>
                                            </p:tgtEl>
                                            <p:attrNameLst>
                                              <p:attrName>style.visibility</p:attrName>
                                            </p:attrNameLst>
                                          </p:cBhvr>
                                          <p:to>
                                            <p:strVal val="visible"/>
                                          </p:to>
                                        </p:set>
                                        <p:animEffect transition="in" filter="fade">
                                          <p:cBhvr>
                                            <p:cTn id="22" dur="500"/>
                                            <p:tgtEl>
                                              <p:spTgt spid="8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1"/>
                                            </p:tgtEl>
                                            <p:attrNameLst>
                                              <p:attrName>style.visibility</p:attrName>
                                            </p:attrNameLst>
                                          </p:cBhvr>
                                          <p:to>
                                            <p:strVal val="visible"/>
                                          </p:to>
                                        </p:set>
                                        <p:animEffect transition="in" filter="fade">
                                          <p:cBhvr>
                                            <p:cTn id="25" dur="500"/>
                                            <p:tgtEl>
                                              <p:spTgt spid="81"/>
                                            </p:tgtEl>
                                          </p:cBhvr>
                                        </p:animEffect>
                                      </p:childTnLst>
                                    </p:cTn>
                                  </p:par>
                                </p:childTnLst>
                              </p:cTn>
                            </p:par>
                            <p:par>
                              <p:cTn id="26" fill="hold">
                                <p:stCondLst>
                                  <p:cond delay="1000"/>
                                </p:stCondLst>
                                <p:childTnLst>
                                  <p:par>
                                    <p:cTn id="27" presetID="2" presetClass="entr" presetSubtype="1" fill="hold" grpId="0" nodeType="afterEffect" p14:presetBounceEnd="46000">
                                      <p:stCondLst>
                                        <p:cond delay="0"/>
                                      </p:stCondLst>
                                      <p:childTnLst>
                                        <p:set>
                                          <p:cBhvr>
                                            <p:cTn id="28" dur="1" fill="hold">
                                              <p:stCondLst>
                                                <p:cond delay="0"/>
                                              </p:stCondLst>
                                            </p:cTn>
                                            <p:tgtEl>
                                              <p:spTgt spid="86"/>
                                            </p:tgtEl>
                                            <p:attrNameLst>
                                              <p:attrName>style.visibility</p:attrName>
                                            </p:attrNameLst>
                                          </p:cBhvr>
                                          <p:to>
                                            <p:strVal val="visible"/>
                                          </p:to>
                                        </p:set>
                                        <p:anim calcmode="lin" valueType="num" p14:bounceEnd="46000">
                                          <p:cBhvr additive="base">
                                            <p:cTn id="29" dur="500" fill="hold"/>
                                            <p:tgtEl>
                                              <p:spTgt spid="86"/>
                                            </p:tgtEl>
                                            <p:attrNameLst>
                                              <p:attrName>ppt_x</p:attrName>
                                            </p:attrNameLst>
                                          </p:cBhvr>
                                          <p:tavLst>
                                            <p:tav tm="0">
                                              <p:val>
                                                <p:strVal val="#ppt_x"/>
                                              </p:val>
                                            </p:tav>
                                            <p:tav tm="100000">
                                              <p:val>
                                                <p:strVal val="#ppt_x"/>
                                              </p:val>
                                            </p:tav>
                                          </p:tavLst>
                                        </p:anim>
                                        <p:anim calcmode="lin" valueType="num" p14:bounceEnd="46000">
                                          <p:cBhvr additive="base">
                                            <p:cTn id="30" dur="500" fill="hold"/>
                                            <p:tgtEl>
                                              <p:spTgt spid="86"/>
                                            </p:tgtEl>
                                            <p:attrNameLst>
                                              <p:attrName>ppt_y</p:attrName>
                                            </p:attrNameLst>
                                          </p:cBhvr>
                                          <p:tavLst>
                                            <p:tav tm="0">
                                              <p:val>
                                                <p:strVal val="0-#ppt_h/2"/>
                                              </p:val>
                                            </p:tav>
                                            <p:tav tm="100000">
                                              <p:val>
                                                <p:strVal val="#ppt_y"/>
                                              </p:val>
                                            </p:tav>
                                          </p:tavLst>
                                        </p:anim>
                                      </p:childTnLst>
                                    </p:cTn>
                                  </p:par>
                                  <p:par>
                                    <p:cTn id="31" presetID="2" presetClass="entr" presetSubtype="1" fill="hold" grpId="0" nodeType="withEffect" p14:presetBounceEnd="46000">
                                      <p:stCondLst>
                                        <p:cond delay="200"/>
                                      </p:stCondLst>
                                      <p:childTnLst>
                                        <p:set>
                                          <p:cBhvr>
                                            <p:cTn id="32" dur="1" fill="hold">
                                              <p:stCondLst>
                                                <p:cond delay="0"/>
                                              </p:stCondLst>
                                            </p:cTn>
                                            <p:tgtEl>
                                              <p:spTgt spid="82"/>
                                            </p:tgtEl>
                                            <p:attrNameLst>
                                              <p:attrName>style.visibility</p:attrName>
                                            </p:attrNameLst>
                                          </p:cBhvr>
                                          <p:to>
                                            <p:strVal val="visible"/>
                                          </p:to>
                                        </p:set>
                                        <p:anim calcmode="lin" valueType="num" p14:bounceEnd="46000">
                                          <p:cBhvr additive="base">
                                            <p:cTn id="33" dur="500" fill="hold"/>
                                            <p:tgtEl>
                                              <p:spTgt spid="82"/>
                                            </p:tgtEl>
                                            <p:attrNameLst>
                                              <p:attrName>ppt_x</p:attrName>
                                            </p:attrNameLst>
                                          </p:cBhvr>
                                          <p:tavLst>
                                            <p:tav tm="0">
                                              <p:val>
                                                <p:strVal val="#ppt_x"/>
                                              </p:val>
                                            </p:tav>
                                            <p:tav tm="100000">
                                              <p:val>
                                                <p:strVal val="#ppt_x"/>
                                              </p:val>
                                            </p:tav>
                                          </p:tavLst>
                                        </p:anim>
                                        <p:anim calcmode="lin" valueType="num" p14:bounceEnd="46000">
                                          <p:cBhvr additive="base">
                                            <p:cTn id="34" dur="500" fill="hold"/>
                                            <p:tgtEl>
                                              <p:spTgt spid="82"/>
                                            </p:tgtEl>
                                            <p:attrNameLst>
                                              <p:attrName>ppt_y</p:attrName>
                                            </p:attrNameLst>
                                          </p:cBhvr>
                                          <p:tavLst>
                                            <p:tav tm="0">
                                              <p:val>
                                                <p:strVal val="0-#ppt_h/2"/>
                                              </p:val>
                                            </p:tav>
                                            <p:tav tm="100000">
                                              <p:val>
                                                <p:strVal val="#ppt_y"/>
                                              </p:val>
                                            </p:tav>
                                          </p:tavLst>
                                        </p:anim>
                                      </p:childTnLst>
                                    </p:cTn>
                                  </p:par>
                                  <p:par>
                                    <p:cTn id="35" presetID="2" presetClass="entr" presetSubtype="1" fill="hold" grpId="0" nodeType="withEffect" p14:presetBounceEnd="46000">
                                      <p:stCondLst>
                                        <p:cond delay="200"/>
                                      </p:stCondLst>
                                      <p:childTnLst>
                                        <p:set>
                                          <p:cBhvr>
                                            <p:cTn id="36" dur="1" fill="hold">
                                              <p:stCondLst>
                                                <p:cond delay="0"/>
                                              </p:stCondLst>
                                            </p:cTn>
                                            <p:tgtEl>
                                              <p:spTgt spid="83"/>
                                            </p:tgtEl>
                                            <p:attrNameLst>
                                              <p:attrName>style.visibility</p:attrName>
                                            </p:attrNameLst>
                                          </p:cBhvr>
                                          <p:to>
                                            <p:strVal val="visible"/>
                                          </p:to>
                                        </p:set>
                                        <p:anim calcmode="lin" valueType="num" p14:bounceEnd="46000">
                                          <p:cBhvr additive="base">
                                            <p:cTn id="37" dur="500" fill="hold"/>
                                            <p:tgtEl>
                                              <p:spTgt spid="83"/>
                                            </p:tgtEl>
                                            <p:attrNameLst>
                                              <p:attrName>ppt_x</p:attrName>
                                            </p:attrNameLst>
                                          </p:cBhvr>
                                          <p:tavLst>
                                            <p:tav tm="0">
                                              <p:val>
                                                <p:strVal val="#ppt_x"/>
                                              </p:val>
                                            </p:tav>
                                            <p:tav tm="100000">
                                              <p:val>
                                                <p:strVal val="#ppt_x"/>
                                              </p:val>
                                            </p:tav>
                                          </p:tavLst>
                                        </p:anim>
                                        <p:anim calcmode="lin" valueType="num" p14:bounceEnd="46000">
                                          <p:cBhvr additive="base">
                                            <p:cTn id="38" dur="500" fill="hold"/>
                                            <p:tgtEl>
                                              <p:spTgt spid="83"/>
                                            </p:tgtEl>
                                            <p:attrNameLst>
                                              <p:attrName>ppt_y</p:attrName>
                                            </p:attrNameLst>
                                          </p:cBhvr>
                                          <p:tavLst>
                                            <p:tav tm="0">
                                              <p:val>
                                                <p:strVal val="0-#ppt_h/2"/>
                                              </p:val>
                                            </p:tav>
                                            <p:tav tm="100000">
                                              <p:val>
                                                <p:strVal val="#ppt_y"/>
                                              </p:val>
                                            </p:tav>
                                          </p:tavLst>
                                        </p:anim>
                                      </p:childTnLst>
                                    </p:cTn>
                                  </p:par>
                                  <p:par>
                                    <p:cTn id="39" presetID="2" presetClass="entr" presetSubtype="1" fill="hold" grpId="0" nodeType="withEffect" p14:presetBounceEnd="46000">
                                      <p:stCondLst>
                                        <p:cond delay="500"/>
                                      </p:stCondLst>
                                      <p:childTnLst>
                                        <p:set>
                                          <p:cBhvr>
                                            <p:cTn id="40" dur="1" fill="hold">
                                              <p:stCondLst>
                                                <p:cond delay="0"/>
                                              </p:stCondLst>
                                            </p:cTn>
                                            <p:tgtEl>
                                              <p:spTgt spid="84"/>
                                            </p:tgtEl>
                                            <p:attrNameLst>
                                              <p:attrName>style.visibility</p:attrName>
                                            </p:attrNameLst>
                                          </p:cBhvr>
                                          <p:to>
                                            <p:strVal val="visible"/>
                                          </p:to>
                                        </p:set>
                                        <p:anim calcmode="lin" valueType="num" p14:bounceEnd="46000">
                                          <p:cBhvr additive="base">
                                            <p:cTn id="41" dur="500" fill="hold"/>
                                            <p:tgtEl>
                                              <p:spTgt spid="84"/>
                                            </p:tgtEl>
                                            <p:attrNameLst>
                                              <p:attrName>ppt_x</p:attrName>
                                            </p:attrNameLst>
                                          </p:cBhvr>
                                          <p:tavLst>
                                            <p:tav tm="0">
                                              <p:val>
                                                <p:strVal val="#ppt_x"/>
                                              </p:val>
                                            </p:tav>
                                            <p:tav tm="100000">
                                              <p:val>
                                                <p:strVal val="#ppt_x"/>
                                              </p:val>
                                            </p:tav>
                                          </p:tavLst>
                                        </p:anim>
                                        <p:anim calcmode="lin" valueType="num" p14:bounceEnd="46000">
                                          <p:cBhvr additive="base">
                                            <p:cTn id="42" dur="500" fill="hold"/>
                                            <p:tgtEl>
                                              <p:spTgt spid="84"/>
                                            </p:tgtEl>
                                            <p:attrNameLst>
                                              <p:attrName>ppt_y</p:attrName>
                                            </p:attrNameLst>
                                          </p:cBhvr>
                                          <p:tavLst>
                                            <p:tav tm="0">
                                              <p:val>
                                                <p:strVal val="0-#ppt_h/2"/>
                                              </p:val>
                                            </p:tav>
                                            <p:tav tm="100000">
                                              <p:val>
                                                <p:strVal val="#ppt_y"/>
                                              </p:val>
                                            </p:tav>
                                          </p:tavLst>
                                        </p:anim>
                                      </p:childTnLst>
                                    </p:cTn>
                                  </p:par>
                                  <p:par>
                                    <p:cTn id="43" presetID="2" presetClass="entr" presetSubtype="1" fill="hold" grpId="0" nodeType="withEffect" p14:presetBounceEnd="46000">
                                      <p:stCondLst>
                                        <p:cond delay="300"/>
                                      </p:stCondLst>
                                      <p:childTnLst>
                                        <p:set>
                                          <p:cBhvr>
                                            <p:cTn id="44" dur="1" fill="hold">
                                              <p:stCondLst>
                                                <p:cond delay="0"/>
                                              </p:stCondLst>
                                            </p:cTn>
                                            <p:tgtEl>
                                              <p:spTgt spid="85"/>
                                            </p:tgtEl>
                                            <p:attrNameLst>
                                              <p:attrName>style.visibility</p:attrName>
                                            </p:attrNameLst>
                                          </p:cBhvr>
                                          <p:to>
                                            <p:strVal val="visible"/>
                                          </p:to>
                                        </p:set>
                                        <p:anim calcmode="lin" valueType="num" p14:bounceEnd="46000">
                                          <p:cBhvr additive="base">
                                            <p:cTn id="45" dur="500" fill="hold"/>
                                            <p:tgtEl>
                                              <p:spTgt spid="85"/>
                                            </p:tgtEl>
                                            <p:attrNameLst>
                                              <p:attrName>ppt_x</p:attrName>
                                            </p:attrNameLst>
                                          </p:cBhvr>
                                          <p:tavLst>
                                            <p:tav tm="0">
                                              <p:val>
                                                <p:strVal val="#ppt_x"/>
                                              </p:val>
                                            </p:tav>
                                            <p:tav tm="100000">
                                              <p:val>
                                                <p:strVal val="#ppt_x"/>
                                              </p:val>
                                            </p:tav>
                                          </p:tavLst>
                                        </p:anim>
                                        <p:anim calcmode="lin" valueType="num" p14:bounceEnd="46000">
                                          <p:cBhvr additive="base">
                                            <p:cTn id="46" dur="500" fill="hold"/>
                                            <p:tgtEl>
                                              <p:spTgt spid="85"/>
                                            </p:tgtEl>
                                            <p:attrNameLst>
                                              <p:attrName>ppt_y</p:attrName>
                                            </p:attrNameLst>
                                          </p:cBhvr>
                                          <p:tavLst>
                                            <p:tav tm="0">
                                              <p:val>
                                                <p:strVal val="0-#ppt_h/2"/>
                                              </p:val>
                                            </p:tav>
                                            <p:tav tm="100000">
                                              <p:val>
                                                <p:strVal val="#ppt_y"/>
                                              </p:val>
                                            </p:tav>
                                          </p:tavLst>
                                        </p:anim>
                                      </p:childTnLst>
                                    </p:cTn>
                                  </p:par>
                                </p:childTnLst>
                              </p:cTn>
                            </p:par>
                            <p:par>
                              <p:cTn id="47" fill="hold">
                                <p:stCondLst>
                                  <p:cond delay="2000"/>
                                </p:stCondLst>
                                <p:childTnLst>
                                  <p:par>
                                    <p:cTn id="48" presetID="2" presetClass="entr" presetSubtype="2" fill="hold" nodeType="afterEffect">
                                      <p:stCondLst>
                                        <p:cond delay="0"/>
                                      </p:stCondLst>
                                      <p:childTnLst>
                                        <p:set>
                                          <p:cBhvr>
                                            <p:cTn id="49" dur="1" fill="hold">
                                              <p:stCondLst>
                                                <p:cond delay="0"/>
                                              </p:stCondLst>
                                            </p:cTn>
                                            <p:tgtEl>
                                              <p:spTgt spid="91"/>
                                            </p:tgtEl>
                                            <p:attrNameLst>
                                              <p:attrName>style.visibility</p:attrName>
                                            </p:attrNameLst>
                                          </p:cBhvr>
                                          <p:to>
                                            <p:strVal val="visible"/>
                                          </p:to>
                                        </p:set>
                                        <p:anim calcmode="lin" valueType="num">
                                          <p:cBhvr additive="base">
                                            <p:cTn id="50" dur="500" fill="hold"/>
                                            <p:tgtEl>
                                              <p:spTgt spid="91"/>
                                            </p:tgtEl>
                                            <p:attrNameLst>
                                              <p:attrName>ppt_x</p:attrName>
                                            </p:attrNameLst>
                                          </p:cBhvr>
                                          <p:tavLst>
                                            <p:tav tm="0">
                                              <p:val>
                                                <p:strVal val="1+#ppt_w/2"/>
                                              </p:val>
                                            </p:tav>
                                            <p:tav tm="100000">
                                              <p:val>
                                                <p:strVal val="#ppt_x"/>
                                              </p:val>
                                            </p:tav>
                                          </p:tavLst>
                                        </p:anim>
                                        <p:anim calcmode="lin" valueType="num">
                                          <p:cBhvr additive="base">
                                            <p:cTn id="51" dur="500" fill="hold"/>
                                            <p:tgtEl>
                                              <p:spTgt spid="91"/>
                                            </p:tgtEl>
                                            <p:attrNameLst>
                                              <p:attrName>ppt_y</p:attrName>
                                            </p:attrNameLst>
                                          </p:cBhvr>
                                          <p:tavLst>
                                            <p:tav tm="0">
                                              <p:val>
                                                <p:strVal val="#ppt_y"/>
                                              </p:val>
                                            </p:tav>
                                            <p:tav tm="100000">
                                              <p:val>
                                                <p:strVal val="#ppt_y"/>
                                              </p:val>
                                            </p:tav>
                                          </p:tavLst>
                                        </p:anim>
                                      </p:childTnLst>
                                    </p:cTn>
                                  </p:par>
                                </p:childTnLst>
                              </p:cTn>
                            </p:par>
                            <p:par>
                              <p:cTn id="52" fill="hold">
                                <p:stCondLst>
                                  <p:cond delay="2500"/>
                                </p:stCondLst>
                                <p:childTnLst>
                                  <p:par>
                                    <p:cTn id="53" presetID="2" presetClass="entr" presetSubtype="2" fill="hold" nodeType="afterEffect">
                                      <p:stCondLst>
                                        <p:cond delay="0"/>
                                      </p:stCondLst>
                                      <p:childTnLst>
                                        <p:set>
                                          <p:cBhvr>
                                            <p:cTn id="54" dur="1" fill="hold">
                                              <p:stCondLst>
                                                <p:cond delay="0"/>
                                              </p:stCondLst>
                                            </p:cTn>
                                            <p:tgtEl>
                                              <p:spTgt spid="96"/>
                                            </p:tgtEl>
                                            <p:attrNameLst>
                                              <p:attrName>style.visibility</p:attrName>
                                            </p:attrNameLst>
                                          </p:cBhvr>
                                          <p:to>
                                            <p:strVal val="visible"/>
                                          </p:to>
                                        </p:set>
                                        <p:anim calcmode="lin" valueType="num">
                                          <p:cBhvr additive="base">
                                            <p:cTn id="55" dur="500" fill="hold"/>
                                            <p:tgtEl>
                                              <p:spTgt spid="96"/>
                                            </p:tgtEl>
                                            <p:attrNameLst>
                                              <p:attrName>ppt_x</p:attrName>
                                            </p:attrNameLst>
                                          </p:cBhvr>
                                          <p:tavLst>
                                            <p:tav tm="0">
                                              <p:val>
                                                <p:strVal val="1+#ppt_w/2"/>
                                              </p:val>
                                            </p:tav>
                                            <p:tav tm="100000">
                                              <p:val>
                                                <p:strVal val="#ppt_x"/>
                                              </p:val>
                                            </p:tav>
                                          </p:tavLst>
                                        </p:anim>
                                        <p:anim calcmode="lin" valueType="num">
                                          <p:cBhvr additive="base">
                                            <p:cTn id="56" dur="500" fill="hold"/>
                                            <p:tgtEl>
                                              <p:spTgt spid="96"/>
                                            </p:tgtEl>
                                            <p:attrNameLst>
                                              <p:attrName>ppt_y</p:attrName>
                                            </p:attrNameLst>
                                          </p:cBhvr>
                                          <p:tavLst>
                                            <p:tav tm="0">
                                              <p:val>
                                                <p:strVal val="#ppt_y"/>
                                              </p:val>
                                            </p:tav>
                                            <p:tav tm="100000">
                                              <p:val>
                                                <p:strVal val="#ppt_y"/>
                                              </p:val>
                                            </p:tav>
                                          </p:tavLst>
                                        </p:anim>
                                      </p:childTnLst>
                                    </p:cTn>
                                  </p:par>
                                </p:childTnLst>
                              </p:cTn>
                            </p:par>
                            <p:par>
                              <p:cTn id="57" fill="hold">
                                <p:stCondLst>
                                  <p:cond delay="3000"/>
                                </p:stCondLst>
                                <p:childTnLst>
                                  <p:par>
                                    <p:cTn id="58" presetID="2" presetClass="entr" presetSubtype="2" fill="hold" nodeType="afterEffect">
                                      <p:stCondLst>
                                        <p:cond delay="0"/>
                                      </p:stCondLst>
                                      <p:childTnLst>
                                        <p:set>
                                          <p:cBhvr>
                                            <p:cTn id="59" dur="1" fill="hold">
                                              <p:stCondLst>
                                                <p:cond delay="0"/>
                                              </p:stCondLst>
                                            </p:cTn>
                                            <p:tgtEl>
                                              <p:spTgt spid="101"/>
                                            </p:tgtEl>
                                            <p:attrNameLst>
                                              <p:attrName>style.visibility</p:attrName>
                                            </p:attrNameLst>
                                          </p:cBhvr>
                                          <p:to>
                                            <p:strVal val="visible"/>
                                          </p:to>
                                        </p:set>
                                        <p:anim calcmode="lin" valueType="num">
                                          <p:cBhvr additive="base">
                                            <p:cTn id="60" dur="500" fill="hold"/>
                                            <p:tgtEl>
                                              <p:spTgt spid="101"/>
                                            </p:tgtEl>
                                            <p:attrNameLst>
                                              <p:attrName>ppt_x</p:attrName>
                                            </p:attrNameLst>
                                          </p:cBhvr>
                                          <p:tavLst>
                                            <p:tav tm="0">
                                              <p:val>
                                                <p:strVal val="1+#ppt_w/2"/>
                                              </p:val>
                                            </p:tav>
                                            <p:tav tm="100000">
                                              <p:val>
                                                <p:strVal val="#ppt_x"/>
                                              </p:val>
                                            </p:tav>
                                          </p:tavLst>
                                        </p:anim>
                                        <p:anim calcmode="lin" valueType="num">
                                          <p:cBhvr additive="base">
                                            <p:cTn id="61" dur="500" fill="hold"/>
                                            <p:tgtEl>
                                              <p:spTgt spid="101"/>
                                            </p:tgtEl>
                                            <p:attrNameLst>
                                              <p:attrName>ppt_y</p:attrName>
                                            </p:attrNameLst>
                                          </p:cBhvr>
                                          <p:tavLst>
                                            <p:tav tm="0">
                                              <p:val>
                                                <p:strVal val="#ppt_y"/>
                                              </p:val>
                                            </p:tav>
                                            <p:tav tm="100000">
                                              <p:val>
                                                <p:strVal val="#ppt_y"/>
                                              </p:val>
                                            </p:tav>
                                          </p:tavLst>
                                        </p:anim>
                                      </p:childTnLst>
                                    </p:cTn>
                                  </p:par>
                                </p:childTnLst>
                              </p:cTn>
                            </p:par>
                            <p:par>
                              <p:cTn id="62" fill="hold">
                                <p:stCondLst>
                                  <p:cond delay="3500"/>
                                </p:stCondLst>
                                <p:childTnLst>
                                  <p:par>
                                    <p:cTn id="63" presetID="2" presetClass="entr" presetSubtype="2" fill="hold" nodeType="afterEffect">
                                      <p:stCondLst>
                                        <p:cond delay="0"/>
                                      </p:stCondLst>
                                      <p:childTnLst>
                                        <p:set>
                                          <p:cBhvr>
                                            <p:cTn id="64" dur="1" fill="hold">
                                              <p:stCondLst>
                                                <p:cond delay="0"/>
                                              </p:stCondLst>
                                            </p:cTn>
                                            <p:tgtEl>
                                              <p:spTgt spid="87"/>
                                            </p:tgtEl>
                                            <p:attrNameLst>
                                              <p:attrName>style.visibility</p:attrName>
                                            </p:attrNameLst>
                                          </p:cBhvr>
                                          <p:to>
                                            <p:strVal val="visible"/>
                                          </p:to>
                                        </p:set>
                                        <p:anim calcmode="lin" valueType="num">
                                          <p:cBhvr additive="base">
                                            <p:cTn id="65" dur="500" fill="hold"/>
                                            <p:tgtEl>
                                              <p:spTgt spid="87"/>
                                            </p:tgtEl>
                                            <p:attrNameLst>
                                              <p:attrName>ppt_x</p:attrName>
                                            </p:attrNameLst>
                                          </p:cBhvr>
                                          <p:tavLst>
                                            <p:tav tm="0">
                                              <p:val>
                                                <p:strVal val="1+#ppt_w/2"/>
                                              </p:val>
                                            </p:tav>
                                            <p:tav tm="100000">
                                              <p:val>
                                                <p:strVal val="#ppt_x"/>
                                              </p:val>
                                            </p:tav>
                                          </p:tavLst>
                                        </p:anim>
                                        <p:anim calcmode="lin" valueType="num">
                                          <p:cBhvr additive="base">
                                            <p:cTn id="66" dur="500" fill="hold"/>
                                            <p:tgtEl>
                                              <p:spTgt spid="87"/>
                                            </p:tgtEl>
                                            <p:attrNameLst>
                                              <p:attrName>ppt_y</p:attrName>
                                            </p:attrNameLst>
                                          </p:cBhvr>
                                          <p:tavLst>
                                            <p:tav tm="0">
                                              <p:val>
                                                <p:strVal val="#ppt_y"/>
                                              </p:val>
                                            </p:tav>
                                            <p:tav tm="100000">
                                              <p:val>
                                                <p:strVal val="#ppt_y"/>
                                              </p:val>
                                            </p:tav>
                                          </p:tavLst>
                                        </p:anim>
                                      </p:childTnLst>
                                    </p:cTn>
                                  </p:par>
                                </p:childTnLst>
                              </p:cTn>
                            </p:par>
                            <p:par>
                              <p:cTn id="67" fill="hold">
                                <p:stCondLst>
                                  <p:cond delay="4000"/>
                                </p:stCondLst>
                                <p:childTnLst>
                                  <p:par>
                                    <p:cTn id="68" presetID="2" presetClass="entr" presetSubtype="2" fill="hold" nodeType="afterEffect">
                                      <p:stCondLst>
                                        <p:cond delay="0"/>
                                      </p:stCondLst>
                                      <p:childTnLst>
                                        <p:set>
                                          <p:cBhvr>
                                            <p:cTn id="69" dur="1" fill="hold">
                                              <p:stCondLst>
                                                <p:cond delay="0"/>
                                              </p:stCondLst>
                                            </p:cTn>
                                            <p:tgtEl>
                                              <p:spTgt spid="106"/>
                                            </p:tgtEl>
                                            <p:attrNameLst>
                                              <p:attrName>style.visibility</p:attrName>
                                            </p:attrNameLst>
                                          </p:cBhvr>
                                          <p:to>
                                            <p:strVal val="visible"/>
                                          </p:to>
                                        </p:set>
                                        <p:anim calcmode="lin" valueType="num">
                                          <p:cBhvr additive="base">
                                            <p:cTn id="70" dur="500" fill="hold"/>
                                            <p:tgtEl>
                                              <p:spTgt spid="106"/>
                                            </p:tgtEl>
                                            <p:attrNameLst>
                                              <p:attrName>ppt_x</p:attrName>
                                            </p:attrNameLst>
                                          </p:cBhvr>
                                          <p:tavLst>
                                            <p:tav tm="0">
                                              <p:val>
                                                <p:strVal val="1+#ppt_w/2"/>
                                              </p:val>
                                            </p:tav>
                                            <p:tav tm="100000">
                                              <p:val>
                                                <p:strVal val="#ppt_x"/>
                                              </p:val>
                                            </p:tav>
                                          </p:tavLst>
                                        </p:anim>
                                        <p:anim calcmode="lin" valueType="num">
                                          <p:cBhvr additive="base">
                                            <p:cTn id="71" dur="500" fill="hold"/>
                                            <p:tgtEl>
                                              <p:spTgt spid="10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500" fill="hold"/>
                                            <p:tgtEl>
                                              <p:spTgt spid="44"/>
                                            </p:tgtEl>
                                            <p:attrNameLst>
                                              <p:attrName>ppt_w</p:attrName>
                                            </p:attrNameLst>
                                          </p:cBhvr>
                                          <p:tavLst>
                                            <p:tav tm="0">
                                              <p:val>
                                                <p:fltVal val="0"/>
                                              </p:val>
                                            </p:tav>
                                            <p:tav tm="100000">
                                              <p:val>
                                                <p:strVal val="#ppt_w"/>
                                              </p:val>
                                            </p:tav>
                                          </p:tavLst>
                                        </p:anim>
                                        <p:anim calcmode="lin" valueType="num">
                                          <p:cBhvr>
                                            <p:cTn id="8" dur="500" fill="hold"/>
                                            <p:tgtEl>
                                              <p:spTgt spid="44"/>
                                            </p:tgtEl>
                                            <p:attrNameLst>
                                              <p:attrName>ppt_h</p:attrName>
                                            </p:attrNameLst>
                                          </p:cBhvr>
                                          <p:tavLst>
                                            <p:tav tm="0">
                                              <p:val>
                                                <p:fltVal val="0"/>
                                              </p:val>
                                            </p:tav>
                                            <p:tav tm="100000">
                                              <p:val>
                                                <p:strVal val="#ppt_h"/>
                                              </p:val>
                                            </p:tav>
                                          </p:tavLst>
                                        </p:anim>
                                        <p:animEffect transition="in" filter="fade">
                                          <p:cBhvr>
                                            <p:cTn id="9" dur="500"/>
                                            <p:tgtEl>
                                              <p:spTgt spid="44"/>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77"/>
                                            </p:tgtEl>
                                            <p:attrNameLst>
                                              <p:attrName>style.visibility</p:attrName>
                                            </p:attrNameLst>
                                          </p:cBhvr>
                                          <p:to>
                                            <p:strVal val="visible"/>
                                          </p:to>
                                        </p:set>
                                        <p:animEffect transition="in" filter="fade">
                                          <p:cBhvr>
                                            <p:cTn id="13" dur="500"/>
                                            <p:tgtEl>
                                              <p:spTgt spid="7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8"/>
                                            </p:tgtEl>
                                            <p:attrNameLst>
                                              <p:attrName>style.visibility</p:attrName>
                                            </p:attrNameLst>
                                          </p:cBhvr>
                                          <p:to>
                                            <p:strVal val="visible"/>
                                          </p:to>
                                        </p:set>
                                        <p:animEffect transition="in" filter="fade">
                                          <p:cBhvr>
                                            <p:cTn id="16" dur="500"/>
                                            <p:tgtEl>
                                              <p:spTgt spid="7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79"/>
                                            </p:tgtEl>
                                            <p:attrNameLst>
                                              <p:attrName>style.visibility</p:attrName>
                                            </p:attrNameLst>
                                          </p:cBhvr>
                                          <p:to>
                                            <p:strVal val="visible"/>
                                          </p:to>
                                        </p:set>
                                        <p:animEffect transition="in" filter="fade">
                                          <p:cBhvr>
                                            <p:cTn id="19" dur="500"/>
                                            <p:tgtEl>
                                              <p:spTgt spid="7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80"/>
                                            </p:tgtEl>
                                            <p:attrNameLst>
                                              <p:attrName>style.visibility</p:attrName>
                                            </p:attrNameLst>
                                          </p:cBhvr>
                                          <p:to>
                                            <p:strVal val="visible"/>
                                          </p:to>
                                        </p:set>
                                        <p:animEffect transition="in" filter="fade">
                                          <p:cBhvr>
                                            <p:cTn id="22" dur="500"/>
                                            <p:tgtEl>
                                              <p:spTgt spid="80"/>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81"/>
                                            </p:tgtEl>
                                            <p:attrNameLst>
                                              <p:attrName>style.visibility</p:attrName>
                                            </p:attrNameLst>
                                          </p:cBhvr>
                                          <p:to>
                                            <p:strVal val="visible"/>
                                          </p:to>
                                        </p:set>
                                        <p:animEffect transition="in" filter="fade">
                                          <p:cBhvr>
                                            <p:cTn id="25" dur="500"/>
                                            <p:tgtEl>
                                              <p:spTgt spid="81"/>
                                            </p:tgtEl>
                                          </p:cBhvr>
                                        </p:animEffect>
                                      </p:childTnLst>
                                    </p:cTn>
                                  </p:par>
                                </p:childTnLst>
                              </p:cTn>
                            </p:par>
                            <p:par>
                              <p:cTn id="26" fill="hold">
                                <p:stCondLst>
                                  <p:cond delay="1000"/>
                                </p:stCondLst>
                                <p:childTnLst>
                                  <p:par>
                                    <p:cTn id="27" presetID="2" presetClass="entr" presetSubtype="1" fill="hold" grpId="0" nodeType="afterEffect">
                                      <p:stCondLst>
                                        <p:cond delay="0"/>
                                      </p:stCondLst>
                                      <p:childTnLst>
                                        <p:set>
                                          <p:cBhvr>
                                            <p:cTn id="28" dur="1" fill="hold">
                                              <p:stCondLst>
                                                <p:cond delay="0"/>
                                              </p:stCondLst>
                                            </p:cTn>
                                            <p:tgtEl>
                                              <p:spTgt spid="86"/>
                                            </p:tgtEl>
                                            <p:attrNameLst>
                                              <p:attrName>style.visibility</p:attrName>
                                            </p:attrNameLst>
                                          </p:cBhvr>
                                          <p:to>
                                            <p:strVal val="visible"/>
                                          </p:to>
                                        </p:set>
                                        <p:anim calcmode="lin" valueType="num">
                                          <p:cBhvr additive="base">
                                            <p:cTn id="29" dur="500" fill="hold"/>
                                            <p:tgtEl>
                                              <p:spTgt spid="86"/>
                                            </p:tgtEl>
                                            <p:attrNameLst>
                                              <p:attrName>ppt_x</p:attrName>
                                            </p:attrNameLst>
                                          </p:cBhvr>
                                          <p:tavLst>
                                            <p:tav tm="0">
                                              <p:val>
                                                <p:strVal val="#ppt_x"/>
                                              </p:val>
                                            </p:tav>
                                            <p:tav tm="100000">
                                              <p:val>
                                                <p:strVal val="#ppt_x"/>
                                              </p:val>
                                            </p:tav>
                                          </p:tavLst>
                                        </p:anim>
                                        <p:anim calcmode="lin" valueType="num">
                                          <p:cBhvr additive="base">
                                            <p:cTn id="30" dur="500" fill="hold"/>
                                            <p:tgtEl>
                                              <p:spTgt spid="86"/>
                                            </p:tgtEl>
                                            <p:attrNameLst>
                                              <p:attrName>ppt_y</p:attrName>
                                            </p:attrNameLst>
                                          </p:cBhvr>
                                          <p:tavLst>
                                            <p:tav tm="0">
                                              <p:val>
                                                <p:strVal val="0-#ppt_h/2"/>
                                              </p:val>
                                            </p:tav>
                                            <p:tav tm="100000">
                                              <p:val>
                                                <p:strVal val="#ppt_y"/>
                                              </p:val>
                                            </p:tav>
                                          </p:tavLst>
                                        </p:anim>
                                      </p:childTnLst>
                                    </p:cTn>
                                  </p:par>
                                  <p:par>
                                    <p:cTn id="31" presetID="2" presetClass="entr" presetSubtype="1" fill="hold" grpId="0" nodeType="withEffect">
                                      <p:stCondLst>
                                        <p:cond delay="200"/>
                                      </p:stCondLst>
                                      <p:childTnLst>
                                        <p:set>
                                          <p:cBhvr>
                                            <p:cTn id="32" dur="1" fill="hold">
                                              <p:stCondLst>
                                                <p:cond delay="0"/>
                                              </p:stCondLst>
                                            </p:cTn>
                                            <p:tgtEl>
                                              <p:spTgt spid="82"/>
                                            </p:tgtEl>
                                            <p:attrNameLst>
                                              <p:attrName>style.visibility</p:attrName>
                                            </p:attrNameLst>
                                          </p:cBhvr>
                                          <p:to>
                                            <p:strVal val="visible"/>
                                          </p:to>
                                        </p:set>
                                        <p:anim calcmode="lin" valueType="num">
                                          <p:cBhvr additive="base">
                                            <p:cTn id="33" dur="500" fill="hold"/>
                                            <p:tgtEl>
                                              <p:spTgt spid="82"/>
                                            </p:tgtEl>
                                            <p:attrNameLst>
                                              <p:attrName>ppt_x</p:attrName>
                                            </p:attrNameLst>
                                          </p:cBhvr>
                                          <p:tavLst>
                                            <p:tav tm="0">
                                              <p:val>
                                                <p:strVal val="#ppt_x"/>
                                              </p:val>
                                            </p:tav>
                                            <p:tav tm="100000">
                                              <p:val>
                                                <p:strVal val="#ppt_x"/>
                                              </p:val>
                                            </p:tav>
                                          </p:tavLst>
                                        </p:anim>
                                        <p:anim calcmode="lin" valueType="num">
                                          <p:cBhvr additive="base">
                                            <p:cTn id="34" dur="500" fill="hold"/>
                                            <p:tgtEl>
                                              <p:spTgt spid="82"/>
                                            </p:tgtEl>
                                            <p:attrNameLst>
                                              <p:attrName>ppt_y</p:attrName>
                                            </p:attrNameLst>
                                          </p:cBhvr>
                                          <p:tavLst>
                                            <p:tav tm="0">
                                              <p:val>
                                                <p:strVal val="0-#ppt_h/2"/>
                                              </p:val>
                                            </p:tav>
                                            <p:tav tm="100000">
                                              <p:val>
                                                <p:strVal val="#ppt_y"/>
                                              </p:val>
                                            </p:tav>
                                          </p:tavLst>
                                        </p:anim>
                                      </p:childTnLst>
                                    </p:cTn>
                                  </p:par>
                                  <p:par>
                                    <p:cTn id="35" presetID="2" presetClass="entr" presetSubtype="1" fill="hold" grpId="0" nodeType="withEffect">
                                      <p:stCondLst>
                                        <p:cond delay="200"/>
                                      </p:stCondLst>
                                      <p:childTnLst>
                                        <p:set>
                                          <p:cBhvr>
                                            <p:cTn id="36" dur="1" fill="hold">
                                              <p:stCondLst>
                                                <p:cond delay="0"/>
                                              </p:stCondLst>
                                            </p:cTn>
                                            <p:tgtEl>
                                              <p:spTgt spid="83"/>
                                            </p:tgtEl>
                                            <p:attrNameLst>
                                              <p:attrName>style.visibility</p:attrName>
                                            </p:attrNameLst>
                                          </p:cBhvr>
                                          <p:to>
                                            <p:strVal val="visible"/>
                                          </p:to>
                                        </p:set>
                                        <p:anim calcmode="lin" valueType="num">
                                          <p:cBhvr additive="base">
                                            <p:cTn id="37" dur="500" fill="hold"/>
                                            <p:tgtEl>
                                              <p:spTgt spid="83"/>
                                            </p:tgtEl>
                                            <p:attrNameLst>
                                              <p:attrName>ppt_x</p:attrName>
                                            </p:attrNameLst>
                                          </p:cBhvr>
                                          <p:tavLst>
                                            <p:tav tm="0">
                                              <p:val>
                                                <p:strVal val="#ppt_x"/>
                                              </p:val>
                                            </p:tav>
                                            <p:tav tm="100000">
                                              <p:val>
                                                <p:strVal val="#ppt_x"/>
                                              </p:val>
                                            </p:tav>
                                          </p:tavLst>
                                        </p:anim>
                                        <p:anim calcmode="lin" valueType="num">
                                          <p:cBhvr additive="base">
                                            <p:cTn id="38" dur="500" fill="hold"/>
                                            <p:tgtEl>
                                              <p:spTgt spid="83"/>
                                            </p:tgtEl>
                                            <p:attrNameLst>
                                              <p:attrName>ppt_y</p:attrName>
                                            </p:attrNameLst>
                                          </p:cBhvr>
                                          <p:tavLst>
                                            <p:tav tm="0">
                                              <p:val>
                                                <p:strVal val="0-#ppt_h/2"/>
                                              </p:val>
                                            </p:tav>
                                            <p:tav tm="100000">
                                              <p:val>
                                                <p:strVal val="#ppt_y"/>
                                              </p:val>
                                            </p:tav>
                                          </p:tavLst>
                                        </p:anim>
                                      </p:childTnLst>
                                    </p:cTn>
                                  </p:par>
                                  <p:par>
                                    <p:cTn id="39" presetID="2" presetClass="entr" presetSubtype="1" fill="hold" grpId="0" nodeType="withEffect">
                                      <p:stCondLst>
                                        <p:cond delay="500"/>
                                      </p:stCondLst>
                                      <p:childTnLst>
                                        <p:set>
                                          <p:cBhvr>
                                            <p:cTn id="40" dur="1" fill="hold">
                                              <p:stCondLst>
                                                <p:cond delay="0"/>
                                              </p:stCondLst>
                                            </p:cTn>
                                            <p:tgtEl>
                                              <p:spTgt spid="84"/>
                                            </p:tgtEl>
                                            <p:attrNameLst>
                                              <p:attrName>style.visibility</p:attrName>
                                            </p:attrNameLst>
                                          </p:cBhvr>
                                          <p:to>
                                            <p:strVal val="visible"/>
                                          </p:to>
                                        </p:set>
                                        <p:anim calcmode="lin" valueType="num">
                                          <p:cBhvr additive="base">
                                            <p:cTn id="41" dur="500" fill="hold"/>
                                            <p:tgtEl>
                                              <p:spTgt spid="84"/>
                                            </p:tgtEl>
                                            <p:attrNameLst>
                                              <p:attrName>ppt_x</p:attrName>
                                            </p:attrNameLst>
                                          </p:cBhvr>
                                          <p:tavLst>
                                            <p:tav tm="0">
                                              <p:val>
                                                <p:strVal val="#ppt_x"/>
                                              </p:val>
                                            </p:tav>
                                            <p:tav tm="100000">
                                              <p:val>
                                                <p:strVal val="#ppt_x"/>
                                              </p:val>
                                            </p:tav>
                                          </p:tavLst>
                                        </p:anim>
                                        <p:anim calcmode="lin" valueType="num">
                                          <p:cBhvr additive="base">
                                            <p:cTn id="42" dur="500" fill="hold"/>
                                            <p:tgtEl>
                                              <p:spTgt spid="84"/>
                                            </p:tgtEl>
                                            <p:attrNameLst>
                                              <p:attrName>ppt_y</p:attrName>
                                            </p:attrNameLst>
                                          </p:cBhvr>
                                          <p:tavLst>
                                            <p:tav tm="0">
                                              <p:val>
                                                <p:strVal val="0-#ppt_h/2"/>
                                              </p:val>
                                            </p:tav>
                                            <p:tav tm="100000">
                                              <p:val>
                                                <p:strVal val="#ppt_y"/>
                                              </p:val>
                                            </p:tav>
                                          </p:tavLst>
                                        </p:anim>
                                      </p:childTnLst>
                                    </p:cTn>
                                  </p:par>
                                  <p:par>
                                    <p:cTn id="43" presetID="2" presetClass="entr" presetSubtype="1" fill="hold" grpId="0" nodeType="withEffect">
                                      <p:stCondLst>
                                        <p:cond delay="300"/>
                                      </p:stCondLst>
                                      <p:childTnLst>
                                        <p:set>
                                          <p:cBhvr>
                                            <p:cTn id="44" dur="1" fill="hold">
                                              <p:stCondLst>
                                                <p:cond delay="0"/>
                                              </p:stCondLst>
                                            </p:cTn>
                                            <p:tgtEl>
                                              <p:spTgt spid="85"/>
                                            </p:tgtEl>
                                            <p:attrNameLst>
                                              <p:attrName>style.visibility</p:attrName>
                                            </p:attrNameLst>
                                          </p:cBhvr>
                                          <p:to>
                                            <p:strVal val="visible"/>
                                          </p:to>
                                        </p:set>
                                        <p:anim calcmode="lin" valueType="num">
                                          <p:cBhvr additive="base">
                                            <p:cTn id="45" dur="500" fill="hold"/>
                                            <p:tgtEl>
                                              <p:spTgt spid="85"/>
                                            </p:tgtEl>
                                            <p:attrNameLst>
                                              <p:attrName>ppt_x</p:attrName>
                                            </p:attrNameLst>
                                          </p:cBhvr>
                                          <p:tavLst>
                                            <p:tav tm="0">
                                              <p:val>
                                                <p:strVal val="#ppt_x"/>
                                              </p:val>
                                            </p:tav>
                                            <p:tav tm="100000">
                                              <p:val>
                                                <p:strVal val="#ppt_x"/>
                                              </p:val>
                                            </p:tav>
                                          </p:tavLst>
                                        </p:anim>
                                        <p:anim calcmode="lin" valueType="num">
                                          <p:cBhvr additive="base">
                                            <p:cTn id="46" dur="500" fill="hold"/>
                                            <p:tgtEl>
                                              <p:spTgt spid="85"/>
                                            </p:tgtEl>
                                            <p:attrNameLst>
                                              <p:attrName>ppt_y</p:attrName>
                                            </p:attrNameLst>
                                          </p:cBhvr>
                                          <p:tavLst>
                                            <p:tav tm="0">
                                              <p:val>
                                                <p:strVal val="0-#ppt_h/2"/>
                                              </p:val>
                                            </p:tav>
                                            <p:tav tm="100000">
                                              <p:val>
                                                <p:strVal val="#ppt_y"/>
                                              </p:val>
                                            </p:tav>
                                          </p:tavLst>
                                        </p:anim>
                                      </p:childTnLst>
                                    </p:cTn>
                                  </p:par>
                                </p:childTnLst>
                              </p:cTn>
                            </p:par>
                            <p:par>
                              <p:cTn id="47" fill="hold">
                                <p:stCondLst>
                                  <p:cond delay="2000"/>
                                </p:stCondLst>
                                <p:childTnLst>
                                  <p:par>
                                    <p:cTn id="48" presetID="2" presetClass="entr" presetSubtype="2" fill="hold" nodeType="afterEffect">
                                      <p:stCondLst>
                                        <p:cond delay="0"/>
                                      </p:stCondLst>
                                      <p:childTnLst>
                                        <p:set>
                                          <p:cBhvr>
                                            <p:cTn id="49" dur="1" fill="hold">
                                              <p:stCondLst>
                                                <p:cond delay="0"/>
                                              </p:stCondLst>
                                            </p:cTn>
                                            <p:tgtEl>
                                              <p:spTgt spid="91"/>
                                            </p:tgtEl>
                                            <p:attrNameLst>
                                              <p:attrName>style.visibility</p:attrName>
                                            </p:attrNameLst>
                                          </p:cBhvr>
                                          <p:to>
                                            <p:strVal val="visible"/>
                                          </p:to>
                                        </p:set>
                                        <p:anim calcmode="lin" valueType="num">
                                          <p:cBhvr additive="base">
                                            <p:cTn id="50" dur="500" fill="hold"/>
                                            <p:tgtEl>
                                              <p:spTgt spid="91"/>
                                            </p:tgtEl>
                                            <p:attrNameLst>
                                              <p:attrName>ppt_x</p:attrName>
                                            </p:attrNameLst>
                                          </p:cBhvr>
                                          <p:tavLst>
                                            <p:tav tm="0">
                                              <p:val>
                                                <p:strVal val="1+#ppt_w/2"/>
                                              </p:val>
                                            </p:tav>
                                            <p:tav tm="100000">
                                              <p:val>
                                                <p:strVal val="#ppt_x"/>
                                              </p:val>
                                            </p:tav>
                                          </p:tavLst>
                                        </p:anim>
                                        <p:anim calcmode="lin" valueType="num">
                                          <p:cBhvr additive="base">
                                            <p:cTn id="51" dur="500" fill="hold"/>
                                            <p:tgtEl>
                                              <p:spTgt spid="91"/>
                                            </p:tgtEl>
                                            <p:attrNameLst>
                                              <p:attrName>ppt_y</p:attrName>
                                            </p:attrNameLst>
                                          </p:cBhvr>
                                          <p:tavLst>
                                            <p:tav tm="0">
                                              <p:val>
                                                <p:strVal val="#ppt_y"/>
                                              </p:val>
                                            </p:tav>
                                            <p:tav tm="100000">
                                              <p:val>
                                                <p:strVal val="#ppt_y"/>
                                              </p:val>
                                            </p:tav>
                                          </p:tavLst>
                                        </p:anim>
                                      </p:childTnLst>
                                    </p:cTn>
                                  </p:par>
                                </p:childTnLst>
                              </p:cTn>
                            </p:par>
                            <p:par>
                              <p:cTn id="52" fill="hold">
                                <p:stCondLst>
                                  <p:cond delay="2500"/>
                                </p:stCondLst>
                                <p:childTnLst>
                                  <p:par>
                                    <p:cTn id="53" presetID="2" presetClass="entr" presetSubtype="2" fill="hold" nodeType="afterEffect">
                                      <p:stCondLst>
                                        <p:cond delay="0"/>
                                      </p:stCondLst>
                                      <p:childTnLst>
                                        <p:set>
                                          <p:cBhvr>
                                            <p:cTn id="54" dur="1" fill="hold">
                                              <p:stCondLst>
                                                <p:cond delay="0"/>
                                              </p:stCondLst>
                                            </p:cTn>
                                            <p:tgtEl>
                                              <p:spTgt spid="96"/>
                                            </p:tgtEl>
                                            <p:attrNameLst>
                                              <p:attrName>style.visibility</p:attrName>
                                            </p:attrNameLst>
                                          </p:cBhvr>
                                          <p:to>
                                            <p:strVal val="visible"/>
                                          </p:to>
                                        </p:set>
                                        <p:anim calcmode="lin" valueType="num">
                                          <p:cBhvr additive="base">
                                            <p:cTn id="55" dur="500" fill="hold"/>
                                            <p:tgtEl>
                                              <p:spTgt spid="96"/>
                                            </p:tgtEl>
                                            <p:attrNameLst>
                                              <p:attrName>ppt_x</p:attrName>
                                            </p:attrNameLst>
                                          </p:cBhvr>
                                          <p:tavLst>
                                            <p:tav tm="0">
                                              <p:val>
                                                <p:strVal val="1+#ppt_w/2"/>
                                              </p:val>
                                            </p:tav>
                                            <p:tav tm="100000">
                                              <p:val>
                                                <p:strVal val="#ppt_x"/>
                                              </p:val>
                                            </p:tav>
                                          </p:tavLst>
                                        </p:anim>
                                        <p:anim calcmode="lin" valueType="num">
                                          <p:cBhvr additive="base">
                                            <p:cTn id="56" dur="500" fill="hold"/>
                                            <p:tgtEl>
                                              <p:spTgt spid="96"/>
                                            </p:tgtEl>
                                            <p:attrNameLst>
                                              <p:attrName>ppt_y</p:attrName>
                                            </p:attrNameLst>
                                          </p:cBhvr>
                                          <p:tavLst>
                                            <p:tav tm="0">
                                              <p:val>
                                                <p:strVal val="#ppt_y"/>
                                              </p:val>
                                            </p:tav>
                                            <p:tav tm="100000">
                                              <p:val>
                                                <p:strVal val="#ppt_y"/>
                                              </p:val>
                                            </p:tav>
                                          </p:tavLst>
                                        </p:anim>
                                      </p:childTnLst>
                                    </p:cTn>
                                  </p:par>
                                </p:childTnLst>
                              </p:cTn>
                            </p:par>
                            <p:par>
                              <p:cTn id="57" fill="hold">
                                <p:stCondLst>
                                  <p:cond delay="3000"/>
                                </p:stCondLst>
                                <p:childTnLst>
                                  <p:par>
                                    <p:cTn id="58" presetID="2" presetClass="entr" presetSubtype="2" fill="hold" nodeType="afterEffect">
                                      <p:stCondLst>
                                        <p:cond delay="0"/>
                                      </p:stCondLst>
                                      <p:childTnLst>
                                        <p:set>
                                          <p:cBhvr>
                                            <p:cTn id="59" dur="1" fill="hold">
                                              <p:stCondLst>
                                                <p:cond delay="0"/>
                                              </p:stCondLst>
                                            </p:cTn>
                                            <p:tgtEl>
                                              <p:spTgt spid="101"/>
                                            </p:tgtEl>
                                            <p:attrNameLst>
                                              <p:attrName>style.visibility</p:attrName>
                                            </p:attrNameLst>
                                          </p:cBhvr>
                                          <p:to>
                                            <p:strVal val="visible"/>
                                          </p:to>
                                        </p:set>
                                        <p:anim calcmode="lin" valueType="num">
                                          <p:cBhvr additive="base">
                                            <p:cTn id="60" dur="500" fill="hold"/>
                                            <p:tgtEl>
                                              <p:spTgt spid="101"/>
                                            </p:tgtEl>
                                            <p:attrNameLst>
                                              <p:attrName>ppt_x</p:attrName>
                                            </p:attrNameLst>
                                          </p:cBhvr>
                                          <p:tavLst>
                                            <p:tav tm="0">
                                              <p:val>
                                                <p:strVal val="1+#ppt_w/2"/>
                                              </p:val>
                                            </p:tav>
                                            <p:tav tm="100000">
                                              <p:val>
                                                <p:strVal val="#ppt_x"/>
                                              </p:val>
                                            </p:tav>
                                          </p:tavLst>
                                        </p:anim>
                                        <p:anim calcmode="lin" valueType="num">
                                          <p:cBhvr additive="base">
                                            <p:cTn id="61" dur="500" fill="hold"/>
                                            <p:tgtEl>
                                              <p:spTgt spid="101"/>
                                            </p:tgtEl>
                                            <p:attrNameLst>
                                              <p:attrName>ppt_y</p:attrName>
                                            </p:attrNameLst>
                                          </p:cBhvr>
                                          <p:tavLst>
                                            <p:tav tm="0">
                                              <p:val>
                                                <p:strVal val="#ppt_y"/>
                                              </p:val>
                                            </p:tav>
                                            <p:tav tm="100000">
                                              <p:val>
                                                <p:strVal val="#ppt_y"/>
                                              </p:val>
                                            </p:tav>
                                          </p:tavLst>
                                        </p:anim>
                                      </p:childTnLst>
                                    </p:cTn>
                                  </p:par>
                                </p:childTnLst>
                              </p:cTn>
                            </p:par>
                            <p:par>
                              <p:cTn id="62" fill="hold">
                                <p:stCondLst>
                                  <p:cond delay="3500"/>
                                </p:stCondLst>
                                <p:childTnLst>
                                  <p:par>
                                    <p:cTn id="63" presetID="2" presetClass="entr" presetSubtype="2" fill="hold" nodeType="afterEffect">
                                      <p:stCondLst>
                                        <p:cond delay="0"/>
                                      </p:stCondLst>
                                      <p:childTnLst>
                                        <p:set>
                                          <p:cBhvr>
                                            <p:cTn id="64" dur="1" fill="hold">
                                              <p:stCondLst>
                                                <p:cond delay="0"/>
                                              </p:stCondLst>
                                            </p:cTn>
                                            <p:tgtEl>
                                              <p:spTgt spid="87"/>
                                            </p:tgtEl>
                                            <p:attrNameLst>
                                              <p:attrName>style.visibility</p:attrName>
                                            </p:attrNameLst>
                                          </p:cBhvr>
                                          <p:to>
                                            <p:strVal val="visible"/>
                                          </p:to>
                                        </p:set>
                                        <p:anim calcmode="lin" valueType="num">
                                          <p:cBhvr additive="base">
                                            <p:cTn id="65" dur="500" fill="hold"/>
                                            <p:tgtEl>
                                              <p:spTgt spid="87"/>
                                            </p:tgtEl>
                                            <p:attrNameLst>
                                              <p:attrName>ppt_x</p:attrName>
                                            </p:attrNameLst>
                                          </p:cBhvr>
                                          <p:tavLst>
                                            <p:tav tm="0">
                                              <p:val>
                                                <p:strVal val="1+#ppt_w/2"/>
                                              </p:val>
                                            </p:tav>
                                            <p:tav tm="100000">
                                              <p:val>
                                                <p:strVal val="#ppt_x"/>
                                              </p:val>
                                            </p:tav>
                                          </p:tavLst>
                                        </p:anim>
                                        <p:anim calcmode="lin" valueType="num">
                                          <p:cBhvr additive="base">
                                            <p:cTn id="66" dur="500" fill="hold"/>
                                            <p:tgtEl>
                                              <p:spTgt spid="87"/>
                                            </p:tgtEl>
                                            <p:attrNameLst>
                                              <p:attrName>ppt_y</p:attrName>
                                            </p:attrNameLst>
                                          </p:cBhvr>
                                          <p:tavLst>
                                            <p:tav tm="0">
                                              <p:val>
                                                <p:strVal val="#ppt_y"/>
                                              </p:val>
                                            </p:tav>
                                            <p:tav tm="100000">
                                              <p:val>
                                                <p:strVal val="#ppt_y"/>
                                              </p:val>
                                            </p:tav>
                                          </p:tavLst>
                                        </p:anim>
                                      </p:childTnLst>
                                    </p:cTn>
                                  </p:par>
                                </p:childTnLst>
                              </p:cTn>
                            </p:par>
                            <p:par>
                              <p:cTn id="67" fill="hold">
                                <p:stCondLst>
                                  <p:cond delay="4000"/>
                                </p:stCondLst>
                                <p:childTnLst>
                                  <p:par>
                                    <p:cTn id="68" presetID="2" presetClass="entr" presetSubtype="2" fill="hold" nodeType="afterEffect">
                                      <p:stCondLst>
                                        <p:cond delay="0"/>
                                      </p:stCondLst>
                                      <p:childTnLst>
                                        <p:set>
                                          <p:cBhvr>
                                            <p:cTn id="69" dur="1" fill="hold">
                                              <p:stCondLst>
                                                <p:cond delay="0"/>
                                              </p:stCondLst>
                                            </p:cTn>
                                            <p:tgtEl>
                                              <p:spTgt spid="106"/>
                                            </p:tgtEl>
                                            <p:attrNameLst>
                                              <p:attrName>style.visibility</p:attrName>
                                            </p:attrNameLst>
                                          </p:cBhvr>
                                          <p:to>
                                            <p:strVal val="visible"/>
                                          </p:to>
                                        </p:set>
                                        <p:anim calcmode="lin" valueType="num">
                                          <p:cBhvr additive="base">
                                            <p:cTn id="70" dur="500" fill="hold"/>
                                            <p:tgtEl>
                                              <p:spTgt spid="106"/>
                                            </p:tgtEl>
                                            <p:attrNameLst>
                                              <p:attrName>ppt_x</p:attrName>
                                            </p:attrNameLst>
                                          </p:cBhvr>
                                          <p:tavLst>
                                            <p:tav tm="0">
                                              <p:val>
                                                <p:strVal val="1+#ppt_w/2"/>
                                              </p:val>
                                            </p:tav>
                                            <p:tav tm="100000">
                                              <p:val>
                                                <p:strVal val="#ppt_x"/>
                                              </p:val>
                                            </p:tav>
                                          </p:tavLst>
                                        </p:anim>
                                        <p:anim calcmode="lin" valueType="num">
                                          <p:cBhvr additive="base">
                                            <p:cTn id="71" dur="500" fill="hold"/>
                                            <p:tgtEl>
                                              <p:spTgt spid="10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AF20C2E5-1CA1-4580-A322-6A346F61A837}"/>
              </a:ext>
            </a:extLst>
          </p:cNvPr>
          <p:cNvSpPr txBox="1">
            <a:spLocks/>
          </p:cNvSpPr>
          <p:nvPr/>
        </p:nvSpPr>
        <p:spPr>
          <a:xfrm>
            <a:off x="677288" y="546636"/>
            <a:ext cx="3589912" cy="756295"/>
          </a:xfrm>
          <a:prstGeom prst="rect">
            <a:avLst/>
          </a:prstGeom>
        </p:spPr>
        <p:txBody>
          <a:bodyPr/>
          <a:lstStyle>
            <a:defPPr>
              <a:defRPr lang="en-US"/>
            </a:defPPr>
            <a:lvl1pPr>
              <a:lnSpc>
                <a:spcPct val="90000"/>
              </a:lnSpc>
              <a:spcBef>
                <a:spcPct val="0"/>
              </a:spcBef>
              <a:buNone/>
              <a:defRPr sz="4400">
                <a:solidFill>
                  <a:schemeClr val="bg1"/>
                </a:solidFill>
                <a:latin typeface="方正兰亭粗黑_GBK" panose="02000000000000000000" pitchFamily="2" charset="-122"/>
                <a:ea typeface="方正兰亭粗黑_GBK" panose="02000000000000000000" pitchFamily="2" charset="-122"/>
                <a:cs typeface="+mj-cs"/>
              </a:defRPr>
            </a:lvl1pPr>
          </a:lstStyle>
          <a:p>
            <a:r>
              <a:rPr lang="zh-CN" altLang="en-US" sz="3200" dirty="0"/>
              <a:t>市场评估分析</a:t>
            </a:r>
          </a:p>
        </p:txBody>
      </p:sp>
      <p:grpSp>
        <p:nvGrpSpPr>
          <p:cNvPr id="3" name="组合 2">
            <a:extLst>
              <a:ext uri="{FF2B5EF4-FFF2-40B4-BE49-F238E27FC236}">
                <a16:creationId xmlns:a16="http://schemas.microsoft.com/office/drawing/2014/main" xmlns="" id="{1AD69165-C537-4714-9597-1EDD4EBBD669}"/>
              </a:ext>
            </a:extLst>
          </p:cNvPr>
          <p:cNvGrpSpPr/>
          <p:nvPr/>
        </p:nvGrpSpPr>
        <p:grpSpPr>
          <a:xfrm>
            <a:off x="0" y="452431"/>
            <a:ext cx="507999" cy="647163"/>
            <a:chOff x="-43542" y="452431"/>
            <a:chExt cx="507999" cy="647163"/>
          </a:xfrm>
          <a:solidFill>
            <a:schemeClr val="bg1"/>
          </a:solidFill>
        </p:grpSpPr>
        <p:sp>
          <p:nvSpPr>
            <p:cNvPr id="4" name="矩形 3">
              <a:extLst>
                <a:ext uri="{FF2B5EF4-FFF2-40B4-BE49-F238E27FC236}">
                  <a16:creationId xmlns:a16="http://schemas.microsoft.com/office/drawing/2014/main" xmlns="" id="{560335C5-4335-4020-A309-0B5451B02AB9}"/>
                </a:ext>
              </a:extLst>
            </p:cNvPr>
            <p:cNvSpPr/>
            <p:nvPr/>
          </p:nvSpPr>
          <p:spPr>
            <a:xfrm>
              <a:off x="-43542" y="452431"/>
              <a:ext cx="304800" cy="64716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a:extLst>
                <a:ext uri="{FF2B5EF4-FFF2-40B4-BE49-F238E27FC236}">
                  <a16:creationId xmlns:a16="http://schemas.microsoft.com/office/drawing/2014/main" xmlns="" id="{D5CE9F0F-336D-4EA9-8852-48F39AAFD445}"/>
                </a:ext>
              </a:extLst>
            </p:cNvPr>
            <p:cNvSpPr/>
            <p:nvPr/>
          </p:nvSpPr>
          <p:spPr>
            <a:xfrm>
              <a:off x="335923" y="452431"/>
              <a:ext cx="128534" cy="64716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组合 5">
            <a:extLst>
              <a:ext uri="{FF2B5EF4-FFF2-40B4-BE49-F238E27FC236}">
                <a16:creationId xmlns:a16="http://schemas.microsoft.com/office/drawing/2014/main" xmlns="" id="{9CCF9904-DF67-45BE-8D8C-77E4A0FA9EA5}"/>
              </a:ext>
            </a:extLst>
          </p:cNvPr>
          <p:cNvGrpSpPr/>
          <p:nvPr/>
        </p:nvGrpSpPr>
        <p:grpSpPr>
          <a:xfrm>
            <a:off x="8001001" y="2191631"/>
            <a:ext cx="2555875" cy="908051"/>
            <a:chOff x="6072188" y="1529423"/>
            <a:chExt cx="1916906" cy="681038"/>
          </a:xfrm>
          <a:noFill/>
        </p:grpSpPr>
        <p:sp>
          <p:nvSpPr>
            <p:cNvPr id="7" name="任意多边形 7">
              <a:extLst>
                <a:ext uri="{FF2B5EF4-FFF2-40B4-BE49-F238E27FC236}">
                  <a16:creationId xmlns:a16="http://schemas.microsoft.com/office/drawing/2014/main" xmlns="" id="{26E209DE-4522-4E97-8EC2-5645602571FB}"/>
                </a:ext>
              </a:extLst>
            </p:cNvPr>
            <p:cNvSpPr>
              <a:spLocks noChangeArrowheads="1"/>
            </p:cNvSpPr>
            <p:nvPr/>
          </p:nvSpPr>
          <p:spPr bwMode="auto">
            <a:xfrm>
              <a:off x="6072188" y="1529423"/>
              <a:ext cx="1916906" cy="681038"/>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grpFill/>
            <a:ln w="31750">
              <a:solidFill>
                <a:srgbClr val="F0EFEC"/>
              </a:solidFill>
            </a:ln>
            <a:effectLst/>
            <a:ex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3200">
                <a:solidFill>
                  <a:schemeClr val="bg1"/>
                </a:solidFill>
                <a:latin typeface="微软雅黑"/>
                <a:ea typeface="微软雅黑"/>
              </a:endParaRPr>
            </a:p>
          </p:txBody>
        </p:sp>
        <p:sp>
          <p:nvSpPr>
            <p:cNvPr id="8" name="文本框 26">
              <a:extLst>
                <a:ext uri="{FF2B5EF4-FFF2-40B4-BE49-F238E27FC236}">
                  <a16:creationId xmlns:a16="http://schemas.microsoft.com/office/drawing/2014/main" xmlns="" id="{90CBDF4F-8AD7-4E07-A46E-6A55E82F8190}"/>
                </a:ext>
              </a:extLst>
            </p:cNvPr>
            <p:cNvSpPr>
              <a:spLocks noChangeArrowheads="1"/>
            </p:cNvSpPr>
            <p:nvPr/>
          </p:nvSpPr>
          <p:spPr bwMode="auto">
            <a:xfrm>
              <a:off x="6298713" y="1758375"/>
              <a:ext cx="1621603" cy="223138"/>
            </a:xfrm>
            <a:prstGeom prst="rect">
              <a:avLst/>
            </a:prstGeom>
            <a:grpFill/>
            <a:ln w="9525">
              <a:noFill/>
              <a:miter lim="800000"/>
              <a:headEnd/>
              <a:tailEnd/>
            </a:ln>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a:lnSpc>
                  <a:spcPct val="100000"/>
                </a:lnSpc>
                <a:spcBef>
                  <a:spcPct val="0"/>
                </a:spcBef>
                <a:buNone/>
              </a:pPr>
              <a:r>
                <a:rPr lang="zh-CN" altLang="en-US" sz="2000" b="1" baseline="-3000" dirty="0">
                  <a:solidFill>
                    <a:schemeClr val="bg1"/>
                  </a:solidFill>
                  <a:latin typeface="微软雅黑"/>
                  <a:ea typeface="微软雅黑"/>
                  <a:sym typeface="Arial" panose="020B0604020202020204" pitchFamily="34" charset="0"/>
                </a:rPr>
                <a:t>产品开发</a:t>
              </a:r>
            </a:p>
          </p:txBody>
        </p:sp>
      </p:grpSp>
      <p:grpSp>
        <p:nvGrpSpPr>
          <p:cNvPr id="9" name="组合 8">
            <a:extLst>
              <a:ext uri="{FF2B5EF4-FFF2-40B4-BE49-F238E27FC236}">
                <a16:creationId xmlns:a16="http://schemas.microsoft.com/office/drawing/2014/main" xmlns="" id="{40A3B4D6-1703-4ACA-B601-983FB9EB9A7F}"/>
              </a:ext>
            </a:extLst>
          </p:cNvPr>
          <p:cNvGrpSpPr/>
          <p:nvPr/>
        </p:nvGrpSpPr>
        <p:grpSpPr>
          <a:xfrm>
            <a:off x="5862639" y="2191631"/>
            <a:ext cx="2557463" cy="908051"/>
            <a:chOff x="4468416" y="1529423"/>
            <a:chExt cx="1918097" cy="681038"/>
          </a:xfrm>
          <a:noFill/>
        </p:grpSpPr>
        <p:sp>
          <p:nvSpPr>
            <p:cNvPr id="10" name="任意多边形 6">
              <a:extLst>
                <a:ext uri="{FF2B5EF4-FFF2-40B4-BE49-F238E27FC236}">
                  <a16:creationId xmlns:a16="http://schemas.microsoft.com/office/drawing/2014/main" xmlns="" id="{78AF3D6C-4212-4B5D-B6E2-AE0631ACA6E4}"/>
                </a:ext>
              </a:extLst>
            </p:cNvPr>
            <p:cNvSpPr>
              <a:spLocks noChangeArrowheads="1"/>
            </p:cNvSpPr>
            <p:nvPr/>
          </p:nvSpPr>
          <p:spPr bwMode="auto">
            <a:xfrm>
              <a:off x="4468416" y="1529423"/>
              <a:ext cx="1918097" cy="681038"/>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grpFill/>
            <a:ln w="31750">
              <a:solidFill>
                <a:srgbClr val="F0EFEC"/>
              </a:solidFill>
            </a:ln>
            <a:effectLst/>
            <a:ex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3200">
                <a:solidFill>
                  <a:schemeClr val="bg1"/>
                </a:solidFill>
                <a:latin typeface="微软雅黑"/>
                <a:ea typeface="微软雅黑"/>
              </a:endParaRPr>
            </a:p>
          </p:txBody>
        </p:sp>
        <p:sp>
          <p:nvSpPr>
            <p:cNvPr id="11" name="文本框 27">
              <a:extLst>
                <a:ext uri="{FF2B5EF4-FFF2-40B4-BE49-F238E27FC236}">
                  <a16:creationId xmlns:a16="http://schemas.microsoft.com/office/drawing/2014/main" xmlns="" id="{F03C22D4-5FE7-4F2F-9467-241D48417A27}"/>
                </a:ext>
              </a:extLst>
            </p:cNvPr>
            <p:cNvSpPr>
              <a:spLocks noChangeArrowheads="1"/>
            </p:cNvSpPr>
            <p:nvPr/>
          </p:nvSpPr>
          <p:spPr bwMode="auto">
            <a:xfrm>
              <a:off x="4708945" y="1758377"/>
              <a:ext cx="1604638" cy="2231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a:lnSpc>
                  <a:spcPct val="100000"/>
                </a:lnSpc>
                <a:spcBef>
                  <a:spcPct val="0"/>
                </a:spcBef>
                <a:buNone/>
              </a:pPr>
              <a:r>
                <a:rPr lang="zh-CN" altLang="en-US" sz="2000" b="1" baseline="-3000" dirty="0">
                  <a:solidFill>
                    <a:schemeClr val="bg1"/>
                  </a:solidFill>
                  <a:latin typeface="微软雅黑"/>
                  <a:ea typeface="微软雅黑"/>
                  <a:sym typeface="Arial" panose="020B0604020202020204" pitchFamily="34" charset="0"/>
                </a:rPr>
                <a:t>产品开发</a:t>
              </a:r>
            </a:p>
          </p:txBody>
        </p:sp>
      </p:grpSp>
      <p:grpSp>
        <p:nvGrpSpPr>
          <p:cNvPr id="12" name="组合 11">
            <a:extLst>
              <a:ext uri="{FF2B5EF4-FFF2-40B4-BE49-F238E27FC236}">
                <a16:creationId xmlns:a16="http://schemas.microsoft.com/office/drawing/2014/main" xmlns="" id="{29CF3192-5738-4E23-8596-95D88609428A}"/>
              </a:ext>
            </a:extLst>
          </p:cNvPr>
          <p:cNvGrpSpPr/>
          <p:nvPr/>
        </p:nvGrpSpPr>
        <p:grpSpPr>
          <a:xfrm>
            <a:off x="3724277" y="2191631"/>
            <a:ext cx="2557463" cy="908051"/>
            <a:chOff x="2864644" y="1529423"/>
            <a:chExt cx="1918097" cy="681038"/>
          </a:xfrm>
          <a:noFill/>
        </p:grpSpPr>
        <p:sp>
          <p:nvSpPr>
            <p:cNvPr id="13" name="任意多边形 5">
              <a:extLst>
                <a:ext uri="{FF2B5EF4-FFF2-40B4-BE49-F238E27FC236}">
                  <a16:creationId xmlns:a16="http://schemas.microsoft.com/office/drawing/2014/main" xmlns="" id="{DF06C754-79A0-4BD2-9DDA-DDDC5B50C330}"/>
                </a:ext>
              </a:extLst>
            </p:cNvPr>
            <p:cNvSpPr>
              <a:spLocks noChangeArrowheads="1"/>
            </p:cNvSpPr>
            <p:nvPr/>
          </p:nvSpPr>
          <p:spPr bwMode="auto">
            <a:xfrm>
              <a:off x="2864644" y="1529423"/>
              <a:ext cx="1918097" cy="681038"/>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grpFill/>
            <a:ln w="31750">
              <a:solidFill>
                <a:srgbClr val="F0EFEC"/>
              </a:solidFill>
            </a:ln>
            <a:effectLst/>
            <a:ex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3200">
                <a:solidFill>
                  <a:schemeClr val="bg1"/>
                </a:solidFill>
                <a:latin typeface="微软雅黑"/>
                <a:ea typeface="微软雅黑"/>
              </a:endParaRPr>
            </a:p>
          </p:txBody>
        </p:sp>
        <p:sp>
          <p:nvSpPr>
            <p:cNvPr id="14" name="文本框 24">
              <a:extLst>
                <a:ext uri="{FF2B5EF4-FFF2-40B4-BE49-F238E27FC236}">
                  <a16:creationId xmlns:a16="http://schemas.microsoft.com/office/drawing/2014/main" xmlns="" id="{4D98BC11-0318-452F-8B15-43F18278EDE8}"/>
                </a:ext>
              </a:extLst>
            </p:cNvPr>
            <p:cNvSpPr>
              <a:spLocks noChangeArrowheads="1"/>
            </p:cNvSpPr>
            <p:nvPr/>
          </p:nvSpPr>
          <p:spPr bwMode="auto">
            <a:xfrm>
              <a:off x="3086531" y="1758375"/>
              <a:ext cx="1622611" cy="223138"/>
            </a:xfrm>
            <a:prstGeom prst="rect">
              <a:avLst/>
            </a:prstGeom>
            <a:grpFill/>
            <a:ln w="9525">
              <a:noFill/>
              <a:miter lim="800000"/>
              <a:headEnd/>
              <a:tailEnd/>
            </a:ln>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a:lnSpc>
                  <a:spcPct val="100000"/>
                </a:lnSpc>
                <a:spcBef>
                  <a:spcPct val="0"/>
                </a:spcBef>
                <a:buNone/>
              </a:pPr>
              <a:r>
                <a:rPr lang="zh-CN" altLang="en-US" sz="2000" b="1" baseline="-3000" dirty="0">
                  <a:solidFill>
                    <a:schemeClr val="bg1"/>
                  </a:solidFill>
                  <a:latin typeface="微软雅黑"/>
                  <a:ea typeface="微软雅黑"/>
                  <a:sym typeface="Arial" panose="020B0604020202020204" pitchFamily="34" charset="0"/>
                </a:rPr>
                <a:t>产品开发</a:t>
              </a:r>
            </a:p>
          </p:txBody>
        </p:sp>
      </p:grpSp>
      <p:grpSp>
        <p:nvGrpSpPr>
          <p:cNvPr id="15" name="组合 14">
            <a:extLst>
              <a:ext uri="{FF2B5EF4-FFF2-40B4-BE49-F238E27FC236}">
                <a16:creationId xmlns:a16="http://schemas.microsoft.com/office/drawing/2014/main" xmlns="" id="{9C56E90D-B867-484A-B24E-2A367EB468C9}"/>
              </a:ext>
            </a:extLst>
          </p:cNvPr>
          <p:cNvGrpSpPr/>
          <p:nvPr/>
        </p:nvGrpSpPr>
        <p:grpSpPr>
          <a:xfrm>
            <a:off x="1587501" y="2191631"/>
            <a:ext cx="2557463" cy="908051"/>
            <a:chOff x="1262063" y="1529423"/>
            <a:chExt cx="1918097" cy="681038"/>
          </a:xfrm>
          <a:solidFill>
            <a:srgbClr val="F0EFEC"/>
          </a:solidFill>
        </p:grpSpPr>
        <p:sp>
          <p:nvSpPr>
            <p:cNvPr id="16" name="任意多边形 4">
              <a:extLst>
                <a:ext uri="{FF2B5EF4-FFF2-40B4-BE49-F238E27FC236}">
                  <a16:creationId xmlns:a16="http://schemas.microsoft.com/office/drawing/2014/main" xmlns="" id="{D0258313-CEDB-4DF6-860F-57526547FE12}"/>
                </a:ext>
              </a:extLst>
            </p:cNvPr>
            <p:cNvSpPr>
              <a:spLocks noChangeArrowheads="1"/>
            </p:cNvSpPr>
            <p:nvPr/>
          </p:nvSpPr>
          <p:spPr bwMode="auto">
            <a:xfrm>
              <a:off x="1262063" y="1529423"/>
              <a:ext cx="1918097" cy="681038"/>
            </a:xfrm>
            <a:custGeom>
              <a:avLst/>
              <a:gdLst>
                <a:gd name="T0" fmla="*/ 0 w 2636520"/>
                <a:gd name="T1" fmla="*/ 0 h 1447800"/>
                <a:gd name="T2" fmla="*/ 2103122 w 2636520"/>
                <a:gd name="T3" fmla="*/ 0 h 1447800"/>
                <a:gd name="T4" fmla="*/ 2636520 w 2636520"/>
                <a:gd name="T5" fmla="*/ 723900 h 1447800"/>
                <a:gd name="T6" fmla="*/ 2103122 w 2636520"/>
                <a:gd name="T7" fmla="*/ 1447800 h 1447800"/>
                <a:gd name="T8" fmla="*/ 0 w 2636520"/>
                <a:gd name="T9" fmla="*/ 1447800 h 1447800"/>
                <a:gd name="T10" fmla="*/ 0 w 2636520"/>
                <a:gd name="T11" fmla="*/ 1442632 h 1447800"/>
                <a:gd name="T12" fmla="*/ 529590 w 2636520"/>
                <a:gd name="T13" fmla="*/ 723900 h 1447800"/>
                <a:gd name="T14" fmla="*/ 0 w 2636520"/>
                <a:gd name="T15" fmla="*/ 5168 h 1447800"/>
                <a:gd name="T16" fmla="*/ 0 60000 65536"/>
                <a:gd name="T17" fmla="*/ 0 60000 65536"/>
                <a:gd name="T18" fmla="*/ 0 60000 65536"/>
                <a:gd name="T19" fmla="*/ 0 60000 65536"/>
                <a:gd name="T20" fmla="*/ 0 60000 65536"/>
                <a:gd name="T21" fmla="*/ 0 60000 65536"/>
                <a:gd name="T22" fmla="*/ 0 60000 65536"/>
                <a:gd name="T23" fmla="*/ 0 60000 65536"/>
                <a:gd name="T24" fmla="*/ 0 w 2636520"/>
                <a:gd name="T25" fmla="*/ 0 h 1447800"/>
                <a:gd name="T26" fmla="*/ 2636520 w 2636520"/>
                <a:gd name="T27" fmla="*/ 1447800 h 14478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636520" h="1447800">
                  <a:moveTo>
                    <a:pt x="0" y="0"/>
                  </a:moveTo>
                  <a:lnTo>
                    <a:pt x="2103122" y="0"/>
                  </a:lnTo>
                  <a:lnTo>
                    <a:pt x="2636520" y="723900"/>
                  </a:lnTo>
                  <a:lnTo>
                    <a:pt x="2103122" y="1447800"/>
                  </a:lnTo>
                  <a:lnTo>
                    <a:pt x="0" y="1447800"/>
                  </a:lnTo>
                  <a:lnTo>
                    <a:pt x="0" y="1442632"/>
                  </a:lnTo>
                  <a:lnTo>
                    <a:pt x="529590" y="723900"/>
                  </a:lnTo>
                  <a:lnTo>
                    <a:pt x="0" y="5168"/>
                  </a:lnTo>
                  <a:lnTo>
                    <a:pt x="0" y="0"/>
                  </a:lnTo>
                  <a:close/>
                </a:path>
              </a:pathLst>
            </a:custGeom>
            <a:noFill/>
            <a:ln w="31750">
              <a:solidFill>
                <a:schemeClr val="bg1"/>
              </a:solidFill>
            </a:ln>
            <a:effectLst/>
            <a:ex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3200">
                <a:solidFill>
                  <a:schemeClr val="bg1"/>
                </a:solidFill>
                <a:latin typeface="微软雅黑"/>
                <a:ea typeface="微软雅黑"/>
              </a:endParaRPr>
            </a:p>
          </p:txBody>
        </p:sp>
        <p:sp>
          <p:nvSpPr>
            <p:cNvPr id="17" name="文本框 25">
              <a:extLst>
                <a:ext uri="{FF2B5EF4-FFF2-40B4-BE49-F238E27FC236}">
                  <a16:creationId xmlns:a16="http://schemas.microsoft.com/office/drawing/2014/main" xmlns="" id="{110298CF-B7D3-420D-82EB-375E64A69C46}"/>
                </a:ext>
              </a:extLst>
            </p:cNvPr>
            <p:cNvSpPr>
              <a:spLocks noChangeArrowheads="1"/>
            </p:cNvSpPr>
            <p:nvPr/>
          </p:nvSpPr>
          <p:spPr bwMode="auto">
            <a:xfrm>
              <a:off x="1460556" y="1758372"/>
              <a:ext cx="1668881" cy="223138"/>
            </a:xfrm>
            <a:prstGeom prst="rect">
              <a:avLst/>
            </a:prstGeom>
            <a:noFill/>
            <a:ln w="9525">
              <a:noFill/>
              <a:miter lim="800000"/>
              <a:headEnd/>
              <a:tailEnd/>
            </a:ln>
            <a:extLst/>
          </p:spPr>
          <p:txBody>
            <a:bodyPr anchor="ctr">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a:lnSpc>
                  <a:spcPct val="100000"/>
                </a:lnSpc>
                <a:spcBef>
                  <a:spcPct val="0"/>
                </a:spcBef>
                <a:buNone/>
              </a:pPr>
              <a:r>
                <a:rPr lang="zh-CN" altLang="en-US" sz="2000" b="1" baseline="-3000" dirty="0">
                  <a:solidFill>
                    <a:schemeClr val="bg1"/>
                  </a:solidFill>
                  <a:latin typeface="微软雅黑"/>
                  <a:ea typeface="微软雅黑"/>
                  <a:sym typeface="Arial" panose="020B0604020202020204" pitchFamily="34" charset="0"/>
                </a:rPr>
                <a:t>产品开发</a:t>
              </a:r>
            </a:p>
          </p:txBody>
        </p:sp>
      </p:grpSp>
      <p:sp>
        <p:nvSpPr>
          <p:cNvPr id="18" name="矩形 17">
            <a:extLst>
              <a:ext uri="{FF2B5EF4-FFF2-40B4-BE49-F238E27FC236}">
                <a16:creationId xmlns:a16="http://schemas.microsoft.com/office/drawing/2014/main" xmlns="" id="{D43C925F-535A-4227-92E6-F0B11BFD33D7}"/>
              </a:ext>
            </a:extLst>
          </p:cNvPr>
          <p:cNvSpPr>
            <a:spLocks noChangeArrowheads="1"/>
          </p:cNvSpPr>
          <p:nvPr/>
        </p:nvSpPr>
        <p:spPr bwMode="auto">
          <a:xfrm>
            <a:off x="1171574" y="5089374"/>
            <a:ext cx="9626600" cy="599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16" tIns="45708" rIns="91416" bIns="45708">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30000"/>
              </a:lnSpc>
              <a:spcBef>
                <a:spcPct val="0"/>
              </a:spcBef>
              <a:buFont typeface="Arial" panose="020B0604020202020204" pitchFamily="34" charset="0"/>
              <a:buNone/>
            </a:pPr>
            <a:r>
              <a:rPr lang="zh-CN" altLang="en-US" sz="1333" dirty="0">
                <a:solidFill>
                  <a:schemeClr val="bg1"/>
                </a:solidFill>
                <a:latin typeface="微软雅黑"/>
                <a:ea typeface="微软雅黑"/>
                <a:sym typeface="方正兰亭黑_GBK" panose="02000000000000000000" pitchFamily="2" charset="-122"/>
              </a:rPr>
              <a:t>在此录入本图表的综合描述说明，在此录入本图表的综合描述说明，在此录入本图表的综合描述说明，在此录入本图表的综合描述说明。在此录入本图表的综合描述说明，在此录入本图表的综合描述说明，在此录入上述图表的综合描述说明</a:t>
            </a:r>
            <a:endParaRPr lang="zh-CN" altLang="en-US" sz="1733" dirty="0">
              <a:solidFill>
                <a:schemeClr val="bg1"/>
              </a:solidFill>
              <a:latin typeface="微软雅黑"/>
              <a:ea typeface="微软雅黑"/>
            </a:endParaRPr>
          </a:p>
        </p:txBody>
      </p:sp>
      <p:sp>
        <p:nvSpPr>
          <p:cNvPr id="19" name="矩形 32">
            <a:extLst>
              <a:ext uri="{FF2B5EF4-FFF2-40B4-BE49-F238E27FC236}">
                <a16:creationId xmlns:a16="http://schemas.microsoft.com/office/drawing/2014/main" xmlns="" id="{B8EAE954-34C5-49F3-83F9-374B83F3CDD0}"/>
              </a:ext>
            </a:extLst>
          </p:cNvPr>
          <p:cNvSpPr>
            <a:spLocks noChangeArrowheads="1"/>
          </p:cNvSpPr>
          <p:nvPr/>
        </p:nvSpPr>
        <p:spPr bwMode="auto">
          <a:xfrm>
            <a:off x="1943123" y="3377495"/>
            <a:ext cx="1281071" cy="420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2133" dirty="0">
                <a:solidFill>
                  <a:schemeClr val="bg1"/>
                </a:solidFill>
                <a:latin typeface="微软雅黑"/>
                <a:ea typeface="微软雅黑"/>
                <a:sym typeface="方正兰亭黑_GBK" panose="02000000000000000000" pitchFamily="2" charset="-122"/>
              </a:rPr>
              <a:t>添加标题</a:t>
            </a:r>
            <a:endParaRPr lang="en-US" sz="2133" dirty="0">
              <a:solidFill>
                <a:schemeClr val="bg1"/>
              </a:solidFill>
              <a:latin typeface="微软雅黑"/>
              <a:ea typeface="微软雅黑"/>
              <a:sym typeface="方正兰亭黑_GBK" panose="02000000000000000000" pitchFamily="2" charset="-122"/>
            </a:endParaRPr>
          </a:p>
        </p:txBody>
      </p:sp>
      <p:sp>
        <p:nvSpPr>
          <p:cNvPr id="20" name="矩形 47">
            <a:extLst>
              <a:ext uri="{FF2B5EF4-FFF2-40B4-BE49-F238E27FC236}">
                <a16:creationId xmlns:a16="http://schemas.microsoft.com/office/drawing/2014/main" xmlns="" id="{A6B07D05-6776-4735-942B-0C60D17B645D}"/>
              </a:ext>
            </a:extLst>
          </p:cNvPr>
          <p:cNvSpPr>
            <a:spLocks noChangeArrowheads="1"/>
          </p:cNvSpPr>
          <p:nvPr/>
        </p:nvSpPr>
        <p:spPr bwMode="auto">
          <a:xfrm>
            <a:off x="1633540" y="3856920"/>
            <a:ext cx="1908175" cy="830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16" tIns="45708" rIns="91416" bIns="45708">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333" dirty="0">
                <a:solidFill>
                  <a:schemeClr val="bg1"/>
                </a:solidFill>
                <a:latin typeface="微软雅黑"/>
                <a:ea typeface="微软雅黑"/>
                <a:sym typeface="方正兰亭黑_GBK" panose="02000000000000000000" pitchFamily="2" charset="-122"/>
              </a:rPr>
              <a:t>在此录入上述图表的描述说明，在此录入上述图表的描述说明</a:t>
            </a:r>
            <a:endParaRPr lang="zh-CN" altLang="en-US" sz="1733" dirty="0">
              <a:solidFill>
                <a:schemeClr val="bg1"/>
              </a:solidFill>
              <a:latin typeface="微软雅黑"/>
              <a:ea typeface="微软雅黑"/>
            </a:endParaRPr>
          </a:p>
        </p:txBody>
      </p:sp>
      <p:sp>
        <p:nvSpPr>
          <p:cNvPr id="21" name="矩形 34">
            <a:extLst>
              <a:ext uri="{FF2B5EF4-FFF2-40B4-BE49-F238E27FC236}">
                <a16:creationId xmlns:a16="http://schemas.microsoft.com/office/drawing/2014/main" xmlns="" id="{4AB0A6FF-5808-4081-9C49-77855AEC291F}"/>
              </a:ext>
            </a:extLst>
          </p:cNvPr>
          <p:cNvSpPr>
            <a:spLocks noChangeArrowheads="1"/>
          </p:cNvSpPr>
          <p:nvPr/>
        </p:nvSpPr>
        <p:spPr bwMode="auto">
          <a:xfrm>
            <a:off x="4183084" y="3377495"/>
            <a:ext cx="1281071" cy="420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2133" dirty="0">
                <a:solidFill>
                  <a:schemeClr val="bg1"/>
                </a:solidFill>
                <a:latin typeface="微软雅黑"/>
                <a:ea typeface="微软雅黑"/>
                <a:sym typeface="方正兰亭黑_GBK" panose="02000000000000000000" pitchFamily="2" charset="-122"/>
              </a:rPr>
              <a:t>添加标题</a:t>
            </a:r>
            <a:endParaRPr lang="en-US" sz="2133" dirty="0">
              <a:solidFill>
                <a:schemeClr val="bg1"/>
              </a:solidFill>
              <a:latin typeface="微软雅黑"/>
              <a:ea typeface="微软雅黑"/>
              <a:sym typeface="方正兰亭黑_GBK" panose="02000000000000000000" pitchFamily="2" charset="-122"/>
            </a:endParaRPr>
          </a:p>
        </p:txBody>
      </p:sp>
      <p:sp>
        <p:nvSpPr>
          <p:cNvPr id="22" name="矩形 47">
            <a:extLst>
              <a:ext uri="{FF2B5EF4-FFF2-40B4-BE49-F238E27FC236}">
                <a16:creationId xmlns:a16="http://schemas.microsoft.com/office/drawing/2014/main" xmlns="" id="{54F10D35-16FE-4E9A-8D8C-9D8B315E2009}"/>
              </a:ext>
            </a:extLst>
          </p:cNvPr>
          <p:cNvSpPr>
            <a:spLocks noChangeArrowheads="1"/>
          </p:cNvSpPr>
          <p:nvPr/>
        </p:nvSpPr>
        <p:spPr bwMode="auto">
          <a:xfrm>
            <a:off x="3914777" y="3856920"/>
            <a:ext cx="1874839" cy="830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16" tIns="45708" rIns="91416" bIns="45708">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333" dirty="0">
                <a:solidFill>
                  <a:schemeClr val="bg1"/>
                </a:solidFill>
                <a:latin typeface="微软雅黑"/>
                <a:ea typeface="微软雅黑"/>
                <a:sym typeface="方正兰亭黑_GBK" panose="02000000000000000000" pitchFamily="2" charset="-122"/>
              </a:rPr>
              <a:t>在此录入上述图表的描述说明，在此录入上述图表的描述说明</a:t>
            </a:r>
            <a:endParaRPr lang="zh-CN" altLang="en-US" sz="1733" dirty="0">
              <a:solidFill>
                <a:schemeClr val="bg1"/>
              </a:solidFill>
              <a:latin typeface="微软雅黑"/>
              <a:ea typeface="微软雅黑"/>
            </a:endParaRPr>
          </a:p>
        </p:txBody>
      </p:sp>
      <p:sp>
        <p:nvSpPr>
          <p:cNvPr id="23" name="矩形 36">
            <a:extLst>
              <a:ext uri="{FF2B5EF4-FFF2-40B4-BE49-F238E27FC236}">
                <a16:creationId xmlns:a16="http://schemas.microsoft.com/office/drawing/2014/main" xmlns="" id="{CF4314C3-B4B8-402E-ABB6-4194DF4F2F93}"/>
              </a:ext>
            </a:extLst>
          </p:cNvPr>
          <p:cNvSpPr>
            <a:spLocks noChangeArrowheads="1"/>
          </p:cNvSpPr>
          <p:nvPr/>
        </p:nvSpPr>
        <p:spPr bwMode="auto">
          <a:xfrm>
            <a:off x="6419873" y="3377495"/>
            <a:ext cx="1281071" cy="420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2133" dirty="0">
                <a:solidFill>
                  <a:schemeClr val="bg1"/>
                </a:solidFill>
                <a:latin typeface="微软雅黑"/>
                <a:ea typeface="微软雅黑"/>
                <a:sym typeface="方正兰亭黑_GBK" panose="02000000000000000000" pitchFamily="2" charset="-122"/>
              </a:rPr>
              <a:t>添加标题</a:t>
            </a:r>
            <a:endParaRPr lang="en-US" sz="2133" dirty="0">
              <a:solidFill>
                <a:schemeClr val="bg1"/>
              </a:solidFill>
              <a:latin typeface="微软雅黑"/>
              <a:ea typeface="微软雅黑"/>
              <a:sym typeface="方正兰亭黑_GBK" panose="02000000000000000000" pitchFamily="2" charset="-122"/>
            </a:endParaRPr>
          </a:p>
        </p:txBody>
      </p:sp>
      <p:sp>
        <p:nvSpPr>
          <p:cNvPr id="24" name="矩形 47">
            <a:extLst>
              <a:ext uri="{FF2B5EF4-FFF2-40B4-BE49-F238E27FC236}">
                <a16:creationId xmlns:a16="http://schemas.microsoft.com/office/drawing/2014/main" xmlns="" id="{8C1C41C4-C170-4D0B-B193-94FBE24C4D0F}"/>
              </a:ext>
            </a:extLst>
          </p:cNvPr>
          <p:cNvSpPr>
            <a:spLocks noChangeArrowheads="1"/>
          </p:cNvSpPr>
          <p:nvPr/>
        </p:nvSpPr>
        <p:spPr bwMode="auto">
          <a:xfrm>
            <a:off x="6162676" y="3856920"/>
            <a:ext cx="1892300" cy="830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16" tIns="45708" rIns="91416" bIns="45708">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333" dirty="0">
                <a:solidFill>
                  <a:schemeClr val="bg1"/>
                </a:solidFill>
                <a:latin typeface="微软雅黑"/>
                <a:ea typeface="微软雅黑"/>
                <a:sym typeface="方正兰亭黑_GBK" panose="02000000000000000000" pitchFamily="2" charset="-122"/>
              </a:rPr>
              <a:t>在此录入上述图表的描述说明，在此录入上述图表的描述说明</a:t>
            </a:r>
            <a:endParaRPr lang="zh-CN" altLang="en-US" sz="1733" dirty="0">
              <a:solidFill>
                <a:schemeClr val="bg1"/>
              </a:solidFill>
              <a:latin typeface="微软雅黑"/>
              <a:ea typeface="微软雅黑"/>
            </a:endParaRPr>
          </a:p>
        </p:txBody>
      </p:sp>
      <p:sp>
        <p:nvSpPr>
          <p:cNvPr id="25" name="矩形 38">
            <a:extLst>
              <a:ext uri="{FF2B5EF4-FFF2-40B4-BE49-F238E27FC236}">
                <a16:creationId xmlns:a16="http://schemas.microsoft.com/office/drawing/2014/main" xmlns="" id="{430A2921-E70E-43AD-9535-94121EDC3783}"/>
              </a:ext>
            </a:extLst>
          </p:cNvPr>
          <p:cNvSpPr>
            <a:spLocks noChangeArrowheads="1"/>
          </p:cNvSpPr>
          <p:nvPr/>
        </p:nvSpPr>
        <p:spPr bwMode="auto">
          <a:xfrm>
            <a:off x="8659040" y="3377495"/>
            <a:ext cx="1281071" cy="4205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16" tIns="45708" rIns="91416" bIns="45708">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r>
              <a:rPr lang="zh-CN" altLang="en-US" sz="2133" dirty="0">
                <a:solidFill>
                  <a:schemeClr val="bg1"/>
                </a:solidFill>
                <a:latin typeface="微软雅黑"/>
                <a:ea typeface="微软雅黑"/>
                <a:sym typeface="方正兰亭黑_GBK" panose="02000000000000000000" pitchFamily="2" charset="-122"/>
              </a:rPr>
              <a:t>添加标题</a:t>
            </a:r>
            <a:endParaRPr lang="en-US" sz="2133" dirty="0">
              <a:solidFill>
                <a:schemeClr val="bg1"/>
              </a:solidFill>
              <a:latin typeface="微软雅黑"/>
              <a:ea typeface="微软雅黑"/>
              <a:sym typeface="方正兰亭黑_GBK" panose="02000000000000000000" pitchFamily="2" charset="-122"/>
            </a:endParaRPr>
          </a:p>
        </p:txBody>
      </p:sp>
      <p:sp>
        <p:nvSpPr>
          <p:cNvPr id="26" name="矩形 47">
            <a:extLst>
              <a:ext uri="{FF2B5EF4-FFF2-40B4-BE49-F238E27FC236}">
                <a16:creationId xmlns:a16="http://schemas.microsoft.com/office/drawing/2014/main" xmlns="" id="{D007AF50-8B1E-4D79-8512-B942068CE57B}"/>
              </a:ext>
            </a:extLst>
          </p:cNvPr>
          <p:cNvSpPr>
            <a:spLocks noChangeArrowheads="1"/>
          </p:cNvSpPr>
          <p:nvPr/>
        </p:nvSpPr>
        <p:spPr bwMode="auto">
          <a:xfrm>
            <a:off x="8428040" y="3856920"/>
            <a:ext cx="1874837" cy="8307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lIns="91416" tIns="45708" rIns="91416" bIns="45708">
            <a:spAutoFit/>
          </a:bodyPr>
          <a:lstStyle>
            <a:lvl1pPr>
              <a:lnSpc>
                <a:spcPct val="90000"/>
              </a:lnSpc>
              <a:spcBef>
                <a:spcPts val="1000"/>
              </a:spcBef>
              <a:buFont typeface="Arial" panose="020B0604020202020204" pitchFamily="34" charset="0"/>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algn="ctr" eaLnBrk="1" hangingPunct="1">
              <a:lnSpc>
                <a:spcPct val="120000"/>
              </a:lnSpc>
              <a:spcBef>
                <a:spcPct val="0"/>
              </a:spcBef>
              <a:buFont typeface="Arial" panose="020B0604020202020204" pitchFamily="34" charset="0"/>
              <a:buNone/>
            </a:pPr>
            <a:r>
              <a:rPr lang="zh-CN" altLang="en-US" sz="1333" dirty="0">
                <a:solidFill>
                  <a:schemeClr val="bg1"/>
                </a:solidFill>
                <a:latin typeface="微软雅黑"/>
                <a:ea typeface="微软雅黑"/>
                <a:sym typeface="方正兰亭黑_GBK" panose="02000000000000000000" pitchFamily="2" charset="-122"/>
              </a:rPr>
              <a:t>在此录入上述图表的描述说明，在此录入上述图表的描述说明</a:t>
            </a:r>
            <a:endParaRPr lang="zh-CN" altLang="en-US" sz="1733" dirty="0">
              <a:solidFill>
                <a:schemeClr val="bg1"/>
              </a:solidFill>
              <a:latin typeface="微软雅黑"/>
              <a:ea typeface="微软雅黑"/>
            </a:endParaRPr>
          </a:p>
        </p:txBody>
      </p:sp>
      <p:sp>
        <p:nvSpPr>
          <p:cNvPr id="27" name="直接连接符 8">
            <a:extLst>
              <a:ext uri="{FF2B5EF4-FFF2-40B4-BE49-F238E27FC236}">
                <a16:creationId xmlns:a16="http://schemas.microsoft.com/office/drawing/2014/main" xmlns="" id="{492231BC-46A1-4D1A-9B7C-A702FB8234DE}"/>
              </a:ext>
            </a:extLst>
          </p:cNvPr>
          <p:cNvSpPr>
            <a:spLocks noChangeShapeType="1"/>
          </p:cNvSpPr>
          <p:nvPr/>
        </p:nvSpPr>
        <p:spPr bwMode="auto">
          <a:xfrm>
            <a:off x="1320803" y="4928911"/>
            <a:ext cx="9359900" cy="1588"/>
          </a:xfrm>
          <a:prstGeom prst="line">
            <a:avLst/>
          </a:prstGeom>
          <a:noFill/>
          <a:ln w="6350">
            <a:solidFill>
              <a:schemeClr val="bg1">
                <a:lumMod val="50000"/>
              </a:schemeClr>
            </a:solidFill>
            <a:bevel/>
            <a:headEnd/>
            <a:tailEnd/>
          </a:ln>
          <a:extLst>
            <a:ext uri="{909E8E84-426E-40DD-AFC4-6F175D3DCCD1}">
              <a14:hiddenFill xmlns:a14="http://schemas.microsoft.com/office/drawing/2010/main">
                <a:noFill/>
              </a14:hiddenFill>
            </a:ext>
          </a:extLst>
        </p:spPr>
        <p:txBody>
          <a:bodyPr lIns="121901" tIns="60951" rIns="121901" bIns="60951"/>
          <a:lstStyle/>
          <a:p>
            <a:endParaRPr lang="zh-CN" altLang="en-US" sz="320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91820574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50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8"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500" fill="hold"/>
                                        <p:tgtEl>
                                          <p:spTgt spid="12"/>
                                        </p:tgtEl>
                                        <p:attrNameLst>
                                          <p:attrName>ppt_x</p:attrName>
                                        </p:attrNameLst>
                                      </p:cBhvr>
                                      <p:tavLst>
                                        <p:tav tm="0">
                                          <p:val>
                                            <p:strVal val="0-#ppt_w/2"/>
                                          </p:val>
                                        </p:tav>
                                        <p:tav tm="100000">
                                          <p:val>
                                            <p:strVal val="#ppt_x"/>
                                          </p:val>
                                        </p:tav>
                                      </p:tavLst>
                                    </p:anim>
                                    <p:anim calcmode="lin" valueType="num">
                                      <p:cBhvr additive="base">
                                        <p:cTn id="13" dur="500" fill="hold"/>
                                        <p:tgtEl>
                                          <p:spTgt spid="12"/>
                                        </p:tgtEl>
                                        <p:attrNameLst>
                                          <p:attrName>ppt_y</p:attrName>
                                        </p:attrNameLst>
                                      </p:cBhvr>
                                      <p:tavLst>
                                        <p:tav tm="0">
                                          <p:val>
                                            <p:strVal val="#ppt_y"/>
                                          </p:val>
                                        </p:tav>
                                        <p:tav tm="100000">
                                          <p:val>
                                            <p:strVal val="#ppt_y"/>
                                          </p:val>
                                        </p:tav>
                                      </p:tavLst>
                                    </p:anim>
                                  </p:childTnLst>
                                </p:cTn>
                              </p:par>
                            </p:childTnLst>
                          </p:cTn>
                        </p:par>
                        <p:par>
                          <p:cTn id="14" fill="hold">
                            <p:stCondLst>
                              <p:cond delay="1500"/>
                            </p:stCondLst>
                            <p:childTnLst>
                              <p:par>
                                <p:cTn id="15" presetID="2" presetClass="entr" presetSubtype="8"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0-#ppt_w/2"/>
                                          </p:val>
                                        </p:tav>
                                        <p:tav tm="100000">
                                          <p:val>
                                            <p:strVal val="#ppt_x"/>
                                          </p:val>
                                        </p:tav>
                                      </p:tavLst>
                                    </p:anim>
                                    <p:anim calcmode="lin" valueType="num">
                                      <p:cBhvr additive="base">
                                        <p:cTn id="18" dur="500" fill="hold"/>
                                        <p:tgtEl>
                                          <p:spTgt spid="9"/>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2" presetClass="entr" presetSubtype="8" fill="hold" nodeType="afterEffect">
                                  <p:stCondLst>
                                    <p:cond delay="0"/>
                                  </p:stCondLst>
                                  <p:childTnLst>
                                    <p:set>
                                      <p:cBhvr>
                                        <p:cTn id="21" dur="1" fill="hold">
                                          <p:stCondLst>
                                            <p:cond delay="0"/>
                                          </p:stCondLst>
                                        </p:cTn>
                                        <p:tgtEl>
                                          <p:spTgt spid="6"/>
                                        </p:tgtEl>
                                        <p:attrNameLst>
                                          <p:attrName>style.visibility</p:attrName>
                                        </p:attrNameLst>
                                      </p:cBhvr>
                                      <p:to>
                                        <p:strVal val="visible"/>
                                      </p:to>
                                    </p:set>
                                    <p:anim calcmode="lin" valueType="num">
                                      <p:cBhvr additive="base">
                                        <p:cTn id="22" dur="500" fill="hold"/>
                                        <p:tgtEl>
                                          <p:spTgt spid="6"/>
                                        </p:tgtEl>
                                        <p:attrNameLst>
                                          <p:attrName>ppt_x</p:attrName>
                                        </p:attrNameLst>
                                      </p:cBhvr>
                                      <p:tavLst>
                                        <p:tav tm="0">
                                          <p:val>
                                            <p:strVal val="0-#ppt_w/2"/>
                                          </p:val>
                                        </p:tav>
                                        <p:tav tm="100000">
                                          <p:val>
                                            <p:strVal val="#ppt_x"/>
                                          </p:val>
                                        </p:tav>
                                      </p:tavLst>
                                    </p:anim>
                                    <p:anim calcmode="lin" valueType="num">
                                      <p:cBhvr additive="base">
                                        <p:cTn id="23" dur="500" fill="hold"/>
                                        <p:tgtEl>
                                          <p:spTgt spid="6"/>
                                        </p:tgtEl>
                                        <p:attrNameLst>
                                          <p:attrName>ppt_y</p:attrName>
                                        </p:attrNameLst>
                                      </p:cBhvr>
                                      <p:tavLst>
                                        <p:tav tm="0">
                                          <p:val>
                                            <p:strVal val="#ppt_y"/>
                                          </p:val>
                                        </p:tav>
                                        <p:tav tm="100000">
                                          <p:val>
                                            <p:strVal val="#ppt_y"/>
                                          </p:val>
                                        </p:tav>
                                      </p:tavLst>
                                    </p:anim>
                                  </p:childTnLst>
                                </p:cTn>
                              </p:par>
                            </p:childTnLst>
                          </p:cTn>
                        </p:par>
                        <p:par>
                          <p:cTn id="24" fill="hold">
                            <p:stCondLst>
                              <p:cond delay="2500"/>
                            </p:stCondLst>
                            <p:childTnLst>
                              <p:par>
                                <p:cTn id="25" presetID="12" presetClass="entr" presetSubtype="1"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p:cTn id="27" dur="400"/>
                                        <p:tgtEl>
                                          <p:spTgt spid="19"/>
                                        </p:tgtEl>
                                        <p:attrNameLst>
                                          <p:attrName>ppt_y</p:attrName>
                                        </p:attrNameLst>
                                      </p:cBhvr>
                                      <p:tavLst>
                                        <p:tav tm="0">
                                          <p:val>
                                            <p:strVal val="#ppt_y-#ppt_h*1.125000"/>
                                          </p:val>
                                        </p:tav>
                                        <p:tav tm="100000">
                                          <p:val>
                                            <p:strVal val="#ppt_y"/>
                                          </p:val>
                                        </p:tav>
                                      </p:tavLst>
                                    </p:anim>
                                    <p:animEffect>
                                      <p:cBhvr>
                                        <p:cTn id="28" dur="400"/>
                                        <p:tgtEl>
                                          <p:spTgt spid="19"/>
                                        </p:tgtEl>
                                      </p:cBhvr>
                                    </p:animEffect>
                                  </p:childTnLst>
                                </p:cTn>
                              </p:par>
                              <p:par>
                                <p:cTn id="29" presetID="12" presetClass="entr" presetSubtype="1"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 calcmode="lin" valueType="num">
                                      <p:cBhvr>
                                        <p:cTn id="31" dur="400"/>
                                        <p:tgtEl>
                                          <p:spTgt spid="20"/>
                                        </p:tgtEl>
                                        <p:attrNameLst>
                                          <p:attrName>ppt_y</p:attrName>
                                        </p:attrNameLst>
                                      </p:cBhvr>
                                      <p:tavLst>
                                        <p:tav tm="0">
                                          <p:val>
                                            <p:strVal val="#ppt_y-#ppt_h*1.125000"/>
                                          </p:val>
                                        </p:tav>
                                        <p:tav tm="100000">
                                          <p:val>
                                            <p:strVal val="#ppt_y"/>
                                          </p:val>
                                        </p:tav>
                                      </p:tavLst>
                                    </p:anim>
                                    <p:animEffect>
                                      <p:cBhvr>
                                        <p:cTn id="32" dur="400"/>
                                        <p:tgtEl>
                                          <p:spTgt spid="20"/>
                                        </p:tgtEl>
                                      </p:cBhvr>
                                    </p:animEffect>
                                  </p:childTnLst>
                                </p:cTn>
                              </p:par>
                              <p:par>
                                <p:cTn id="33" presetID="12" presetClass="entr" presetSubtype="1"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anim calcmode="lin" valueType="num">
                                      <p:cBhvr>
                                        <p:cTn id="35" dur="400"/>
                                        <p:tgtEl>
                                          <p:spTgt spid="21"/>
                                        </p:tgtEl>
                                        <p:attrNameLst>
                                          <p:attrName>ppt_y</p:attrName>
                                        </p:attrNameLst>
                                      </p:cBhvr>
                                      <p:tavLst>
                                        <p:tav tm="0">
                                          <p:val>
                                            <p:strVal val="#ppt_y-#ppt_h*1.125000"/>
                                          </p:val>
                                        </p:tav>
                                        <p:tav tm="100000">
                                          <p:val>
                                            <p:strVal val="#ppt_y"/>
                                          </p:val>
                                        </p:tav>
                                      </p:tavLst>
                                    </p:anim>
                                    <p:animEffect>
                                      <p:cBhvr>
                                        <p:cTn id="36" dur="400"/>
                                        <p:tgtEl>
                                          <p:spTgt spid="21"/>
                                        </p:tgtEl>
                                      </p:cBhvr>
                                    </p:animEffect>
                                  </p:childTnLst>
                                </p:cTn>
                              </p:par>
                              <p:par>
                                <p:cTn id="37" presetID="12" presetClass="entr" presetSubtype="1"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anim calcmode="lin" valueType="num">
                                      <p:cBhvr>
                                        <p:cTn id="39" dur="400"/>
                                        <p:tgtEl>
                                          <p:spTgt spid="22"/>
                                        </p:tgtEl>
                                        <p:attrNameLst>
                                          <p:attrName>ppt_y</p:attrName>
                                        </p:attrNameLst>
                                      </p:cBhvr>
                                      <p:tavLst>
                                        <p:tav tm="0">
                                          <p:val>
                                            <p:strVal val="#ppt_y-#ppt_h*1.125000"/>
                                          </p:val>
                                        </p:tav>
                                        <p:tav tm="100000">
                                          <p:val>
                                            <p:strVal val="#ppt_y"/>
                                          </p:val>
                                        </p:tav>
                                      </p:tavLst>
                                    </p:anim>
                                    <p:animEffect>
                                      <p:cBhvr>
                                        <p:cTn id="40" dur="400"/>
                                        <p:tgtEl>
                                          <p:spTgt spid="22"/>
                                        </p:tgtEl>
                                      </p:cBhvr>
                                    </p:animEffect>
                                  </p:childTnLst>
                                </p:cTn>
                              </p:par>
                              <p:par>
                                <p:cTn id="41" presetID="12" presetClass="entr" presetSubtype="1" fill="hold" grpId="0" nodeType="withEffect">
                                  <p:stCondLst>
                                    <p:cond delay="0"/>
                                  </p:stCondLst>
                                  <p:childTnLst>
                                    <p:set>
                                      <p:cBhvr>
                                        <p:cTn id="42" dur="1" fill="hold">
                                          <p:stCondLst>
                                            <p:cond delay="0"/>
                                          </p:stCondLst>
                                        </p:cTn>
                                        <p:tgtEl>
                                          <p:spTgt spid="23"/>
                                        </p:tgtEl>
                                        <p:attrNameLst>
                                          <p:attrName>style.visibility</p:attrName>
                                        </p:attrNameLst>
                                      </p:cBhvr>
                                      <p:to>
                                        <p:strVal val="visible"/>
                                      </p:to>
                                    </p:set>
                                    <p:anim calcmode="lin" valueType="num">
                                      <p:cBhvr>
                                        <p:cTn id="43" dur="400"/>
                                        <p:tgtEl>
                                          <p:spTgt spid="23"/>
                                        </p:tgtEl>
                                        <p:attrNameLst>
                                          <p:attrName>ppt_y</p:attrName>
                                        </p:attrNameLst>
                                      </p:cBhvr>
                                      <p:tavLst>
                                        <p:tav tm="0">
                                          <p:val>
                                            <p:strVal val="#ppt_y-#ppt_h*1.125000"/>
                                          </p:val>
                                        </p:tav>
                                        <p:tav tm="100000">
                                          <p:val>
                                            <p:strVal val="#ppt_y"/>
                                          </p:val>
                                        </p:tav>
                                      </p:tavLst>
                                    </p:anim>
                                    <p:animEffect>
                                      <p:cBhvr>
                                        <p:cTn id="44" dur="400"/>
                                        <p:tgtEl>
                                          <p:spTgt spid="23"/>
                                        </p:tgtEl>
                                      </p:cBhvr>
                                    </p:animEffect>
                                  </p:childTnLst>
                                </p:cTn>
                              </p:par>
                              <p:par>
                                <p:cTn id="45" presetID="12" presetClass="entr" presetSubtype="1" fill="hold" grpId="0" nodeType="withEffect">
                                  <p:stCondLst>
                                    <p:cond delay="0"/>
                                  </p:stCondLst>
                                  <p:childTnLst>
                                    <p:set>
                                      <p:cBhvr>
                                        <p:cTn id="46" dur="1" fill="hold">
                                          <p:stCondLst>
                                            <p:cond delay="0"/>
                                          </p:stCondLst>
                                        </p:cTn>
                                        <p:tgtEl>
                                          <p:spTgt spid="24"/>
                                        </p:tgtEl>
                                        <p:attrNameLst>
                                          <p:attrName>style.visibility</p:attrName>
                                        </p:attrNameLst>
                                      </p:cBhvr>
                                      <p:to>
                                        <p:strVal val="visible"/>
                                      </p:to>
                                    </p:set>
                                    <p:anim calcmode="lin" valueType="num">
                                      <p:cBhvr>
                                        <p:cTn id="47" dur="400"/>
                                        <p:tgtEl>
                                          <p:spTgt spid="24"/>
                                        </p:tgtEl>
                                        <p:attrNameLst>
                                          <p:attrName>ppt_y</p:attrName>
                                        </p:attrNameLst>
                                      </p:cBhvr>
                                      <p:tavLst>
                                        <p:tav tm="0">
                                          <p:val>
                                            <p:strVal val="#ppt_y-#ppt_h*1.125000"/>
                                          </p:val>
                                        </p:tav>
                                        <p:tav tm="100000">
                                          <p:val>
                                            <p:strVal val="#ppt_y"/>
                                          </p:val>
                                        </p:tav>
                                      </p:tavLst>
                                    </p:anim>
                                    <p:animEffect>
                                      <p:cBhvr>
                                        <p:cTn id="48" dur="400"/>
                                        <p:tgtEl>
                                          <p:spTgt spid="24"/>
                                        </p:tgtEl>
                                      </p:cBhvr>
                                    </p:animEffect>
                                  </p:childTnLst>
                                </p:cTn>
                              </p:par>
                              <p:par>
                                <p:cTn id="49" presetID="12" presetClass="entr" presetSubtype="1" fill="hold" grpId="0" nodeType="withEffect">
                                  <p:stCondLst>
                                    <p:cond delay="0"/>
                                  </p:stCondLst>
                                  <p:childTnLst>
                                    <p:set>
                                      <p:cBhvr>
                                        <p:cTn id="50" dur="1" fill="hold">
                                          <p:stCondLst>
                                            <p:cond delay="0"/>
                                          </p:stCondLst>
                                        </p:cTn>
                                        <p:tgtEl>
                                          <p:spTgt spid="25"/>
                                        </p:tgtEl>
                                        <p:attrNameLst>
                                          <p:attrName>style.visibility</p:attrName>
                                        </p:attrNameLst>
                                      </p:cBhvr>
                                      <p:to>
                                        <p:strVal val="visible"/>
                                      </p:to>
                                    </p:set>
                                    <p:anim calcmode="lin" valueType="num">
                                      <p:cBhvr>
                                        <p:cTn id="51" dur="400"/>
                                        <p:tgtEl>
                                          <p:spTgt spid="25"/>
                                        </p:tgtEl>
                                        <p:attrNameLst>
                                          <p:attrName>ppt_y</p:attrName>
                                        </p:attrNameLst>
                                      </p:cBhvr>
                                      <p:tavLst>
                                        <p:tav tm="0">
                                          <p:val>
                                            <p:strVal val="#ppt_y-#ppt_h*1.125000"/>
                                          </p:val>
                                        </p:tav>
                                        <p:tav tm="100000">
                                          <p:val>
                                            <p:strVal val="#ppt_y"/>
                                          </p:val>
                                        </p:tav>
                                      </p:tavLst>
                                    </p:anim>
                                    <p:animEffect>
                                      <p:cBhvr>
                                        <p:cTn id="52" dur="400"/>
                                        <p:tgtEl>
                                          <p:spTgt spid="25"/>
                                        </p:tgtEl>
                                      </p:cBhvr>
                                    </p:animEffect>
                                  </p:childTnLst>
                                </p:cTn>
                              </p:par>
                              <p:par>
                                <p:cTn id="53" presetID="12" presetClass="entr" presetSubtype="1" fill="hold" grpId="0" nodeType="withEffect">
                                  <p:stCondLst>
                                    <p:cond delay="0"/>
                                  </p:stCondLst>
                                  <p:childTnLst>
                                    <p:set>
                                      <p:cBhvr>
                                        <p:cTn id="54" dur="1" fill="hold">
                                          <p:stCondLst>
                                            <p:cond delay="0"/>
                                          </p:stCondLst>
                                        </p:cTn>
                                        <p:tgtEl>
                                          <p:spTgt spid="26"/>
                                        </p:tgtEl>
                                        <p:attrNameLst>
                                          <p:attrName>style.visibility</p:attrName>
                                        </p:attrNameLst>
                                      </p:cBhvr>
                                      <p:to>
                                        <p:strVal val="visible"/>
                                      </p:to>
                                    </p:set>
                                    <p:anim calcmode="lin" valueType="num">
                                      <p:cBhvr>
                                        <p:cTn id="55" dur="400"/>
                                        <p:tgtEl>
                                          <p:spTgt spid="26"/>
                                        </p:tgtEl>
                                        <p:attrNameLst>
                                          <p:attrName>ppt_y</p:attrName>
                                        </p:attrNameLst>
                                      </p:cBhvr>
                                      <p:tavLst>
                                        <p:tav tm="0">
                                          <p:val>
                                            <p:strVal val="#ppt_y-#ppt_h*1.125000"/>
                                          </p:val>
                                        </p:tav>
                                        <p:tav tm="100000">
                                          <p:val>
                                            <p:strVal val="#ppt_y"/>
                                          </p:val>
                                        </p:tav>
                                      </p:tavLst>
                                    </p:anim>
                                    <p:animEffect>
                                      <p:cBhvr>
                                        <p:cTn id="56" dur="400"/>
                                        <p:tgtEl>
                                          <p:spTgt spid="26"/>
                                        </p:tgtEl>
                                      </p:cBhvr>
                                    </p:animEffect>
                                  </p:childTnLst>
                                </p:cTn>
                              </p:par>
                            </p:childTnLst>
                          </p:cTn>
                        </p:par>
                        <p:par>
                          <p:cTn id="57" fill="hold">
                            <p:stCondLst>
                              <p:cond delay="2900"/>
                            </p:stCondLst>
                            <p:childTnLst>
                              <p:par>
                                <p:cTn id="58" presetID="16" presetClass="entr" presetSubtype="37" fill="hold" grpId="0" nodeType="afterEffect">
                                  <p:stCondLst>
                                    <p:cond delay="0"/>
                                  </p:stCondLst>
                                  <p:childTnLst>
                                    <p:set>
                                      <p:cBhvr>
                                        <p:cTn id="59" dur="1" fill="hold">
                                          <p:stCondLst>
                                            <p:cond delay="0"/>
                                          </p:stCondLst>
                                        </p:cTn>
                                        <p:tgtEl>
                                          <p:spTgt spid="27"/>
                                        </p:tgtEl>
                                        <p:attrNameLst>
                                          <p:attrName>style.visibility</p:attrName>
                                        </p:attrNameLst>
                                      </p:cBhvr>
                                      <p:to>
                                        <p:strVal val="visible"/>
                                      </p:to>
                                    </p:set>
                                    <p:animEffect>
                                      <p:cBhvr>
                                        <p:cTn id="60" dur="750"/>
                                        <p:tgtEl>
                                          <p:spTgt spid="27"/>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8"/>
                                        </p:tgtEl>
                                        <p:attrNameLst>
                                          <p:attrName>style.visibility</p:attrName>
                                        </p:attrNameLst>
                                      </p:cBhvr>
                                      <p:to>
                                        <p:strVal val="visible"/>
                                      </p:to>
                                    </p:set>
                                    <p:anim calcmode="lin" valueType="num">
                                      <p:cBhvr>
                                        <p:cTn id="63" dur="500" fill="hold"/>
                                        <p:tgtEl>
                                          <p:spTgt spid="18"/>
                                        </p:tgtEl>
                                        <p:attrNameLst>
                                          <p:attrName>ppt_w</p:attrName>
                                        </p:attrNameLst>
                                      </p:cBhvr>
                                      <p:tavLst>
                                        <p:tav tm="0">
                                          <p:val>
                                            <p:fltVal val="0"/>
                                          </p:val>
                                        </p:tav>
                                        <p:tav tm="100000">
                                          <p:val>
                                            <p:strVal val="#ppt_w"/>
                                          </p:val>
                                        </p:tav>
                                      </p:tavLst>
                                    </p:anim>
                                    <p:anim calcmode="lin" valueType="num">
                                      <p:cBhvr>
                                        <p:cTn id="64" dur="500" fill="hold"/>
                                        <p:tgtEl>
                                          <p:spTgt spid="18"/>
                                        </p:tgtEl>
                                        <p:attrNameLst>
                                          <p:attrName>ppt_h</p:attrName>
                                        </p:attrNameLst>
                                      </p:cBhvr>
                                      <p:tavLst>
                                        <p:tav tm="0">
                                          <p:val>
                                            <p:fltVal val="0"/>
                                          </p:val>
                                        </p:tav>
                                        <p:tav tm="100000">
                                          <p:val>
                                            <p:strVal val="#ppt_h"/>
                                          </p:val>
                                        </p:tav>
                                      </p:tavLst>
                                    </p:anim>
                                    <p:animEffect>
                                      <p:cBhvr>
                                        <p:cTn id="65"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bldLvl="0" autoUpdateAnimBg="0"/>
      <p:bldP spid="19" grpId="0" bldLvl="0" autoUpdateAnimBg="0"/>
      <p:bldP spid="20" grpId="0" bldLvl="0" autoUpdateAnimBg="0"/>
      <p:bldP spid="21" grpId="0" bldLvl="0" autoUpdateAnimBg="0"/>
      <p:bldP spid="22" grpId="0" bldLvl="0" autoUpdateAnimBg="0"/>
      <p:bldP spid="23" grpId="0" bldLvl="0" autoUpdateAnimBg="0"/>
      <p:bldP spid="24" grpId="0" bldLvl="0" autoUpdateAnimBg="0"/>
      <p:bldP spid="25" grpId="0" bldLvl="0" autoUpdateAnimBg="0"/>
      <p:bldP spid="26" grpId="0" bldLvl="0" autoUpdateAnimBg="0"/>
      <p:bldP spid="27"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CEAC0AA5-F5E8-4F1C-B312-6CFCDF4DDA9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81300" y="0"/>
            <a:ext cx="6565922" cy="6858000"/>
          </a:xfrm>
          <a:prstGeom prst="rect">
            <a:avLst/>
          </a:prstGeom>
        </p:spPr>
      </p:pic>
      <p:sp>
        <p:nvSpPr>
          <p:cNvPr id="3" name="矩形 2">
            <a:extLst>
              <a:ext uri="{FF2B5EF4-FFF2-40B4-BE49-F238E27FC236}">
                <a16:creationId xmlns:a16="http://schemas.microsoft.com/office/drawing/2014/main" xmlns="" id="{ACC773CC-46B5-45A3-91EA-D4E89C454A91}"/>
              </a:ext>
            </a:extLst>
          </p:cNvPr>
          <p:cNvSpPr/>
          <p:nvPr/>
        </p:nvSpPr>
        <p:spPr>
          <a:xfrm>
            <a:off x="0" y="0"/>
            <a:ext cx="12192000" cy="6858000"/>
          </a:xfrm>
          <a:prstGeom prst="rect">
            <a:avLst/>
          </a:prstGeom>
          <a:solidFill>
            <a:schemeClr val="tx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xmlns="" id="{0FAB1A0B-F06E-49F1-A8B1-A644C26D21A5}"/>
              </a:ext>
            </a:extLst>
          </p:cNvPr>
          <p:cNvSpPr txBox="1"/>
          <p:nvPr/>
        </p:nvSpPr>
        <p:spPr>
          <a:xfrm>
            <a:off x="2256021" y="3177117"/>
            <a:ext cx="8194308" cy="1107996"/>
          </a:xfrm>
          <a:prstGeom prst="rect">
            <a:avLst/>
          </a:prstGeom>
          <a:noFill/>
        </p:spPr>
        <p:txBody>
          <a:bodyPr wrap="square" rtlCol="0">
            <a:spAutoFit/>
          </a:bodyPr>
          <a:lstStyle/>
          <a:p>
            <a:pPr algn="ctr"/>
            <a:r>
              <a:rPr lang="zh-CN" altLang="en-US" sz="6600" dirty="0">
                <a:ln w="0"/>
                <a:solidFill>
                  <a:schemeClr val="bg1"/>
                </a:solidFill>
                <a:effectLst>
                  <a:outerShdw blurRad="38100" dist="19050" dir="2700000" algn="tl" rotWithShape="0">
                    <a:schemeClr val="dk1">
                      <a:alpha val="40000"/>
                    </a:schemeClr>
                  </a:outerShdw>
                </a:effectLst>
                <a:latin typeface="Impact" panose="020B0806030902050204" pitchFamily="34" charset="0"/>
                <a:ea typeface="华康俪金黑W8(P)" panose="020B0800000000000000" pitchFamily="34" charset="-122"/>
                <a:cs typeface="+mn-ea"/>
                <a:sym typeface="+mn-lt"/>
              </a:rPr>
              <a:t>财务分析报表</a:t>
            </a:r>
          </a:p>
        </p:txBody>
      </p:sp>
      <p:sp>
        <p:nvSpPr>
          <p:cNvPr id="5" name="椭圆 4">
            <a:extLst>
              <a:ext uri="{FF2B5EF4-FFF2-40B4-BE49-F238E27FC236}">
                <a16:creationId xmlns:a16="http://schemas.microsoft.com/office/drawing/2014/main" xmlns="" id="{4FF0E210-2846-4610-ADCE-3205C0DFF92B}"/>
              </a:ext>
            </a:extLst>
          </p:cNvPr>
          <p:cNvSpPr/>
          <p:nvPr/>
        </p:nvSpPr>
        <p:spPr>
          <a:xfrm>
            <a:off x="5934076" y="2262051"/>
            <a:ext cx="838200" cy="838200"/>
          </a:xfrm>
          <a:prstGeom prst="ellipse">
            <a:avLst/>
          </a:prstGeom>
          <a:noFill/>
          <a:ln w="0">
            <a:solidFill>
              <a:schemeClr val="bg1"/>
            </a:solidFill>
          </a:ln>
          <a:effectLst>
            <a:outerShdw blurRad="495300" dist="38100" dir="8100000" algn="tr" rotWithShape="0">
              <a:prstClr val="black">
                <a:alpha val="40000"/>
              </a:prstClr>
            </a:outerShdw>
          </a:effectLst>
          <a:scene3d>
            <a:camera prst="orthographicFront"/>
            <a:lightRig rig="brightRoom" dir="t">
              <a:rot lat="0" lon="0" rev="6600000"/>
            </a:lightRig>
          </a:scene3d>
          <a:sp3d extrusionH="247650">
            <a:bevelT w="165100" h="127000"/>
            <a:bevelB w="120650" h="1460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cs typeface="+mn-ea"/>
              <a:sym typeface="+mn-lt"/>
            </a:endParaRPr>
          </a:p>
        </p:txBody>
      </p:sp>
      <p:sp>
        <p:nvSpPr>
          <p:cNvPr id="6" name="文本框 5">
            <a:extLst>
              <a:ext uri="{FF2B5EF4-FFF2-40B4-BE49-F238E27FC236}">
                <a16:creationId xmlns:a16="http://schemas.microsoft.com/office/drawing/2014/main" xmlns="" id="{89414BC3-13B1-48FB-8313-85EC73F76461}"/>
              </a:ext>
            </a:extLst>
          </p:cNvPr>
          <p:cNvSpPr txBox="1"/>
          <p:nvPr/>
        </p:nvSpPr>
        <p:spPr>
          <a:xfrm>
            <a:off x="5854474" y="2535516"/>
            <a:ext cx="987536" cy="338554"/>
          </a:xfrm>
          <a:prstGeom prst="rect">
            <a:avLst/>
          </a:prstGeom>
          <a:noFill/>
        </p:spPr>
        <p:txBody>
          <a:bodyPr wrap="square" rtlCol="0">
            <a:spAutoFit/>
          </a:bodyPr>
          <a:lstStyle/>
          <a:p>
            <a:pPr algn="ctr"/>
            <a:r>
              <a:rPr lang="en-US" altLang="zh-CN" sz="1600" dirty="0">
                <a:solidFill>
                  <a:schemeClr val="bg1"/>
                </a:solidFill>
                <a:cs typeface="+mn-ea"/>
                <a:sym typeface="+mn-lt"/>
              </a:rPr>
              <a:t>Part 04</a:t>
            </a:r>
            <a:endParaRPr lang="zh-CN" altLang="en-US" sz="1600" dirty="0">
              <a:solidFill>
                <a:schemeClr val="bg1"/>
              </a:solidFill>
              <a:cs typeface="+mn-ea"/>
              <a:sym typeface="+mn-lt"/>
            </a:endParaRPr>
          </a:p>
        </p:txBody>
      </p:sp>
    </p:spTree>
    <p:extLst>
      <p:ext uri="{BB962C8B-B14F-4D97-AF65-F5344CB8AC3E}">
        <p14:creationId xmlns:p14="http://schemas.microsoft.com/office/powerpoint/2010/main" val="339732632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0000" fill="hold" grpId="0" nodeType="afterEffect" nodePh="1" p14:presetBounceEnd="40000">
                                      <p:stCondLst>
                                        <p:cond delay="0"/>
                                      </p:stCondLst>
                                      <p:endCondLst>
                                        <p:cond evt="begin" delay="0">
                                          <p:tn val="5"/>
                                        </p:cond>
                                      </p:endCondLst>
                                      <p:childTnLst>
                                        <p:set>
                                          <p:cBhvr>
                                            <p:cTn id="6" dur="1" fill="hold">
                                              <p:stCondLst>
                                                <p:cond delay="0"/>
                                              </p:stCondLst>
                                            </p:cTn>
                                            <p:tgtEl>
                                              <p:spTgt spid="5"/>
                                            </p:tgtEl>
                                            <p:attrNameLst>
                                              <p:attrName>style.visibility</p:attrName>
                                            </p:attrNameLst>
                                          </p:cBhvr>
                                          <p:to>
                                            <p:strVal val="visible"/>
                                          </p:to>
                                        </p:set>
                                        <p:anim calcmode="lin" valueType="num" p14:bounceEnd="40000">
                                          <p:cBhvr additive="base">
                                            <p:cTn id="7" dur="5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53" presetClass="entr" presetSubtype="16" fill="hold" grpId="0" nodeType="withEffect">
                                      <p:stCondLst>
                                        <p:cond delay="0"/>
                                      </p:stCondLst>
                                      <p:iterate type="lt">
                                        <p:tmPct val="10000"/>
                                      </p:iterate>
                                      <p:childTnLst>
                                        <p:set>
                                          <p:cBhvr>
                                            <p:cTn id="10" dur="1" fill="hold">
                                              <p:stCondLst>
                                                <p:cond delay="0"/>
                                              </p:stCondLst>
                                            </p:cTn>
                                            <p:tgtEl>
                                              <p:spTgt spid="6"/>
                                            </p:tgtEl>
                                            <p:attrNameLst>
                                              <p:attrName>style.visibility</p:attrName>
                                            </p:attrNameLst>
                                          </p:cBhvr>
                                          <p:to>
                                            <p:strVal val="visible"/>
                                          </p:to>
                                        </p:set>
                                        <p:anim calcmode="lin" valueType="num">
                                          <p:cBhvr>
                                            <p:cTn id="11" dur="250" fill="hold"/>
                                            <p:tgtEl>
                                              <p:spTgt spid="6"/>
                                            </p:tgtEl>
                                            <p:attrNameLst>
                                              <p:attrName>ppt_w</p:attrName>
                                            </p:attrNameLst>
                                          </p:cBhvr>
                                          <p:tavLst>
                                            <p:tav tm="0">
                                              <p:val>
                                                <p:fltVal val="0"/>
                                              </p:val>
                                            </p:tav>
                                            <p:tav tm="100000">
                                              <p:val>
                                                <p:strVal val="#ppt_w"/>
                                              </p:val>
                                            </p:tav>
                                          </p:tavLst>
                                        </p:anim>
                                        <p:anim calcmode="lin" valueType="num">
                                          <p:cBhvr>
                                            <p:cTn id="12" dur="250" fill="hold"/>
                                            <p:tgtEl>
                                              <p:spTgt spid="6"/>
                                            </p:tgtEl>
                                            <p:attrNameLst>
                                              <p:attrName>ppt_h</p:attrName>
                                            </p:attrNameLst>
                                          </p:cBhvr>
                                          <p:tavLst>
                                            <p:tav tm="0">
                                              <p:val>
                                                <p:fltVal val="0"/>
                                              </p:val>
                                            </p:tav>
                                            <p:tav tm="100000">
                                              <p:val>
                                                <p:strVal val="#ppt_h"/>
                                              </p:val>
                                            </p:tav>
                                          </p:tavLst>
                                        </p:anim>
                                        <p:animEffect transition="in" filter="fade">
                                          <p:cBhvr>
                                            <p:cTn id="13" dur="250"/>
                                            <p:tgtEl>
                                              <p:spTgt spid="6"/>
                                            </p:tgtEl>
                                          </p:cBhvr>
                                        </p:animEffect>
                                      </p:childTnLst>
                                    </p:cTn>
                                  </p:par>
                                </p:childTnLst>
                              </p:cTn>
                            </p:par>
                            <p:par>
                              <p:cTn id="14" fill="hold">
                                <p:stCondLst>
                                  <p:cond delay="500"/>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0000" fill="hold" grpId="0" nodeType="afterEffect" nodePh="1">
                                      <p:stCondLst>
                                        <p:cond delay="0"/>
                                      </p:stCondLst>
                                      <p:endCondLst>
                                        <p:cond evt="begin" delay="0">
                                          <p:tn val="5"/>
                                        </p:cond>
                                      </p:end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par>
                                    <p:cTn id="9" presetID="53" presetClass="entr" presetSubtype="16" fill="hold" grpId="0" nodeType="withEffect">
                                      <p:stCondLst>
                                        <p:cond delay="0"/>
                                      </p:stCondLst>
                                      <p:iterate type="lt">
                                        <p:tmPct val="10000"/>
                                      </p:iterate>
                                      <p:childTnLst>
                                        <p:set>
                                          <p:cBhvr>
                                            <p:cTn id="10" dur="1" fill="hold">
                                              <p:stCondLst>
                                                <p:cond delay="0"/>
                                              </p:stCondLst>
                                            </p:cTn>
                                            <p:tgtEl>
                                              <p:spTgt spid="6"/>
                                            </p:tgtEl>
                                            <p:attrNameLst>
                                              <p:attrName>style.visibility</p:attrName>
                                            </p:attrNameLst>
                                          </p:cBhvr>
                                          <p:to>
                                            <p:strVal val="visible"/>
                                          </p:to>
                                        </p:set>
                                        <p:anim calcmode="lin" valueType="num">
                                          <p:cBhvr>
                                            <p:cTn id="11" dur="250" fill="hold"/>
                                            <p:tgtEl>
                                              <p:spTgt spid="6"/>
                                            </p:tgtEl>
                                            <p:attrNameLst>
                                              <p:attrName>ppt_w</p:attrName>
                                            </p:attrNameLst>
                                          </p:cBhvr>
                                          <p:tavLst>
                                            <p:tav tm="0">
                                              <p:val>
                                                <p:fltVal val="0"/>
                                              </p:val>
                                            </p:tav>
                                            <p:tav tm="100000">
                                              <p:val>
                                                <p:strVal val="#ppt_w"/>
                                              </p:val>
                                            </p:tav>
                                          </p:tavLst>
                                        </p:anim>
                                        <p:anim calcmode="lin" valueType="num">
                                          <p:cBhvr>
                                            <p:cTn id="12" dur="250" fill="hold"/>
                                            <p:tgtEl>
                                              <p:spTgt spid="6"/>
                                            </p:tgtEl>
                                            <p:attrNameLst>
                                              <p:attrName>ppt_h</p:attrName>
                                            </p:attrNameLst>
                                          </p:cBhvr>
                                          <p:tavLst>
                                            <p:tav tm="0">
                                              <p:val>
                                                <p:fltVal val="0"/>
                                              </p:val>
                                            </p:tav>
                                            <p:tav tm="100000">
                                              <p:val>
                                                <p:strVal val="#ppt_h"/>
                                              </p:val>
                                            </p:tav>
                                          </p:tavLst>
                                        </p:anim>
                                        <p:animEffect transition="in" filter="fade">
                                          <p:cBhvr>
                                            <p:cTn id="13" dur="250"/>
                                            <p:tgtEl>
                                              <p:spTgt spid="6"/>
                                            </p:tgtEl>
                                          </p:cBhvr>
                                        </p:animEffect>
                                      </p:childTnLst>
                                    </p:cTn>
                                  </p:par>
                                </p:childTnLst>
                              </p:cTn>
                            </p:par>
                            <p:par>
                              <p:cTn id="14" fill="hold">
                                <p:stCondLst>
                                  <p:cond delay="500"/>
                                </p:stCondLst>
                                <p:childTnLst>
                                  <p:par>
                                    <p:cTn id="15" presetID="53" presetClass="entr" presetSubtype="16" fill="hold" grpId="0" nodeType="afterEffect">
                                      <p:stCondLst>
                                        <p:cond delay="0"/>
                                      </p:stCondLst>
                                      <p:iterate type="lt">
                                        <p:tmPct val="10000"/>
                                      </p:iterate>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783BDE89-3FA0-47E4-AC2A-997AB8FC0A9F}"/>
              </a:ext>
            </a:extLst>
          </p:cNvPr>
          <p:cNvSpPr txBox="1">
            <a:spLocks/>
          </p:cNvSpPr>
          <p:nvPr/>
        </p:nvSpPr>
        <p:spPr>
          <a:xfrm>
            <a:off x="677288" y="546636"/>
            <a:ext cx="3589912" cy="756295"/>
          </a:xfrm>
          <a:prstGeom prst="rect">
            <a:avLst/>
          </a:prstGeom>
        </p:spPr>
        <p:txBody>
          <a:bodyPr/>
          <a:lstStyle>
            <a:defPPr>
              <a:defRPr lang="en-US"/>
            </a:defPPr>
            <a:lvl1pPr>
              <a:lnSpc>
                <a:spcPct val="90000"/>
              </a:lnSpc>
              <a:spcBef>
                <a:spcPct val="0"/>
              </a:spcBef>
              <a:buNone/>
              <a:defRPr sz="4400">
                <a:solidFill>
                  <a:schemeClr val="bg1"/>
                </a:solidFill>
                <a:latin typeface="方正兰亭粗黑_GBK" panose="02000000000000000000" pitchFamily="2" charset="-122"/>
                <a:ea typeface="方正兰亭粗黑_GBK" panose="02000000000000000000" pitchFamily="2" charset="-122"/>
                <a:cs typeface="+mj-cs"/>
              </a:defRPr>
            </a:lvl1pPr>
          </a:lstStyle>
          <a:p>
            <a:r>
              <a:rPr lang="zh-CN" altLang="en-US" sz="3200" dirty="0"/>
              <a:t>财务分析报表</a:t>
            </a:r>
          </a:p>
        </p:txBody>
      </p:sp>
      <p:grpSp>
        <p:nvGrpSpPr>
          <p:cNvPr id="3" name="组合 2">
            <a:extLst>
              <a:ext uri="{FF2B5EF4-FFF2-40B4-BE49-F238E27FC236}">
                <a16:creationId xmlns:a16="http://schemas.microsoft.com/office/drawing/2014/main" xmlns="" id="{E59432F2-55E4-4D19-8E34-EE59A479C63B}"/>
              </a:ext>
            </a:extLst>
          </p:cNvPr>
          <p:cNvGrpSpPr/>
          <p:nvPr/>
        </p:nvGrpSpPr>
        <p:grpSpPr>
          <a:xfrm>
            <a:off x="0" y="452431"/>
            <a:ext cx="507999" cy="647163"/>
            <a:chOff x="-43542" y="452431"/>
            <a:chExt cx="507999" cy="647163"/>
          </a:xfrm>
          <a:solidFill>
            <a:schemeClr val="bg1"/>
          </a:solidFill>
        </p:grpSpPr>
        <p:sp>
          <p:nvSpPr>
            <p:cNvPr id="4" name="矩形 3">
              <a:extLst>
                <a:ext uri="{FF2B5EF4-FFF2-40B4-BE49-F238E27FC236}">
                  <a16:creationId xmlns:a16="http://schemas.microsoft.com/office/drawing/2014/main" xmlns="" id="{BD38A50D-9693-4CC6-9BD3-D01F0E8F9A7C}"/>
                </a:ext>
              </a:extLst>
            </p:cNvPr>
            <p:cNvSpPr/>
            <p:nvPr/>
          </p:nvSpPr>
          <p:spPr>
            <a:xfrm>
              <a:off x="-43542" y="452431"/>
              <a:ext cx="304800" cy="64716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 name="矩形 4">
              <a:extLst>
                <a:ext uri="{FF2B5EF4-FFF2-40B4-BE49-F238E27FC236}">
                  <a16:creationId xmlns:a16="http://schemas.microsoft.com/office/drawing/2014/main" xmlns="" id="{82599D45-56A0-4BB2-A9C4-61BE84D0784F}"/>
                </a:ext>
              </a:extLst>
            </p:cNvPr>
            <p:cNvSpPr/>
            <p:nvPr/>
          </p:nvSpPr>
          <p:spPr>
            <a:xfrm>
              <a:off x="335923" y="452431"/>
              <a:ext cx="128534" cy="64716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sp>
        <p:nvSpPr>
          <p:cNvPr id="38" name="椭圆 37">
            <a:extLst>
              <a:ext uri="{FF2B5EF4-FFF2-40B4-BE49-F238E27FC236}">
                <a16:creationId xmlns:a16="http://schemas.microsoft.com/office/drawing/2014/main" xmlns="" id="{E196CF1D-1572-4778-A8A3-2649FDD7B40A}"/>
              </a:ext>
            </a:extLst>
          </p:cNvPr>
          <p:cNvSpPr/>
          <p:nvPr/>
        </p:nvSpPr>
        <p:spPr>
          <a:xfrm>
            <a:off x="653141" y="1970012"/>
            <a:ext cx="805218" cy="805218"/>
          </a:xfrm>
          <a:prstGeom prst="ellipse">
            <a:avLst/>
          </a:pr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dirty="0">
                <a:solidFill>
                  <a:schemeClr val="bg1">
                    <a:lumMod val="95000"/>
                  </a:schemeClr>
                </a:solidFill>
                <a:latin typeface="Agency FB" panose="020B0503020202020204" pitchFamily="34" charset="0"/>
                <a:ea typeface="微软雅黑" panose="020B0503020204020204" pitchFamily="34" charset="-122"/>
              </a:rPr>
              <a:t>01</a:t>
            </a:r>
            <a:endParaRPr lang="zh-CN" altLang="en-US" sz="2800" dirty="0">
              <a:solidFill>
                <a:schemeClr val="bg1">
                  <a:lumMod val="95000"/>
                </a:schemeClr>
              </a:solidFill>
              <a:latin typeface="Agency FB" panose="020B0503020202020204" pitchFamily="34" charset="0"/>
              <a:ea typeface="微软雅黑" panose="020B0503020204020204" pitchFamily="34" charset="-122"/>
            </a:endParaRPr>
          </a:p>
        </p:txBody>
      </p:sp>
      <p:cxnSp>
        <p:nvCxnSpPr>
          <p:cNvPr id="39" name="直接连接符 38">
            <a:extLst>
              <a:ext uri="{FF2B5EF4-FFF2-40B4-BE49-F238E27FC236}">
                <a16:creationId xmlns:a16="http://schemas.microsoft.com/office/drawing/2014/main" xmlns="" id="{F2955443-FE93-4BCC-9DC1-FC16C19AC2DB}"/>
              </a:ext>
            </a:extLst>
          </p:cNvPr>
          <p:cNvCxnSpPr>
            <a:stCxn id="38" idx="6"/>
          </p:cNvCxnSpPr>
          <p:nvPr/>
        </p:nvCxnSpPr>
        <p:spPr>
          <a:xfrm>
            <a:off x="1458359" y="2372621"/>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40" name="椭圆 39">
            <a:extLst>
              <a:ext uri="{FF2B5EF4-FFF2-40B4-BE49-F238E27FC236}">
                <a16:creationId xmlns:a16="http://schemas.microsoft.com/office/drawing/2014/main" xmlns="" id="{D332DA6E-3721-4273-88A2-9805B2A45A73}"/>
              </a:ext>
            </a:extLst>
          </p:cNvPr>
          <p:cNvSpPr/>
          <p:nvPr/>
        </p:nvSpPr>
        <p:spPr>
          <a:xfrm>
            <a:off x="653141" y="3289786"/>
            <a:ext cx="805218" cy="805218"/>
          </a:xfrm>
          <a:prstGeom prst="ellipse">
            <a:avLst/>
          </a:pr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dirty="0">
                <a:solidFill>
                  <a:schemeClr val="bg1">
                    <a:lumMod val="95000"/>
                  </a:schemeClr>
                </a:solidFill>
                <a:latin typeface="Agency FB" panose="020B0503020202020204" pitchFamily="34" charset="0"/>
                <a:ea typeface="微软雅黑" panose="020B0503020204020204" pitchFamily="34" charset="-122"/>
              </a:rPr>
              <a:t>02</a:t>
            </a:r>
            <a:endParaRPr lang="zh-CN" altLang="en-US" sz="2800" dirty="0">
              <a:solidFill>
                <a:schemeClr val="bg1">
                  <a:lumMod val="95000"/>
                </a:schemeClr>
              </a:solidFill>
              <a:latin typeface="Agency FB" panose="020B0503020202020204" pitchFamily="34" charset="0"/>
              <a:ea typeface="微软雅黑" panose="020B0503020204020204" pitchFamily="34" charset="-122"/>
            </a:endParaRPr>
          </a:p>
        </p:txBody>
      </p:sp>
      <p:cxnSp>
        <p:nvCxnSpPr>
          <p:cNvPr id="41" name="直接连接符 40">
            <a:extLst>
              <a:ext uri="{FF2B5EF4-FFF2-40B4-BE49-F238E27FC236}">
                <a16:creationId xmlns:a16="http://schemas.microsoft.com/office/drawing/2014/main" xmlns="" id="{DC29E4E0-B3BF-423B-B755-833584A14F58}"/>
              </a:ext>
            </a:extLst>
          </p:cNvPr>
          <p:cNvCxnSpPr>
            <a:stCxn id="40" idx="6"/>
          </p:cNvCxnSpPr>
          <p:nvPr/>
        </p:nvCxnSpPr>
        <p:spPr>
          <a:xfrm>
            <a:off x="1458359" y="3692395"/>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42" name="椭圆 41">
            <a:extLst>
              <a:ext uri="{FF2B5EF4-FFF2-40B4-BE49-F238E27FC236}">
                <a16:creationId xmlns:a16="http://schemas.microsoft.com/office/drawing/2014/main" xmlns="" id="{17F8E5DD-0BA3-4847-942F-A06C7AF5ED12}"/>
              </a:ext>
            </a:extLst>
          </p:cNvPr>
          <p:cNvSpPr/>
          <p:nvPr/>
        </p:nvSpPr>
        <p:spPr>
          <a:xfrm>
            <a:off x="653141" y="4754292"/>
            <a:ext cx="805218" cy="805218"/>
          </a:xfrm>
          <a:prstGeom prst="ellipse">
            <a:avLst/>
          </a:pr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dirty="0">
                <a:solidFill>
                  <a:schemeClr val="bg1">
                    <a:lumMod val="95000"/>
                  </a:schemeClr>
                </a:solidFill>
                <a:latin typeface="Agency FB" panose="020B0503020202020204" pitchFamily="34" charset="0"/>
                <a:ea typeface="微软雅黑" panose="020B0503020204020204" pitchFamily="34" charset="-122"/>
              </a:rPr>
              <a:t>03</a:t>
            </a:r>
            <a:endParaRPr lang="zh-CN" altLang="en-US" sz="2800" dirty="0">
              <a:solidFill>
                <a:schemeClr val="bg1">
                  <a:lumMod val="95000"/>
                </a:schemeClr>
              </a:solidFill>
              <a:latin typeface="Agency FB" panose="020B0503020202020204" pitchFamily="34" charset="0"/>
              <a:ea typeface="微软雅黑" panose="020B0503020204020204" pitchFamily="34" charset="-122"/>
            </a:endParaRPr>
          </a:p>
        </p:txBody>
      </p:sp>
      <p:cxnSp>
        <p:nvCxnSpPr>
          <p:cNvPr id="43" name="直接连接符 42">
            <a:extLst>
              <a:ext uri="{FF2B5EF4-FFF2-40B4-BE49-F238E27FC236}">
                <a16:creationId xmlns:a16="http://schemas.microsoft.com/office/drawing/2014/main" xmlns="" id="{AB563342-E7E9-4475-8C32-6996BC0CED5A}"/>
              </a:ext>
            </a:extLst>
          </p:cNvPr>
          <p:cNvCxnSpPr>
            <a:stCxn id="42" idx="6"/>
          </p:cNvCxnSpPr>
          <p:nvPr/>
        </p:nvCxnSpPr>
        <p:spPr>
          <a:xfrm>
            <a:off x="1458359" y="5156901"/>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44" name="椭圆 43">
            <a:extLst>
              <a:ext uri="{FF2B5EF4-FFF2-40B4-BE49-F238E27FC236}">
                <a16:creationId xmlns:a16="http://schemas.microsoft.com/office/drawing/2014/main" xmlns="" id="{E6AC2E9A-FFDA-4AD7-9CF8-AFE784B06DAC}"/>
              </a:ext>
            </a:extLst>
          </p:cNvPr>
          <p:cNvSpPr/>
          <p:nvPr/>
        </p:nvSpPr>
        <p:spPr>
          <a:xfrm>
            <a:off x="6071458" y="1970012"/>
            <a:ext cx="805218" cy="805218"/>
          </a:xfrm>
          <a:prstGeom prst="ellipse">
            <a:avLst/>
          </a:pr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dirty="0">
                <a:solidFill>
                  <a:schemeClr val="bg1">
                    <a:lumMod val="95000"/>
                  </a:schemeClr>
                </a:solidFill>
                <a:latin typeface="Agency FB" panose="020B0503020202020204" pitchFamily="34" charset="0"/>
                <a:ea typeface="微软雅黑" panose="020B0503020204020204" pitchFamily="34" charset="-122"/>
              </a:rPr>
              <a:t>04</a:t>
            </a:r>
            <a:endParaRPr lang="zh-CN" altLang="en-US" sz="2800" dirty="0">
              <a:solidFill>
                <a:schemeClr val="bg1">
                  <a:lumMod val="95000"/>
                </a:schemeClr>
              </a:solidFill>
              <a:latin typeface="Agency FB" panose="020B0503020202020204" pitchFamily="34" charset="0"/>
              <a:ea typeface="微软雅黑" panose="020B0503020204020204" pitchFamily="34" charset="-122"/>
            </a:endParaRPr>
          </a:p>
        </p:txBody>
      </p:sp>
      <p:cxnSp>
        <p:nvCxnSpPr>
          <p:cNvPr id="45" name="直接连接符 44">
            <a:extLst>
              <a:ext uri="{FF2B5EF4-FFF2-40B4-BE49-F238E27FC236}">
                <a16:creationId xmlns:a16="http://schemas.microsoft.com/office/drawing/2014/main" xmlns="" id="{00560204-040D-407D-9360-2AB864D4BF1A}"/>
              </a:ext>
            </a:extLst>
          </p:cNvPr>
          <p:cNvCxnSpPr>
            <a:stCxn id="44" idx="6"/>
          </p:cNvCxnSpPr>
          <p:nvPr/>
        </p:nvCxnSpPr>
        <p:spPr>
          <a:xfrm>
            <a:off x="6876676" y="2372621"/>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46" name="椭圆 45">
            <a:extLst>
              <a:ext uri="{FF2B5EF4-FFF2-40B4-BE49-F238E27FC236}">
                <a16:creationId xmlns:a16="http://schemas.microsoft.com/office/drawing/2014/main" xmlns="" id="{10E48A90-1EE5-453D-A3A9-E25AFC5C707A}"/>
              </a:ext>
            </a:extLst>
          </p:cNvPr>
          <p:cNvSpPr/>
          <p:nvPr/>
        </p:nvSpPr>
        <p:spPr>
          <a:xfrm>
            <a:off x="6071458" y="3289786"/>
            <a:ext cx="805218" cy="805218"/>
          </a:xfrm>
          <a:prstGeom prst="ellipse">
            <a:avLst/>
          </a:pr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dirty="0">
                <a:solidFill>
                  <a:schemeClr val="bg1">
                    <a:lumMod val="95000"/>
                  </a:schemeClr>
                </a:solidFill>
                <a:latin typeface="Agency FB" panose="020B0503020202020204" pitchFamily="34" charset="0"/>
                <a:ea typeface="微软雅黑" panose="020B0503020204020204" pitchFamily="34" charset="-122"/>
              </a:rPr>
              <a:t>05</a:t>
            </a:r>
            <a:endParaRPr lang="zh-CN" altLang="en-US" sz="2800" dirty="0">
              <a:solidFill>
                <a:schemeClr val="bg1">
                  <a:lumMod val="95000"/>
                </a:schemeClr>
              </a:solidFill>
              <a:latin typeface="Agency FB" panose="020B0503020202020204" pitchFamily="34" charset="0"/>
              <a:ea typeface="微软雅黑" panose="020B0503020204020204" pitchFamily="34" charset="-122"/>
            </a:endParaRPr>
          </a:p>
        </p:txBody>
      </p:sp>
      <p:cxnSp>
        <p:nvCxnSpPr>
          <p:cNvPr id="47" name="直接连接符 46">
            <a:extLst>
              <a:ext uri="{FF2B5EF4-FFF2-40B4-BE49-F238E27FC236}">
                <a16:creationId xmlns:a16="http://schemas.microsoft.com/office/drawing/2014/main" xmlns="" id="{891FA7CD-40F6-410C-8F9D-80377DE7626E}"/>
              </a:ext>
            </a:extLst>
          </p:cNvPr>
          <p:cNvCxnSpPr>
            <a:stCxn id="46" idx="6"/>
          </p:cNvCxnSpPr>
          <p:nvPr/>
        </p:nvCxnSpPr>
        <p:spPr>
          <a:xfrm>
            <a:off x="6876676" y="3692395"/>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48" name="椭圆 47">
            <a:extLst>
              <a:ext uri="{FF2B5EF4-FFF2-40B4-BE49-F238E27FC236}">
                <a16:creationId xmlns:a16="http://schemas.microsoft.com/office/drawing/2014/main" xmlns="" id="{9094A277-912E-42D1-B711-E5316DB7B65D}"/>
              </a:ext>
            </a:extLst>
          </p:cNvPr>
          <p:cNvSpPr/>
          <p:nvPr/>
        </p:nvSpPr>
        <p:spPr>
          <a:xfrm>
            <a:off x="6071458" y="4754292"/>
            <a:ext cx="805218" cy="805218"/>
          </a:xfrm>
          <a:prstGeom prst="ellipse">
            <a:avLst/>
          </a:prstGeom>
          <a:noFill/>
          <a:ln w="158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dirty="0">
                <a:solidFill>
                  <a:schemeClr val="bg1">
                    <a:lumMod val="95000"/>
                  </a:schemeClr>
                </a:solidFill>
                <a:latin typeface="Agency FB" panose="020B0503020202020204" pitchFamily="34" charset="0"/>
                <a:ea typeface="微软雅黑" panose="020B0503020204020204" pitchFamily="34" charset="-122"/>
              </a:rPr>
              <a:t>06</a:t>
            </a:r>
            <a:endParaRPr lang="zh-CN" altLang="en-US" sz="2800" dirty="0">
              <a:solidFill>
                <a:schemeClr val="bg1">
                  <a:lumMod val="95000"/>
                </a:schemeClr>
              </a:solidFill>
              <a:latin typeface="Agency FB" panose="020B0503020202020204" pitchFamily="34" charset="0"/>
              <a:ea typeface="微软雅黑" panose="020B0503020204020204" pitchFamily="34" charset="-122"/>
            </a:endParaRPr>
          </a:p>
        </p:txBody>
      </p:sp>
      <p:cxnSp>
        <p:nvCxnSpPr>
          <p:cNvPr id="49" name="直接连接符 48">
            <a:extLst>
              <a:ext uri="{FF2B5EF4-FFF2-40B4-BE49-F238E27FC236}">
                <a16:creationId xmlns:a16="http://schemas.microsoft.com/office/drawing/2014/main" xmlns="" id="{E9399F62-DAE4-483A-AAEA-8C87EDF46297}"/>
              </a:ext>
            </a:extLst>
          </p:cNvPr>
          <p:cNvCxnSpPr>
            <a:stCxn id="48" idx="6"/>
          </p:cNvCxnSpPr>
          <p:nvPr/>
        </p:nvCxnSpPr>
        <p:spPr>
          <a:xfrm>
            <a:off x="6876676" y="5156901"/>
            <a:ext cx="468781" cy="0"/>
          </a:xfrm>
          <a:prstGeom prst="line">
            <a:avLst/>
          </a:prstGeom>
          <a:ln>
            <a:solidFill>
              <a:schemeClr val="tx1">
                <a:lumMod val="50000"/>
                <a:lumOff val="50000"/>
              </a:schemeClr>
            </a:solidFill>
            <a:tailEnd type="oval" w="lg" len="lg"/>
          </a:ln>
        </p:spPr>
        <p:style>
          <a:lnRef idx="1">
            <a:schemeClr val="accent1"/>
          </a:lnRef>
          <a:fillRef idx="0">
            <a:schemeClr val="accent1"/>
          </a:fillRef>
          <a:effectRef idx="0">
            <a:schemeClr val="accent1"/>
          </a:effectRef>
          <a:fontRef idx="minor">
            <a:schemeClr val="tx1"/>
          </a:fontRef>
        </p:style>
      </p:cxnSp>
      <p:grpSp>
        <p:nvGrpSpPr>
          <p:cNvPr id="50" name="组合 49">
            <a:extLst>
              <a:ext uri="{FF2B5EF4-FFF2-40B4-BE49-F238E27FC236}">
                <a16:creationId xmlns:a16="http://schemas.microsoft.com/office/drawing/2014/main" xmlns="" id="{46784A9B-FD34-44CF-9A0A-5F351BA7FB75}"/>
              </a:ext>
            </a:extLst>
          </p:cNvPr>
          <p:cNvGrpSpPr/>
          <p:nvPr/>
        </p:nvGrpSpPr>
        <p:grpSpPr>
          <a:xfrm>
            <a:off x="2026142" y="2025621"/>
            <a:ext cx="3551959" cy="805811"/>
            <a:chOff x="2136461" y="1993722"/>
            <a:chExt cx="3551959" cy="805811"/>
          </a:xfrm>
        </p:grpSpPr>
        <p:sp>
          <p:nvSpPr>
            <p:cNvPr id="51" name="文本框 50">
              <a:extLst>
                <a:ext uri="{FF2B5EF4-FFF2-40B4-BE49-F238E27FC236}">
                  <a16:creationId xmlns:a16="http://schemas.microsoft.com/office/drawing/2014/main" xmlns="" id="{D3950875-EDFA-46D7-B559-4EEEE612CFE6}"/>
                </a:ext>
              </a:extLst>
            </p:cNvPr>
            <p:cNvSpPr txBox="1"/>
            <p:nvPr/>
          </p:nvSpPr>
          <p:spPr>
            <a:xfrm>
              <a:off x="2136462" y="2282788"/>
              <a:ext cx="3551958" cy="516745"/>
            </a:xfrm>
            <a:prstGeom prst="rect">
              <a:avLst/>
            </a:prstGeom>
            <a:noFill/>
          </p:spPr>
          <p:txBody>
            <a:bodyPr wrap="square" rtlCol="0">
              <a:spAutoFit/>
            </a:bodyPr>
            <a:lstStyle/>
            <a:p>
              <a:pPr>
                <a:lnSpc>
                  <a:spcPct val="120000"/>
                </a:lnSpc>
                <a:spcBef>
                  <a:spcPct val="0"/>
                </a:spcBef>
              </a:pPr>
              <a:r>
                <a:rPr lang="zh-CN" altLang="en-US" sz="1200" dirty="0">
                  <a:solidFill>
                    <a:schemeClr val="bg1"/>
                  </a:solidFill>
                  <a:latin typeface="微软雅黑"/>
                  <a:ea typeface="微软雅黑"/>
                  <a:sym typeface="方正兰亭黑_GBK" panose="02000000000000000000" pitchFamily="2" charset="-122"/>
                </a:rPr>
                <a:t>在此录入上述图表的描述说明，在此录入上述图表的描述说明</a:t>
              </a:r>
              <a:endParaRPr lang="zh-CN" altLang="en-US" sz="1600" dirty="0">
                <a:solidFill>
                  <a:schemeClr val="bg1"/>
                </a:solidFill>
                <a:latin typeface="微软雅黑"/>
                <a:ea typeface="微软雅黑"/>
              </a:endParaRPr>
            </a:p>
          </p:txBody>
        </p:sp>
        <p:sp>
          <p:nvSpPr>
            <p:cNvPr id="52" name="文本框 51">
              <a:extLst>
                <a:ext uri="{FF2B5EF4-FFF2-40B4-BE49-F238E27FC236}">
                  <a16:creationId xmlns:a16="http://schemas.microsoft.com/office/drawing/2014/main" xmlns="" id="{C5E6153A-1C4B-4AA4-BD71-8D5E5C2A4B9E}"/>
                </a:ext>
              </a:extLst>
            </p:cNvPr>
            <p:cNvSpPr txBox="1"/>
            <p:nvPr/>
          </p:nvSpPr>
          <p:spPr>
            <a:xfrm>
              <a:off x="2136461" y="1993722"/>
              <a:ext cx="3551959" cy="307777"/>
            </a:xfrm>
            <a:prstGeom prst="rect">
              <a:avLst/>
            </a:prstGeom>
            <a:noFill/>
          </p:spPr>
          <p:txBody>
            <a:bodyPr wrap="square" rtlCol="0">
              <a:spAutoFit/>
            </a:bodyPr>
            <a:lstStyle/>
            <a:p>
              <a:r>
                <a:rPr lang="zh-CN" altLang="en-US" sz="1400" dirty="0">
                  <a:solidFill>
                    <a:schemeClr val="bg1">
                      <a:lumMod val="95000"/>
                    </a:schemeClr>
                  </a:solidFill>
                  <a:latin typeface="Agency FB" panose="020B0503020202020204" pitchFamily="34" charset="0"/>
                  <a:ea typeface="微软雅黑" panose="020B0503020204020204" pitchFamily="34" charset="-122"/>
                </a:rPr>
                <a:t>成本预算</a:t>
              </a:r>
            </a:p>
          </p:txBody>
        </p:sp>
      </p:grpSp>
      <p:grpSp>
        <p:nvGrpSpPr>
          <p:cNvPr id="53" name="组合 52">
            <a:extLst>
              <a:ext uri="{FF2B5EF4-FFF2-40B4-BE49-F238E27FC236}">
                <a16:creationId xmlns:a16="http://schemas.microsoft.com/office/drawing/2014/main" xmlns="" id="{AEE3A704-F032-4020-81C6-B7A86104CDFD}"/>
              </a:ext>
            </a:extLst>
          </p:cNvPr>
          <p:cNvGrpSpPr/>
          <p:nvPr/>
        </p:nvGrpSpPr>
        <p:grpSpPr>
          <a:xfrm>
            <a:off x="2026142" y="3411754"/>
            <a:ext cx="3551959" cy="805811"/>
            <a:chOff x="2136461" y="1993722"/>
            <a:chExt cx="3551959" cy="805811"/>
          </a:xfrm>
        </p:grpSpPr>
        <p:sp>
          <p:nvSpPr>
            <p:cNvPr id="54" name="文本框 53">
              <a:extLst>
                <a:ext uri="{FF2B5EF4-FFF2-40B4-BE49-F238E27FC236}">
                  <a16:creationId xmlns:a16="http://schemas.microsoft.com/office/drawing/2014/main" xmlns="" id="{3D86ECDC-8F0A-4A57-B9E3-CF5BA3B3ABD1}"/>
                </a:ext>
              </a:extLst>
            </p:cNvPr>
            <p:cNvSpPr txBox="1"/>
            <p:nvPr/>
          </p:nvSpPr>
          <p:spPr>
            <a:xfrm>
              <a:off x="2136462" y="2282788"/>
              <a:ext cx="3551958" cy="516745"/>
            </a:xfrm>
            <a:prstGeom prst="rect">
              <a:avLst/>
            </a:prstGeom>
            <a:noFill/>
          </p:spPr>
          <p:txBody>
            <a:bodyPr wrap="square" rtlCol="0">
              <a:spAutoFit/>
            </a:bodyPr>
            <a:lstStyle/>
            <a:p>
              <a:pPr>
                <a:lnSpc>
                  <a:spcPct val="120000"/>
                </a:lnSpc>
                <a:spcBef>
                  <a:spcPct val="0"/>
                </a:spcBef>
              </a:pPr>
              <a:r>
                <a:rPr lang="zh-CN" altLang="en-US" sz="1200" dirty="0">
                  <a:solidFill>
                    <a:schemeClr val="bg1"/>
                  </a:solidFill>
                  <a:latin typeface="微软雅黑"/>
                  <a:ea typeface="微软雅黑"/>
                  <a:sym typeface="方正兰亭黑_GBK" panose="02000000000000000000" pitchFamily="2" charset="-122"/>
                </a:rPr>
                <a:t>在此录入上述图表的描述说明，在此录入上述图表的描述说明</a:t>
              </a:r>
              <a:endParaRPr lang="zh-CN" altLang="en-US" sz="1600" dirty="0">
                <a:solidFill>
                  <a:schemeClr val="bg1"/>
                </a:solidFill>
                <a:latin typeface="微软雅黑"/>
                <a:ea typeface="微软雅黑"/>
              </a:endParaRPr>
            </a:p>
          </p:txBody>
        </p:sp>
        <p:sp>
          <p:nvSpPr>
            <p:cNvPr id="55" name="文本框 54">
              <a:extLst>
                <a:ext uri="{FF2B5EF4-FFF2-40B4-BE49-F238E27FC236}">
                  <a16:creationId xmlns:a16="http://schemas.microsoft.com/office/drawing/2014/main" xmlns="" id="{DC3DECBE-99B1-4BBD-943A-FEB36E9675A6}"/>
                </a:ext>
              </a:extLst>
            </p:cNvPr>
            <p:cNvSpPr txBox="1"/>
            <p:nvPr/>
          </p:nvSpPr>
          <p:spPr>
            <a:xfrm>
              <a:off x="2136461" y="1993722"/>
              <a:ext cx="3551959" cy="338554"/>
            </a:xfrm>
            <a:prstGeom prst="rect">
              <a:avLst/>
            </a:prstGeom>
            <a:noFill/>
          </p:spPr>
          <p:txBody>
            <a:bodyPr wrap="square" rtlCol="0">
              <a:spAutoFit/>
            </a:bodyPr>
            <a:lstStyle/>
            <a:p>
              <a:r>
                <a:rPr lang="zh-CN" altLang="en-US" sz="1600" dirty="0">
                  <a:solidFill>
                    <a:schemeClr val="bg1">
                      <a:lumMod val="95000"/>
                    </a:schemeClr>
                  </a:solidFill>
                  <a:latin typeface="Agency FB" panose="020B0503020202020204" pitchFamily="34" charset="0"/>
                  <a:ea typeface="微软雅黑" panose="020B0503020204020204" pitchFamily="34" charset="-122"/>
                </a:rPr>
                <a:t>成本预算</a:t>
              </a:r>
            </a:p>
          </p:txBody>
        </p:sp>
      </p:grpSp>
      <p:grpSp>
        <p:nvGrpSpPr>
          <p:cNvPr id="56" name="组合 55">
            <a:extLst>
              <a:ext uri="{FF2B5EF4-FFF2-40B4-BE49-F238E27FC236}">
                <a16:creationId xmlns:a16="http://schemas.microsoft.com/office/drawing/2014/main" xmlns="" id="{351466AA-E346-43B3-B4D5-5DE609D54F5E}"/>
              </a:ext>
            </a:extLst>
          </p:cNvPr>
          <p:cNvGrpSpPr/>
          <p:nvPr/>
        </p:nvGrpSpPr>
        <p:grpSpPr>
          <a:xfrm>
            <a:off x="2026142" y="4797887"/>
            <a:ext cx="3551959" cy="805811"/>
            <a:chOff x="2136461" y="1993722"/>
            <a:chExt cx="3551959" cy="805811"/>
          </a:xfrm>
        </p:grpSpPr>
        <p:sp>
          <p:nvSpPr>
            <p:cNvPr id="57" name="文本框 56">
              <a:extLst>
                <a:ext uri="{FF2B5EF4-FFF2-40B4-BE49-F238E27FC236}">
                  <a16:creationId xmlns:a16="http://schemas.microsoft.com/office/drawing/2014/main" xmlns="" id="{47FEBF23-7D7B-47F2-A9C3-8B6A27DCD08F}"/>
                </a:ext>
              </a:extLst>
            </p:cNvPr>
            <p:cNvSpPr txBox="1"/>
            <p:nvPr/>
          </p:nvSpPr>
          <p:spPr>
            <a:xfrm>
              <a:off x="2136462" y="2282788"/>
              <a:ext cx="3551958" cy="516745"/>
            </a:xfrm>
            <a:prstGeom prst="rect">
              <a:avLst/>
            </a:prstGeom>
            <a:noFill/>
          </p:spPr>
          <p:txBody>
            <a:bodyPr wrap="square" rtlCol="0">
              <a:spAutoFit/>
            </a:bodyPr>
            <a:lstStyle/>
            <a:p>
              <a:pPr>
                <a:lnSpc>
                  <a:spcPct val="120000"/>
                </a:lnSpc>
                <a:spcBef>
                  <a:spcPct val="0"/>
                </a:spcBef>
              </a:pPr>
              <a:r>
                <a:rPr lang="zh-CN" altLang="en-US" sz="1200" dirty="0">
                  <a:solidFill>
                    <a:schemeClr val="bg1"/>
                  </a:solidFill>
                  <a:latin typeface="微软雅黑"/>
                  <a:ea typeface="微软雅黑"/>
                  <a:sym typeface="方正兰亭黑_GBK" panose="02000000000000000000" pitchFamily="2" charset="-122"/>
                </a:rPr>
                <a:t>在此录入上述图表的描述说明，在此录入上述图表的描述说明</a:t>
              </a:r>
              <a:endParaRPr lang="zh-CN" altLang="en-US" sz="1600" dirty="0">
                <a:solidFill>
                  <a:schemeClr val="bg1"/>
                </a:solidFill>
                <a:latin typeface="微软雅黑"/>
                <a:ea typeface="微软雅黑"/>
              </a:endParaRPr>
            </a:p>
          </p:txBody>
        </p:sp>
        <p:sp>
          <p:nvSpPr>
            <p:cNvPr id="58" name="文本框 57">
              <a:extLst>
                <a:ext uri="{FF2B5EF4-FFF2-40B4-BE49-F238E27FC236}">
                  <a16:creationId xmlns:a16="http://schemas.microsoft.com/office/drawing/2014/main" xmlns="" id="{7F35A3B4-EC42-4D4B-B468-FD7309585C51}"/>
                </a:ext>
              </a:extLst>
            </p:cNvPr>
            <p:cNvSpPr txBox="1"/>
            <p:nvPr/>
          </p:nvSpPr>
          <p:spPr>
            <a:xfrm>
              <a:off x="2136461" y="1993722"/>
              <a:ext cx="3551959" cy="338554"/>
            </a:xfrm>
            <a:prstGeom prst="rect">
              <a:avLst/>
            </a:prstGeom>
            <a:noFill/>
          </p:spPr>
          <p:txBody>
            <a:bodyPr wrap="square" rtlCol="0">
              <a:spAutoFit/>
            </a:bodyPr>
            <a:lstStyle/>
            <a:p>
              <a:r>
                <a:rPr lang="zh-CN" altLang="en-US" sz="1600" dirty="0">
                  <a:solidFill>
                    <a:schemeClr val="bg1">
                      <a:lumMod val="95000"/>
                    </a:schemeClr>
                  </a:solidFill>
                  <a:latin typeface="Agency FB" panose="020B0503020202020204" pitchFamily="34" charset="0"/>
                  <a:ea typeface="微软雅黑" panose="020B0503020204020204" pitchFamily="34" charset="-122"/>
                </a:rPr>
                <a:t>成本预算</a:t>
              </a:r>
            </a:p>
          </p:txBody>
        </p:sp>
      </p:grpSp>
      <p:grpSp>
        <p:nvGrpSpPr>
          <p:cNvPr id="59" name="组合 58">
            <a:extLst>
              <a:ext uri="{FF2B5EF4-FFF2-40B4-BE49-F238E27FC236}">
                <a16:creationId xmlns:a16="http://schemas.microsoft.com/office/drawing/2014/main" xmlns="" id="{9901C6E9-A93C-4E75-87E6-A4FC17E9CD84}"/>
              </a:ext>
            </a:extLst>
          </p:cNvPr>
          <p:cNvGrpSpPr/>
          <p:nvPr/>
        </p:nvGrpSpPr>
        <p:grpSpPr>
          <a:xfrm>
            <a:off x="7469035" y="1993722"/>
            <a:ext cx="3551959" cy="805811"/>
            <a:chOff x="2136461" y="1993722"/>
            <a:chExt cx="3551959" cy="805811"/>
          </a:xfrm>
        </p:grpSpPr>
        <p:sp>
          <p:nvSpPr>
            <p:cNvPr id="60" name="文本框 59">
              <a:extLst>
                <a:ext uri="{FF2B5EF4-FFF2-40B4-BE49-F238E27FC236}">
                  <a16:creationId xmlns:a16="http://schemas.microsoft.com/office/drawing/2014/main" xmlns="" id="{A11F6854-5C9F-4BC9-9965-E555311B9917}"/>
                </a:ext>
              </a:extLst>
            </p:cNvPr>
            <p:cNvSpPr txBox="1"/>
            <p:nvPr/>
          </p:nvSpPr>
          <p:spPr>
            <a:xfrm>
              <a:off x="2136462" y="2282788"/>
              <a:ext cx="3551958" cy="516745"/>
            </a:xfrm>
            <a:prstGeom prst="rect">
              <a:avLst/>
            </a:prstGeom>
            <a:noFill/>
          </p:spPr>
          <p:txBody>
            <a:bodyPr wrap="square" rtlCol="0">
              <a:spAutoFit/>
            </a:bodyPr>
            <a:lstStyle/>
            <a:p>
              <a:pPr>
                <a:lnSpc>
                  <a:spcPct val="120000"/>
                </a:lnSpc>
                <a:spcBef>
                  <a:spcPct val="0"/>
                </a:spcBef>
              </a:pPr>
              <a:r>
                <a:rPr lang="zh-CN" altLang="en-US" sz="1200" dirty="0">
                  <a:solidFill>
                    <a:schemeClr val="bg1"/>
                  </a:solidFill>
                  <a:latin typeface="微软雅黑"/>
                  <a:ea typeface="微软雅黑"/>
                  <a:sym typeface="方正兰亭黑_GBK" panose="02000000000000000000" pitchFamily="2" charset="-122"/>
                </a:rPr>
                <a:t>在此录入上述图表的描述说明，在此录入上述图表的描述说明</a:t>
              </a:r>
              <a:endParaRPr lang="zh-CN" altLang="en-US" sz="1600" dirty="0">
                <a:solidFill>
                  <a:schemeClr val="bg1"/>
                </a:solidFill>
                <a:latin typeface="微软雅黑"/>
                <a:ea typeface="微软雅黑"/>
              </a:endParaRPr>
            </a:p>
          </p:txBody>
        </p:sp>
        <p:sp>
          <p:nvSpPr>
            <p:cNvPr id="61" name="文本框 60">
              <a:extLst>
                <a:ext uri="{FF2B5EF4-FFF2-40B4-BE49-F238E27FC236}">
                  <a16:creationId xmlns:a16="http://schemas.microsoft.com/office/drawing/2014/main" xmlns="" id="{CCFD3423-5B81-4761-ABB0-54416BCEAE76}"/>
                </a:ext>
              </a:extLst>
            </p:cNvPr>
            <p:cNvSpPr txBox="1"/>
            <p:nvPr/>
          </p:nvSpPr>
          <p:spPr>
            <a:xfrm>
              <a:off x="2136461" y="1993722"/>
              <a:ext cx="3551959" cy="338554"/>
            </a:xfrm>
            <a:prstGeom prst="rect">
              <a:avLst/>
            </a:prstGeom>
            <a:noFill/>
          </p:spPr>
          <p:txBody>
            <a:bodyPr wrap="square" rtlCol="0">
              <a:spAutoFit/>
            </a:bodyPr>
            <a:lstStyle/>
            <a:p>
              <a:r>
                <a:rPr lang="zh-CN" altLang="en-US" sz="1600" dirty="0">
                  <a:solidFill>
                    <a:schemeClr val="bg1">
                      <a:lumMod val="95000"/>
                    </a:schemeClr>
                  </a:solidFill>
                  <a:latin typeface="Agency FB" panose="020B0503020202020204" pitchFamily="34" charset="0"/>
                  <a:ea typeface="微软雅黑" panose="020B0503020204020204" pitchFamily="34" charset="-122"/>
                </a:rPr>
                <a:t>成本预算</a:t>
              </a:r>
            </a:p>
          </p:txBody>
        </p:sp>
      </p:grpSp>
      <p:grpSp>
        <p:nvGrpSpPr>
          <p:cNvPr id="62" name="组合 61">
            <a:extLst>
              <a:ext uri="{FF2B5EF4-FFF2-40B4-BE49-F238E27FC236}">
                <a16:creationId xmlns:a16="http://schemas.microsoft.com/office/drawing/2014/main" xmlns="" id="{8D980077-DFC5-410C-B4C6-51569D9C85F0}"/>
              </a:ext>
            </a:extLst>
          </p:cNvPr>
          <p:cNvGrpSpPr/>
          <p:nvPr/>
        </p:nvGrpSpPr>
        <p:grpSpPr>
          <a:xfrm>
            <a:off x="7469035" y="3379855"/>
            <a:ext cx="3551959" cy="805811"/>
            <a:chOff x="2136461" y="1993722"/>
            <a:chExt cx="3551959" cy="805811"/>
          </a:xfrm>
        </p:grpSpPr>
        <p:sp>
          <p:nvSpPr>
            <p:cNvPr id="63" name="文本框 62">
              <a:extLst>
                <a:ext uri="{FF2B5EF4-FFF2-40B4-BE49-F238E27FC236}">
                  <a16:creationId xmlns:a16="http://schemas.microsoft.com/office/drawing/2014/main" xmlns="" id="{5D5D54DD-4260-4592-9688-65F1EB0A1FF7}"/>
                </a:ext>
              </a:extLst>
            </p:cNvPr>
            <p:cNvSpPr txBox="1"/>
            <p:nvPr/>
          </p:nvSpPr>
          <p:spPr>
            <a:xfrm>
              <a:off x="2136462" y="2282788"/>
              <a:ext cx="3551958" cy="516745"/>
            </a:xfrm>
            <a:prstGeom prst="rect">
              <a:avLst/>
            </a:prstGeom>
            <a:noFill/>
          </p:spPr>
          <p:txBody>
            <a:bodyPr wrap="square" rtlCol="0">
              <a:spAutoFit/>
            </a:bodyPr>
            <a:lstStyle/>
            <a:p>
              <a:pPr>
                <a:lnSpc>
                  <a:spcPct val="120000"/>
                </a:lnSpc>
                <a:spcBef>
                  <a:spcPct val="0"/>
                </a:spcBef>
              </a:pPr>
              <a:r>
                <a:rPr lang="zh-CN" altLang="en-US" sz="1200" dirty="0">
                  <a:solidFill>
                    <a:schemeClr val="bg1"/>
                  </a:solidFill>
                  <a:latin typeface="微软雅黑"/>
                  <a:ea typeface="微软雅黑"/>
                  <a:sym typeface="方正兰亭黑_GBK" panose="02000000000000000000" pitchFamily="2" charset="-122"/>
                </a:rPr>
                <a:t>在此录入上述图表的描述说明，在此录入上述图表的描述说明</a:t>
              </a:r>
              <a:endParaRPr lang="zh-CN" altLang="en-US" sz="1600" dirty="0">
                <a:solidFill>
                  <a:schemeClr val="bg1"/>
                </a:solidFill>
                <a:latin typeface="微软雅黑"/>
                <a:ea typeface="微软雅黑"/>
              </a:endParaRPr>
            </a:p>
          </p:txBody>
        </p:sp>
        <p:sp>
          <p:nvSpPr>
            <p:cNvPr id="64" name="文本框 63">
              <a:extLst>
                <a:ext uri="{FF2B5EF4-FFF2-40B4-BE49-F238E27FC236}">
                  <a16:creationId xmlns:a16="http://schemas.microsoft.com/office/drawing/2014/main" xmlns="" id="{BDBB2E12-4636-489C-BA8E-41659CA97541}"/>
                </a:ext>
              </a:extLst>
            </p:cNvPr>
            <p:cNvSpPr txBox="1"/>
            <p:nvPr/>
          </p:nvSpPr>
          <p:spPr>
            <a:xfrm>
              <a:off x="2136461" y="1993722"/>
              <a:ext cx="3551959" cy="338554"/>
            </a:xfrm>
            <a:prstGeom prst="rect">
              <a:avLst/>
            </a:prstGeom>
            <a:noFill/>
          </p:spPr>
          <p:txBody>
            <a:bodyPr wrap="square" rtlCol="0">
              <a:spAutoFit/>
            </a:bodyPr>
            <a:lstStyle/>
            <a:p>
              <a:r>
                <a:rPr lang="zh-CN" altLang="en-US" sz="1600" dirty="0">
                  <a:solidFill>
                    <a:schemeClr val="bg1">
                      <a:lumMod val="95000"/>
                    </a:schemeClr>
                  </a:solidFill>
                  <a:latin typeface="Agency FB" panose="020B0503020202020204" pitchFamily="34" charset="0"/>
                  <a:ea typeface="微软雅黑" panose="020B0503020204020204" pitchFamily="34" charset="-122"/>
                </a:rPr>
                <a:t>成本预算</a:t>
              </a:r>
            </a:p>
          </p:txBody>
        </p:sp>
      </p:grpSp>
      <p:grpSp>
        <p:nvGrpSpPr>
          <p:cNvPr id="65" name="组合 64">
            <a:extLst>
              <a:ext uri="{FF2B5EF4-FFF2-40B4-BE49-F238E27FC236}">
                <a16:creationId xmlns:a16="http://schemas.microsoft.com/office/drawing/2014/main" xmlns="" id="{A5C67F1B-9E4D-4C1E-AD98-E2411A7D0006}"/>
              </a:ext>
            </a:extLst>
          </p:cNvPr>
          <p:cNvGrpSpPr/>
          <p:nvPr/>
        </p:nvGrpSpPr>
        <p:grpSpPr>
          <a:xfrm>
            <a:off x="7469035" y="4765988"/>
            <a:ext cx="3551959" cy="805811"/>
            <a:chOff x="2136461" y="1993722"/>
            <a:chExt cx="3551959" cy="805811"/>
          </a:xfrm>
        </p:grpSpPr>
        <p:sp>
          <p:nvSpPr>
            <p:cNvPr id="66" name="文本框 65">
              <a:extLst>
                <a:ext uri="{FF2B5EF4-FFF2-40B4-BE49-F238E27FC236}">
                  <a16:creationId xmlns:a16="http://schemas.microsoft.com/office/drawing/2014/main" xmlns="" id="{908FD406-F54D-4763-84AF-652E982C4284}"/>
                </a:ext>
              </a:extLst>
            </p:cNvPr>
            <p:cNvSpPr txBox="1"/>
            <p:nvPr/>
          </p:nvSpPr>
          <p:spPr>
            <a:xfrm>
              <a:off x="2136462" y="2282788"/>
              <a:ext cx="3551958" cy="516745"/>
            </a:xfrm>
            <a:prstGeom prst="rect">
              <a:avLst/>
            </a:prstGeom>
            <a:noFill/>
          </p:spPr>
          <p:txBody>
            <a:bodyPr wrap="square" rtlCol="0">
              <a:spAutoFit/>
            </a:bodyPr>
            <a:lstStyle/>
            <a:p>
              <a:pPr>
                <a:lnSpc>
                  <a:spcPct val="120000"/>
                </a:lnSpc>
                <a:spcBef>
                  <a:spcPct val="0"/>
                </a:spcBef>
              </a:pPr>
              <a:r>
                <a:rPr lang="zh-CN" altLang="en-US" sz="1200" dirty="0">
                  <a:solidFill>
                    <a:schemeClr val="bg1"/>
                  </a:solidFill>
                  <a:latin typeface="微软雅黑"/>
                  <a:ea typeface="微软雅黑"/>
                  <a:sym typeface="方正兰亭黑_GBK" panose="02000000000000000000" pitchFamily="2" charset="-122"/>
                </a:rPr>
                <a:t>在此录入上述图表的描述说明，在此录入上述图表的描述说明</a:t>
              </a:r>
              <a:endParaRPr lang="zh-CN" altLang="en-US" sz="1600" dirty="0">
                <a:solidFill>
                  <a:schemeClr val="bg1"/>
                </a:solidFill>
                <a:latin typeface="微软雅黑"/>
                <a:ea typeface="微软雅黑"/>
              </a:endParaRPr>
            </a:p>
          </p:txBody>
        </p:sp>
        <p:sp>
          <p:nvSpPr>
            <p:cNvPr id="67" name="文本框 66">
              <a:extLst>
                <a:ext uri="{FF2B5EF4-FFF2-40B4-BE49-F238E27FC236}">
                  <a16:creationId xmlns:a16="http://schemas.microsoft.com/office/drawing/2014/main" xmlns="" id="{ED4C6241-935E-474D-94ED-74F4B14A7105}"/>
                </a:ext>
              </a:extLst>
            </p:cNvPr>
            <p:cNvSpPr txBox="1"/>
            <p:nvPr/>
          </p:nvSpPr>
          <p:spPr>
            <a:xfrm>
              <a:off x="2136461" y="1993722"/>
              <a:ext cx="3551959" cy="338554"/>
            </a:xfrm>
            <a:prstGeom prst="rect">
              <a:avLst/>
            </a:prstGeom>
            <a:noFill/>
          </p:spPr>
          <p:txBody>
            <a:bodyPr wrap="square" rtlCol="0">
              <a:spAutoFit/>
            </a:bodyPr>
            <a:lstStyle/>
            <a:p>
              <a:r>
                <a:rPr lang="zh-CN" altLang="en-US" sz="1600" dirty="0">
                  <a:solidFill>
                    <a:schemeClr val="bg1">
                      <a:lumMod val="95000"/>
                    </a:schemeClr>
                  </a:solidFill>
                  <a:latin typeface="Agency FB" panose="020B0503020202020204" pitchFamily="34" charset="0"/>
                  <a:ea typeface="微软雅黑" panose="020B0503020204020204" pitchFamily="34" charset="-122"/>
                </a:rPr>
                <a:t>成本预算</a:t>
              </a:r>
            </a:p>
          </p:txBody>
        </p:sp>
      </p:grpSp>
    </p:spTree>
    <p:extLst>
      <p:ext uri="{BB962C8B-B14F-4D97-AF65-F5344CB8AC3E}">
        <p14:creationId xmlns:p14="http://schemas.microsoft.com/office/powerpoint/2010/main" val="397447456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Effect transition="in" filter="fade">
                                      <p:cBhvr>
                                        <p:cTn id="9" dur="500"/>
                                        <p:tgtEl>
                                          <p:spTgt spid="3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p:cTn id="12" dur="500" fill="hold"/>
                                        <p:tgtEl>
                                          <p:spTgt spid="40"/>
                                        </p:tgtEl>
                                        <p:attrNameLst>
                                          <p:attrName>ppt_w</p:attrName>
                                        </p:attrNameLst>
                                      </p:cBhvr>
                                      <p:tavLst>
                                        <p:tav tm="0">
                                          <p:val>
                                            <p:fltVal val="0"/>
                                          </p:val>
                                        </p:tav>
                                        <p:tav tm="100000">
                                          <p:val>
                                            <p:strVal val="#ppt_w"/>
                                          </p:val>
                                        </p:tav>
                                      </p:tavLst>
                                    </p:anim>
                                    <p:anim calcmode="lin" valueType="num">
                                      <p:cBhvr>
                                        <p:cTn id="13" dur="500" fill="hold"/>
                                        <p:tgtEl>
                                          <p:spTgt spid="40"/>
                                        </p:tgtEl>
                                        <p:attrNameLst>
                                          <p:attrName>ppt_h</p:attrName>
                                        </p:attrNameLst>
                                      </p:cBhvr>
                                      <p:tavLst>
                                        <p:tav tm="0">
                                          <p:val>
                                            <p:fltVal val="0"/>
                                          </p:val>
                                        </p:tav>
                                        <p:tav tm="100000">
                                          <p:val>
                                            <p:strVal val="#ppt_h"/>
                                          </p:val>
                                        </p:tav>
                                      </p:tavLst>
                                    </p:anim>
                                    <p:animEffect transition="in" filter="fade">
                                      <p:cBhvr>
                                        <p:cTn id="14" dur="500"/>
                                        <p:tgtEl>
                                          <p:spTgt spid="4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2"/>
                                        </p:tgtEl>
                                        <p:attrNameLst>
                                          <p:attrName>style.visibility</p:attrName>
                                        </p:attrNameLst>
                                      </p:cBhvr>
                                      <p:to>
                                        <p:strVal val="visible"/>
                                      </p:to>
                                    </p:set>
                                    <p:anim calcmode="lin" valueType="num">
                                      <p:cBhvr>
                                        <p:cTn id="17" dur="500" fill="hold"/>
                                        <p:tgtEl>
                                          <p:spTgt spid="42"/>
                                        </p:tgtEl>
                                        <p:attrNameLst>
                                          <p:attrName>ppt_w</p:attrName>
                                        </p:attrNameLst>
                                      </p:cBhvr>
                                      <p:tavLst>
                                        <p:tav tm="0">
                                          <p:val>
                                            <p:fltVal val="0"/>
                                          </p:val>
                                        </p:tav>
                                        <p:tav tm="100000">
                                          <p:val>
                                            <p:strVal val="#ppt_w"/>
                                          </p:val>
                                        </p:tav>
                                      </p:tavLst>
                                    </p:anim>
                                    <p:anim calcmode="lin" valueType="num">
                                      <p:cBhvr>
                                        <p:cTn id="18" dur="500" fill="hold"/>
                                        <p:tgtEl>
                                          <p:spTgt spid="42"/>
                                        </p:tgtEl>
                                        <p:attrNameLst>
                                          <p:attrName>ppt_h</p:attrName>
                                        </p:attrNameLst>
                                      </p:cBhvr>
                                      <p:tavLst>
                                        <p:tav tm="0">
                                          <p:val>
                                            <p:fltVal val="0"/>
                                          </p:val>
                                        </p:tav>
                                        <p:tav tm="100000">
                                          <p:val>
                                            <p:strVal val="#ppt_h"/>
                                          </p:val>
                                        </p:tav>
                                      </p:tavLst>
                                    </p:anim>
                                    <p:animEffect transition="in" filter="fade">
                                      <p:cBhvr>
                                        <p:cTn id="19" dur="500"/>
                                        <p:tgtEl>
                                          <p:spTgt spid="42"/>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44"/>
                                        </p:tgtEl>
                                        <p:attrNameLst>
                                          <p:attrName>style.visibility</p:attrName>
                                        </p:attrNameLst>
                                      </p:cBhvr>
                                      <p:to>
                                        <p:strVal val="visible"/>
                                      </p:to>
                                    </p:set>
                                    <p:anim calcmode="lin" valueType="num">
                                      <p:cBhvr>
                                        <p:cTn id="22" dur="500" fill="hold"/>
                                        <p:tgtEl>
                                          <p:spTgt spid="44"/>
                                        </p:tgtEl>
                                        <p:attrNameLst>
                                          <p:attrName>ppt_w</p:attrName>
                                        </p:attrNameLst>
                                      </p:cBhvr>
                                      <p:tavLst>
                                        <p:tav tm="0">
                                          <p:val>
                                            <p:fltVal val="0"/>
                                          </p:val>
                                        </p:tav>
                                        <p:tav tm="100000">
                                          <p:val>
                                            <p:strVal val="#ppt_w"/>
                                          </p:val>
                                        </p:tav>
                                      </p:tavLst>
                                    </p:anim>
                                    <p:anim calcmode="lin" valueType="num">
                                      <p:cBhvr>
                                        <p:cTn id="23" dur="500" fill="hold"/>
                                        <p:tgtEl>
                                          <p:spTgt spid="44"/>
                                        </p:tgtEl>
                                        <p:attrNameLst>
                                          <p:attrName>ppt_h</p:attrName>
                                        </p:attrNameLst>
                                      </p:cBhvr>
                                      <p:tavLst>
                                        <p:tav tm="0">
                                          <p:val>
                                            <p:fltVal val="0"/>
                                          </p:val>
                                        </p:tav>
                                        <p:tav tm="100000">
                                          <p:val>
                                            <p:strVal val="#ppt_h"/>
                                          </p:val>
                                        </p:tav>
                                      </p:tavLst>
                                    </p:anim>
                                    <p:animEffect transition="in" filter="fade">
                                      <p:cBhvr>
                                        <p:cTn id="24" dur="500"/>
                                        <p:tgtEl>
                                          <p:spTgt spid="44"/>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46"/>
                                        </p:tgtEl>
                                        <p:attrNameLst>
                                          <p:attrName>style.visibility</p:attrName>
                                        </p:attrNameLst>
                                      </p:cBhvr>
                                      <p:to>
                                        <p:strVal val="visible"/>
                                      </p:to>
                                    </p:set>
                                    <p:anim calcmode="lin" valueType="num">
                                      <p:cBhvr>
                                        <p:cTn id="27" dur="500" fill="hold"/>
                                        <p:tgtEl>
                                          <p:spTgt spid="46"/>
                                        </p:tgtEl>
                                        <p:attrNameLst>
                                          <p:attrName>ppt_w</p:attrName>
                                        </p:attrNameLst>
                                      </p:cBhvr>
                                      <p:tavLst>
                                        <p:tav tm="0">
                                          <p:val>
                                            <p:fltVal val="0"/>
                                          </p:val>
                                        </p:tav>
                                        <p:tav tm="100000">
                                          <p:val>
                                            <p:strVal val="#ppt_w"/>
                                          </p:val>
                                        </p:tav>
                                      </p:tavLst>
                                    </p:anim>
                                    <p:anim calcmode="lin" valueType="num">
                                      <p:cBhvr>
                                        <p:cTn id="28" dur="500" fill="hold"/>
                                        <p:tgtEl>
                                          <p:spTgt spid="46"/>
                                        </p:tgtEl>
                                        <p:attrNameLst>
                                          <p:attrName>ppt_h</p:attrName>
                                        </p:attrNameLst>
                                      </p:cBhvr>
                                      <p:tavLst>
                                        <p:tav tm="0">
                                          <p:val>
                                            <p:fltVal val="0"/>
                                          </p:val>
                                        </p:tav>
                                        <p:tav tm="100000">
                                          <p:val>
                                            <p:strVal val="#ppt_h"/>
                                          </p:val>
                                        </p:tav>
                                      </p:tavLst>
                                    </p:anim>
                                    <p:animEffect transition="in" filter="fade">
                                      <p:cBhvr>
                                        <p:cTn id="29" dur="500"/>
                                        <p:tgtEl>
                                          <p:spTgt spid="46"/>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48"/>
                                        </p:tgtEl>
                                        <p:attrNameLst>
                                          <p:attrName>style.visibility</p:attrName>
                                        </p:attrNameLst>
                                      </p:cBhvr>
                                      <p:to>
                                        <p:strVal val="visible"/>
                                      </p:to>
                                    </p:set>
                                    <p:anim calcmode="lin" valueType="num">
                                      <p:cBhvr>
                                        <p:cTn id="32" dur="500" fill="hold"/>
                                        <p:tgtEl>
                                          <p:spTgt spid="48"/>
                                        </p:tgtEl>
                                        <p:attrNameLst>
                                          <p:attrName>ppt_w</p:attrName>
                                        </p:attrNameLst>
                                      </p:cBhvr>
                                      <p:tavLst>
                                        <p:tav tm="0">
                                          <p:val>
                                            <p:fltVal val="0"/>
                                          </p:val>
                                        </p:tav>
                                        <p:tav tm="100000">
                                          <p:val>
                                            <p:strVal val="#ppt_w"/>
                                          </p:val>
                                        </p:tav>
                                      </p:tavLst>
                                    </p:anim>
                                    <p:anim calcmode="lin" valueType="num">
                                      <p:cBhvr>
                                        <p:cTn id="33" dur="500" fill="hold"/>
                                        <p:tgtEl>
                                          <p:spTgt spid="48"/>
                                        </p:tgtEl>
                                        <p:attrNameLst>
                                          <p:attrName>ppt_h</p:attrName>
                                        </p:attrNameLst>
                                      </p:cBhvr>
                                      <p:tavLst>
                                        <p:tav tm="0">
                                          <p:val>
                                            <p:fltVal val="0"/>
                                          </p:val>
                                        </p:tav>
                                        <p:tav tm="100000">
                                          <p:val>
                                            <p:strVal val="#ppt_h"/>
                                          </p:val>
                                        </p:tav>
                                      </p:tavLst>
                                    </p:anim>
                                    <p:animEffect transition="in" filter="fade">
                                      <p:cBhvr>
                                        <p:cTn id="34" dur="500"/>
                                        <p:tgtEl>
                                          <p:spTgt spid="48"/>
                                        </p:tgtEl>
                                      </p:cBhvr>
                                    </p:animEffect>
                                  </p:childTnLst>
                                </p:cTn>
                              </p:par>
                            </p:childTnLst>
                          </p:cTn>
                        </p:par>
                        <p:par>
                          <p:cTn id="35" fill="hold">
                            <p:stCondLst>
                              <p:cond delay="500"/>
                            </p:stCondLst>
                            <p:childTnLst>
                              <p:par>
                                <p:cTn id="36" presetID="22" presetClass="entr" presetSubtype="8" fill="hold" nodeType="afterEffect">
                                  <p:stCondLst>
                                    <p:cond delay="0"/>
                                  </p:stCondLst>
                                  <p:childTnLst>
                                    <p:set>
                                      <p:cBhvr>
                                        <p:cTn id="37" dur="1" fill="hold">
                                          <p:stCondLst>
                                            <p:cond delay="0"/>
                                          </p:stCondLst>
                                        </p:cTn>
                                        <p:tgtEl>
                                          <p:spTgt spid="39"/>
                                        </p:tgtEl>
                                        <p:attrNameLst>
                                          <p:attrName>style.visibility</p:attrName>
                                        </p:attrNameLst>
                                      </p:cBhvr>
                                      <p:to>
                                        <p:strVal val="visible"/>
                                      </p:to>
                                    </p:set>
                                    <p:animEffect transition="in" filter="wipe(left)">
                                      <p:cBhvr>
                                        <p:cTn id="38" dur="500"/>
                                        <p:tgtEl>
                                          <p:spTgt spid="39"/>
                                        </p:tgtEl>
                                      </p:cBhvr>
                                    </p:animEffect>
                                  </p:childTnLst>
                                </p:cTn>
                              </p:par>
                              <p:par>
                                <p:cTn id="39" presetID="22" presetClass="entr" presetSubtype="8" fill="hold" nodeType="withEffect">
                                  <p:stCondLst>
                                    <p:cond delay="0"/>
                                  </p:stCondLst>
                                  <p:childTnLst>
                                    <p:set>
                                      <p:cBhvr>
                                        <p:cTn id="40" dur="1" fill="hold">
                                          <p:stCondLst>
                                            <p:cond delay="0"/>
                                          </p:stCondLst>
                                        </p:cTn>
                                        <p:tgtEl>
                                          <p:spTgt spid="41"/>
                                        </p:tgtEl>
                                        <p:attrNameLst>
                                          <p:attrName>style.visibility</p:attrName>
                                        </p:attrNameLst>
                                      </p:cBhvr>
                                      <p:to>
                                        <p:strVal val="visible"/>
                                      </p:to>
                                    </p:set>
                                    <p:animEffect transition="in" filter="wipe(left)">
                                      <p:cBhvr>
                                        <p:cTn id="41" dur="500"/>
                                        <p:tgtEl>
                                          <p:spTgt spid="41"/>
                                        </p:tgtEl>
                                      </p:cBhvr>
                                    </p:animEffect>
                                  </p:childTnLst>
                                </p:cTn>
                              </p:par>
                              <p:par>
                                <p:cTn id="42" presetID="22" presetClass="entr" presetSubtype="8" fill="hold" nodeType="withEffect">
                                  <p:stCondLst>
                                    <p:cond delay="0"/>
                                  </p:stCondLst>
                                  <p:childTnLst>
                                    <p:set>
                                      <p:cBhvr>
                                        <p:cTn id="43" dur="1" fill="hold">
                                          <p:stCondLst>
                                            <p:cond delay="0"/>
                                          </p:stCondLst>
                                        </p:cTn>
                                        <p:tgtEl>
                                          <p:spTgt spid="43"/>
                                        </p:tgtEl>
                                        <p:attrNameLst>
                                          <p:attrName>style.visibility</p:attrName>
                                        </p:attrNameLst>
                                      </p:cBhvr>
                                      <p:to>
                                        <p:strVal val="visible"/>
                                      </p:to>
                                    </p:set>
                                    <p:animEffect transition="in" filter="wipe(left)">
                                      <p:cBhvr>
                                        <p:cTn id="44" dur="500"/>
                                        <p:tgtEl>
                                          <p:spTgt spid="43"/>
                                        </p:tgtEl>
                                      </p:cBhvr>
                                    </p:animEffect>
                                  </p:childTnLst>
                                </p:cTn>
                              </p:par>
                              <p:par>
                                <p:cTn id="45" presetID="22" presetClass="entr" presetSubtype="8" fill="hold" nodeType="withEffect">
                                  <p:stCondLst>
                                    <p:cond delay="0"/>
                                  </p:stCondLst>
                                  <p:childTnLst>
                                    <p:set>
                                      <p:cBhvr>
                                        <p:cTn id="46" dur="1" fill="hold">
                                          <p:stCondLst>
                                            <p:cond delay="0"/>
                                          </p:stCondLst>
                                        </p:cTn>
                                        <p:tgtEl>
                                          <p:spTgt spid="45"/>
                                        </p:tgtEl>
                                        <p:attrNameLst>
                                          <p:attrName>style.visibility</p:attrName>
                                        </p:attrNameLst>
                                      </p:cBhvr>
                                      <p:to>
                                        <p:strVal val="visible"/>
                                      </p:to>
                                    </p:set>
                                    <p:animEffect transition="in" filter="wipe(left)">
                                      <p:cBhvr>
                                        <p:cTn id="47" dur="500"/>
                                        <p:tgtEl>
                                          <p:spTgt spid="45"/>
                                        </p:tgtEl>
                                      </p:cBhvr>
                                    </p:animEffect>
                                  </p:childTnLst>
                                </p:cTn>
                              </p:par>
                              <p:par>
                                <p:cTn id="48" presetID="22" presetClass="entr" presetSubtype="8" fill="hold" nodeType="withEffect">
                                  <p:stCondLst>
                                    <p:cond delay="0"/>
                                  </p:stCondLst>
                                  <p:childTnLst>
                                    <p:set>
                                      <p:cBhvr>
                                        <p:cTn id="49" dur="1" fill="hold">
                                          <p:stCondLst>
                                            <p:cond delay="0"/>
                                          </p:stCondLst>
                                        </p:cTn>
                                        <p:tgtEl>
                                          <p:spTgt spid="47"/>
                                        </p:tgtEl>
                                        <p:attrNameLst>
                                          <p:attrName>style.visibility</p:attrName>
                                        </p:attrNameLst>
                                      </p:cBhvr>
                                      <p:to>
                                        <p:strVal val="visible"/>
                                      </p:to>
                                    </p:set>
                                    <p:animEffect transition="in" filter="wipe(left)">
                                      <p:cBhvr>
                                        <p:cTn id="50" dur="500"/>
                                        <p:tgtEl>
                                          <p:spTgt spid="47"/>
                                        </p:tgtEl>
                                      </p:cBhvr>
                                    </p:animEffect>
                                  </p:childTnLst>
                                </p:cTn>
                              </p:par>
                              <p:par>
                                <p:cTn id="51" presetID="22" presetClass="entr" presetSubtype="8" fill="hold" nodeType="withEffect">
                                  <p:stCondLst>
                                    <p:cond delay="0"/>
                                  </p:stCondLst>
                                  <p:childTnLst>
                                    <p:set>
                                      <p:cBhvr>
                                        <p:cTn id="52" dur="1" fill="hold">
                                          <p:stCondLst>
                                            <p:cond delay="0"/>
                                          </p:stCondLst>
                                        </p:cTn>
                                        <p:tgtEl>
                                          <p:spTgt spid="49"/>
                                        </p:tgtEl>
                                        <p:attrNameLst>
                                          <p:attrName>style.visibility</p:attrName>
                                        </p:attrNameLst>
                                      </p:cBhvr>
                                      <p:to>
                                        <p:strVal val="visible"/>
                                      </p:to>
                                    </p:set>
                                    <p:animEffect transition="in" filter="wipe(left)">
                                      <p:cBhvr>
                                        <p:cTn id="53" dur="500"/>
                                        <p:tgtEl>
                                          <p:spTgt spid="49"/>
                                        </p:tgtEl>
                                      </p:cBhvr>
                                    </p:animEffect>
                                  </p:childTnLst>
                                </p:cTn>
                              </p:par>
                            </p:childTnLst>
                          </p:cTn>
                        </p:par>
                        <p:par>
                          <p:cTn id="54" fill="hold">
                            <p:stCondLst>
                              <p:cond delay="1000"/>
                            </p:stCondLst>
                            <p:childTnLst>
                              <p:par>
                                <p:cTn id="55" presetID="22" presetClass="entr" presetSubtype="1" fill="hold" nodeType="afterEffect">
                                  <p:stCondLst>
                                    <p:cond delay="0"/>
                                  </p:stCondLst>
                                  <p:childTnLst>
                                    <p:set>
                                      <p:cBhvr>
                                        <p:cTn id="56" dur="1" fill="hold">
                                          <p:stCondLst>
                                            <p:cond delay="0"/>
                                          </p:stCondLst>
                                        </p:cTn>
                                        <p:tgtEl>
                                          <p:spTgt spid="50"/>
                                        </p:tgtEl>
                                        <p:attrNameLst>
                                          <p:attrName>style.visibility</p:attrName>
                                        </p:attrNameLst>
                                      </p:cBhvr>
                                      <p:to>
                                        <p:strVal val="visible"/>
                                      </p:to>
                                    </p:set>
                                    <p:animEffect transition="in" filter="wipe(up)">
                                      <p:cBhvr>
                                        <p:cTn id="57" dur="500"/>
                                        <p:tgtEl>
                                          <p:spTgt spid="50"/>
                                        </p:tgtEl>
                                      </p:cBhvr>
                                    </p:animEffect>
                                  </p:childTnLst>
                                </p:cTn>
                              </p:par>
                              <p:par>
                                <p:cTn id="58" presetID="22" presetClass="entr" presetSubtype="1" fill="hold" nodeType="withEffect">
                                  <p:stCondLst>
                                    <p:cond delay="0"/>
                                  </p:stCondLst>
                                  <p:childTnLst>
                                    <p:set>
                                      <p:cBhvr>
                                        <p:cTn id="59" dur="1" fill="hold">
                                          <p:stCondLst>
                                            <p:cond delay="0"/>
                                          </p:stCondLst>
                                        </p:cTn>
                                        <p:tgtEl>
                                          <p:spTgt spid="53"/>
                                        </p:tgtEl>
                                        <p:attrNameLst>
                                          <p:attrName>style.visibility</p:attrName>
                                        </p:attrNameLst>
                                      </p:cBhvr>
                                      <p:to>
                                        <p:strVal val="visible"/>
                                      </p:to>
                                    </p:set>
                                    <p:animEffect transition="in" filter="wipe(up)">
                                      <p:cBhvr>
                                        <p:cTn id="60" dur="500"/>
                                        <p:tgtEl>
                                          <p:spTgt spid="53"/>
                                        </p:tgtEl>
                                      </p:cBhvr>
                                    </p:animEffect>
                                  </p:childTnLst>
                                </p:cTn>
                              </p:par>
                              <p:par>
                                <p:cTn id="61" presetID="22" presetClass="entr" presetSubtype="1" fill="hold" nodeType="withEffect">
                                  <p:stCondLst>
                                    <p:cond delay="0"/>
                                  </p:stCondLst>
                                  <p:childTnLst>
                                    <p:set>
                                      <p:cBhvr>
                                        <p:cTn id="62" dur="1" fill="hold">
                                          <p:stCondLst>
                                            <p:cond delay="0"/>
                                          </p:stCondLst>
                                        </p:cTn>
                                        <p:tgtEl>
                                          <p:spTgt spid="56"/>
                                        </p:tgtEl>
                                        <p:attrNameLst>
                                          <p:attrName>style.visibility</p:attrName>
                                        </p:attrNameLst>
                                      </p:cBhvr>
                                      <p:to>
                                        <p:strVal val="visible"/>
                                      </p:to>
                                    </p:set>
                                    <p:animEffect transition="in" filter="wipe(up)">
                                      <p:cBhvr>
                                        <p:cTn id="63" dur="500"/>
                                        <p:tgtEl>
                                          <p:spTgt spid="56"/>
                                        </p:tgtEl>
                                      </p:cBhvr>
                                    </p:animEffect>
                                  </p:childTnLst>
                                </p:cTn>
                              </p:par>
                              <p:par>
                                <p:cTn id="64" presetID="22" presetClass="entr" presetSubtype="1" fill="hold" nodeType="withEffect">
                                  <p:stCondLst>
                                    <p:cond delay="0"/>
                                  </p:stCondLst>
                                  <p:childTnLst>
                                    <p:set>
                                      <p:cBhvr>
                                        <p:cTn id="65" dur="1" fill="hold">
                                          <p:stCondLst>
                                            <p:cond delay="0"/>
                                          </p:stCondLst>
                                        </p:cTn>
                                        <p:tgtEl>
                                          <p:spTgt spid="59"/>
                                        </p:tgtEl>
                                        <p:attrNameLst>
                                          <p:attrName>style.visibility</p:attrName>
                                        </p:attrNameLst>
                                      </p:cBhvr>
                                      <p:to>
                                        <p:strVal val="visible"/>
                                      </p:to>
                                    </p:set>
                                    <p:animEffect transition="in" filter="wipe(up)">
                                      <p:cBhvr>
                                        <p:cTn id="66" dur="500"/>
                                        <p:tgtEl>
                                          <p:spTgt spid="59"/>
                                        </p:tgtEl>
                                      </p:cBhvr>
                                    </p:animEffect>
                                  </p:childTnLst>
                                </p:cTn>
                              </p:par>
                              <p:par>
                                <p:cTn id="67" presetID="22" presetClass="entr" presetSubtype="1" fill="hold" nodeType="withEffect">
                                  <p:stCondLst>
                                    <p:cond delay="0"/>
                                  </p:stCondLst>
                                  <p:childTnLst>
                                    <p:set>
                                      <p:cBhvr>
                                        <p:cTn id="68" dur="1" fill="hold">
                                          <p:stCondLst>
                                            <p:cond delay="0"/>
                                          </p:stCondLst>
                                        </p:cTn>
                                        <p:tgtEl>
                                          <p:spTgt spid="62"/>
                                        </p:tgtEl>
                                        <p:attrNameLst>
                                          <p:attrName>style.visibility</p:attrName>
                                        </p:attrNameLst>
                                      </p:cBhvr>
                                      <p:to>
                                        <p:strVal val="visible"/>
                                      </p:to>
                                    </p:set>
                                    <p:animEffect transition="in" filter="wipe(up)">
                                      <p:cBhvr>
                                        <p:cTn id="69" dur="500"/>
                                        <p:tgtEl>
                                          <p:spTgt spid="62"/>
                                        </p:tgtEl>
                                      </p:cBhvr>
                                    </p:animEffect>
                                  </p:childTnLst>
                                </p:cTn>
                              </p:par>
                              <p:par>
                                <p:cTn id="70" presetID="22" presetClass="entr" presetSubtype="1" fill="hold" nodeType="withEffect">
                                  <p:stCondLst>
                                    <p:cond delay="0"/>
                                  </p:stCondLst>
                                  <p:childTnLst>
                                    <p:set>
                                      <p:cBhvr>
                                        <p:cTn id="71" dur="1" fill="hold">
                                          <p:stCondLst>
                                            <p:cond delay="0"/>
                                          </p:stCondLst>
                                        </p:cTn>
                                        <p:tgtEl>
                                          <p:spTgt spid="65"/>
                                        </p:tgtEl>
                                        <p:attrNameLst>
                                          <p:attrName>style.visibility</p:attrName>
                                        </p:attrNameLst>
                                      </p:cBhvr>
                                      <p:to>
                                        <p:strVal val="visible"/>
                                      </p:to>
                                    </p:set>
                                    <p:animEffect transition="in" filter="wipe(up)">
                                      <p:cBhvr>
                                        <p:cTn id="72"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40" grpId="0" animBg="1"/>
      <p:bldP spid="42" grpId="0" animBg="1"/>
      <p:bldP spid="44" grpId="0" animBg="1"/>
      <p:bldP spid="46" grpId="0" animBg="1"/>
      <p:bldP spid="4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676B3F0A-BFD6-4572-9BD6-004A49D65132}"/>
              </a:ext>
            </a:extLst>
          </p:cNvPr>
          <p:cNvSpPr txBox="1">
            <a:spLocks/>
          </p:cNvSpPr>
          <p:nvPr/>
        </p:nvSpPr>
        <p:spPr>
          <a:xfrm>
            <a:off x="677288" y="546636"/>
            <a:ext cx="3589912" cy="756295"/>
          </a:xfrm>
          <a:prstGeom prst="rect">
            <a:avLst/>
          </a:prstGeom>
        </p:spPr>
        <p:txBody>
          <a:bodyPr/>
          <a:lstStyle>
            <a:defPPr>
              <a:defRPr lang="en-US"/>
            </a:defPPr>
            <a:lvl1pPr>
              <a:lnSpc>
                <a:spcPct val="90000"/>
              </a:lnSpc>
              <a:spcBef>
                <a:spcPct val="0"/>
              </a:spcBef>
              <a:buNone/>
              <a:defRPr sz="4400">
                <a:solidFill>
                  <a:schemeClr val="bg1"/>
                </a:solidFill>
                <a:latin typeface="方正兰亭粗黑_GBK" panose="02000000000000000000" pitchFamily="2" charset="-122"/>
                <a:ea typeface="方正兰亭粗黑_GBK" panose="02000000000000000000" pitchFamily="2" charset="-122"/>
                <a:cs typeface="+mj-cs"/>
              </a:defRPr>
            </a:lvl1pPr>
          </a:lstStyle>
          <a:p>
            <a:r>
              <a:rPr lang="zh-CN" altLang="en-US" sz="3200" dirty="0"/>
              <a:t>财务分析报表</a:t>
            </a:r>
          </a:p>
        </p:txBody>
      </p:sp>
      <p:grpSp>
        <p:nvGrpSpPr>
          <p:cNvPr id="3" name="组合 2">
            <a:extLst>
              <a:ext uri="{FF2B5EF4-FFF2-40B4-BE49-F238E27FC236}">
                <a16:creationId xmlns:a16="http://schemas.microsoft.com/office/drawing/2014/main" xmlns="" id="{93A7F54F-89AB-4256-BEDB-F9ADDC0B69AD}"/>
              </a:ext>
            </a:extLst>
          </p:cNvPr>
          <p:cNvGrpSpPr/>
          <p:nvPr/>
        </p:nvGrpSpPr>
        <p:grpSpPr>
          <a:xfrm>
            <a:off x="0" y="452431"/>
            <a:ext cx="507999" cy="647163"/>
            <a:chOff x="-43542" y="452431"/>
            <a:chExt cx="507999" cy="647163"/>
          </a:xfrm>
          <a:solidFill>
            <a:schemeClr val="bg1"/>
          </a:solidFill>
        </p:grpSpPr>
        <p:sp>
          <p:nvSpPr>
            <p:cNvPr id="4" name="矩形 3">
              <a:extLst>
                <a:ext uri="{FF2B5EF4-FFF2-40B4-BE49-F238E27FC236}">
                  <a16:creationId xmlns:a16="http://schemas.microsoft.com/office/drawing/2014/main" xmlns="" id="{397F3790-D746-4332-A7C2-40237DE8FA39}"/>
                </a:ext>
              </a:extLst>
            </p:cNvPr>
            <p:cNvSpPr/>
            <p:nvPr/>
          </p:nvSpPr>
          <p:spPr>
            <a:xfrm>
              <a:off x="-43542" y="452431"/>
              <a:ext cx="304800" cy="64716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a:extLst>
                <a:ext uri="{FF2B5EF4-FFF2-40B4-BE49-F238E27FC236}">
                  <a16:creationId xmlns:a16="http://schemas.microsoft.com/office/drawing/2014/main" xmlns="" id="{B560D2DD-F2B9-4568-8C69-FA4C83660913}"/>
                </a:ext>
              </a:extLst>
            </p:cNvPr>
            <p:cNvSpPr/>
            <p:nvPr/>
          </p:nvSpPr>
          <p:spPr>
            <a:xfrm>
              <a:off x="335923" y="452431"/>
              <a:ext cx="128534" cy="64716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Freeform 6">
            <a:extLst>
              <a:ext uri="{FF2B5EF4-FFF2-40B4-BE49-F238E27FC236}">
                <a16:creationId xmlns:a16="http://schemas.microsoft.com/office/drawing/2014/main" xmlns="" id="{07079758-6764-4932-AF76-1F16D7532625}"/>
              </a:ext>
            </a:extLst>
          </p:cNvPr>
          <p:cNvSpPr>
            <a:spLocks/>
          </p:cNvSpPr>
          <p:nvPr/>
        </p:nvSpPr>
        <p:spPr bwMode="auto">
          <a:xfrm>
            <a:off x="6255434" y="1581780"/>
            <a:ext cx="1590053" cy="4683125"/>
          </a:xfrm>
          <a:custGeom>
            <a:avLst/>
            <a:gdLst>
              <a:gd name="T0" fmla="*/ 469 w 2278"/>
              <a:gd name="T1" fmla="*/ 132 h 6709"/>
              <a:gd name="T2" fmla="*/ 1800 w 2278"/>
              <a:gd name="T3" fmla="*/ 132 h 6709"/>
              <a:gd name="T4" fmla="*/ 1800 w 2278"/>
              <a:gd name="T5" fmla="*/ 0 h 6709"/>
              <a:gd name="T6" fmla="*/ 2039 w 2278"/>
              <a:gd name="T7" fmla="*/ 190 h 6709"/>
              <a:gd name="T8" fmla="*/ 2278 w 2278"/>
              <a:gd name="T9" fmla="*/ 379 h 6709"/>
              <a:gd name="T10" fmla="*/ 2039 w 2278"/>
              <a:gd name="T11" fmla="*/ 569 h 6709"/>
              <a:gd name="T12" fmla="*/ 1800 w 2278"/>
              <a:gd name="T13" fmla="*/ 758 h 6709"/>
              <a:gd name="T14" fmla="*/ 1800 w 2278"/>
              <a:gd name="T15" fmla="*/ 621 h 6709"/>
              <a:gd name="T16" fmla="*/ 797 w 2278"/>
              <a:gd name="T17" fmla="*/ 621 h 6709"/>
              <a:gd name="T18" fmla="*/ 489 w 2278"/>
              <a:gd name="T19" fmla="*/ 868 h 6709"/>
              <a:gd name="T20" fmla="*/ 489 w 2278"/>
              <a:gd name="T21" fmla="*/ 6709 h 6709"/>
              <a:gd name="T22" fmla="*/ 0 w 2278"/>
              <a:gd name="T23" fmla="*/ 6709 h 6709"/>
              <a:gd name="T24" fmla="*/ 0 w 2278"/>
              <a:gd name="T25" fmla="*/ 601 h 6709"/>
              <a:gd name="T26" fmla="*/ 469 w 2278"/>
              <a:gd name="T27" fmla="*/ 132 h 6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78" h="6709">
                <a:moveTo>
                  <a:pt x="469" y="132"/>
                </a:moveTo>
                <a:lnTo>
                  <a:pt x="1800" y="132"/>
                </a:lnTo>
                <a:lnTo>
                  <a:pt x="1800" y="0"/>
                </a:lnTo>
                <a:lnTo>
                  <a:pt x="2039" y="190"/>
                </a:lnTo>
                <a:lnTo>
                  <a:pt x="2278" y="379"/>
                </a:lnTo>
                <a:lnTo>
                  <a:pt x="2039" y="569"/>
                </a:lnTo>
                <a:lnTo>
                  <a:pt x="1800" y="758"/>
                </a:lnTo>
                <a:lnTo>
                  <a:pt x="1800" y="621"/>
                </a:lnTo>
                <a:lnTo>
                  <a:pt x="797" y="621"/>
                </a:lnTo>
                <a:cubicBezTo>
                  <a:pt x="600" y="621"/>
                  <a:pt x="489" y="670"/>
                  <a:pt x="489" y="868"/>
                </a:cubicBezTo>
                <a:lnTo>
                  <a:pt x="489" y="6709"/>
                </a:lnTo>
                <a:lnTo>
                  <a:pt x="0" y="6709"/>
                </a:lnTo>
                <a:lnTo>
                  <a:pt x="0" y="601"/>
                </a:lnTo>
                <a:cubicBezTo>
                  <a:pt x="0" y="343"/>
                  <a:pt x="211" y="132"/>
                  <a:pt x="469" y="132"/>
                </a:cubicBezTo>
                <a:close/>
              </a:path>
            </a:pathLst>
          </a:custGeom>
          <a:solidFill>
            <a:schemeClr val="bg1"/>
          </a:solidFill>
          <a:ln>
            <a:noFill/>
          </a:ln>
        </p:spPr>
        <p:txBody>
          <a:bodyPr vert="horz" wrap="square" lIns="91416" tIns="45708" rIns="91416" bIns="45708" numCol="1" anchor="t" anchorCtr="0" compatLnSpc="1">
            <a:prstTxWarp prst="textNoShape">
              <a:avLst/>
            </a:prstTxWarp>
          </a:bodyPr>
          <a:lstStyle/>
          <a:p>
            <a:endParaRPr lang="zh-CN" altLang="en-US" sz="3200">
              <a:solidFill>
                <a:schemeClr val="bg1"/>
              </a:solidFill>
              <a:latin typeface="微软雅黑"/>
              <a:ea typeface="微软雅黑"/>
            </a:endParaRPr>
          </a:p>
        </p:txBody>
      </p:sp>
      <p:sp>
        <p:nvSpPr>
          <p:cNvPr id="7" name="Freeform 7">
            <a:extLst>
              <a:ext uri="{FF2B5EF4-FFF2-40B4-BE49-F238E27FC236}">
                <a16:creationId xmlns:a16="http://schemas.microsoft.com/office/drawing/2014/main" xmlns="" id="{A41D34F8-B1D3-47E1-BB16-89F726B3FE0F}"/>
              </a:ext>
            </a:extLst>
          </p:cNvPr>
          <p:cNvSpPr>
            <a:spLocks/>
          </p:cNvSpPr>
          <p:nvPr/>
        </p:nvSpPr>
        <p:spPr bwMode="auto">
          <a:xfrm>
            <a:off x="6704521" y="2988305"/>
            <a:ext cx="1120337" cy="3276600"/>
          </a:xfrm>
          <a:custGeom>
            <a:avLst/>
            <a:gdLst>
              <a:gd name="T0" fmla="*/ 468 w 1605"/>
              <a:gd name="T1" fmla="*/ 132 h 4693"/>
              <a:gd name="T2" fmla="*/ 1127 w 1605"/>
              <a:gd name="T3" fmla="*/ 132 h 4693"/>
              <a:gd name="T4" fmla="*/ 1127 w 1605"/>
              <a:gd name="T5" fmla="*/ 0 h 4693"/>
              <a:gd name="T6" fmla="*/ 1366 w 1605"/>
              <a:gd name="T7" fmla="*/ 189 h 4693"/>
              <a:gd name="T8" fmla="*/ 1605 w 1605"/>
              <a:gd name="T9" fmla="*/ 379 h 4693"/>
              <a:gd name="T10" fmla="*/ 1366 w 1605"/>
              <a:gd name="T11" fmla="*/ 568 h 4693"/>
              <a:gd name="T12" fmla="*/ 1127 w 1605"/>
              <a:gd name="T13" fmla="*/ 758 h 4693"/>
              <a:gd name="T14" fmla="*/ 1127 w 1605"/>
              <a:gd name="T15" fmla="*/ 620 h 4693"/>
              <a:gd name="T16" fmla="*/ 796 w 1605"/>
              <a:gd name="T17" fmla="*/ 620 h 4693"/>
              <a:gd name="T18" fmla="*/ 488 w 1605"/>
              <a:gd name="T19" fmla="*/ 867 h 4693"/>
              <a:gd name="T20" fmla="*/ 488 w 1605"/>
              <a:gd name="T21" fmla="*/ 4693 h 4693"/>
              <a:gd name="T22" fmla="*/ 0 w 1605"/>
              <a:gd name="T23" fmla="*/ 4693 h 4693"/>
              <a:gd name="T24" fmla="*/ 0 w 1605"/>
              <a:gd name="T25" fmla="*/ 600 h 4693"/>
              <a:gd name="T26" fmla="*/ 468 w 1605"/>
              <a:gd name="T27" fmla="*/ 132 h 4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05" h="4693">
                <a:moveTo>
                  <a:pt x="468" y="132"/>
                </a:moveTo>
                <a:lnTo>
                  <a:pt x="1127" y="132"/>
                </a:lnTo>
                <a:lnTo>
                  <a:pt x="1127" y="0"/>
                </a:lnTo>
                <a:lnTo>
                  <a:pt x="1366" y="189"/>
                </a:lnTo>
                <a:lnTo>
                  <a:pt x="1605" y="379"/>
                </a:lnTo>
                <a:lnTo>
                  <a:pt x="1366" y="568"/>
                </a:lnTo>
                <a:lnTo>
                  <a:pt x="1127" y="758"/>
                </a:lnTo>
                <a:lnTo>
                  <a:pt x="1127" y="620"/>
                </a:lnTo>
                <a:lnTo>
                  <a:pt x="796" y="620"/>
                </a:lnTo>
                <a:cubicBezTo>
                  <a:pt x="599" y="620"/>
                  <a:pt x="488" y="670"/>
                  <a:pt x="488" y="867"/>
                </a:cubicBezTo>
                <a:lnTo>
                  <a:pt x="488" y="4693"/>
                </a:lnTo>
                <a:lnTo>
                  <a:pt x="0" y="4693"/>
                </a:lnTo>
                <a:lnTo>
                  <a:pt x="0" y="600"/>
                </a:lnTo>
                <a:cubicBezTo>
                  <a:pt x="0" y="343"/>
                  <a:pt x="210" y="132"/>
                  <a:pt x="468" y="132"/>
                </a:cubicBezTo>
                <a:close/>
              </a:path>
            </a:pathLst>
          </a:custGeom>
          <a:solidFill>
            <a:schemeClr val="bg1"/>
          </a:solidFill>
          <a:ln>
            <a:noFill/>
          </a:ln>
        </p:spPr>
        <p:txBody>
          <a:bodyPr vert="horz" wrap="square" lIns="91416" tIns="45708" rIns="91416" bIns="45708" numCol="1" anchor="t" anchorCtr="0" compatLnSpc="1">
            <a:prstTxWarp prst="textNoShape">
              <a:avLst/>
            </a:prstTxWarp>
          </a:bodyPr>
          <a:lstStyle/>
          <a:p>
            <a:endParaRPr lang="zh-CN" altLang="en-US" sz="3200">
              <a:solidFill>
                <a:schemeClr val="bg1"/>
              </a:solidFill>
              <a:latin typeface="微软雅黑"/>
              <a:ea typeface="微软雅黑"/>
            </a:endParaRPr>
          </a:p>
        </p:txBody>
      </p:sp>
      <p:sp>
        <p:nvSpPr>
          <p:cNvPr id="8" name="Freeform 8">
            <a:extLst>
              <a:ext uri="{FF2B5EF4-FFF2-40B4-BE49-F238E27FC236}">
                <a16:creationId xmlns:a16="http://schemas.microsoft.com/office/drawing/2014/main" xmlns="" id="{BD52A495-2342-4FDC-98AA-497111C05761}"/>
              </a:ext>
            </a:extLst>
          </p:cNvPr>
          <p:cNvSpPr>
            <a:spLocks/>
          </p:cNvSpPr>
          <p:nvPr/>
        </p:nvSpPr>
        <p:spPr bwMode="auto">
          <a:xfrm>
            <a:off x="4543190" y="2534282"/>
            <a:ext cx="1590053" cy="3730625"/>
          </a:xfrm>
          <a:custGeom>
            <a:avLst/>
            <a:gdLst>
              <a:gd name="T0" fmla="*/ 1809 w 2278"/>
              <a:gd name="T1" fmla="*/ 132 h 5345"/>
              <a:gd name="T2" fmla="*/ 478 w 2278"/>
              <a:gd name="T3" fmla="*/ 132 h 5345"/>
              <a:gd name="T4" fmla="*/ 478 w 2278"/>
              <a:gd name="T5" fmla="*/ 0 h 5345"/>
              <a:gd name="T6" fmla="*/ 239 w 2278"/>
              <a:gd name="T7" fmla="*/ 190 h 5345"/>
              <a:gd name="T8" fmla="*/ 0 w 2278"/>
              <a:gd name="T9" fmla="*/ 379 h 5345"/>
              <a:gd name="T10" fmla="*/ 239 w 2278"/>
              <a:gd name="T11" fmla="*/ 569 h 5345"/>
              <a:gd name="T12" fmla="*/ 478 w 2278"/>
              <a:gd name="T13" fmla="*/ 758 h 5345"/>
              <a:gd name="T14" fmla="*/ 478 w 2278"/>
              <a:gd name="T15" fmla="*/ 621 h 5345"/>
              <a:gd name="T16" fmla="*/ 1481 w 2278"/>
              <a:gd name="T17" fmla="*/ 621 h 5345"/>
              <a:gd name="T18" fmla="*/ 1789 w 2278"/>
              <a:gd name="T19" fmla="*/ 868 h 5345"/>
              <a:gd name="T20" fmla="*/ 1789 w 2278"/>
              <a:gd name="T21" fmla="*/ 5345 h 5345"/>
              <a:gd name="T22" fmla="*/ 2278 w 2278"/>
              <a:gd name="T23" fmla="*/ 5345 h 5345"/>
              <a:gd name="T24" fmla="*/ 2278 w 2278"/>
              <a:gd name="T25" fmla="*/ 601 h 5345"/>
              <a:gd name="T26" fmla="*/ 1809 w 2278"/>
              <a:gd name="T27" fmla="*/ 132 h 5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78" h="5345">
                <a:moveTo>
                  <a:pt x="1809" y="132"/>
                </a:moveTo>
                <a:lnTo>
                  <a:pt x="478" y="132"/>
                </a:lnTo>
                <a:lnTo>
                  <a:pt x="478" y="0"/>
                </a:lnTo>
                <a:lnTo>
                  <a:pt x="239" y="190"/>
                </a:lnTo>
                <a:lnTo>
                  <a:pt x="0" y="379"/>
                </a:lnTo>
                <a:lnTo>
                  <a:pt x="239" y="569"/>
                </a:lnTo>
                <a:lnTo>
                  <a:pt x="478" y="758"/>
                </a:lnTo>
                <a:lnTo>
                  <a:pt x="478" y="621"/>
                </a:lnTo>
                <a:lnTo>
                  <a:pt x="1481" y="621"/>
                </a:lnTo>
                <a:cubicBezTo>
                  <a:pt x="1678" y="621"/>
                  <a:pt x="1789" y="670"/>
                  <a:pt x="1789" y="868"/>
                </a:cubicBezTo>
                <a:lnTo>
                  <a:pt x="1789" y="5345"/>
                </a:lnTo>
                <a:lnTo>
                  <a:pt x="2278" y="5345"/>
                </a:lnTo>
                <a:lnTo>
                  <a:pt x="2278" y="601"/>
                </a:lnTo>
                <a:cubicBezTo>
                  <a:pt x="2278" y="343"/>
                  <a:pt x="2067" y="132"/>
                  <a:pt x="1809" y="132"/>
                </a:cubicBezTo>
                <a:close/>
              </a:path>
            </a:pathLst>
          </a:custGeom>
          <a:solidFill>
            <a:schemeClr val="bg1"/>
          </a:solidFill>
          <a:ln>
            <a:noFill/>
          </a:ln>
        </p:spPr>
        <p:txBody>
          <a:bodyPr vert="horz" wrap="square" lIns="91416" tIns="45708" rIns="91416" bIns="45708" numCol="1" anchor="t" anchorCtr="0" compatLnSpc="1">
            <a:prstTxWarp prst="textNoShape">
              <a:avLst/>
            </a:prstTxWarp>
          </a:bodyPr>
          <a:lstStyle/>
          <a:p>
            <a:endParaRPr lang="zh-CN" altLang="en-US" sz="3200">
              <a:solidFill>
                <a:schemeClr val="bg1"/>
              </a:solidFill>
              <a:latin typeface="微软雅黑"/>
              <a:ea typeface="微软雅黑"/>
            </a:endParaRPr>
          </a:p>
        </p:txBody>
      </p:sp>
      <p:sp>
        <p:nvSpPr>
          <p:cNvPr id="9" name="Freeform 9">
            <a:extLst>
              <a:ext uri="{FF2B5EF4-FFF2-40B4-BE49-F238E27FC236}">
                <a16:creationId xmlns:a16="http://schemas.microsoft.com/office/drawing/2014/main" xmlns="" id="{D72C7002-79DE-438C-B3F7-E6D84185DF8B}"/>
              </a:ext>
            </a:extLst>
          </p:cNvPr>
          <p:cNvSpPr>
            <a:spLocks/>
          </p:cNvSpPr>
          <p:nvPr/>
        </p:nvSpPr>
        <p:spPr bwMode="auto">
          <a:xfrm>
            <a:off x="4565406" y="3912230"/>
            <a:ext cx="1120337" cy="2352675"/>
          </a:xfrm>
          <a:custGeom>
            <a:avLst/>
            <a:gdLst>
              <a:gd name="T0" fmla="*/ 1137 w 1605"/>
              <a:gd name="T1" fmla="*/ 132 h 3370"/>
              <a:gd name="T2" fmla="*/ 478 w 1605"/>
              <a:gd name="T3" fmla="*/ 132 h 3370"/>
              <a:gd name="T4" fmla="*/ 478 w 1605"/>
              <a:gd name="T5" fmla="*/ 0 h 3370"/>
              <a:gd name="T6" fmla="*/ 239 w 1605"/>
              <a:gd name="T7" fmla="*/ 190 h 3370"/>
              <a:gd name="T8" fmla="*/ 0 w 1605"/>
              <a:gd name="T9" fmla="*/ 379 h 3370"/>
              <a:gd name="T10" fmla="*/ 239 w 1605"/>
              <a:gd name="T11" fmla="*/ 569 h 3370"/>
              <a:gd name="T12" fmla="*/ 478 w 1605"/>
              <a:gd name="T13" fmla="*/ 758 h 3370"/>
              <a:gd name="T14" fmla="*/ 478 w 1605"/>
              <a:gd name="T15" fmla="*/ 621 h 3370"/>
              <a:gd name="T16" fmla="*/ 809 w 1605"/>
              <a:gd name="T17" fmla="*/ 621 h 3370"/>
              <a:gd name="T18" fmla="*/ 1117 w 1605"/>
              <a:gd name="T19" fmla="*/ 868 h 3370"/>
              <a:gd name="T20" fmla="*/ 1117 w 1605"/>
              <a:gd name="T21" fmla="*/ 3370 h 3370"/>
              <a:gd name="T22" fmla="*/ 1605 w 1605"/>
              <a:gd name="T23" fmla="*/ 3370 h 3370"/>
              <a:gd name="T24" fmla="*/ 1605 w 1605"/>
              <a:gd name="T25" fmla="*/ 601 h 3370"/>
              <a:gd name="T26" fmla="*/ 1137 w 1605"/>
              <a:gd name="T27" fmla="*/ 132 h 3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605" h="3370">
                <a:moveTo>
                  <a:pt x="1137" y="132"/>
                </a:moveTo>
                <a:lnTo>
                  <a:pt x="478" y="132"/>
                </a:lnTo>
                <a:lnTo>
                  <a:pt x="478" y="0"/>
                </a:lnTo>
                <a:lnTo>
                  <a:pt x="239" y="190"/>
                </a:lnTo>
                <a:lnTo>
                  <a:pt x="0" y="379"/>
                </a:lnTo>
                <a:lnTo>
                  <a:pt x="239" y="569"/>
                </a:lnTo>
                <a:lnTo>
                  <a:pt x="478" y="758"/>
                </a:lnTo>
                <a:lnTo>
                  <a:pt x="478" y="621"/>
                </a:lnTo>
                <a:lnTo>
                  <a:pt x="809" y="621"/>
                </a:lnTo>
                <a:cubicBezTo>
                  <a:pt x="1006" y="621"/>
                  <a:pt x="1117" y="670"/>
                  <a:pt x="1117" y="868"/>
                </a:cubicBezTo>
                <a:lnTo>
                  <a:pt x="1117" y="3370"/>
                </a:lnTo>
                <a:lnTo>
                  <a:pt x="1605" y="3370"/>
                </a:lnTo>
                <a:lnTo>
                  <a:pt x="1605" y="601"/>
                </a:lnTo>
                <a:cubicBezTo>
                  <a:pt x="1605" y="343"/>
                  <a:pt x="1395" y="132"/>
                  <a:pt x="1137" y="132"/>
                </a:cubicBezTo>
                <a:close/>
              </a:path>
            </a:pathLst>
          </a:custGeom>
          <a:solidFill>
            <a:schemeClr val="bg1"/>
          </a:solidFill>
          <a:ln>
            <a:noFill/>
          </a:ln>
        </p:spPr>
        <p:txBody>
          <a:bodyPr vert="horz" wrap="square" lIns="91416" tIns="45708" rIns="91416" bIns="45708" numCol="1" anchor="t" anchorCtr="0" compatLnSpc="1">
            <a:prstTxWarp prst="textNoShape">
              <a:avLst/>
            </a:prstTxWarp>
          </a:bodyPr>
          <a:lstStyle/>
          <a:p>
            <a:endParaRPr lang="zh-CN" altLang="en-US" sz="2133">
              <a:solidFill>
                <a:schemeClr val="bg1"/>
              </a:solidFill>
              <a:latin typeface="微软雅黑"/>
              <a:ea typeface="微软雅黑"/>
            </a:endParaRPr>
          </a:p>
        </p:txBody>
      </p:sp>
      <p:sp>
        <p:nvSpPr>
          <p:cNvPr id="10" name="TextBox 60">
            <a:extLst>
              <a:ext uri="{FF2B5EF4-FFF2-40B4-BE49-F238E27FC236}">
                <a16:creationId xmlns:a16="http://schemas.microsoft.com/office/drawing/2014/main" xmlns="" id="{51EEE5A8-37FC-4DA6-BFB6-F1921349FB29}"/>
              </a:ext>
            </a:extLst>
          </p:cNvPr>
          <p:cNvSpPr txBox="1"/>
          <p:nvPr/>
        </p:nvSpPr>
        <p:spPr>
          <a:xfrm>
            <a:off x="8121333" y="2674531"/>
            <a:ext cx="1996567" cy="400085"/>
          </a:xfrm>
          <a:prstGeom prst="rect">
            <a:avLst/>
          </a:prstGeom>
          <a:noFill/>
        </p:spPr>
        <p:txBody>
          <a:bodyPr wrap="square" lIns="91416" tIns="45708" rIns="91416" bIns="45708" rtlCol="0">
            <a:spAutoFit/>
          </a:bodyPr>
          <a:lstStyle/>
          <a:p>
            <a:r>
              <a:rPr lang="zh-CN" altLang="en-US" sz="2000" b="1" dirty="0">
                <a:solidFill>
                  <a:schemeClr val="bg1"/>
                </a:solidFill>
                <a:latin typeface="微软雅黑"/>
                <a:ea typeface="微软雅黑"/>
              </a:rPr>
              <a:t>资金缺口</a:t>
            </a:r>
          </a:p>
        </p:txBody>
      </p:sp>
      <p:sp>
        <p:nvSpPr>
          <p:cNvPr id="11" name="TextBox 61">
            <a:extLst>
              <a:ext uri="{FF2B5EF4-FFF2-40B4-BE49-F238E27FC236}">
                <a16:creationId xmlns:a16="http://schemas.microsoft.com/office/drawing/2014/main" xmlns="" id="{676AB55C-F217-44CA-9CF7-55EFC382726F}"/>
              </a:ext>
            </a:extLst>
          </p:cNvPr>
          <p:cNvSpPr txBox="1"/>
          <p:nvPr/>
        </p:nvSpPr>
        <p:spPr>
          <a:xfrm>
            <a:off x="8104245" y="3067959"/>
            <a:ext cx="2926904" cy="553974"/>
          </a:xfrm>
          <a:prstGeom prst="rect">
            <a:avLst/>
          </a:prstGeom>
          <a:noFill/>
        </p:spPr>
        <p:txBody>
          <a:bodyPr wrap="square" lIns="91416" tIns="45708" rIns="91416" bIns="45708" rtlCol="0">
            <a:spAutoFit/>
          </a:bodyPr>
          <a:lstStyle/>
          <a:p>
            <a:pPr>
              <a:lnSpc>
                <a:spcPct val="150000"/>
              </a:lnSpc>
            </a:pPr>
            <a:r>
              <a:rPr lang="zh-CN" altLang="en-US" sz="1000" dirty="0">
                <a:solidFill>
                  <a:schemeClr val="bg1"/>
                </a:solidFill>
                <a:latin typeface="微软雅黑"/>
                <a:ea typeface="微软雅黑"/>
              </a:rPr>
              <a:t>的内容打在这里，或者通过复制您的文本后，在此框中选择粘贴，并选择只保留文字。</a:t>
            </a:r>
          </a:p>
        </p:txBody>
      </p:sp>
      <p:sp>
        <p:nvSpPr>
          <p:cNvPr id="12" name="TextBox 62">
            <a:extLst>
              <a:ext uri="{FF2B5EF4-FFF2-40B4-BE49-F238E27FC236}">
                <a16:creationId xmlns:a16="http://schemas.microsoft.com/office/drawing/2014/main" xmlns="" id="{06536236-1D1F-4401-9A8B-D87271E1468B}"/>
              </a:ext>
            </a:extLst>
          </p:cNvPr>
          <p:cNvSpPr txBox="1"/>
          <p:nvPr/>
        </p:nvSpPr>
        <p:spPr>
          <a:xfrm>
            <a:off x="8104246" y="1302931"/>
            <a:ext cx="1996567" cy="369308"/>
          </a:xfrm>
          <a:prstGeom prst="rect">
            <a:avLst/>
          </a:prstGeom>
          <a:noFill/>
        </p:spPr>
        <p:txBody>
          <a:bodyPr wrap="square" lIns="91416" tIns="45708" rIns="91416" bIns="45708" rtlCol="0">
            <a:spAutoFit/>
          </a:bodyPr>
          <a:lstStyle/>
          <a:p>
            <a:r>
              <a:rPr lang="zh-CN" altLang="en-US" b="1" dirty="0">
                <a:solidFill>
                  <a:schemeClr val="bg1"/>
                </a:solidFill>
                <a:latin typeface="微软雅黑"/>
                <a:ea typeface="微软雅黑"/>
              </a:rPr>
              <a:t>资金缺口</a:t>
            </a:r>
          </a:p>
        </p:txBody>
      </p:sp>
      <p:sp>
        <p:nvSpPr>
          <p:cNvPr id="13" name="TextBox 63">
            <a:extLst>
              <a:ext uri="{FF2B5EF4-FFF2-40B4-BE49-F238E27FC236}">
                <a16:creationId xmlns:a16="http://schemas.microsoft.com/office/drawing/2014/main" xmlns="" id="{05DCEEB7-BAF9-44ED-8C0E-BC5E8AEF98E5}"/>
              </a:ext>
            </a:extLst>
          </p:cNvPr>
          <p:cNvSpPr txBox="1"/>
          <p:nvPr/>
        </p:nvSpPr>
        <p:spPr>
          <a:xfrm>
            <a:off x="8104245" y="1696359"/>
            <a:ext cx="2926904" cy="553974"/>
          </a:xfrm>
          <a:prstGeom prst="rect">
            <a:avLst/>
          </a:prstGeom>
          <a:noFill/>
        </p:spPr>
        <p:txBody>
          <a:bodyPr wrap="square" lIns="91416" tIns="45708" rIns="91416" bIns="45708" rtlCol="0">
            <a:spAutoFit/>
          </a:bodyPr>
          <a:lstStyle/>
          <a:p>
            <a:pPr>
              <a:lnSpc>
                <a:spcPct val="150000"/>
              </a:lnSpc>
            </a:pPr>
            <a:r>
              <a:rPr lang="zh-CN" altLang="en-US" sz="1000" dirty="0">
                <a:solidFill>
                  <a:schemeClr val="bg1"/>
                </a:solidFill>
                <a:latin typeface="微软雅黑"/>
                <a:ea typeface="微软雅黑"/>
              </a:rPr>
              <a:t>的内容打在这里，或者通过复制您的文本后，在此框中选择粘贴，并选择只保留文字。</a:t>
            </a:r>
          </a:p>
        </p:txBody>
      </p:sp>
      <p:sp>
        <p:nvSpPr>
          <p:cNvPr id="14" name="TextBox 64">
            <a:extLst>
              <a:ext uri="{FF2B5EF4-FFF2-40B4-BE49-F238E27FC236}">
                <a16:creationId xmlns:a16="http://schemas.microsoft.com/office/drawing/2014/main" xmlns="" id="{0AD0F6F3-4CB0-429A-BC46-0A71FFA6D07E}"/>
              </a:ext>
            </a:extLst>
          </p:cNvPr>
          <p:cNvSpPr txBox="1"/>
          <p:nvPr/>
        </p:nvSpPr>
        <p:spPr>
          <a:xfrm>
            <a:off x="2523375" y="2140853"/>
            <a:ext cx="1996567" cy="400085"/>
          </a:xfrm>
          <a:prstGeom prst="rect">
            <a:avLst/>
          </a:prstGeom>
          <a:noFill/>
        </p:spPr>
        <p:txBody>
          <a:bodyPr wrap="square" lIns="91416" tIns="45708" rIns="91416" bIns="45708" rtlCol="0">
            <a:spAutoFit/>
          </a:bodyPr>
          <a:lstStyle/>
          <a:p>
            <a:pPr algn="r"/>
            <a:r>
              <a:rPr lang="zh-CN" altLang="en-US" sz="2000" b="1" dirty="0">
                <a:solidFill>
                  <a:schemeClr val="bg1"/>
                </a:solidFill>
                <a:latin typeface="微软雅黑"/>
                <a:ea typeface="微软雅黑"/>
              </a:rPr>
              <a:t>资金缺口</a:t>
            </a:r>
          </a:p>
        </p:txBody>
      </p:sp>
      <p:sp>
        <p:nvSpPr>
          <p:cNvPr id="15" name="TextBox 65">
            <a:extLst>
              <a:ext uri="{FF2B5EF4-FFF2-40B4-BE49-F238E27FC236}">
                <a16:creationId xmlns:a16="http://schemas.microsoft.com/office/drawing/2014/main" xmlns="" id="{07C6C7C8-2F3A-4738-A03B-0045B2E89E96}"/>
              </a:ext>
            </a:extLst>
          </p:cNvPr>
          <p:cNvSpPr txBox="1"/>
          <p:nvPr/>
        </p:nvSpPr>
        <p:spPr>
          <a:xfrm>
            <a:off x="1334072" y="2534282"/>
            <a:ext cx="3185869" cy="553974"/>
          </a:xfrm>
          <a:prstGeom prst="rect">
            <a:avLst/>
          </a:prstGeom>
          <a:noFill/>
        </p:spPr>
        <p:txBody>
          <a:bodyPr wrap="square" lIns="91416" tIns="45708" rIns="91416" bIns="45708" rtlCol="0">
            <a:spAutoFit/>
          </a:bodyPr>
          <a:lstStyle/>
          <a:p>
            <a:pPr algn="r">
              <a:lnSpc>
                <a:spcPct val="150000"/>
              </a:lnSpc>
            </a:pPr>
            <a:r>
              <a:rPr lang="zh-CN" altLang="en-US" sz="1000" dirty="0">
                <a:solidFill>
                  <a:schemeClr val="bg1"/>
                </a:solidFill>
                <a:latin typeface="微软雅黑"/>
                <a:ea typeface="微软雅黑"/>
              </a:rPr>
              <a:t>的内容打在这里，或者通过复制您的文本后，在此框中选择粘贴，并选择只保留文字。</a:t>
            </a:r>
          </a:p>
        </p:txBody>
      </p:sp>
      <p:sp>
        <p:nvSpPr>
          <p:cNvPr id="16" name="TextBox 66">
            <a:extLst>
              <a:ext uri="{FF2B5EF4-FFF2-40B4-BE49-F238E27FC236}">
                <a16:creationId xmlns:a16="http://schemas.microsoft.com/office/drawing/2014/main" xmlns="" id="{507EEE4D-625F-4291-9E55-579DBD65137B}"/>
              </a:ext>
            </a:extLst>
          </p:cNvPr>
          <p:cNvSpPr txBox="1"/>
          <p:nvPr/>
        </p:nvSpPr>
        <p:spPr>
          <a:xfrm>
            <a:off x="2523375" y="3748936"/>
            <a:ext cx="1996567" cy="400085"/>
          </a:xfrm>
          <a:prstGeom prst="rect">
            <a:avLst/>
          </a:prstGeom>
          <a:noFill/>
        </p:spPr>
        <p:txBody>
          <a:bodyPr wrap="square" lIns="91416" tIns="45708" rIns="91416" bIns="45708" rtlCol="0">
            <a:spAutoFit/>
          </a:bodyPr>
          <a:lstStyle/>
          <a:p>
            <a:pPr algn="r"/>
            <a:r>
              <a:rPr lang="zh-CN" altLang="en-US" sz="2000" b="1" dirty="0">
                <a:solidFill>
                  <a:schemeClr val="bg1"/>
                </a:solidFill>
                <a:latin typeface="微软雅黑"/>
                <a:ea typeface="微软雅黑"/>
              </a:rPr>
              <a:t>资金缺口</a:t>
            </a:r>
          </a:p>
        </p:txBody>
      </p:sp>
      <p:sp>
        <p:nvSpPr>
          <p:cNvPr id="17" name="TextBox 67">
            <a:extLst>
              <a:ext uri="{FF2B5EF4-FFF2-40B4-BE49-F238E27FC236}">
                <a16:creationId xmlns:a16="http://schemas.microsoft.com/office/drawing/2014/main" xmlns="" id="{C3EB1B28-AEAE-455E-A2BB-C70EA343066E}"/>
              </a:ext>
            </a:extLst>
          </p:cNvPr>
          <p:cNvSpPr txBox="1"/>
          <p:nvPr/>
        </p:nvSpPr>
        <p:spPr>
          <a:xfrm>
            <a:off x="1334072" y="4142364"/>
            <a:ext cx="3185869" cy="553974"/>
          </a:xfrm>
          <a:prstGeom prst="rect">
            <a:avLst/>
          </a:prstGeom>
          <a:noFill/>
        </p:spPr>
        <p:txBody>
          <a:bodyPr wrap="square" lIns="91416" tIns="45708" rIns="91416" bIns="45708" rtlCol="0">
            <a:spAutoFit/>
          </a:bodyPr>
          <a:lstStyle/>
          <a:p>
            <a:pPr algn="r">
              <a:lnSpc>
                <a:spcPct val="150000"/>
              </a:lnSpc>
            </a:pPr>
            <a:r>
              <a:rPr lang="zh-CN" altLang="en-US" sz="1000" dirty="0">
                <a:solidFill>
                  <a:schemeClr val="bg1"/>
                </a:solidFill>
                <a:latin typeface="微软雅黑"/>
                <a:ea typeface="微软雅黑"/>
              </a:rPr>
              <a:t>的内容打在这里，或者通过复制您的文本后，在此框中选择粘贴，并选择只保留文字。</a:t>
            </a:r>
          </a:p>
        </p:txBody>
      </p:sp>
    </p:spTree>
    <p:extLst>
      <p:ext uri="{BB962C8B-B14F-4D97-AF65-F5344CB8AC3E}">
        <p14:creationId xmlns:p14="http://schemas.microsoft.com/office/powerpoint/2010/main" val="191117747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down)">
                                      <p:cBhvr>
                                        <p:cTn id="7" dur="500"/>
                                        <p:tgtEl>
                                          <p:spTgt spid="9"/>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p:cTn id="11" dur="300" fill="hold"/>
                                        <p:tgtEl>
                                          <p:spTgt spid="16"/>
                                        </p:tgtEl>
                                        <p:attrNameLst>
                                          <p:attrName>ppt_w</p:attrName>
                                        </p:attrNameLst>
                                      </p:cBhvr>
                                      <p:tavLst>
                                        <p:tav tm="0">
                                          <p:val>
                                            <p:fltVal val="0"/>
                                          </p:val>
                                        </p:tav>
                                        <p:tav tm="100000">
                                          <p:val>
                                            <p:strVal val="#ppt_w"/>
                                          </p:val>
                                        </p:tav>
                                      </p:tavLst>
                                    </p:anim>
                                    <p:anim calcmode="lin" valueType="num">
                                      <p:cBhvr>
                                        <p:cTn id="12" dur="300" fill="hold"/>
                                        <p:tgtEl>
                                          <p:spTgt spid="16"/>
                                        </p:tgtEl>
                                        <p:attrNameLst>
                                          <p:attrName>ppt_h</p:attrName>
                                        </p:attrNameLst>
                                      </p:cBhvr>
                                      <p:tavLst>
                                        <p:tav tm="0">
                                          <p:val>
                                            <p:fltVal val="0"/>
                                          </p:val>
                                        </p:tav>
                                        <p:tav tm="100000">
                                          <p:val>
                                            <p:strVal val="#ppt_h"/>
                                          </p:val>
                                        </p:tav>
                                      </p:tavLst>
                                    </p:anim>
                                    <p:anim calcmode="lin" valueType="num">
                                      <p:cBhvr>
                                        <p:cTn id="13" dur="300" fill="hold"/>
                                        <p:tgtEl>
                                          <p:spTgt spid="16"/>
                                        </p:tgtEl>
                                        <p:attrNameLst>
                                          <p:attrName>style.rotation</p:attrName>
                                        </p:attrNameLst>
                                      </p:cBhvr>
                                      <p:tavLst>
                                        <p:tav tm="0">
                                          <p:val>
                                            <p:fltVal val="90"/>
                                          </p:val>
                                        </p:tav>
                                        <p:tav tm="100000">
                                          <p:val>
                                            <p:fltVal val="0"/>
                                          </p:val>
                                        </p:tav>
                                      </p:tavLst>
                                    </p:anim>
                                    <p:animEffect transition="in" filter="fade">
                                      <p:cBhvr>
                                        <p:cTn id="14" dur="300"/>
                                        <p:tgtEl>
                                          <p:spTgt spid="16"/>
                                        </p:tgtEl>
                                      </p:cBhvr>
                                    </p:animEffect>
                                  </p:childTnLst>
                                </p:cTn>
                              </p:par>
                            </p:childTnLst>
                          </p:cTn>
                        </p:par>
                        <p:par>
                          <p:cTn id="15" fill="hold">
                            <p:stCondLst>
                              <p:cond delay="800"/>
                            </p:stCondLst>
                            <p:childTnLst>
                              <p:par>
                                <p:cTn id="16" presetID="22" presetClass="entr" presetSubtype="1"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Effect transition="in" filter="wipe(up)">
                                      <p:cBhvr>
                                        <p:cTn id="18" dur="500"/>
                                        <p:tgtEl>
                                          <p:spTgt spid="17"/>
                                        </p:tgtEl>
                                      </p:cBhvr>
                                    </p:animEffect>
                                  </p:childTnLst>
                                </p:cTn>
                              </p:par>
                            </p:childTnLst>
                          </p:cTn>
                        </p:par>
                        <p:par>
                          <p:cTn id="19" fill="hold">
                            <p:stCondLst>
                              <p:cond delay="1300"/>
                            </p:stCondLst>
                            <p:childTnLst>
                              <p:par>
                                <p:cTn id="20" presetID="22" presetClass="entr" presetSubtype="4" fill="hold" grpId="0"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wipe(down)">
                                      <p:cBhvr>
                                        <p:cTn id="22" dur="500"/>
                                        <p:tgtEl>
                                          <p:spTgt spid="7"/>
                                        </p:tgtEl>
                                      </p:cBhvr>
                                    </p:animEffect>
                                  </p:childTnLst>
                                </p:cTn>
                              </p:par>
                            </p:childTnLst>
                          </p:cTn>
                        </p:par>
                        <p:par>
                          <p:cTn id="23" fill="hold">
                            <p:stCondLst>
                              <p:cond delay="1800"/>
                            </p:stCondLst>
                            <p:childTnLst>
                              <p:par>
                                <p:cTn id="24" presetID="31" presetClass="entr" presetSubtype="0"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300" fill="hold"/>
                                        <p:tgtEl>
                                          <p:spTgt spid="10"/>
                                        </p:tgtEl>
                                        <p:attrNameLst>
                                          <p:attrName>ppt_w</p:attrName>
                                        </p:attrNameLst>
                                      </p:cBhvr>
                                      <p:tavLst>
                                        <p:tav tm="0">
                                          <p:val>
                                            <p:fltVal val="0"/>
                                          </p:val>
                                        </p:tav>
                                        <p:tav tm="100000">
                                          <p:val>
                                            <p:strVal val="#ppt_w"/>
                                          </p:val>
                                        </p:tav>
                                      </p:tavLst>
                                    </p:anim>
                                    <p:anim calcmode="lin" valueType="num">
                                      <p:cBhvr>
                                        <p:cTn id="27" dur="300" fill="hold"/>
                                        <p:tgtEl>
                                          <p:spTgt spid="10"/>
                                        </p:tgtEl>
                                        <p:attrNameLst>
                                          <p:attrName>ppt_h</p:attrName>
                                        </p:attrNameLst>
                                      </p:cBhvr>
                                      <p:tavLst>
                                        <p:tav tm="0">
                                          <p:val>
                                            <p:fltVal val="0"/>
                                          </p:val>
                                        </p:tav>
                                        <p:tav tm="100000">
                                          <p:val>
                                            <p:strVal val="#ppt_h"/>
                                          </p:val>
                                        </p:tav>
                                      </p:tavLst>
                                    </p:anim>
                                    <p:anim calcmode="lin" valueType="num">
                                      <p:cBhvr>
                                        <p:cTn id="28" dur="300" fill="hold"/>
                                        <p:tgtEl>
                                          <p:spTgt spid="10"/>
                                        </p:tgtEl>
                                        <p:attrNameLst>
                                          <p:attrName>style.rotation</p:attrName>
                                        </p:attrNameLst>
                                      </p:cBhvr>
                                      <p:tavLst>
                                        <p:tav tm="0">
                                          <p:val>
                                            <p:fltVal val="90"/>
                                          </p:val>
                                        </p:tav>
                                        <p:tav tm="100000">
                                          <p:val>
                                            <p:fltVal val="0"/>
                                          </p:val>
                                        </p:tav>
                                      </p:tavLst>
                                    </p:anim>
                                    <p:animEffect transition="in" filter="fade">
                                      <p:cBhvr>
                                        <p:cTn id="29" dur="300"/>
                                        <p:tgtEl>
                                          <p:spTgt spid="10"/>
                                        </p:tgtEl>
                                      </p:cBhvr>
                                    </p:animEffect>
                                  </p:childTnLst>
                                </p:cTn>
                              </p:par>
                            </p:childTnLst>
                          </p:cTn>
                        </p:par>
                        <p:par>
                          <p:cTn id="30" fill="hold">
                            <p:stCondLst>
                              <p:cond delay="2100"/>
                            </p:stCondLst>
                            <p:childTnLst>
                              <p:par>
                                <p:cTn id="31" presetID="22" presetClass="entr" presetSubtype="1"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up)">
                                      <p:cBhvr>
                                        <p:cTn id="33" dur="500"/>
                                        <p:tgtEl>
                                          <p:spTgt spid="11"/>
                                        </p:tgtEl>
                                      </p:cBhvr>
                                    </p:animEffect>
                                  </p:childTnLst>
                                </p:cTn>
                              </p:par>
                            </p:childTnLst>
                          </p:cTn>
                        </p:par>
                        <p:par>
                          <p:cTn id="34" fill="hold">
                            <p:stCondLst>
                              <p:cond delay="2600"/>
                            </p:stCondLst>
                            <p:childTnLst>
                              <p:par>
                                <p:cTn id="35" presetID="22" presetClass="entr" presetSubtype="4"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ipe(down)">
                                      <p:cBhvr>
                                        <p:cTn id="37" dur="500"/>
                                        <p:tgtEl>
                                          <p:spTgt spid="8"/>
                                        </p:tgtEl>
                                      </p:cBhvr>
                                    </p:animEffect>
                                  </p:childTnLst>
                                </p:cTn>
                              </p:par>
                            </p:childTnLst>
                          </p:cTn>
                        </p:par>
                        <p:par>
                          <p:cTn id="38" fill="hold">
                            <p:stCondLst>
                              <p:cond delay="3100"/>
                            </p:stCondLst>
                            <p:childTnLst>
                              <p:par>
                                <p:cTn id="39" presetID="31" presetClass="entr" presetSubtype="0"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p:cTn id="41" dur="300" fill="hold"/>
                                        <p:tgtEl>
                                          <p:spTgt spid="14"/>
                                        </p:tgtEl>
                                        <p:attrNameLst>
                                          <p:attrName>ppt_w</p:attrName>
                                        </p:attrNameLst>
                                      </p:cBhvr>
                                      <p:tavLst>
                                        <p:tav tm="0">
                                          <p:val>
                                            <p:fltVal val="0"/>
                                          </p:val>
                                        </p:tav>
                                        <p:tav tm="100000">
                                          <p:val>
                                            <p:strVal val="#ppt_w"/>
                                          </p:val>
                                        </p:tav>
                                      </p:tavLst>
                                    </p:anim>
                                    <p:anim calcmode="lin" valueType="num">
                                      <p:cBhvr>
                                        <p:cTn id="42" dur="300" fill="hold"/>
                                        <p:tgtEl>
                                          <p:spTgt spid="14"/>
                                        </p:tgtEl>
                                        <p:attrNameLst>
                                          <p:attrName>ppt_h</p:attrName>
                                        </p:attrNameLst>
                                      </p:cBhvr>
                                      <p:tavLst>
                                        <p:tav tm="0">
                                          <p:val>
                                            <p:fltVal val="0"/>
                                          </p:val>
                                        </p:tav>
                                        <p:tav tm="100000">
                                          <p:val>
                                            <p:strVal val="#ppt_h"/>
                                          </p:val>
                                        </p:tav>
                                      </p:tavLst>
                                    </p:anim>
                                    <p:anim calcmode="lin" valueType="num">
                                      <p:cBhvr>
                                        <p:cTn id="43" dur="300" fill="hold"/>
                                        <p:tgtEl>
                                          <p:spTgt spid="14"/>
                                        </p:tgtEl>
                                        <p:attrNameLst>
                                          <p:attrName>style.rotation</p:attrName>
                                        </p:attrNameLst>
                                      </p:cBhvr>
                                      <p:tavLst>
                                        <p:tav tm="0">
                                          <p:val>
                                            <p:fltVal val="90"/>
                                          </p:val>
                                        </p:tav>
                                        <p:tav tm="100000">
                                          <p:val>
                                            <p:fltVal val="0"/>
                                          </p:val>
                                        </p:tav>
                                      </p:tavLst>
                                    </p:anim>
                                    <p:animEffect transition="in" filter="fade">
                                      <p:cBhvr>
                                        <p:cTn id="44" dur="300"/>
                                        <p:tgtEl>
                                          <p:spTgt spid="14"/>
                                        </p:tgtEl>
                                      </p:cBhvr>
                                    </p:animEffect>
                                  </p:childTnLst>
                                </p:cTn>
                              </p:par>
                            </p:childTnLst>
                          </p:cTn>
                        </p:par>
                        <p:par>
                          <p:cTn id="45" fill="hold">
                            <p:stCondLst>
                              <p:cond delay="3400"/>
                            </p:stCondLst>
                            <p:childTnLst>
                              <p:par>
                                <p:cTn id="46" presetID="22" presetClass="entr" presetSubtype="1" fill="hold" grpId="0" nodeType="afterEffect">
                                  <p:stCondLst>
                                    <p:cond delay="0"/>
                                  </p:stCondLst>
                                  <p:childTnLst>
                                    <p:set>
                                      <p:cBhvr>
                                        <p:cTn id="47" dur="1" fill="hold">
                                          <p:stCondLst>
                                            <p:cond delay="0"/>
                                          </p:stCondLst>
                                        </p:cTn>
                                        <p:tgtEl>
                                          <p:spTgt spid="15"/>
                                        </p:tgtEl>
                                        <p:attrNameLst>
                                          <p:attrName>style.visibility</p:attrName>
                                        </p:attrNameLst>
                                      </p:cBhvr>
                                      <p:to>
                                        <p:strVal val="visible"/>
                                      </p:to>
                                    </p:set>
                                    <p:animEffect transition="in" filter="wipe(up)">
                                      <p:cBhvr>
                                        <p:cTn id="48" dur="500"/>
                                        <p:tgtEl>
                                          <p:spTgt spid="15"/>
                                        </p:tgtEl>
                                      </p:cBhvr>
                                    </p:animEffect>
                                  </p:childTnLst>
                                </p:cTn>
                              </p:par>
                            </p:childTnLst>
                          </p:cTn>
                        </p:par>
                        <p:par>
                          <p:cTn id="49" fill="hold">
                            <p:stCondLst>
                              <p:cond delay="3900"/>
                            </p:stCondLst>
                            <p:childTnLst>
                              <p:par>
                                <p:cTn id="50" presetID="22" presetClass="entr" presetSubtype="4" fill="hold" grpId="0" nodeType="after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wipe(down)">
                                      <p:cBhvr>
                                        <p:cTn id="52" dur="500"/>
                                        <p:tgtEl>
                                          <p:spTgt spid="6"/>
                                        </p:tgtEl>
                                      </p:cBhvr>
                                    </p:animEffect>
                                  </p:childTnLst>
                                </p:cTn>
                              </p:par>
                            </p:childTnLst>
                          </p:cTn>
                        </p:par>
                        <p:par>
                          <p:cTn id="53" fill="hold">
                            <p:stCondLst>
                              <p:cond delay="4400"/>
                            </p:stCondLst>
                            <p:childTnLst>
                              <p:par>
                                <p:cTn id="54" presetID="31" presetClass="entr" presetSubtype="0" fill="hold" grpId="0" nodeType="afterEffect">
                                  <p:stCondLst>
                                    <p:cond delay="0"/>
                                  </p:stCondLst>
                                  <p:childTnLst>
                                    <p:set>
                                      <p:cBhvr>
                                        <p:cTn id="55" dur="1" fill="hold">
                                          <p:stCondLst>
                                            <p:cond delay="0"/>
                                          </p:stCondLst>
                                        </p:cTn>
                                        <p:tgtEl>
                                          <p:spTgt spid="12"/>
                                        </p:tgtEl>
                                        <p:attrNameLst>
                                          <p:attrName>style.visibility</p:attrName>
                                        </p:attrNameLst>
                                      </p:cBhvr>
                                      <p:to>
                                        <p:strVal val="visible"/>
                                      </p:to>
                                    </p:set>
                                    <p:anim calcmode="lin" valueType="num">
                                      <p:cBhvr>
                                        <p:cTn id="56" dur="300" fill="hold"/>
                                        <p:tgtEl>
                                          <p:spTgt spid="12"/>
                                        </p:tgtEl>
                                        <p:attrNameLst>
                                          <p:attrName>ppt_w</p:attrName>
                                        </p:attrNameLst>
                                      </p:cBhvr>
                                      <p:tavLst>
                                        <p:tav tm="0">
                                          <p:val>
                                            <p:fltVal val="0"/>
                                          </p:val>
                                        </p:tav>
                                        <p:tav tm="100000">
                                          <p:val>
                                            <p:strVal val="#ppt_w"/>
                                          </p:val>
                                        </p:tav>
                                      </p:tavLst>
                                    </p:anim>
                                    <p:anim calcmode="lin" valueType="num">
                                      <p:cBhvr>
                                        <p:cTn id="57" dur="300" fill="hold"/>
                                        <p:tgtEl>
                                          <p:spTgt spid="12"/>
                                        </p:tgtEl>
                                        <p:attrNameLst>
                                          <p:attrName>ppt_h</p:attrName>
                                        </p:attrNameLst>
                                      </p:cBhvr>
                                      <p:tavLst>
                                        <p:tav tm="0">
                                          <p:val>
                                            <p:fltVal val="0"/>
                                          </p:val>
                                        </p:tav>
                                        <p:tav tm="100000">
                                          <p:val>
                                            <p:strVal val="#ppt_h"/>
                                          </p:val>
                                        </p:tav>
                                      </p:tavLst>
                                    </p:anim>
                                    <p:anim calcmode="lin" valueType="num">
                                      <p:cBhvr>
                                        <p:cTn id="58" dur="300" fill="hold"/>
                                        <p:tgtEl>
                                          <p:spTgt spid="12"/>
                                        </p:tgtEl>
                                        <p:attrNameLst>
                                          <p:attrName>style.rotation</p:attrName>
                                        </p:attrNameLst>
                                      </p:cBhvr>
                                      <p:tavLst>
                                        <p:tav tm="0">
                                          <p:val>
                                            <p:fltVal val="90"/>
                                          </p:val>
                                        </p:tav>
                                        <p:tav tm="100000">
                                          <p:val>
                                            <p:fltVal val="0"/>
                                          </p:val>
                                        </p:tav>
                                      </p:tavLst>
                                    </p:anim>
                                    <p:animEffect transition="in" filter="fade">
                                      <p:cBhvr>
                                        <p:cTn id="59" dur="300"/>
                                        <p:tgtEl>
                                          <p:spTgt spid="12"/>
                                        </p:tgtEl>
                                      </p:cBhvr>
                                    </p:animEffect>
                                  </p:childTnLst>
                                </p:cTn>
                              </p:par>
                            </p:childTnLst>
                          </p:cTn>
                        </p:par>
                        <p:par>
                          <p:cTn id="60" fill="hold">
                            <p:stCondLst>
                              <p:cond delay="4700"/>
                            </p:stCondLst>
                            <p:childTnLst>
                              <p:par>
                                <p:cTn id="61" presetID="22" presetClass="entr" presetSubtype="1" fill="hold" grpId="0" nodeType="after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wipe(up)">
                                      <p:cBhvr>
                                        <p:cTn id="6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p:bldP spid="11" grpId="0"/>
      <p:bldP spid="12" grpId="0"/>
      <p:bldP spid="13" grpId="0"/>
      <p:bldP spid="14" grpId="0"/>
      <p:bldP spid="15" grpId="0"/>
      <p:bldP spid="16" grpId="0"/>
      <p:bldP spid="1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C7BBC909-8896-4A0E-9D43-D13C3A4CEAEF}"/>
              </a:ext>
            </a:extLst>
          </p:cNvPr>
          <p:cNvSpPr txBox="1">
            <a:spLocks/>
          </p:cNvSpPr>
          <p:nvPr/>
        </p:nvSpPr>
        <p:spPr>
          <a:xfrm>
            <a:off x="677288" y="546636"/>
            <a:ext cx="3589912" cy="756295"/>
          </a:xfrm>
          <a:prstGeom prst="rect">
            <a:avLst/>
          </a:prstGeom>
        </p:spPr>
        <p:txBody>
          <a:bodyPr/>
          <a:lstStyle>
            <a:defPPr>
              <a:defRPr lang="en-US"/>
            </a:defPPr>
            <a:lvl1pPr>
              <a:lnSpc>
                <a:spcPct val="90000"/>
              </a:lnSpc>
              <a:spcBef>
                <a:spcPct val="0"/>
              </a:spcBef>
              <a:buNone/>
              <a:defRPr sz="4400">
                <a:solidFill>
                  <a:schemeClr val="bg1"/>
                </a:solidFill>
                <a:latin typeface="方正兰亭粗黑_GBK" panose="02000000000000000000" pitchFamily="2" charset="-122"/>
                <a:ea typeface="方正兰亭粗黑_GBK" panose="02000000000000000000" pitchFamily="2" charset="-122"/>
                <a:cs typeface="+mj-cs"/>
              </a:defRPr>
            </a:lvl1pPr>
          </a:lstStyle>
          <a:p>
            <a:r>
              <a:rPr lang="zh-CN" altLang="en-US" sz="3200" dirty="0"/>
              <a:t>财务分析报表</a:t>
            </a:r>
          </a:p>
        </p:txBody>
      </p:sp>
      <p:grpSp>
        <p:nvGrpSpPr>
          <p:cNvPr id="3" name="组合 2">
            <a:extLst>
              <a:ext uri="{FF2B5EF4-FFF2-40B4-BE49-F238E27FC236}">
                <a16:creationId xmlns:a16="http://schemas.microsoft.com/office/drawing/2014/main" xmlns="" id="{F35C61B9-49E3-4BFB-B9CA-A91C59DB6673}"/>
              </a:ext>
            </a:extLst>
          </p:cNvPr>
          <p:cNvGrpSpPr/>
          <p:nvPr/>
        </p:nvGrpSpPr>
        <p:grpSpPr>
          <a:xfrm>
            <a:off x="0" y="452431"/>
            <a:ext cx="507999" cy="647163"/>
            <a:chOff x="-43542" y="452431"/>
            <a:chExt cx="507999" cy="647163"/>
          </a:xfrm>
          <a:solidFill>
            <a:schemeClr val="bg1"/>
          </a:solidFill>
        </p:grpSpPr>
        <p:sp>
          <p:nvSpPr>
            <p:cNvPr id="4" name="矩形 3">
              <a:extLst>
                <a:ext uri="{FF2B5EF4-FFF2-40B4-BE49-F238E27FC236}">
                  <a16:creationId xmlns:a16="http://schemas.microsoft.com/office/drawing/2014/main" xmlns="" id="{0F944F5F-4392-42B1-9B14-087D353DC2D2}"/>
                </a:ext>
              </a:extLst>
            </p:cNvPr>
            <p:cNvSpPr/>
            <p:nvPr/>
          </p:nvSpPr>
          <p:spPr>
            <a:xfrm>
              <a:off x="-43542" y="452431"/>
              <a:ext cx="304800" cy="64716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a:extLst>
                <a:ext uri="{FF2B5EF4-FFF2-40B4-BE49-F238E27FC236}">
                  <a16:creationId xmlns:a16="http://schemas.microsoft.com/office/drawing/2014/main" xmlns="" id="{423A60A2-C026-482A-824A-BF3735C2530D}"/>
                </a:ext>
              </a:extLst>
            </p:cNvPr>
            <p:cNvSpPr/>
            <p:nvPr/>
          </p:nvSpPr>
          <p:spPr>
            <a:xfrm>
              <a:off x="335923" y="452431"/>
              <a:ext cx="128534" cy="64716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 name="Group 14">
            <a:extLst>
              <a:ext uri="{FF2B5EF4-FFF2-40B4-BE49-F238E27FC236}">
                <a16:creationId xmlns:a16="http://schemas.microsoft.com/office/drawing/2014/main" xmlns="" id="{329B3A4D-CCDD-453D-8E67-6FF3353F83D3}"/>
              </a:ext>
            </a:extLst>
          </p:cNvPr>
          <p:cNvGrpSpPr/>
          <p:nvPr/>
        </p:nvGrpSpPr>
        <p:grpSpPr>
          <a:xfrm>
            <a:off x="5463228" y="3062299"/>
            <a:ext cx="1414667" cy="1619124"/>
            <a:chOff x="5379142" y="2991066"/>
            <a:chExt cx="1414667" cy="1619124"/>
          </a:xfrm>
          <a:solidFill>
            <a:schemeClr val="bg1"/>
          </a:solidFill>
        </p:grpSpPr>
        <p:sp>
          <p:nvSpPr>
            <p:cNvPr id="7" name="Shape 1723">
              <a:extLst>
                <a:ext uri="{FF2B5EF4-FFF2-40B4-BE49-F238E27FC236}">
                  <a16:creationId xmlns:a16="http://schemas.microsoft.com/office/drawing/2014/main" xmlns="" id="{6246BDC3-24F6-42DE-A05C-5A8634479A88}"/>
                </a:ext>
              </a:extLst>
            </p:cNvPr>
            <p:cNvSpPr/>
            <p:nvPr/>
          </p:nvSpPr>
          <p:spPr>
            <a:xfrm rot="18900000">
              <a:off x="5379143" y="2991066"/>
              <a:ext cx="1414666" cy="1414666"/>
            </a:xfrm>
            <a:prstGeom prst="roundRect">
              <a:avLst>
                <a:gd name="adj" fmla="val 15000"/>
              </a:avLst>
            </a:prstGeom>
            <a:noFill/>
            <a:ln w="12700">
              <a:solidFill>
                <a:schemeClr val="bg1"/>
              </a:solidFill>
              <a:miter lim="400000"/>
            </a:ln>
          </p:spPr>
          <p:txBody>
            <a:bodyPr lIns="67733" tIns="67733" rIns="67733" bIns="67733" anchor="ctr"/>
            <a:lstStyle/>
            <a:p>
              <a:pPr>
                <a:spcBef>
                  <a:spcPts val="4500"/>
                </a:spcBef>
                <a:defRPr sz="2500">
                  <a:latin typeface="Aller Light"/>
                  <a:ea typeface="Aller Light"/>
                  <a:cs typeface="Aller Light"/>
                  <a:sym typeface="Aller Light"/>
                </a:defRPr>
              </a:pPr>
              <a:endParaRPr sz="3333">
                <a:solidFill>
                  <a:schemeClr val="bg1"/>
                </a:solidFill>
                <a:latin typeface="微软雅黑"/>
                <a:ea typeface="微软雅黑"/>
              </a:endParaRPr>
            </a:p>
          </p:txBody>
        </p:sp>
        <p:sp>
          <p:nvSpPr>
            <p:cNvPr id="8" name="Shape 1726">
              <a:extLst>
                <a:ext uri="{FF2B5EF4-FFF2-40B4-BE49-F238E27FC236}">
                  <a16:creationId xmlns:a16="http://schemas.microsoft.com/office/drawing/2014/main" xmlns="" id="{ACD341FE-9870-4B11-AE6E-FA6E39689709}"/>
                </a:ext>
              </a:extLst>
            </p:cNvPr>
            <p:cNvSpPr/>
            <p:nvPr/>
          </p:nvSpPr>
          <p:spPr>
            <a:xfrm rot="18900000">
              <a:off x="5379142" y="3195523"/>
              <a:ext cx="1414666" cy="1414667"/>
            </a:xfrm>
            <a:prstGeom prst="roundRect">
              <a:avLst>
                <a:gd name="adj" fmla="val 15000"/>
              </a:avLst>
            </a:prstGeom>
            <a:grpFill/>
            <a:ln w="38100" cap="flat">
              <a:solidFill>
                <a:schemeClr val="bg1"/>
              </a:solidFill>
              <a:miter lim="400000"/>
            </a:ln>
            <a:effectLst>
              <a:outerShdw blurRad="127000" dist="38100" dir="8100000" algn="tr" rotWithShape="0">
                <a:prstClr val="black">
                  <a:alpha val="40000"/>
                </a:prstClr>
              </a:outerShdw>
            </a:effectLst>
          </p:spPr>
          <p:txBody>
            <a:bodyPr wrap="square" lIns="67733" tIns="67733" rIns="67733" bIns="67733" numCol="1" anchor="ctr">
              <a:noAutofit/>
            </a:bodyPr>
            <a:lstStyle/>
            <a:p>
              <a:pPr>
                <a:spcBef>
                  <a:spcPts val="4500"/>
                </a:spcBef>
                <a:defRPr sz="2500">
                  <a:latin typeface="Aller Light"/>
                  <a:ea typeface="Aller Light"/>
                  <a:cs typeface="Aller Light"/>
                  <a:sym typeface="Aller Light"/>
                </a:defRPr>
              </a:pPr>
              <a:endParaRPr sz="3333">
                <a:solidFill>
                  <a:schemeClr val="bg1"/>
                </a:solidFill>
                <a:latin typeface="微软雅黑"/>
                <a:ea typeface="微软雅黑"/>
              </a:endParaRPr>
            </a:p>
          </p:txBody>
        </p:sp>
      </p:grpSp>
      <p:grpSp>
        <p:nvGrpSpPr>
          <p:cNvPr id="9" name="Group 12">
            <a:extLst>
              <a:ext uri="{FF2B5EF4-FFF2-40B4-BE49-F238E27FC236}">
                <a16:creationId xmlns:a16="http://schemas.microsoft.com/office/drawing/2014/main" xmlns="" id="{056BC53E-35F1-4F09-9B46-D30E4ABF30FE}"/>
              </a:ext>
            </a:extLst>
          </p:cNvPr>
          <p:cNvGrpSpPr/>
          <p:nvPr/>
        </p:nvGrpSpPr>
        <p:grpSpPr>
          <a:xfrm>
            <a:off x="3647956" y="3270642"/>
            <a:ext cx="1414667" cy="1619124"/>
            <a:chOff x="3563871" y="3199409"/>
            <a:chExt cx="1414666" cy="1619124"/>
          </a:xfrm>
          <a:solidFill>
            <a:schemeClr val="accent4"/>
          </a:solidFill>
        </p:grpSpPr>
        <p:sp>
          <p:nvSpPr>
            <p:cNvPr id="10" name="Shape 1722">
              <a:extLst>
                <a:ext uri="{FF2B5EF4-FFF2-40B4-BE49-F238E27FC236}">
                  <a16:creationId xmlns:a16="http://schemas.microsoft.com/office/drawing/2014/main" xmlns="" id="{786176F9-013D-43EC-AA23-628CBE967B3F}"/>
                </a:ext>
              </a:extLst>
            </p:cNvPr>
            <p:cNvSpPr/>
            <p:nvPr/>
          </p:nvSpPr>
          <p:spPr>
            <a:xfrm rot="8100000">
              <a:off x="3563871" y="3403867"/>
              <a:ext cx="1414666" cy="1414666"/>
            </a:xfrm>
            <a:prstGeom prst="roundRect">
              <a:avLst>
                <a:gd name="adj" fmla="val 15000"/>
              </a:avLst>
            </a:prstGeom>
            <a:noFill/>
            <a:ln w="12700">
              <a:solidFill>
                <a:schemeClr val="bg1"/>
              </a:solidFill>
              <a:miter lim="400000"/>
            </a:ln>
          </p:spPr>
          <p:txBody>
            <a:bodyPr lIns="67733" tIns="67733" rIns="67733" bIns="67733" anchor="ctr"/>
            <a:lstStyle/>
            <a:p>
              <a:pPr>
                <a:spcBef>
                  <a:spcPts val="4500"/>
                </a:spcBef>
                <a:defRPr sz="2500">
                  <a:latin typeface="Aller Light"/>
                  <a:ea typeface="Aller Light"/>
                  <a:cs typeface="Aller Light"/>
                  <a:sym typeface="Aller Light"/>
                </a:defRPr>
              </a:pPr>
              <a:endParaRPr sz="3333">
                <a:solidFill>
                  <a:schemeClr val="bg1"/>
                </a:solidFill>
                <a:latin typeface="微软雅黑"/>
                <a:ea typeface="微软雅黑"/>
              </a:endParaRPr>
            </a:p>
          </p:txBody>
        </p:sp>
        <p:sp>
          <p:nvSpPr>
            <p:cNvPr id="11" name="Shape 1729">
              <a:extLst>
                <a:ext uri="{FF2B5EF4-FFF2-40B4-BE49-F238E27FC236}">
                  <a16:creationId xmlns:a16="http://schemas.microsoft.com/office/drawing/2014/main" xmlns="" id="{0EFE54FE-12FD-4B84-BFAE-08B03D2E2FE2}"/>
                </a:ext>
              </a:extLst>
            </p:cNvPr>
            <p:cNvSpPr/>
            <p:nvPr/>
          </p:nvSpPr>
          <p:spPr>
            <a:xfrm rot="8100000">
              <a:off x="3563871" y="3199409"/>
              <a:ext cx="1414666" cy="1414667"/>
            </a:xfrm>
            <a:prstGeom prst="roundRect">
              <a:avLst>
                <a:gd name="adj" fmla="val 15000"/>
              </a:avLst>
            </a:prstGeom>
            <a:solidFill>
              <a:schemeClr val="bg1"/>
            </a:solidFill>
            <a:ln w="38100" cap="flat">
              <a:solidFill>
                <a:schemeClr val="bg1"/>
              </a:solidFill>
              <a:miter lim="400000"/>
            </a:ln>
            <a:effectLst>
              <a:outerShdw blurRad="127000" dist="38100" dir="8100000" algn="tr" rotWithShape="0">
                <a:prstClr val="black">
                  <a:alpha val="40000"/>
                </a:prstClr>
              </a:outerShdw>
            </a:effectLst>
          </p:spPr>
          <p:txBody>
            <a:bodyPr wrap="square" lIns="67733" tIns="67733" rIns="67733" bIns="67733" numCol="1" anchor="ctr">
              <a:noAutofit/>
            </a:bodyPr>
            <a:lstStyle/>
            <a:p>
              <a:pPr>
                <a:spcBef>
                  <a:spcPts val="4500"/>
                </a:spcBef>
                <a:defRPr sz="2500">
                  <a:latin typeface="Aller Light"/>
                  <a:ea typeface="Aller Light"/>
                  <a:cs typeface="Aller Light"/>
                  <a:sym typeface="Aller Light"/>
                </a:defRPr>
              </a:pPr>
              <a:endParaRPr sz="3333" dirty="0">
                <a:solidFill>
                  <a:schemeClr val="bg1"/>
                </a:solidFill>
                <a:latin typeface="微软雅黑"/>
                <a:ea typeface="微软雅黑"/>
              </a:endParaRPr>
            </a:p>
          </p:txBody>
        </p:sp>
      </p:grpSp>
      <p:grpSp>
        <p:nvGrpSpPr>
          <p:cNvPr id="12" name="Group 11">
            <a:extLst>
              <a:ext uri="{FF2B5EF4-FFF2-40B4-BE49-F238E27FC236}">
                <a16:creationId xmlns:a16="http://schemas.microsoft.com/office/drawing/2014/main" xmlns="" id="{CE882103-C055-457F-BBBA-41CF0595BC80}"/>
              </a:ext>
            </a:extLst>
          </p:cNvPr>
          <p:cNvGrpSpPr/>
          <p:nvPr/>
        </p:nvGrpSpPr>
        <p:grpSpPr>
          <a:xfrm>
            <a:off x="1763595" y="3062299"/>
            <a:ext cx="1414667" cy="1619124"/>
            <a:chOff x="1743076" y="2991066"/>
            <a:chExt cx="1414666" cy="1619124"/>
          </a:xfrm>
          <a:solidFill>
            <a:srgbClr val="484578"/>
          </a:solidFill>
        </p:grpSpPr>
        <p:sp>
          <p:nvSpPr>
            <p:cNvPr id="13" name="Shape 1721">
              <a:extLst>
                <a:ext uri="{FF2B5EF4-FFF2-40B4-BE49-F238E27FC236}">
                  <a16:creationId xmlns:a16="http://schemas.microsoft.com/office/drawing/2014/main" xmlns="" id="{25CF47DE-D56C-42EE-BBB5-578666FC6046}"/>
                </a:ext>
              </a:extLst>
            </p:cNvPr>
            <p:cNvSpPr/>
            <p:nvPr/>
          </p:nvSpPr>
          <p:spPr>
            <a:xfrm rot="18900000">
              <a:off x="1743076" y="2991066"/>
              <a:ext cx="1414666" cy="1414666"/>
            </a:xfrm>
            <a:prstGeom prst="roundRect">
              <a:avLst>
                <a:gd name="adj" fmla="val 15000"/>
              </a:avLst>
            </a:prstGeom>
            <a:noFill/>
            <a:ln w="12700">
              <a:solidFill>
                <a:schemeClr val="bg1"/>
              </a:solidFill>
              <a:miter lim="400000"/>
            </a:ln>
          </p:spPr>
          <p:txBody>
            <a:bodyPr lIns="67733" tIns="67733" rIns="67733" bIns="67733" anchor="ctr"/>
            <a:lstStyle/>
            <a:p>
              <a:pPr>
                <a:spcBef>
                  <a:spcPts val="4500"/>
                </a:spcBef>
                <a:defRPr sz="2500">
                  <a:latin typeface="Aller Light"/>
                  <a:ea typeface="Aller Light"/>
                  <a:cs typeface="Aller Light"/>
                  <a:sym typeface="Aller Light"/>
                </a:defRPr>
              </a:pPr>
              <a:endParaRPr sz="3333">
                <a:solidFill>
                  <a:schemeClr val="bg1"/>
                </a:solidFill>
                <a:latin typeface="微软雅黑"/>
                <a:ea typeface="微软雅黑"/>
              </a:endParaRPr>
            </a:p>
          </p:txBody>
        </p:sp>
        <p:sp>
          <p:nvSpPr>
            <p:cNvPr id="14" name="Shape 1732">
              <a:extLst>
                <a:ext uri="{FF2B5EF4-FFF2-40B4-BE49-F238E27FC236}">
                  <a16:creationId xmlns:a16="http://schemas.microsoft.com/office/drawing/2014/main" xmlns="" id="{093956A0-028A-435B-949B-B59CDC7BC753}"/>
                </a:ext>
              </a:extLst>
            </p:cNvPr>
            <p:cNvSpPr/>
            <p:nvPr/>
          </p:nvSpPr>
          <p:spPr>
            <a:xfrm rot="18900000">
              <a:off x="1743076" y="3195523"/>
              <a:ext cx="1414666" cy="1414667"/>
            </a:xfrm>
            <a:prstGeom prst="roundRect">
              <a:avLst>
                <a:gd name="adj" fmla="val 15000"/>
              </a:avLst>
            </a:prstGeom>
            <a:solidFill>
              <a:schemeClr val="bg1"/>
            </a:solidFill>
            <a:ln w="50800" cap="flat">
              <a:solidFill>
                <a:schemeClr val="bg1"/>
              </a:solidFill>
              <a:miter lim="400000"/>
            </a:ln>
            <a:effectLst>
              <a:outerShdw blurRad="127000" dist="38100" dir="8100000" algn="tr" rotWithShape="0">
                <a:prstClr val="black">
                  <a:alpha val="40000"/>
                </a:prstClr>
              </a:outerShdw>
            </a:effectLst>
          </p:spPr>
          <p:txBody>
            <a:bodyPr wrap="square" lIns="67733" tIns="67733" rIns="67733" bIns="67733" numCol="1" anchor="ctr">
              <a:noAutofit/>
            </a:bodyPr>
            <a:lstStyle/>
            <a:p>
              <a:pPr>
                <a:spcBef>
                  <a:spcPts val="4500"/>
                </a:spcBef>
                <a:defRPr sz="2500">
                  <a:latin typeface="Aller Light"/>
                  <a:ea typeface="Aller Light"/>
                  <a:cs typeface="Aller Light"/>
                  <a:sym typeface="Aller Light"/>
                </a:defRPr>
              </a:pPr>
              <a:endParaRPr sz="3333" dirty="0">
                <a:solidFill>
                  <a:schemeClr val="bg1"/>
                </a:solidFill>
                <a:latin typeface="微软雅黑"/>
                <a:ea typeface="微软雅黑"/>
              </a:endParaRPr>
            </a:p>
          </p:txBody>
        </p:sp>
      </p:grpSp>
      <p:grpSp>
        <p:nvGrpSpPr>
          <p:cNvPr id="15" name="Group 15">
            <a:extLst>
              <a:ext uri="{FF2B5EF4-FFF2-40B4-BE49-F238E27FC236}">
                <a16:creationId xmlns:a16="http://schemas.microsoft.com/office/drawing/2014/main" xmlns="" id="{8229C1D5-BB52-40E8-BAA2-3AF5A900AFC9}"/>
              </a:ext>
            </a:extLst>
          </p:cNvPr>
          <p:cNvGrpSpPr/>
          <p:nvPr/>
        </p:nvGrpSpPr>
        <p:grpSpPr>
          <a:xfrm>
            <a:off x="7284023" y="3270642"/>
            <a:ext cx="1414667" cy="1619125"/>
            <a:chOff x="7199937" y="3199409"/>
            <a:chExt cx="1414666" cy="1619125"/>
          </a:xfrm>
          <a:solidFill>
            <a:schemeClr val="accent4"/>
          </a:solidFill>
        </p:grpSpPr>
        <p:sp>
          <p:nvSpPr>
            <p:cNvPr id="16" name="Shape 1724">
              <a:extLst>
                <a:ext uri="{FF2B5EF4-FFF2-40B4-BE49-F238E27FC236}">
                  <a16:creationId xmlns:a16="http://schemas.microsoft.com/office/drawing/2014/main" xmlns="" id="{F94B836C-3DDF-46E6-BECA-6DA31F0D955D}"/>
                </a:ext>
              </a:extLst>
            </p:cNvPr>
            <p:cNvSpPr/>
            <p:nvPr/>
          </p:nvSpPr>
          <p:spPr>
            <a:xfrm rot="8100000">
              <a:off x="7199937" y="3403868"/>
              <a:ext cx="1414666" cy="1414666"/>
            </a:xfrm>
            <a:prstGeom prst="roundRect">
              <a:avLst>
                <a:gd name="adj" fmla="val 15000"/>
              </a:avLst>
            </a:prstGeom>
            <a:noFill/>
            <a:ln w="12700">
              <a:solidFill>
                <a:schemeClr val="bg1"/>
              </a:solidFill>
              <a:miter lim="400000"/>
            </a:ln>
          </p:spPr>
          <p:txBody>
            <a:bodyPr lIns="67733" tIns="67733" rIns="67733" bIns="67733" anchor="ctr"/>
            <a:lstStyle/>
            <a:p>
              <a:pPr>
                <a:spcBef>
                  <a:spcPts val="4500"/>
                </a:spcBef>
                <a:defRPr sz="2500">
                  <a:latin typeface="Aller Light"/>
                  <a:ea typeface="Aller Light"/>
                  <a:cs typeface="Aller Light"/>
                  <a:sym typeface="Aller Light"/>
                </a:defRPr>
              </a:pPr>
              <a:endParaRPr sz="3333">
                <a:solidFill>
                  <a:schemeClr val="bg1"/>
                </a:solidFill>
                <a:latin typeface="微软雅黑"/>
                <a:ea typeface="微软雅黑"/>
              </a:endParaRPr>
            </a:p>
          </p:txBody>
        </p:sp>
        <p:sp>
          <p:nvSpPr>
            <p:cNvPr id="17" name="Shape 1735">
              <a:extLst>
                <a:ext uri="{FF2B5EF4-FFF2-40B4-BE49-F238E27FC236}">
                  <a16:creationId xmlns:a16="http://schemas.microsoft.com/office/drawing/2014/main" xmlns="" id="{F29DF667-310F-46E2-8645-441D17532C92}"/>
                </a:ext>
              </a:extLst>
            </p:cNvPr>
            <p:cNvSpPr/>
            <p:nvPr/>
          </p:nvSpPr>
          <p:spPr>
            <a:xfrm rot="8100000">
              <a:off x="7199937" y="3199409"/>
              <a:ext cx="1414666" cy="1414667"/>
            </a:xfrm>
            <a:prstGeom prst="roundRect">
              <a:avLst>
                <a:gd name="adj" fmla="val 15000"/>
              </a:avLst>
            </a:prstGeom>
            <a:solidFill>
              <a:schemeClr val="bg1"/>
            </a:solidFill>
            <a:ln w="38100" cap="flat">
              <a:solidFill>
                <a:schemeClr val="bg1"/>
              </a:solidFill>
              <a:miter lim="400000"/>
            </a:ln>
            <a:effectLst>
              <a:outerShdw blurRad="127000" dist="38100" dir="8100000" algn="tr" rotWithShape="0">
                <a:prstClr val="black">
                  <a:alpha val="40000"/>
                </a:prstClr>
              </a:outerShdw>
            </a:effectLst>
          </p:spPr>
          <p:txBody>
            <a:bodyPr wrap="square" lIns="67733" tIns="67733" rIns="67733" bIns="67733" numCol="1" anchor="ctr">
              <a:noAutofit/>
            </a:bodyPr>
            <a:lstStyle/>
            <a:p>
              <a:pPr>
                <a:spcBef>
                  <a:spcPts val="4500"/>
                </a:spcBef>
                <a:defRPr sz="2500">
                  <a:latin typeface="Aller Light"/>
                  <a:ea typeface="Aller Light"/>
                  <a:cs typeface="Aller Light"/>
                  <a:sym typeface="Aller Light"/>
                </a:defRPr>
              </a:pPr>
              <a:endParaRPr sz="3333">
                <a:solidFill>
                  <a:schemeClr val="bg1"/>
                </a:solidFill>
                <a:latin typeface="微软雅黑"/>
                <a:ea typeface="微软雅黑"/>
              </a:endParaRPr>
            </a:p>
          </p:txBody>
        </p:sp>
      </p:grpSp>
      <p:grpSp>
        <p:nvGrpSpPr>
          <p:cNvPr id="18" name="Group 16">
            <a:extLst>
              <a:ext uri="{FF2B5EF4-FFF2-40B4-BE49-F238E27FC236}">
                <a16:creationId xmlns:a16="http://schemas.microsoft.com/office/drawing/2014/main" xmlns="" id="{825875B4-C92F-435B-ABEB-070941D87147}"/>
              </a:ext>
            </a:extLst>
          </p:cNvPr>
          <p:cNvGrpSpPr/>
          <p:nvPr/>
        </p:nvGrpSpPr>
        <p:grpSpPr>
          <a:xfrm>
            <a:off x="9099295" y="3062299"/>
            <a:ext cx="1414667" cy="1619124"/>
            <a:chOff x="9015209" y="2991066"/>
            <a:chExt cx="1414666" cy="1619124"/>
          </a:xfrm>
          <a:solidFill>
            <a:schemeClr val="accent4"/>
          </a:solidFill>
        </p:grpSpPr>
        <p:sp>
          <p:nvSpPr>
            <p:cNvPr id="19" name="Shape 1725">
              <a:extLst>
                <a:ext uri="{FF2B5EF4-FFF2-40B4-BE49-F238E27FC236}">
                  <a16:creationId xmlns:a16="http://schemas.microsoft.com/office/drawing/2014/main" xmlns="" id="{34B94B4F-914A-46C6-95AC-998A3051F3A2}"/>
                </a:ext>
              </a:extLst>
            </p:cNvPr>
            <p:cNvSpPr/>
            <p:nvPr/>
          </p:nvSpPr>
          <p:spPr>
            <a:xfrm rot="18900000">
              <a:off x="9015209" y="2991066"/>
              <a:ext cx="1414666" cy="1414666"/>
            </a:xfrm>
            <a:prstGeom prst="roundRect">
              <a:avLst>
                <a:gd name="adj" fmla="val 15000"/>
              </a:avLst>
            </a:prstGeom>
            <a:noFill/>
            <a:ln w="12700">
              <a:solidFill>
                <a:schemeClr val="bg1"/>
              </a:solidFill>
              <a:miter lim="400000"/>
            </a:ln>
          </p:spPr>
          <p:txBody>
            <a:bodyPr lIns="67733" tIns="67733" rIns="67733" bIns="67733" anchor="ctr"/>
            <a:lstStyle/>
            <a:p>
              <a:pPr>
                <a:spcBef>
                  <a:spcPts val="4500"/>
                </a:spcBef>
                <a:defRPr sz="2500">
                  <a:latin typeface="Aller Light"/>
                  <a:ea typeface="Aller Light"/>
                  <a:cs typeface="Aller Light"/>
                  <a:sym typeface="Aller Light"/>
                </a:defRPr>
              </a:pPr>
              <a:endParaRPr sz="3333">
                <a:solidFill>
                  <a:schemeClr val="bg1"/>
                </a:solidFill>
                <a:latin typeface="微软雅黑"/>
                <a:ea typeface="微软雅黑"/>
              </a:endParaRPr>
            </a:p>
          </p:txBody>
        </p:sp>
        <p:sp>
          <p:nvSpPr>
            <p:cNvPr id="20" name="Shape 1738">
              <a:extLst>
                <a:ext uri="{FF2B5EF4-FFF2-40B4-BE49-F238E27FC236}">
                  <a16:creationId xmlns:a16="http://schemas.microsoft.com/office/drawing/2014/main" xmlns="" id="{52D725F6-7297-418B-9300-1DF111C40724}"/>
                </a:ext>
              </a:extLst>
            </p:cNvPr>
            <p:cNvSpPr/>
            <p:nvPr/>
          </p:nvSpPr>
          <p:spPr>
            <a:xfrm rot="18900000">
              <a:off x="9015209" y="3195523"/>
              <a:ext cx="1414666" cy="1414667"/>
            </a:xfrm>
            <a:prstGeom prst="roundRect">
              <a:avLst>
                <a:gd name="adj" fmla="val 15000"/>
              </a:avLst>
            </a:prstGeom>
            <a:solidFill>
              <a:schemeClr val="bg1"/>
            </a:solidFill>
            <a:ln w="38100" cap="flat">
              <a:solidFill>
                <a:schemeClr val="bg1"/>
              </a:solidFill>
              <a:miter lim="400000"/>
            </a:ln>
            <a:effectLst>
              <a:outerShdw blurRad="127000" dist="38100" dir="8100000" algn="tr" rotWithShape="0">
                <a:prstClr val="black">
                  <a:alpha val="40000"/>
                </a:prstClr>
              </a:outerShdw>
            </a:effectLst>
          </p:spPr>
          <p:txBody>
            <a:bodyPr wrap="square" lIns="67733" tIns="67733" rIns="67733" bIns="67733" numCol="1" anchor="ctr">
              <a:noAutofit/>
            </a:bodyPr>
            <a:lstStyle/>
            <a:p>
              <a:pPr>
                <a:spcBef>
                  <a:spcPts val="4500"/>
                </a:spcBef>
                <a:defRPr sz="2500">
                  <a:latin typeface="Aller Light"/>
                  <a:ea typeface="Aller Light"/>
                  <a:cs typeface="Aller Light"/>
                  <a:sym typeface="Aller Light"/>
                </a:defRPr>
              </a:pPr>
              <a:endParaRPr sz="3333" dirty="0">
                <a:solidFill>
                  <a:schemeClr val="bg1"/>
                </a:solidFill>
                <a:latin typeface="微软雅黑"/>
                <a:ea typeface="微软雅黑"/>
              </a:endParaRPr>
            </a:p>
          </p:txBody>
        </p:sp>
      </p:grpSp>
      <p:sp>
        <p:nvSpPr>
          <p:cNvPr id="21" name="Text Placeholder 4">
            <a:extLst>
              <a:ext uri="{FF2B5EF4-FFF2-40B4-BE49-F238E27FC236}">
                <a16:creationId xmlns:a16="http://schemas.microsoft.com/office/drawing/2014/main" xmlns="" id="{99AEAC6B-B2D9-4F22-9DE5-AF0125F43FB0}"/>
              </a:ext>
            </a:extLst>
          </p:cNvPr>
          <p:cNvSpPr txBox="1">
            <a:spLocks/>
          </p:cNvSpPr>
          <p:nvPr/>
        </p:nvSpPr>
        <p:spPr>
          <a:xfrm>
            <a:off x="1865519" y="3840206"/>
            <a:ext cx="1210819" cy="267765"/>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600" b="1" dirty="0">
                <a:solidFill>
                  <a:srgbClr val="00075A"/>
                </a:solidFill>
                <a:latin typeface="微软雅黑"/>
                <a:ea typeface="微软雅黑"/>
              </a:rPr>
              <a:t>融资计划</a:t>
            </a:r>
            <a:endParaRPr lang="en-GB" altLang="zh-CN" sz="1600" b="1" dirty="0">
              <a:solidFill>
                <a:srgbClr val="00075A"/>
              </a:solidFill>
              <a:latin typeface="微软雅黑"/>
              <a:ea typeface="微软雅黑"/>
            </a:endParaRPr>
          </a:p>
        </p:txBody>
      </p:sp>
      <p:sp>
        <p:nvSpPr>
          <p:cNvPr id="22" name="Text Placeholder 4">
            <a:extLst>
              <a:ext uri="{FF2B5EF4-FFF2-40B4-BE49-F238E27FC236}">
                <a16:creationId xmlns:a16="http://schemas.microsoft.com/office/drawing/2014/main" xmlns="" id="{6F95E14F-6340-46A1-8DF3-589EC1483286}"/>
              </a:ext>
            </a:extLst>
          </p:cNvPr>
          <p:cNvSpPr txBox="1">
            <a:spLocks/>
          </p:cNvSpPr>
          <p:nvPr/>
        </p:nvSpPr>
        <p:spPr>
          <a:xfrm>
            <a:off x="3747117" y="3840206"/>
            <a:ext cx="1210819" cy="267765"/>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600" b="1" dirty="0">
                <a:solidFill>
                  <a:srgbClr val="00075A"/>
                </a:solidFill>
                <a:latin typeface="微软雅黑"/>
                <a:ea typeface="微软雅黑"/>
              </a:rPr>
              <a:t>融资计划</a:t>
            </a:r>
            <a:endParaRPr lang="en-GB" altLang="zh-CN" sz="1600" b="1" dirty="0">
              <a:solidFill>
                <a:srgbClr val="00075A"/>
              </a:solidFill>
              <a:latin typeface="微软雅黑"/>
              <a:ea typeface="微软雅黑"/>
            </a:endParaRPr>
          </a:p>
        </p:txBody>
      </p:sp>
      <p:sp>
        <p:nvSpPr>
          <p:cNvPr id="23" name="Text Placeholder 4">
            <a:extLst>
              <a:ext uri="{FF2B5EF4-FFF2-40B4-BE49-F238E27FC236}">
                <a16:creationId xmlns:a16="http://schemas.microsoft.com/office/drawing/2014/main" xmlns="" id="{0F84EED2-CEFF-4FFA-B6AC-7D0DC86C9CFC}"/>
              </a:ext>
            </a:extLst>
          </p:cNvPr>
          <p:cNvSpPr txBox="1">
            <a:spLocks/>
          </p:cNvSpPr>
          <p:nvPr/>
        </p:nvSpPr>
        <p:spPr>
          <a:xfrm>
            <a:off x="5564439" y="3840206"/>
            <a:ext cx="1210819" cy="267765"/>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600" b="1" dirty="0">
                <a:solidFill>
                  <a:srgbClr val="00075A"/>
                </a:solidFill>
                <a:latin typeface="微软雅黑"/>
                <a:ea typeface="微软雅黑"/>
              </a:rPr>
              <a:t>融资计划</a:t>
            </a:r>
            <a:endParaRPr lang="en-GB" altLang="zh-CN" sz="1600" b="1" dirty="0">
              <a:solidFill>
                <a:srgbClr val="00075A"/>
              </a:solidFill>
              <a:latin typeface="微软雅黑"/>
              <a:ea typeface="微软雅黑"/>
            </a:endParaRPr>
          </a:p>
        </p:txBody>
      </p:sp>
      <p:sp>
        <p:nvSpPr>
          <p:cNvPr id="24" name="Text Placeholder 4">
            <a:extLst>
              <a:ext uri="{FF2B5EF4-FFF2-40B4-BE49-F238E27FC236}">
                <a16:creationId xmlns:a16="http://schemas.microsoft.com/office/drawing/2014/main" xmlns="" id="{B5632B33-7323-4C8A-843C-36B11FCFCFD1}"/>
              </a:ext>
            </a:extLst>
          </p:cNvPr>
          <p:cNvSpPr txBox="1">
            <a:spLocks/>
          </p:cNvSpPr>
          <p:nvPr/>
        </p:nvSpPr>
        <p:spPr>
          <a:xfrm>
            <a:off x="7382471" y="3840206"/>
            <a:ext cx="1210819" cy="267765"/>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600" b="1" dirty="0">
                <a:solidFill>
                  <a:srgbClr val="00075A"/>
                </a:solidFill>
                <a:latin typeface="微软雅黑"/>
                <a:ea typeface="微软雅黑"/>
              </a:rPr>
              <a:t>融资计划</a:t>
            </a:r>
            <a:endParaRPr lang="en-GB" altLang="zh-CN" sz="1600" b="1" dirty="0">
              <a:solidFill>
                <a:srgbClr val="00075A"/>
              </a:solidFill>
              <a:latin typeface="微软雅黑"/>
              <a:ea typeface="微软雅黑"/>
            </a:endParaRPr>
          </a:p>
        </p:txBody>
      </p:sp>
      <p:sp>
        <p:nvSpPr>
          <p:cNvPr id="25" name="Text Placeholder 4">
            <a:extLst>
              <a:ext uri="{FF2B5EF4-FFF2-40B4-BE49-F238E27FC236}">
                <a16:creationId xmlns:a16="http://schemas.microsoft.com/office/drawing/2014/main" xmlns="" id="{24328DA0-E2B8-47C5-905F-7E1AB54E2D26}"/>
              </a:ext>
            </a:extLst>
          </p:cNvPr>
          <p:cNvSpPr txBox="1">
            <a:spLocks/>
          </p:cNvSpPr>
          <p:nvPr/>
        </p:nvSpPr>
        <p:spPr>
          <a:xfrm>
            <a:off x="9201219" y="3840206"/>
            <a:ext cx="1210819" cy="267765"/>
          </a:xfrm>
          <a:prstGeom prst="rect">
            <a:avLst/>
          </a:prstGeom>
        </p:spPr>
        <p:txBody>
          <a:bodyPr anchor="ctr">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zh-CN" altLang="en-US" sz="1600" b="1" dirty="0">
                <a:solidFill>
                  <a:srgbClr val="00075A"/>
                </a:solidFill>
                <a:latin typeface="微软雅黑"/>
                <a:ea typeface="微软雅黑"/>
              </a:rPr>
              <a:t>融资计划</a:t>
            </a:r>
            <a:endParaRPr lang="en-GB" altLang="zh-CN" sz="1600" b="1" dirty="0">
              <a:solidFill>
                <a:srgbClr val="00075A"/>
              </a:solidFill>
              <a:latin typeface="微软雅黑"/>
              <a:ea typeface="微软雅黑"/>
            </a:endParaRPr>
          </a:p>
        </p:txBody>
      </p:sp>
      <p:sp>
        <p:nvSpPr>
          <p:cNvPr id="26" name="TextBox 43">
            <a:extLst>
              <a:ext uri="{FF2B5EF4-FFF2-40B4-BE49-F238E27FC236}">
                <a16:creationId xmlns:a16="http://schemas.microsoft.com/office/drawing/2014/main" xmlns="" id="{D744BBF9-6674-4D6D-8FC3-1CE405907667}"/>
              </a:ext>
            </a:extLst>
          </p:cNvPr>
          <p:cNvSpPr txBox="1"/>
          <p:nvPr/>
        </p:nvSpPr>
        <p:spPr>
          <a:xfrm>
            <a:off x="1379553" y="1747261"/>
            <a:ext cx="2328369" cy="984629"/>
          </a:xfrm>
          <a:prstGeom prst="rect">
            <a:avLst/>
          </a:prstGeom>
          <a:noFill/>
        </p:spPr>
        <p:txBody>
          <a:bodyPr wrap="square" lIns="0" tIns="0" rIns="0" bIns="0" rtlCol="0">
            <a:spAutoFit/>
          </a:bodyPr>
          <a:lstStyle/>
          <a:p>
            <a:pPr algn="just">
              <a:lnSpc>
                <a:spcPct val="120000"/>
              </a:lnSpc>
            </a:pPr>
            <a:r>
              <a:rPr lang="zh-CN" altLang="en-US" sz="1333" dirty="0">
                <a:solidFill>
                  <a:schemeClr val="bg1"/>
                </a:solidFill>
                <a:latin typeface="微软雅黑"/>
                <a:ea typeface="微软雅黑"/>
              </a:rPr>
              <a:t>详写内容</a:t>
            </a:r>
            <a:r>
              <a:rPr lang="en-US" altLang="zh-CN" sz="1333" dirty="0">
                <a:solidFill>
                  <a:schemeClr val="bg1"/>
                </a:solidFill>
                <a:latin typeface="微软雅黑"/>
                <a:ea typeface="微软雅黑"/>
              </a:rPr>
              <a:t>……</a:t>
            </a:r>
            <a:r>
              <a:rPr lang="zh-CN" altLang="en-US" sz="1333" dirty="0">
                <a:solidFill>
                  <a:schemeClr val="bg1"/>
                </a:solidFill>
                <a:latin typeface="微软雅黑"/>
                <a:ea typeface="微软雅黑"/>
              </a:rPr>
              <a:t>点击输入本栏的具体文字，简明扼要的说明分项内容，此为概念图解，请根据您的具体内容酌情修改。</a:t>
            </a:r>
            <a:endParaRPr lang="en-US" altLang="zh-CN" sz="1333" dirty="0">
              <a:solidFill>
                <a:schemeClr val="bg1"/>
              </a:solidFill>
              <a:latin typeface="微软雅黑"/>
              <a:ea typeface="微软雅黑"/>
            </a:endParaRPr>
          </a:p>
        </p:txBody>
      </p:sp>
      <p:sp>
        <p:nvSpPr>
          <p:cNvPr id="27" name="TextBox 44">
            <a:extLst>
              <a:ext uri="{FF2B5EF4-FFF2-40B4-BE49-F238E27FC236}">
                <a16:creationId xmlns:a16="http://schemas.microsoft.com/office/drawing/2014/main" xmlns="" id="{F5E2BA44-29CD-473E-AD3B-87247DDA4049}"/>
              </a:ext>
            </a:extLst>
          </p:cNvPr>
          <p:cNvSpPr txBox="1"/>
          <p:nvPr/>
        </p:nvSpPr>
        <p:spPr>
          <a:xfrm>
            <a:off x="3203756" y="5228424"/>
            <a:ext cx="2328369" cy="984629"/>
          </a:xfrm>
          <a:prstGeom prst="rect">
            <a:avLst/>
          </a:prstGeom>
          <a:noFill/>
        </p:spPr>
        <p:txBody>
          <a:bodyPr wrap="square" lIns="0" tIns="0" rIns="0" bIns="0" rtlCol="0">
            <a:spAutoFit/>
          </a:bodyPr>
          <a:lstStyle/>
          <a:p>
            <a:pPr algn="just">
              <a:lnSpc>
                <a:spcPct val="120000"/>
              </a:lnSpc>
            </a:pPr>
            <a:r>
              <a:rPr lang="zh-CN" altLang="en-US" sz="1333" dirty="0">
                <a:solidFill>
                  <a:schemeClr val="bg1"/>
                </a:solidFill>
                <a:latin typeface="微软雅黑"/>
                <a:ea typeface="微软雅黑"/>
              </a:rPr>
              <a:t>详写内容</a:t>
            </a:r>
            <a:r>
              <a:rPr lang="en-US" altLang="zh-CN" sz="1333" dirty="0">
                <a:solidFill>
                  <a:schemeClr val="bg1"/>
                </a:solidFill>
                <a:latin typeface="微软雅黑"/>
                <a:ea typeface="微软雅黑"/>
              </a:rPr>
              <a:t>……</a:t>
            </a:r>
            <a:r>
              <a:rPr lang="zh-CN" altLang="en-US" sz="1333" dirty="0">
                <a:solidFill>
                  <a:schemeClr val="bg1"/>
                </a:solidFill>
                <a:latin typeface="微软雅黑"/>
                <a:ea typeface="微软雅黑"/>
              </a:rPr>
              <a:t>点击输入本栏的具体文字，简明扼要的说明分项内容，此为概念图解，请根据您的具体内容酌情修改。</a:t>
            </a:r>
            <a:endParaRPr lang="en-US" altLang="zh-CN" sz="1333" dirty="0">
              <a:solidFill>
                <a:schemeClr val="bg1"/>
              </a:solidFill>
              <a:latin typeface="微软雅黑"/>
              <a:ea typeface="微软雅黑"/>
            </a:endParaRPr>
          </a:p>
        </p:txBody>
      </p:sp>
      <p:sp>
        <p:nvSpPr>
          <p:cNvPr id="28" name="TextBox 45">
            <a:extLst>
              <a:ext uri="{FF2B5EF4-FFF2-40B4-BE49-F238E27FC236}">
                <a16:creationId xmlns:a16="http://schemas.microsoft.com/office/drawing/2014/main" xmlns="" id="{AB2732C8-E05A-4855-950D-2CC31FC4DB79}"/>
              </a:ext>
            </a:extLst>
          </p:cNvPr>
          <p:cNvSpPr txBox="1"/>
          <p:nvPr/>
        </p:nvSpPr>
        <p:spPr>
          <a:xfrm>
            <a:off x="5020173" y="1747261"/>
            <a:ext cx="2328369" cy="984629"/>
          </a:xfrm>
          <a:prstGeom prst="rect">
            <a:avLst/>
          </a:prstGeom>
          <a:noFill/>
        </p:spPr>
        <p:txBody>
          <a:bodyPr wrap="square" lIns="0" tIns="0" rIns="0" bIns="0" rtlCol="0">
            <a:spAutoFit/>
          </a:bodyPr>
          <a:lstStyle/>
          <a:p>
            <a:pPr algn="just">
              <a:lnSpc>
                <a:spcPct val="120000"/>
              </a:lnSpc>
            </a:pPr>
            <a:r>
              <a:rPr lang="zh-CN" altLang="en-US" sz="1333" dirty="0">
                <a:solidFill>
                  <a:schemeClr val="bg1"/>
                </a:solidFill>
                <a:latin typeface="微软雅黑"/>
                <a:ea typeface="微软雅黑"/>
              </a:rPr>
              <a:t>详写内容</a:t>
            </a:r>
            <a:r>
              <a:rPr lang="en-US" altLang="zh-CN" sz="1333" dirty="0">
                <a:solidFill>
                  <a:schemeClr val="bg1"/>
                </a:solidFill>
                <a:latin typeface="微软雅黑"/>
                <a:ea typeface="微软雅黑"/>
              </a:rPr>
              <a:t>……</a:t>
            </a:r>
            <a:r>
              <a:rPr lang="zh-CN" altLang="en-US" sz="1333" dirty="0">
                <a:solidFill>
                  <a:schemeClr val="bg1"/>
                </a:solidFill>
                <a:latin typeface="微软雅黑"/>
                <a:ea typeface="微软雅黑"/>
              </a:rPr>
              <a:t>点击输入本栏的具体文字，简明扼要的说明分项内容，此为概念图解，请根据您的具体内容酌情修改。</a:t>
            </a:r>
            <a:endParaRPr lang="en-US" altLang="zh-CN" sz="1333" dirty="0">
              <a:solidFill>
                <a:schemeClr val="bg1"/>
              </a:solidFill>
              <a:latin typeface="微软雅黑"/>
              <a:ea typeface="微软雅黑"/>
            </a:endParaRPr>
          </a:p>
        </p:txBody>
      </p:sp>
      <p:sp>
        <p:nvSpPr>
          <p:cNvPr id="29" name="TextBox 46">
            <a:extLst>
              <a:ext uri="{FF2B5EF4-FFF2-40B4-BE49-F238E27FC236}">
                <a16:creationId xmlns:a16="http://schemas.microsoft.com/office/drawing/2014/main" xmlns="" id="{CE3793DA-8FC8-4C4A-91CB-156D3CAED0DC}"/>
              </a:ext>
            </a:extLst>
          </p:cNvPr>
          <p:cNvSpPr txBox="1"/>
          <p:nvPr/>
        </p:nvSpPr>
        <p:spPr>
          <a:xfrm>
            <a:off x="6837960" y="5228424"/>
            <a:ext cx="2328369" cy="984629"/>
          </a:xfrm>
          <a:prstGeom prst="rect">
            <a:avLst/>
          </a:prstGeom>
          <a:noFill/>
        </p:spPr>
        <p:txBody>
          <a:bodyPr wrap="square" lIns="0" tIns="0" rIns="0" bIns="0" rtlCol="0">
            <a:spAutoFit/>
          </a:bodyPr>
          <a:lstStyle/>
          <a:p>
            <a:pPr algn="just">
              <a:lnSpc>
                <a:spcPct val="120000"/>
              </a:lnSpc>
            </a:pPr>
            <a:r>
              <a:rPr lang="zh-CN" altLang="en-US" sz="1333" dirty="0">
                <a:solidFill>
                  <a:schemeClr val="bg1"/>
                </a:solidFill>
                <a:latin typeface="微软雅黑"/>
                <a:ea typeface="微软雅黑"/>
              </a:rPr>
              <a:t>详写内容</a:t>
            </a:r>
            <a:r>
              <a:rPr lang="en-US" altLang="zh-CN" sz="1333" dirty="0">
                <a:solidFill>
                  <a:schemeClr val="bg1"/>
                </a:solidFill>
                <a:latin typeface="微软雅黑"/>
                <a:ea typeface="微软雅黑"/>
              </a:rPr>
              <a:t>……</a:t>
            </a:r>
            <a:r>
              <a:rPr lang="zh-CN" altLang="en-US" sz="1333" dirty="0">
                <a:solidFill>
                  <a:schemeClr val="bg1"/>
                </a:solidFill>
                <a:latin typeface="微软雅黑"/>
                <a:ea typeface="微软雅黑"/>
              </a:rPr>
              <a:t>点击输入本栏的具体文字，简明扼要的说明分项内容，此为概念图解，请根据您的具体内容酌情修改。</a:t>
            </a:r>
            <a:endParaRPr lang="en-US" altLang="zh-CN" sz="1333" dirty="0">
              <a:solidFill>
                <a:schemeClr val="bg1"/>
              </a:solidFill>
              <a:latin typeface="微软雅黑"/>
              <a:ea typeface="微软雅黑"/>
            </a:endParaRPr>
          </a:p>
        </p:txBody>
      </p:sp>
      <p:sp>
        <p:nvSpPr>
          <p:cNvPr id="30" name="TextBox 47">
            <a:extLst>
              <a:ext uri="{FF2B5EF4-FFF2-40B4-BE49-F238E27FC236}">
                <a16:creationId xmlns:a16="http://schemas.microsoft.com/office/drawing/2014/main" xmlns="" id="{C8EE762C-409C-4518-ADC0-D8E161D29047}"/>
              </a:ext>
            </a:extLst>
          </p:cNvPr>
          <p:cNvSpPr txBox="1"/>
          <p:nvPr/>
        </p:nvSpPr>
        <p:spPr>
          <a:xfrm>
            <a:off x="8636842" y="1747261"/>
            <a:ext cx="2328369" cy="984629"/>
          </a:xfrm>
          <a:prstGeom prst="rect">
            <a:avLst/>
          </a:prstGeom>
          <a:noFill/>
        </p:spPr>
        <p:txBody>
          <a:bodyPr wrap="square" lIns="0" tIns="0" rIns="0" bIns="0" rtlCol="0">
            <a:spAutoFit/>
          </a:bodyPr>
          <a:lstStyle/>
          <a:p>
            <a:pPr algn="just">
              <a:lnSpc>
                <a:spcPct val="120000"/>
              </a:lnSpc>
            </a:pPr>
            <a:r>
              <a:rPr lang="zh-CN" altLang="en-US" sz="1333" dirty="0">
                <a:solidFill>
                  <a:schemeClr val="bg1"/>
                </a:solidFill>
                <a:latin typeface="微软雅黑"/>
                <a:ea typeface="微软雅黑"/>
              </a:rPr>
              <a:t>详写内容</a:t>
            </a:r>
            <a:r>
              <a:rPr lang="en-US" altLang="zh-CN" sz="1333" dirty="0">
                <a:solidFill>
                  <a:schemeClr val="bg1"/>
                </a:solidFill>
                <a:latin typeface="微软雅黑"/>
                <a:ea typeface="微软雅黑"/>
              </a:rPr>
              <a:t>……</a:t>
            </a:r>
            <a:r>
              <a:rPr lang="zh-CN" altLang="en-US" sz="1333" dirty="0">
                <a:solidFill>
                  <a:schemeClr val="bg1"/>
                </a:solidFill>
                <a:latin typeface="微软雅黑"/>
                <a:ea typeface="微软雅黑"/>
              </a:rPr>
              <a:t>点击输入本栏的具体文字，简明扼要的说明分项内容，此为概念图解，请根据您的具体内容酌情修改。</a:t>
            </a:r>
            <a:endParaRPr lang="en-US" altLang="zh-CN" sz="1333" dirty="0">
              <a:solidFill>
                <a:schemeClr val="bg1"/>
              </a:solidFill>
              <a:latin typeface="微软雅黑"/>
              <a:ea typeface="微软雅黑"/>
            </a:endParaRPr>
          </a:p>
        </p:txBody>
      </p:sp>
    </p:spTree>
    <p:extLst>
      <p:ext uri="{BB962C8B-B14F-4D97-AF65-F5344CB8AC3E}">
        <p14:creationId xmlns:p14="http://schemas.microsoft.com/office/powerpoint/2010/main" val="139430360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dissolve">
                                      <p:cBhvr>
                                        <p:cTn id="7" dur="500"/>
                                        <p:tgtEl>
                                          <p:spTgt spid="1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1">
                                            <p:txEl>
                                              <p:pRg st="0" end="0"/>
                                            </p:txEl>
                                          </p:spTgt>
                                        </p:tgtEl>
                                        <p:attrNameLst>
                                          <p:attrName>style.visibility</p:attrName>
                                        </p:attrNameLst>
                                      </p:cBhvr>
                                      <p:to>
                                        <p:strVal val="visible"/>
                                      </p:to>
                                    </p:set>
                                    <p:animEffect transition="in" filter="fade">
                                      <p:cBhvr>
                                        <p:cTn id="10" dur="500"/>
                                        <p:tgtEl>
                                          <p:spTgt spid="21">
                                            <p:txEl>
                                              <p:pRg st="0" end="0"/>
                                            </p:txEl>
                                          </p:spTgt>
                                        </p:tgtEl>
                                      </p:cBhvr>
                                    </p:animEffect>
                                  </p:childTnLst>
                                </p:cTn>
                              </p:par>
                            </p:childTnLst>
                          </p:cTn>
                        </p:par>
                        <p:par>
                          <p:cTn id="11" fill="hold">
                            <p:stCondLst>
                              <p:cond delay="500"/>
                            </p:stCondLst>
                            <p:childTnLst>
                              <p:par>
                                <p:cTn id="12" presetID="18" presetClass="entr" presetSubtype="6" fill="hold" grpId="0" nodeType="afterEffect">
                                  <p:stCondLst>
                                    <p:cond delay="0"/>
                                  </p:stCondLst>
                                  <p:childTnLst>
                                    <p:set>
                                      <p:cBhvr>
                                        <p:cTn id="13" dur="1" fill="hold">
                                          <p:stCondLst>
                                            <p:cond delay="0"/>
                                          </p:stCondLst>
                                        </p:cTn>
                                        <p:tgtEl>
                                          <p:spTgt spid="26"/>
                                        </p:tgtEl>
                                        <p:attrNameLst>
                                          <p:attrName>style.visibility</p:attrName>
                                        </p:attrNameLst>
                                      </p:cBhvr>
                                      <p:to>
                                        <p:strVal val="visible"/>
                                      </p:to>
                                    </p:set>
                                    <p:animEffect transition="in" filter="strips(downRight)">
                                      <p:cBhvr>
                                        <p:cTn id="14" dur="500"/>
                                        <p:tgtEl>
                                          <p:spTgt spid="26"/>
                                        </p:tgtEl>
                                      </p:cBhvr>
                                    </p:animEffect>
                                  </p:childTnLst>
                                </p:cTn>
                              </p:par>
                            </p:childTnLst>
                          </p:cTn>
                        </p:par>
                        <p:par>
                          <p:cTn id="15" fill="hold">
                            <p:stCondLst>
                              <p:cond delay="1000"/>
                            </p:stCondLst>
                            <p:childTnLst>
                              <p:par>
                                <p:cTn id="16" presetID="9" presetClass="entr" presetSubtype="0" fill="hold"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dissolve">
                                      <p:cBhvr>
                                        <p:cTn id="18" dur="500"/>
                                        <p:tgtEl>
                                          <p:spTgt spid="9"/>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2">
                                            <p:txEl>
                                              <p:pRg st="0" end="0"/>
                                            </p:txEl>
                                          </p:spTgt>
                                        </p:tgtEl>
                                        <p:attrNameLst>
                                          <p:attrName>style.visibility</p:attrName>
                                        </p:attrNameLst>
                                      </p:cBhvr>
                                      <p:to>
                                        <p:strVal val="visible"/>
                                      </p:to>
                                    </p:set>
                                    <p:animEffect transition="in" filter="fade">
                                      <p:cBhvr>
                                        <p:cTn id="21" dur="500"/>
                                        <p:tgtEl>
                                          <p:spTgt spid="22">
                                            <p:txEl>
                                              <p:pRg st="0" end="0"/>
                                            </p:txEl>
                                          </p:spTgt>
                                        </p:tgtEl>
                                      </p:cBhvr>
                                    </p:animEffect>
                                  </p:childTnLst>
                                </p:cTn>
                              </p:par>
                            </p:childTnLst>
                          </p:cTn>
                        </p:par>
                        <p:par>
                          <p:cTn id="22" fill="hold">
                            <p:stCondLst>
                              <p:cond delay="1500"/>
                            </p:stCondLst>
                            <p:childTnLst>
                              <p:par>
                                <p:cTn id="23" presetID="18" presetClass="entr" presetSubtype="6"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strips(downRight)">
                                      <p:cBhvr>
                                        <p:cTn id="25" dur="500"/>
                                        <p:tgtEl>
                                          <p:spTgt spid="27"/>
                                        </p:tgtEl>
                                      </p:cBhvr>
                                    </p:animEffect>
                                  </p:childTnLst>
                                </p:cTn>
                              </p:par>
                            </p:childTnLst>
                          </p:cTn>
                        </p:par>
                        <p:par>
                          <p:cTn id="26" fill="hold">
                            <p:stCondLst>
                              <p:cond delay="2000"/>
                            </p:stCondLst>
                            <p:childTnLst>
                              <p:par>
                                <p:cTn id="27" presetID="9" presetClass="entr" presetSubtype="0"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dissolve">
                                      <p:cBhvr>
                                        <p:cTn id="29" dur="500"/>
                                        <p:tgtEl>
                                          <p:spTgt spid="6"/>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3">
                                            <p:txEl>
                                              <p:pRg st="0" end="0"/>
                                            </p:txEl>
                                          </p:spTgt>
                                        </p:tgtEl>
                                        <p:attrNameLst>
                                          <p:attrName>style.visibility</p:attrName>
                                        </p:attrNameLst>
                                      </p:cBhvr>
                                      <p:to>
                                        <p:strVal val="visible"/>
                                      </p:to>
                                    </p:set>
                                    <p:animEffect transition="in" filter="fade">
                                      <p:cBhvr>
                                        <p:cTn id="32" dur="500"/>
                                        <p:tgtEl>
                                          <p:spTgt spid="23">
                                            <p:txEl>
                                              <p:pRg st="0" end="0"/>
                                            </p:txEl>
                                          </p:spTgt>
                                        </p:tgtEl>
                                      </p:cBhvr>
                                    </p:animEffect>
                                  </p:childTnLst>
                                </p:cTn>
                              </p:par>
                            </p:childTnLst>
                          </p:cTn>
                        </p:par>
                        <p:par>
                          <p:cTn id="33" fill="hold">
                            <p:stCondLst>
                              <p:cond delay="2500"/>
                            </p:stCondLst>
                            <p:childTnLst>
                              <p:par>
                                <p:cTn id="34" presetID="18" presetClass="entr" presetSubtype="6" fill="hold" grpId="0" nodeType="after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strips(downRight)">
                                      <p:cBhvr>
                                        <p:cTn id="36" dur="500"/>
                                        <p:tgtEl>
                                          <p:spTgt spid="28"/>
                                        </p:tgtEl>
                                      </p:cBhvr>
                                    </p:animEffect>
                                  </p:childTnLst>
                                </p:cTn>
                              </p:par>
                            </p:childTnLst>
                          </p:cTn>
                        </p:par>
                        <p:par>
                          <p:cTn id="37" fill="hold">
                            <p:stCondLst>
                              <p:cond delay="3000"/>
                            </p:stCondLst>
                            <p:childTnLst>
                              <p:par>
                                <p:cTn id="38" presetID="9" presetClass="entr" presetSubtype="0" fill="hold" nodeType="after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dissolve">
                                      <p:cBhvr>
                                        <p:cTn id="40" dur="500"/>
                                        <p:tgtEl>
                                          <p:spTgt spid="15"/>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24">
                                            <p:txEl>
                                              <p:pRg st="0" end="0"/>
                                            </p:txEl>
                                          </p:spTgt>
                                        </p:tgtEl>
                                        <p:attrNameLst>
                                          <p:attrName>style.visibility</p:attrName>
                                        </p:attrNameLst>
                                      </p:cBhvr>
                                      <p:to>
                                        <p:strVal val="visible"/>
                                      </p:to>
                                    </p:set>
                                    <p:animEffect transition="in" filter="fade">
                                      <p:cBhvr>
                                        <p:cTn id="43" dur="500"/>
                                        <p:tgtEl>
                                          <p:spTgt spid="24">
                                            <p:txEl>
                                              <p:pRg st="0" end="0"/>
                                            </p:txEl>
                                          </p:spTgt>
                                        </p:tgtEl>
                                      </p:cBhvr>
                                    </p:animEffect>
                                  </p:childTnLst>
                                </p:cTn>
                              </p:par>
                            </p:childTnLst>
                          </p:cTn>
                        </p:par>
                        <p:par>
                          <p:cTn id="44" fill="hold">
                            <p:stCondLst>
                              <p:cond delay="3500"/>
                            </p:stCondLst>
                            <p:childTnLst>
                              <p:par>
                                <p:cTn id="45" presetID="18" presetClass="entr" presetSubtype="6" fill="hold" grpId="0" nodeType="after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strips(downRight)">
                                      <p:cBhvr>
                                        <p:cTn id="47" dur="500"/>
                                        <p:tgtEl>
                                          <p:spTgt spid="29"/>
                                        </p:tgtEl>
                                      </p:cBhvr>
                                    </p:animEffect>
                                  </p:childTnLst>
                                </p:cTn>
                              </p:par>
                            </p:childTnLst>
                          </p:cTn>
                        </p:par>
                        <p:par>
                          <p:cTn id="48" fill="hold">
                            <p:stCondLst>
                              <p:cond delay="4000"/>
                            </p:stCondLst>
                            <p:childTnLst>
                              <p:par>
                                <p:cTn id="49" presetID="9" presetClass="entr" presetSubtype="0" fill="hold" nodeType="after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dissolve">
                                      <p:cBhvr>
                                        <p:cTn id="51" dur="500"/>
                                        <p:tgtEl>
                                          <p:spTgt spid="18"/>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5">
                                            <p:txEl>
                                              <p:pRg st="0" end="0"/>
                                            </p:txEl>
                                          </p:spTgt>
                                        </p:tgtEl>
                                        <p:attrNameLst>
                                          <p:attrName>style.visibility</p:attrName>
                                        </p:attrNameLst>
                                      </p:cBhvr>
                                      <p:to>
                                        <p:strVal val="visible"/>
                                      </p:to>
                                    </p:set>
                                    <p:animEffect transition="in" filter="fade">
                                      <p:cBhvr>
                                        <p:cTn id="54" dur="500"/>
                                        <p:tgtEl>
                                          <p:spTgt spid="25">
                                            <p:txEl>
                                              <p:pRg st="0" end="0"/>
                                            </p:txEl>
                                          </p:spTgt>
                                        </p:tgtEl>
                                      </p:cBhvr>
                                    </p:animEffect>
                                  </p:childTnLst>
                                </p:cTn>
                              </p:par>
                            </p:childTnLst>
                          </p:cTn>
                        </p:par>
                        <p:par>
                          <p:cTn id="55" fill="hold">
                            <p:stCondLst>
                              <p:cond delay="4500"/>
                            </p:stCondLst>
                            <p:childTnLst>
                              <p:par>
                                <p:cTn id="56" presetID="18" presetClass="entr" presetSubtype="6" fill="hold" grpId="0" nodeType="afterEffect">
                                  <p:stCondLst>
                                    <p:cond delay="0"/>
                                  </p:stCondLst>
                                  <p:childTnLst>
                                    <p:set>
                                      <p:cBhvr>
                                        <p:cTn id="57" dur="1" fill="hold">
                                          <p:stCondLst>
                                            <p:cond delay="0"/>
                                          </p:stCondLst>
                                        </p:cTn>
                                        <p:tgtEl>
                                          <p:spTgt spid="30"/>
                                        </p:tgtEl>
                                        <p:attrNameLst>
                                          <p:attrName>style.visibility</p:attrName>
                                        </p:attrNameLst>
                                      </p:cBhvr>
                                      <p:to>
                                        <p:strVal val="visible"/>
                                      </p:to>
                                    </p:set>
                                    <p:animEffect transition="in" filter="strips(downRight)">
                                      <p:cBhvr>
                                        <p:cTn id="5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build="p"/>
      <p:bldP spid="22" grpId="0" build="p"/>
      <p:bldP spid="23" grpId="0" build="p"/>
      <p:bldP spid="24" grpId="0" build="p"/>
      <p:bldP spid="25" grpId="0" build="p"/>
      <p:bldP spid="26" grpId="0"/>
      <p:bldP spid="27" grpId="0"/>
      <p:bldP spid="28" grpId="0"/>
      <p:bldP spid="29" grpId="0"/>
      <p:bldP spid="3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xmlns="" id="{37C2CC19-126D-4657-AC4C-CDA831F07137}"/>
              </a:ext>
            </a:extLst>
          </p:cNvPr>
          <p:cNvSpPr txBox="1">
            <a:spLocks/>
          </p:cNvSpPr>
          <p:nvPr/>
        </p:nvSpPr>
        <p:spPr>
          <a:xfrm>
            <a:off x="677288" y="546636"/>
            <a:ext cx="3589912" cy="756295"/>
          </a:xfrm>
          <a:prstGeom prst="rect">
            <a:avLst/>
          </a:prstGeom>
        </p:spPr>
        <p:txBody>
          <a:bodyPr/>
          <a:lstStyle>
            <a:defPPr>
              <a:defRPr lang="en-US"/>
            </a:defPPr>
            <a:lvl1pPr>
              <a:lnSpc>
                <a:spcPct val="90000"/>
              </a:lnSpc>
              <a:spcBef>
                <a:spcPct val="0"/>
              </a:spcBef>
              <a:buNone/>
              <a:defRPr sz="4400">
                <a:solidFill>
                  <a:schemeClr val="bg1"/>
                </a:solidFill>
                <a:latin typeface="方正兰亭粗黑_GBK" panose="02000000000000000000" pitchFamily="2" charset="-122"/>
                <a:ea typeface="方正兰亭粗黑_GBK" panose="02000000000000000000" pitchFamily="2" charset="-122"/>
                <a:cs typeface="+mj-cs"/>
              </a:defRPr>
            </a:lvl1pPr>
          </a:lstStyle>
          <a:p>
            <a:r>
              <a:rPr lang="zh-CN" altLang="en-US" sz="3200" dirty="0"/>
              <a:t>财务分析报表</a:t>
            </a:r>
          </a:p>
        </p:txBody>
      </p:sp>
      <p:grpSp>
        <p:nvGrpSpPr>
          <p:cNvPr id="3" name="组合 2">
            <a:extLst>
              <a:ext uri="{FF2B5EF4-FFF2-40B4-BE49-F238E27FC236}">
                <a16:creationId xmlns:a16="http://schemas.microsoft.com/office/drawing/2014/main" xmlns="" id="{0CBFF47D-B80C-4A8A-BB43-1FEFCBB5A512}"/>
              </a:ext>
            </a:extLst>
          </p:cNvPr>
          <p:cNvGrpSpPr/>
          <p:nvPr/>
        </p:nvGrpSpPr>
        <p:grpSpPr>
          <a:xfrm>
            <a:off x="0" y="452431"/>
            <a:ext cx="507999" cy="647163"/>
            <a:chOff x="-43542" y="452431"/>
            <a:chExt cx="507999" cy="647163"/>
          </a:xfrm>
          <a:solidFill>
            <a:schemeClr val="bg1"/>
          </a:solidFill>
        </p:grpSpPr>
        <p:sp>
          <p:nvSpPr>
            <p:cNvPr id="4" name="矩形 3">
              <a:extLst>
                <a:ext uri="{FF2B5EF4-FFF2-40B4-BE49-F238E27FC236}">
                  <a16:creationId xmlns:a16="http://schemas.microsoft.com/office/drawing/2014/main" xmlns="" id="{75C5121C-1F0E-4036-B2D9-5A89B56CC6F1}"/>
                </a:ext>
              </a:extLst>
            </p:cNvPr>
            <p:cNvSpPr/>
            <p:nvPr/>
          </p:nvSpPr>
          <p:spPr>
            <a:xfrm>
              <a:off x="-43542" y="452431"/>
              <a:ext cx="304800" cy="64716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a:extLst>
                <a:ext uri="{FF2B5EF4-FFF2-40B4-BE49-F238E27FC236}">
                  <a16:creationId xmlns:a16="http://schemas.microsoft.com/office/drawing/2014/main" xmlns="" id="{3C336E9A-D49D-4028-901C-2BE78CA69D46}"/>
                </a:ext>
              </a:extLst>
            </p:cNvPr>
            <p:cNvSpPr/>
            <p:nvPr/>
          </p:nvSpPr>
          <p:spPr>
            <a:xfrm>
              <a:off x="335923" y="452431"/>
              <a:ext cx="128534" cy="64716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6" name="直接箭头连接符 5">
            <a:extLst>
              <a:ext uri="{FF2B5EF4-FFF2-40B4-BE49-F238E27FC236}">
                <a16:creationId xmlns:a16="http://schemas.microsoft.com/office/drawing/2014/main" xmlns="" id="{375232A9-48AD-4563-986E-398EE8E75C23}"/>
              </a:ext>
            </a:extLst>
          </p:cNvPr>
          <p:cNvCxnSpPr/>
          <p:nvPr/>
        </p:nvCxnSpPr>
        <p:spPr>
          <a:xfrm>
            <a:off x="3574444" y="3872968"/>
            <a:ext cx="519112"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7" name="直接箭头连接符 6">
            <a:extLst>
              <a:ext uri="{FF2B5EF4-FFF2-40B4-BE49-F238E27FC236}">
                <a16:creationId xmlns:a16="http://schemas.microsoft.com/office/drawing/2014/main" xmlns="" id="{F7C99022-1F72-4CFB-BF58-83B8F223F405}"/>
              </a:ext>
            </a:extLst>
          </p:cNvPr>
          <p:cNvCxnSpPr/>
          <p:nvPr/>
        </p:nvCxnSpPr>
        <p:spPr>
          <a:xfrm>
            <a:off x="5068282" y="3858681"/>
            <a:ext cx="519113" cy="0"/>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8" name="直接箭头连接符 7">
            <a:extLst>
              <a:ext uri="{FF2B5EF4-FFF2-40B4-BE49-F238E27FC236}">
                <a16:creationId xmlns:a16="http://schemas.microsoft.com/office/drawing/2014/main" xmlns="" id="{4527F937-8A0C-484A-8216-75ACD1BE0398}"/>
              </a:ext>
            </a:extLst>
          </p:cNvPr>
          <p:cNvCxnSpPr/>
          <p:nvPr/>
        </p:nvCxnSpPr>
        <p:spPr>
          <a:xfrm flipV="1">
            <a:off x="3387121" y="2764894"/>
            <a:ext cx="541337" cy="379413"/>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9" name="直接箭头连接符 8">
            <a:extLst>
              <a:ext uri="{FF2B5EF4-FFF2-40B4-BE49-F238E27FC236}">
                <a16:creationId xmlns:a16="http://schemas.microsoft.com/office/drawing/2014/main" xmlns="" id="{17EC28A7-AF21-421F-BE95-9F0D653594A8}"/>
              </a:ext>
            </a:extLst>
          </p:cNvPr>
          <p:cNvCxnSpPr/>
          <p:nvPr/>
        </p:nvCxnSpPr>
        <p:spPr>
          <a:xfrm>
            <a:off x="3156933" y="4827057"/>
            <a:ext cx="534988" cy="414337"/>
          </a:xfrm>
          <a:prstGeom prst="straightConnector1">
            <a:avLst/>
          </a:prstGeom>
          <a:ln>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0" name="矩形 1">
            <a:extLst>
              <a:ext uri="{FF2B5EF4-FFF2-40B4-BE49-F238E27FC236}">
                <a16:creationId xmlns:a16="http://schemas.microsoft.com/office/drawing/2014/main" xmlns="" id="{3A572848-0EB0-415C-AE82-7250DE947ACC}"/>
              </a:ext>
            </a:extLst>
          </p:cNvPr>
          <p:cNvSpPr>
            <a:spLocks noChangeArrowheads="1"/>
          </p:cNvSpPr>
          <p:nvPr/>
        </p:nvSpPr>
        <p:spPr bwMode="auto">
          <a:xfrm>
            <a:off x="5872450" y="1735399"/>
            <a:ext cx="4512501" cy="789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867" dirty="0">
                <a:solidFill>
                  <a:schemeClr val="bg1"/>
                </a:solidFill>
                <a:latin typeface="微软雅黑"/>
                <a:ea typeface="微软雅黑"/>
                <a:sym typeface="方正兰亭黑_GBK" panose="02000000000000000000" pitchFamily="2" charset="-122"/>
              </a:rPr>
              <a:t>标题文字</a:t>
            </a:r>
            <a:endParaRPr lang="en-US" altLang="zh-CN" sz="1867" dirty="0">
              <a:solidFill>
                <a:schemeClr val="bg1"/>
              </a:solidFill>
              <a:latin typeface="微软雅黑"/>
              <a:ea typeface="微软雅黑"/>
              <a:sym typeface="方正兰亭黑_GBK" panose="02000000000000000000" pitchFamily="2" charset="-122"/>
            </a:endParaRPr>
          </a:p>
          <a:p>
            <a:pPr>
              <a:spcBef>
                <a:spcPct val="0"/>
              </a:spcBef>
            </a:pPr>
            <a:r>
              <a:rPr lang="zh-CN" altLang="en-US" sz="1333" dirty="0">
                <a:solidFill>
                  <a:schemeClr val="bg1"/>
                </a:solidFill>
                <a:latin typeface="微软雅黑"/>
                <a:ea typeface="微软雅黑"/>
                <a:sym typeface="方正兰亭黑_GBK" panose="02000000000000000000" pitchFamily="2" charset="-122"/>
              </a:rPr>
              <a:t>在此录入上述图表的综合描述说明，在此录入上述图表的综合描述说明，在此录入上述图表的综合描述说明，</a:t>
            </a:r>
            <a:endParaRPr lang="zh-CN" altLang="en-US" sz="1333" dirty="0">
              <a:solidFill>
                <a:schemeClr val="bg1"/>
              </a:solidFill>
              <a:latin typeface="微软雅黑"/>
              <a:ea typeface="微软雅黑"/>
            </a:endParaRPr>
          </a:p>
        </p:txBody>
      </p:sp>
      <p:sp>
        <p:nvSpPr>
          <p:cNvPr id="11" name="矩形 1">
            <a:extLst>
              <a:ext uri="{FF2B5EF4-FFF2-40B4-BE49-F238E27FC236}">
                <a16:creationId xmlns:a16="http://schemas.microsoft.com/office/drawing/2014/main" xmlns="" id="{F8A96E77-EE10-49CC-BDF3-F1D3F71FCE13}"/>
              </a:ext>
            </a:extLst>
          </p:cNvPr>
          <p:cNvSpPr>
            <a:spLocks noChangeArrowheads="1"/>
          </p:cNvSpPr>
          <p:nvPr/>
        </p:nvSpPr>
        <p:spPr bwMode="auto">
          <a:xfrm>
            <a:off x="6832556" y="3371319"/>
            <a:ext cx="4512501" cy="789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867" dirty="0">
                <a:solidFill>
                  <a:schemeClr val="bg1"/>
                </a:solidFill>
                <a:latin typeface="微软雅黑"/>
                <a:ea typeface="微软雅黑"/>
                <a:sym typeface="方正兰亭黑_GBK" panose="02000000000000000000" pitchFamily="2" charset="-122"/>
              </a:rPr>
              <a:t>标题文字</a:t>
            </a:r>
            <a:endParaRPr lang="en-US" altLang="zh-CN" sz="1867" dirty="0">
              <a:solidFill>
                <a:schemeClr val="bg1"/>
              </a:solidFill>
              <a:latin typeface="微软雅黑"/>
              <a:ea typeface="微软雅黑"/>
              <a:sym typeface="方正兰亭黑_GBK" panose="02000000000000000000" pitchFamily="2" charset="-122"/>
            </a:endParaRPr>
          </a:p>
          <a:p>
            <a:pPr>
              <a:spcBef>
                <a:spcPct val="0"/>
              </a:spcBef>
            </a:pPr>
            <a:r>
              <a:rPr lang="zh-CN" altLang="en-US" sz="1333" dirty="0">
                <a:solidFill>
                  <a:schemeClr val="bg1"/>
                </a:solidFill>
                <a:latin typeface="微软雅黑"/>
                <a:ea typeface="微软雅黑"/>
                <a:sym typeface="方正兰亭黑_GBK" panose="02000000000000000000" pitchFamily="2" charset="-122"/>
              </a:rPr>
              <a:t>在此录入上述图表的综合描述说明，在此录入上述图表的综合描述说明，在此录入上述图表的综合描述说明，</a:t>
            </a:r>
            <a:endParaRPr lang="zh-CN" altLang="en-US" sz="1333" dirty="0">
              <a:solidFill>
                <a:schemeClr val="bg1"/>
              </a:solidFill>
              <a:latin typeface="微软雅黑"/>
              <a:ea typeface="微软雅黑"/>
            </a:endParaRPr>
          </a:p>
        </p:txBody>
      </p:sp>
      <p:sp>
        <p:nvSpPr>
          <p:cNvPr id="12" name="矩形 1">
            <a:extLst>
              <a:ext uri="{FF2B5EF4-FFF2-40B4-BE49-F238E27FC236}">
                <a16:creationId xmlns:a16="http://schemas.microsoft.com/office/drawing/2014/main" xmlns="" id="{7BD64C8E-05FD-4C25-8B4E-590EB18DB8B3}"/>
              </a:ext>
            </a:extLst>
          </p:cNvPr>
          <p:cNvSpPr>
            <a:spLocks noChangeArrowheads="1"/>
          </p:cNvSpPr>
          <p:nvPr/>
        </p:nvSpPr>
        <p:spPr bwMode="auto">
          <a:xfrm>
            <a:off x="5872450" y="5241393"/>
            <a:ext cx="4512501" cy="789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867" dirty="0">
                <a:solidFill>
                  <a:schemeClr val="bg1"/>
                </a:solidFill>
                <a:latin typeface="微软雅黑"/>
                <a:ea typeface="微软雅黑"/>
                <a:sym typeface="方正兰亭黑_GBK" panose="02000000000000000000" pitchFamily="2" charset="-122"/>
              </a:rPr>
              <a:t>标题文字</a:t>
            </a:r>
            <a:endParaRPr lang="en-US" altLang="zh-CN" sz="1867" dirty="0">
              <a:solidFill>
                <a:schemeClr val="bg1"/>
              </a:solidFill>
              <a:latin typeface="微软雅黑"/>
              <a:ea typeface="微软雅黑"/>
              <a:sym typeface="方正兰亭黑_GBK" panose="02000000000000000000" pitchFamily="2" charset="-122"/>
            </a:endParaRPr>
          </a:p>
          <a:p>
            <a:pPr>
              <a:spcBef>
                <a:spcPct val="0"/>
              </a:spcBef>
            </a:pPr>
            <a:r>
              <a:rPr lang="zh-CN" altLang="en-US" sz="1333" dirty="0">
                <a:solidFill>
                  <a:schemeClr val="bg1"/>
                </a:solidFill>
                <a:latin typeface="微软雅黑"/>
                <a:ea typeface="微软雅黑"/>
                <a:sym typeface="方正兰亭黑_GBK" panose="02000000000000000000" pitchFamily="2" charset="-122"/>
              </a:rPr>
              <a:t>在此录入上述图表的综合描述说明，在此录入上述图表的综合描述说明，在此录入上述图表的综合描述说明，</a:t>
            </a:r>
            <a:endParaRPr lang="zh-CN" altLang="en-US" sz="1333" dirty="0">
              <a:solidFill>
                <a:schemeClr val="bg1"/>
              </a:solidFill>
              <a:latin typeface="微软雅黑"/>
              <a:ea typeface="微软雅黑"/>
            </a:endParaRPr>
          </a:p>
        </p:txBody>
      </p:sp>
      <p:grpSp>
        <p:nvGrpSpPr>
          <p:cNvPr id="13" name="组合 12">
            <a:extLst>
              <a:ext uri="{FF2B5EF4-FFF2-40B4-BE49-F238E27FC236}">
                <a16:creationId xmlns:a16="http://schemas.microsoft.com/office/drawing/2014/main" xmlns="" id="{E7C4B193-ED44-44CB-9A6C-8717628EEB3F}"/>
              </a:ext>
            </a:extLst>
          </p:cNvPr>
          <p:cNvGrpSpPr/>
          <p:nvPr/>
        </p:nvGrpSpPr>
        <p:grpSpPr>
          <a:xfrm>
            <a:off x="1334481" y="2738700"/>
            <a:ext cx="2239963" cy="2239962"/>
            <a:chOff x="952500" y="1929330"/>
            <a:chExt cx="1679972" cy="1679972"/>
          </a:xfrm>
          <a:solidFill>
            <a:schemeClr val="bg1"/>
          </a:solidFill>
          <a:effectLst/>
        </p:grpSpPr>
        <p:sp>
          <p:nvSpPr>
            <p:cNvPr id="14" name="椭圆 13">
              <a:extLst>
                <a:ext uri="{FF2B5EF4-FFF2-40B4-BE49-F238E27FC236}">
                  <a16:creationId xmlns:a16="http://schemas.microsoft.com/office/drawing/2014/main" xmlns="" id="{B78D18C6-F545-444D-B6AB-C245440A7298}"/>
                </a:ext>
              </a:extLst>
            </p:cNvPr>
            <p:cNvSpPr/>
            <p:nvPr/>
          </p:nvSpPr>
          <p:spPr bwMode="auto">
            <a:xfrm>
              <a:off x="952500" y="1929330"/>
              <a:ext cx="1679972" cy="1679972"/>
            </a:xfrm>
            <a:prstGeom prst="ellipse">
              <a:avLst/>
            </a:prstGeom>
            <a:grp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3200">
                <a:solidFill>
                  <a:srgbClr val="00075A"/>
                </a:solidFill>
                <a:latin typeface="微软雅黑"/>
                <a:ea typeface="微软雅黑"/>
              </a:endParaRPr>
            </a:p>
          </p:txBody>
        </p:sp>
        <p:sp>
          <p:nvSpPr>
            <p:cNvPr id="15" name="矩形 1">
              <a:extLst>
                <a:ext uri="{FF2B5EF4-FFF2-40B4-BE49-F238E27FC236}">
                  <a16:creationId xmlns:a16="http://schemas.microsoft.com/office/drawing/2014/main" xmlns="" id="{EF54D0FF-880A-45B2-9DF4-2BD080018DA6}"/>
                </a:ext>
              </a:extLst>
            </p:cNvPr>
            <p:cNvSpPr>
              <a:spLocks noChangeArrowheads="1"/>
            </p:cNvSpPr>
            <p:nvPr/>
          </p:nvSpPr>
          <p:spPr bwMode="auto">
            <a:xfrm>
              <a:off x="1395286" y="2367920"/>
              <a:ext cx="872458" cy="807914"/>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3200" b="1" dirty="0">
                  <a:solidFill>
                    <a:srgbClr val="00075A"/>
                  </a:solidFill>
                  <a:latin typeface="微软雅黑"/>
                  <a:ea typeface="微软雅黑"/>
                </a:rPr>
                <a:t>资金用途</a:t>
              </a:r>
            </a:p>
          </p:txBody>
        </p:sp>
      </p:grpSp>
      <p:grpSp>
        <p:nvGrpSpPr>
          <p:cNvPr id="16" name="组合 15">
            <a:extLst>
              <a:ext uri="{FF2B5EF4-FFF2-40B4-BE49-F238E27FC236}">
                <a16:creationId xmlns:a16="http://schemas.microsoft.com/office/drawing/2014/main" xmlns="" id="{53E267B8-5E8E-4113-9835-BB1641F0845D}"/>
              </a:ext>
            </a:extLst>
          </p:cNvPr>
          <p:cNvGrpSpPr/>
          <p:nvPr/>
        </p:nvGrpSpPr>
        <p:grpSpPr>
          <a:xfrm>
            <a:off x="3809395" y="1374243"/>
            <a:ext cx="1543051" cy="1543051"/>
            <a:chOff x="2808685" y="905987"/>
            <a:chExt cx="1157288" cy="1157288"/>
          </a:xfrm>
          <a:solidFill>
            <a:schemeClr val="bg1"/>
          </a:solidFill>
          <a:effectLst/>
        </p:grpSpPr>
        <p:sp>
          <p:nvSpPr>
            <p:cNvPr id="17" name="椭圆 16">
              <a:extLst>
                <a:ext uri="{FF2B5EF4-FFF2-40B4-BE49-F238E27FC236}">
                  <a16:creationId xmlns:a16="http://schemas.microsoft.com/office/drawing/2014/main" xmlns="" id="{E5A1DDFA-6349-4631-96F5-AC5908466F90}"/>
                </a:ext>
              </a:extLst>
            </p:cNvPr>
            <p:cNvSpPr/>
            <p:nvPr/>
          </p:nvSpPr>
          <p:spPr bwMode="auto">
            <a:xfrm>
              <a:off x="2808685" y="905987"/>
              <a:ext cx="1157288" cy="1157288"/>
            </a:xfrm>
            <a:prstGeom prst="ellipse">
              <a:avLst/>
            </a:prstGeom>
            <a:grp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3200">
                <a:solidFill>
                  <a:srgbClr val="00075A"/>
                </a:solidFill>
                <a:latin typeface="微软雅黑"/>
                <a:ea typeface="微软雅黑"/>
              </a:endParaRPr>
            </a:p>
          </p:txBody>
        </p:sp>
        <p:sp>
          <p:nvSpPr>
            <p:cNvPr id="18" name="矩形 1">
              <a:extLst>
                <a:ext uri="{FF2B5EF4-FFF2-40B4-BE49-F238E27FC236}">
                  <a16:creationId xmlns:a16="http://schemas.microsoft.com/office/drawing/2014/main" xmlns="" id="{CA40701B-B9C7-42BA-82F2-67BF7BD4C05B}"/>
                </a:ext>
              </a:extLst>
            </p:cNvPr>
            <p:cNvSpPr>
              <a:spLocks noChangeArrowheads="1"/>
            </p:cNvSpPr>
            <p:nvPr/>
          </p:nvSpPr>
          <p:spPr bwMode="auto">
            <a:xfrm>
              <a:off x="3140320" y="1225664"/>
              <a:ext cx="567584" cy="438581"/>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600" dirty="0">
                  <a:solidFill>
                    <a:srgbClr val="00075A"/>
                  </a:solidFill>
                  <a:latin typeface="微软雅黑"/>
                  <a:ea typeface="微软雅黑"/>
                </a:rPr>
                <a:t>资金用途</a:t>
              </a:r>
            </a:p>
          </p:txBody>
        </p:sp>
      </p:grpSp>
      <p:grpSp>
        <p:nvGrpSpPr>
          <p:cNvPr id="19" name="组合 18">
            <a:extLst>
              <a:ext uri="{FF2B5EF4-FFF2-40B4-BE49-F238E27FC236}">
                <a16:creationId xmlns:a16="http://schemas.microsoft.com/office/drawing/2014/main" xmlns="" id="{224C4713-0F2B-4522-B6C6-42E9A0C5F076}"/>
              </a:ext>
            </a:extLst>
          </p:cNvPr>
          <p:cNvGrpSpPr/>
          <p:nvPr/>
        </p:nvGrpSpPr>
        <p:grpSpPr>
          <a:xfrm>
            <a:off x="4093558" y="3371321"/>
            <a:ext cx="974725" cy="974726"/>
            <a:chOff x="3021807" y="2403794"/>
            <a:chExt cx="731044" cy="731044"/>
          </a:xfrm>
          <a:solidFill>
            <a:schemeClr val="bg1"/>
          </a:solidFill>
          <a:effectLst/>
        </p:grpSpPr>
        <p:sp>
          <p:nvSpPr>
            <p:cNvPr id="20" name="椭圆 19">
              <a:extLst>
                <a:ext uri="{FF2B5EF4-FFF2-40B4-BE49-F238E27FC236}">
                  <a16:creationId xmlns:a16="http://schemas.microsoft.com/office/drawing/2014/main" xmlns="" id="{953C2712-E1A0-4D65-B7A6-459EF5D18D0C}"/>
                </a:ext>
              </a:extLst>
            </p:cNvPr>
            <p:cNvSpPr/>
            <p:nvPr/>
          </p:nvSpPr>
          <p:spPr bwMode="auto">
            <a:xfrm>
              <a:off x="3021807" y="2403794"/>
              <a:ext cx="731044" cy="731044"/>
            </a:xfrm>
            <a:prstGeom prst="ellipse">
              <a:avLst/>
            </a:prstGeom>
            <a:grp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3200">
                <a:solidFill>
                  <a:srgbClr val="00075A"/>
                </a:solidFill>
                <a:latin typeface="微软雅黑"/>
                <a:ea typeface="微软雅黑"/>
              </a:endParaRPr>
            </a:p>
          </p:txBody>
        </p:sp>
        <p:sp>
          <p:nvSpPr>
            <p:cNvPr id="21" name="矩形 1">
              <a:extLst>
                <a:ext uri="{FF2B5EF4-FFF2-40B4-BE49-F238E27FC236}">
                  <a16:creationId xmlns:a16="http://schemas.microsoft.com/office/drawing/2014/main" xmlns="" id="{FAB7FA5A-885A-464C-BE5C-F11E157DFEAC}"/>
                </a:ext>
              </a:extLst>
            </p:cNvPr>
            <p:cNvSpPr>
              <a:spLocks noChangeArrowheads="1"/>
            </p:cNvSpPr>
            <p:nvPr/>
          </p:nvSpPr>
          <p:spPr bwMode="auto">
            <a:xfrm>
              <a:off x="3131840" y="2557682"/>
              <a:ext cx="567584" cy="438581"/>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600" dirty="0">
                  <a:solidFill>
                    <a:srgbClr val="00075A"/>
                  </a:solidFill>
                  <a:latin typeface="微软雅黑"/>
                  <a:ea typeface="微软雅黑"/>
                </a:rPr>
                <a:t>资金用途</a:t>
              </a:r>
            </a:p>
          </p:txBody>
        </p:sp>
      </p:grpSp>
      <p:sp>
        <p:nvSpPr>
          <p:cNvPr id="22" name="椭圆 21">
            <a:extLst>
              <a:ext uri="{FF2B5EF4-FFF2-40B4-BE49-F238E27FC236}">
                <a16:creationId xmlns:a16="http://schemas.microsoft.com/office/drawing/2014/main" xmlns="" id="{F8D8166D-B67B-43E2-B24F-775A38433662}"/>
              </a:ext>
            </a:extLst>
          </p:cNvPr>
          <p:cNvSpPr/>
          <p:nvPr/>
        </p:nvSpPr>
        <p:spPr bwMode="auto">
          <a:xfrm>
            <a:off x="5588981" y="3371319"/>
            <a:ext cx="973139" cy="974725"/>
          </a:xfrm>
          <a:prstGeom prst="ellipse">
            <a:avLst/>
          </a:prstGeom>
          <a:solidFill>
            <a:schemeClr val="bg1"/>
          </a:solid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3200">
              <a:solidFill>
                <a:schemeClr val="bg1"/>
              </a:solidFill>
              <a:latin typeface="微软雅黑"/>
              <a:ea typeface="微软雅黑"/>
            </a:endParaRPr>
          </a:p>
        </p:txBody>
      </p:sp>
      <p:sp>
        <p:nvSpPr>
          <p:cNvPr id="23" name="矩形 1">
            <a:extLst>
              <a:ext uri="{FF2B5EF4-FFF2-40B4-BE49-F238E27FC236}">
                <a16:creationId xmlns:a16="http://schemas.microsoft.com/office/drawing/2014/main" xmlns="" id="{C7A9EBB2-4AEC-498B-83C4-A6F0131883E0}"/>
              </a:ext>
            </a:extLst>
          </p:cNvPr>
          <p:cNvSpPr>
            <a:spLocks noChangeArrowheads="1"/>
          </p:cNvSpPr>
          <p:nvPr/>
        </p:nvSpPr>
        <p:spPr bwMode="auto">
          <a:xfrm>
            <a:off x="5729704" y="3576503"/>
            <a:ext cx="756779" cy="584775"/>
          </a:xfrm>
          <a:prstGeom prst="rect">
            <a:avLst/>
          </a:prstGeom>
          <a:noFill/>
          <a:ln>
            <a:noFill/>
          </a:ln>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600" dirty="0">
                <a:solidFill>
                  <a:srgbClr val="00075A"/>
                </a:solidFill>
                <a:latin typeface="微软雅黑"/>
                <a:ea typeface="微软雅黑"/>
              </a:rPr>
              <a:t>资金用途</a:t>
            </a:r>
          </a:p>
        </p:txBody>
      </p:sp>
      <p:grpSp>
        <p:nvGrpSpPr>
          <p:cNvPr id="24" name="组合 23">
            <a:extLst>
              <a:ext uri="{FF2B5EF4-FFF2-40B4-BE49-F238E27FC236}">
                <a16:creationId xmlns:a16="http://schemas.microsoft.com/office/drawing/2014/main" xmlns="" id="{C9E5A9B6-041D-4A35-8AC5-05AE8370F2DE}"/>
              </a:ext>
            </a:extLst>
          </p:cNvPr>
          <p:cNvGrpSpPr/>
          <p:nvPr/>
        </p:nvGrpSpPr>
        <p:grpSpPr>
          <a:xfrm>
            <a:off x="3809395" y="4800070"/>
            <a:ext cx="1543051" cy="1543051"/>
            <a:chOff x="2808685" y="3475356"/>
            <a:chExt cx="1157288" cy="1157288"/>
          </a:xfrm>
          <a:solidFill>
            <a:schemeClr val="bg1"/>
          </a:solidFill>
        </p:grpSpPr>
        <p:sp>
          <p:nvSpPr>
            <p:cNvPr id="25" name="椭圆 24">
              <a:extLst>
                <a:ext uri="{FF2B5EF4-FFF2-40B4-BE49-F238E27FC236}">
                  <a16:creationId xmlns:a16="http://schemas.microsoft.com/office/drawing/2014/main" xmlns="" id="{F3BC84C7-4B1B-4F6E-9714-6BB550E16336}"/>
                </a:ext>
              </a:extLst>
            </p:cNvPr>
            <p:cNvSpPr/>
            <p:nvPr/>
          </p:nvSpPr>
          <p:spPr bwMode="auto">
            <a:xfrm>
              <a:off x="2808685" y="3475356"/>
              <a:ext cx="1157288" cy="1157288"/>
            </a:xfrm>
            <a:prstGeom prst="ellipse">
              <a:avLst/>
            </a:prstGeom>
            <a:grpFill/>
            <a:ln w="31750">
              <a:noFill/>
            </a:ln>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3200">
                <a:solidFill>
                  <a:srgbClr val="00075A"/>
                </a:solidFill>
                <a:latin typeface="微软雅黑"/>
                <a:ea typeface="微软雅黑"/>
              </a:endParaRPr>
            </a:p>
          </p:txBody>
        </p:sp>
        <p:sp>
          <p:nvSpPr>
            <p:cNvPr id="26" name="矩形 1">
              <a:extLst>
                <a:ext uri="{FF2B5EF4-FFF2-40B4-BE49-F238E27FC236}">
                  <a16:creationId xmlns:a16="http://schemas.microsoft.com/office/drawing/2014/main" xmlns="" id="{CD35C8B2-6E32-4F72-873C-0218A6DF0657}"/>
                </a:ext>
              </a:extLst>
            </p:cNvPr>
            <p:cNvSpPr>
              <a:spLocks noChangeArrowheads="1"/>
            </p:cNvSpPr>
            <p:nvPr/>
          </p:nvSpPr>
          <p:spPr bwMode="auto">
            <a:xfrm>
              <a:off x="3140320" y="3840877"/>
              <a:ext cx="567584" cy="438581"/>
            </a:xfrm>
            <a:prstGeom prst="rect">
              <a:avLst/>
            </a:prstGeom>
            <a:grpFill/>
            <a:ln>
              <a:noFill/>
            </a:ln>
            <a:extLst>
              <a:ext uri="{91240B29-F687-4F45-9708-019B960494DF}">
                <a14:hiddenLine xmlns:a14="http://schemas.microsoft.com/office/drawing/2010/main" w="9525">
                  <a:solidFill>
                    <a:srgbClr val="000000"/>
                  </a:solidFill>
                  <a:bevel/>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spcBef>
                  <a:spcPct val="0"/>
                </a:spcBef>
              </a:pPr>
              <a:r>
                <a:rPr lang="zh-CN" altLang="en-US" sz="1600" dirty="0">
                  <a:solidFill>
                    <a:srgbClr val="00075A"/>
                  </a:solidFill>
                  <a:latin typeface="微软雅黑"/>
                  <a:ea typeface="微软雅黑"/>
                </a:rPr>
                <a:t>资金用途</a:t>
              </a:r>
            </a:p>
          </p:txBody>
        </p:sp>
      </p:grpSp>
    </p:spTree>
    <p:extLst>
      <p:ext uri="{BB962C8B-B14F-4D97-AF65-F5344CB8AC3E}">
        <p14:creationId xmlns:p14="http://schemas.microsoft.com/office/powerpoint/2010/main" val="304816214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childTnLst>
                          </p:cTn>
                        </p:par>
                        <p:par>
                          <p:cTn id="10" fill="hold">
                            <p:stCondLst>
                              <p:cond delay="500"/>
                            </p:stCondLst>
                            <p:childTnLst>
                              <p:par>
                                <p:cTn id="11" presetID="22" presetClass="entr" presetSubtype="4"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wipe(down)">
                                      <p:cBhvr>
                                        <p:cTn id="13" dur="500"/>
                                        <p:tgtEl>
                                          <p:spTgt spid="8"/>
                                        </p:tgtEl>
                                      </p:cBhvr>
                                    </p:animEffect>
                                  </p:childTnLst>
                                </p:cTn>
                              </p:par>
                              <p:par>
                                <p:cTn id="14" presetID="22" presetClass="entr" presetSubtype="8"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ipe(left)">
                                      <p:cBhvr>
                                        <p:cTn id="16" dur="500"/>
                                        <p:tgtEl>
                                          <p:spTgt spid="6"/>
                                        </p:tgtEl>
                                      </p:cBhvr>
                                    </p:animEffect>
                                  </p:childTnLst>
                                </p:cTn>
                              </p:par>
                              <p:par>
                                <p:cTn id="17" presetID="22" presetClass="entr" presetSubtype="8" fill="hold"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par>
                          <p:cTn id="20" fill="hold">
                            <p:stCondLst>
                              <p:cond delay="1000"/>
                            </p:stCondLst>
                            <p:childTnLst>
                              <p:par>
                                <p:cTn id="21" presetID="53" presetClass="entr" presetSubtype="16" fill="hold" nodeType="afterEffect">
                                  <p:stCondLst>
                                    <p:cond delay="0"/>
                                  </p:stCondLst>
                                  <p:childTnLst>
                                    <p:set>
                                      <p:cBhvr>
                                        <p:cTn id="22" dur="1" fill="hold">
                                          <p:stCondLst>
                                            <p:cond delay="0"/>
                                          </p:stCondLst>
                                        </p:cTn>
                                        <p:tgtEl>
                                          <p:spTgt spid="24"/>
                                        </p:tgtEl>
                                        <p:attrNameLst>
                                          <p:attrName>style.visibility</p:attrName>
                                        </p:attrNameLst>
                                      </p:cBhvr>
                                      <p:to>
                                        <p:strVal val="visible"/>
                                      </p:to>
                                    </p:set>
                                    <p:anim calcmode="lin" valueType="num">
                                      <p:cBhvr>
                                        <p:cTn id="23" dur="500" fill="hold"/>
                                        <p:tgtEl>
                                          <p:spTgt spid="24"/>
                                        </p:tgtEl>
                                        <p:attrNameLst>
                                          <p:attrName>ppt_w</p:attrName>
                                        </p:attrNameLst>
                                      </p:cBhvr>
                                      <p:tavLst>
                                        <p:tav tm="0">
                                          <p:val>
                                            <p:fltVal val="0"/>
                                          </p:val>
                                        </p:tav>
                                        <p:tav tm="100000">
                                          <p:val>
                                            <p:strVal val="#ppt_w"/>
                                          </p:val>
                                        </p:tav>
                                      </p:tavLst>
                                    </p:anim>
                                    <p:anim calcmode="lin" valueType="num">
                                      <p:cBhvr>
                                        <p:cTn id="24" dur="500" fill="hold"/>
                                        <p:tgtEl>
                                          <p:spTgt spid="24"/>
                                        </p:tgtEl>
                                        <p:attrNameLst>
                                          <p:attrName>ppt_h</p:attrName>
                                        </p:attrNameLst>
                                      </p:cBhvr>
                                      <p:tavLst>
                                        <p:tav tm="0">
                                          <p:val>
                                            <p:fltVal val="0"/>
                                          </p:val>
                                        </p:tav>
                                        <p:tav tm="100000">
                                          <p:val>
                                            <p:strVal val="#ppt_h"/>
                                          </p:val>
                                        </p:tav>
                                      </p:tavLst>
                                    </p:anim>
                                    <p:animEffect transition="in" filter="fade">
                                      <p:cBhvr>
                                        <p:cTn id="25" dur="500"/>
                                        <p:tgtEl>
                                          <p:spTgt spid="24"/>
                                        </p:tgtEl>
                                      </p:cBhvr>
                                    </p:animEffect>
                                  </p:childTnLst>
                                </p:cTn>
                              </p:par>
                              <p:par>
                                <p:cTn id="26" presetID="53" presetClass="entr" presetSubtype="16" fill="hold" nodeType="with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p:cTn id="28" dur="500" fill="hold"/>
                                        <p:tgtEl>
                                          <p:spTgt spid="19"/>
                                        </p:tgtEl>
                                        <p:attrNameLst>
                                          <p:attrName>ppt_w</p:attrName>
                                        </p:attrNameLst>
                                      </p:cBhvr>
                                      <p:tavLst>
                                        <p:tav tm="0">
                                          <p:val>
                                            <p:fltVal val="0"/>
                                          </p:val>
                                        </p:tav>
                                        <p:tav tm="100000">
                                          <p:val>
                                            <p:strVal val="#ppt_w"/>
                                          </p:val>
                                        </p:tav>
                                      </p:tavLst>
                                    </p:anim>
                                    <p:anim calcmode="lin" valueType="num">
                                      <p:cBhvr>
                                        <p:cTn id="29" dur="500" fill="hold"/>
                                        <p:tgtEl>
                                          <p:spTgt spid="19"/>
                                        </p:tgtEl>
                                        <p:attrNameLst>
                                          <p:attrName>ppt_h</p:attrName>
                                        </p:attrNameLst>
                                      </p:cBhvr>
                                      <p:tavLst>
                                        <p:tav tm="0">
                                          <p:val>
                                            <p:fltVal val="0"/>
                                          </p:val>
                                        </p:tav>
                                        <p:tav tm="100000">
                                          <p:val>
                                            <p:strVal val="#ppt_h"/>
                                          </p:val>
                                        </p:tav>
                                      </p:tavLst>
                                    </p:anim>
                                    <p:animEffect transition="in" filter="fade">
                                      <p:cBhvr>
                                        <p:cTn id="30" dur="500"/>
                                        <p:tgtEl>
                                          <p:spTgt spid="19"/>
                                        </p:tgtEl>
                                      </p:cBhvr>
                                    </p:animEffect>
                                  </p:childTnLst>
                                </p:cTn>
                              </p:par>
                              <p:par>
                                <p:cTn id="31" presetID="53" presetClass="entr" presetSubtype="16" fill="hold" nodeType="withEffect">
                                  <p:stCondLst>
                                    <p:cond delay="0"/>
                                  </p:stCondLst>
                                  <p:childTnLst>
                                    <p:set>
                                      <p:cBhvr>
                                        <p:cTn id="32" dur="1" fill="hold">
                                          <p:stCondLst>
                                            <p:cond delay="0"/>
                                          </p:stCondLst>
                                        </p:cTn>
                                        <p:tgtEl>
                                          <p:spTgt spid="16"/>
                                        </p:tgtEl>
                                        <p:attrNameLst>
                                          <p:attrName>style.visibility</p:attrName>
                                        </p:attrNameLst>
                                      </p:cBhvr>
                                      <p:to>
                                        <p:strVal val="visible"/>
                                      </p:to>
                                    </p:set>
                                    <p:anim calcmode="lin" valueType="num">
                                      <p:cBhvr>
                                        <p:cTn id="33" dur="500" fill="hold"/>
                                        <p:tgtEl>
                                          <p:spTgt spid="16"/>
                                        </p:tgtEl>
                                        <p:attrNameLst>
                                          <p:attrName>ppt_w</p:attrName>
                                        </p:attrNameLst>
                                      </p:cBhvr>
                                      <p:tavLst>
                                        <p:tav tm="0">
                                          <p:val>
                                            <p:fltVal val="0"/>
                                          </p:val>
                                        </p:tav>
                                        <p:tav tm="100000">
                                          <p:val>
                                            <p:strVal val="#ppt_w"/>
                                          </p:val>
                                        </p:tav>
                                      </p:tavLst>
                                    </p:anim>
                                    <p:anim calcmode="lin" valueType="num">
                                      <p:cBhvr>
                                        <p:cTn id="34" dur="500" fill="hold"/>
                                        <p:tgtEl>
                                          <p:spTgt spid="16"/>
                                        </p:tgtEl>
                                        <p:attrNameLst>
                                          <p:attrName>ppt_h</p:attrName>
                                        </p:attrNameLst>
                                      </p:cBhvr>
                                      <p:tavLst>
                                        <p:tav tm="0">
                                          <p:val>
                                            <p:fltVal val="0"/>
                                          </p:val>
                                        </p:tav>
                                        <p:tav tm="100000">
                                          <p:val>
                                            <p:strVal val="#ppt_h"/>
                                          </p:val>
                                        </p:tav>
                                      </p:tavLst>
                                    </p:anim>
                                    <p:animEffect transition="in" filter="fade">
                                      <p:cBhvr>
                                        <p:cTn id="35" dur="500"/>
                                        <p:tgtEl>
                                          <p:spTgt spid="16"/>
                                        </p:tgtEl>
                                      </p:cBhvr>
                                    </p:animEffect>
                                  </p:childTnLst>
                                </p:cTn>
                              </p:par>
                            </p:childTnLst>
                          </p:cTn>
                        </p:par>
                        <p:par>
                          <p:cTn id="36" fill="hold">
                            <p:stCondLst>
                              <p:cond delay="1500"/>
                            </p:stCondLst>
                            <p:childTnLst>
                              <p:par>
                                <p:cTn id="37" presetID="22" presetClass="entr" presetSubtype="8"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left)">
                                      <p:cBhvr>
                                        <p:cTn id="39" dur="500"/>
                                        <p:tgtEl>
                                          <p:spTgt spid="7"/>
                                        </p:tgtEl>
                                      </p:cBhvr>
                                    </p:animEffect>
                                  </p:childTnLst>
                                </p:cTn>
                              </p:par>
                            </p:childTnLst>
                          </p:cTn>
                        </p:par>
                        <p:par>
                          <p:cTn id="40" fill="hold">
                            <p:stCondLst>
                              <p:cond delay="2000"/>
                            </p:stCondLst>
                            <p:childTnLst>
                              <p:par>
                                <p:cTn id="41" presetID="53" presetClass="entr" presetSubtype="16"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 calcmode="lin" valueType="num">
                                      <p:cBhvr>
                                        <p:cTn id="43" dur="500" fill="hold"/>
                                        <p:tgtEl>
                                          <p:spTgt spid="22"/>
                                        </p:tgtEl>
                                        <p:attrNameLst>
                                          <p:attrName>ppt_w</p:attrName>
                                        </p:attrNameLst>
                                      </p:cBhvr>
                                      <p:tavLst>
                                        <p:tav tm="0">
                                          <p:val>
                                            <p:fltVal val="0"/>
                                          </p:val>
                                        </p:tav>
                                        <p:tav tm="100000">
                                          <p:val>
                                            <p:strVal val="#ppt_w"/>
                                          </p:val>
                                        </p:tav>
                                      </p:tavLst>
                                    </p:anim>
                                    <p:anim calcmode="lin" valueType="num">
                                      <p:cBhvr>
                                        <p:cTn id="44" dur="500" fill="hold"/>
                                        <p:tgtEl>
                                          <p:spTgt spid="22"/>
                                        </p:tgtEl>
                                        <p:attrNameLst>
                                          <p:attrName>ppt_h</p:attrName>
                                        </p:attrNameLst>
                                      </p:cBhvr>
                                      <p:tavLst>
                                        <p:tav tm="0">
                                          <p:val>
                                            <p:fltVal val="0"/>
                                          </p:val>
                                        </p:tav>
                                        <p:tav tm="100000">
                                          <p:val>
                                            <p:strVal val="#ppt_h"/>
                                          </p:val>
                                        </p:tav>
                                      </p:tavLst>
                                    </p:anim>
                                    <p:animEffect transition="in" filter="fade">
                                      <p:cBhvr>
                                        <p:cTn id="45" dur="500"/>
                                        <p:tgtEl>
                                          <p:spTgt spid="22"/>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 calcmode="lin" valueType="num">
                                      <p:cBhvr>
                                        <p:cTn id="48" dur="500" fill="hold"/>
                                        <p:tgtEl>
                                          <p:spTgt spid="23"/>
                                        </p:tgtEl>
                                        <p:attrNameLst>
                                          <p:attrName>ppt_w</p:attrName>
                                        </p:attrNameLst>
                                      </p:cBhvr>
                                      <p:tavLst>
                                        <p:tav tm="0">
                                          <p:val>
                                            <p:fltVal val="0"/>
                                          </p:val>
                                        </p:tav>
                                        <p:tav tm="100000">
                                          <p:val>
                                            <p:strVal val="#ppt_w"/>
                                          </p:val>
                                        </p:tav>
                                      </p:tavLst>
                                    </p:anim>
                                    <p:anim calcmode="lin" valueType="num">
                                      <p:cBhvr>
                                        <p:cTn id="49" dur="500" fill="hold"/>
                                        <p:tgtEl>
                                          <p:spTgt spid="23"/>
                                        </p:tgtEl>
                                        <p:attrNameLst>
                                          <p:attrName>ppt_h</p:attrName>
                                        </p:attrNameLst>
                                      </p:cBhvr>
                                      <p:tavLst>
                                        <p:tav tm="0">
                                          <p:val>
                                            <p:fltVal val="0"/>
                                          </p:val>
                                        </p:tav>
                                        <p:tav tm="100000">
                                          <p:val>
                                            <p:strVal val="#ppt_h"/>
                                          </p:val>
                                        </p:tav>
                                      </p:tavLst>
                                    </p:anim>
                                    <p:animEffect transition="in" filter="fade">
                                      <p:cBhvr>
                                        <p:cTn id="50" dur="500"/>
                                        <p:tgtEl>
                                          <p:spTgt spid="23"/>
                                        </p:tgtEl>
                                      </p:cBhvr>
                                    </p:animEffect>
                                  </p:childTnLst>
                                </p:cTn>
                              </p:par>
                            </p:childTnLst>
                          </p:cTn>
                        </p:par>
                        <p:par>
                          <p:cTn id="51" fill="hold">
                            <p:stCondLst>
                              <p:cond delay="2500"/>
                            </p:stCondLst>
                            <p:childTnLst>
                              <p:par>
                                <p:cTn id="52" presetID="2" presetClass="entr" presetSubtype="2" fill="hold" grpId="0" nodeType="after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additive="base">
                                        <p:cTn id="54" dur="500" fill="hold"/>
                                        <p:tgtEl>
                                          <p:spTgt spid="10"/>
                                        </p:tgtEl>
                                        <p:attrNameLst>
                                          <p:attrName>ppt_x</p:attrName>
                                        </p:attrNameLst>
                                      </p:cBhvr>
                                      <p:tavLst>
                                        <p:tav tm="0">
                                          <p:val>
                                            <p:strVal val="1+#ppt_w/2"/>
                                          </p:val>
                                        </p:tav>
                                        <p:tav tm="100000">
                                          <p:val>
                                            <p:strVal val="#ppt_x"/>
                                          </p:val>
                                        </p:tav>
                                      </p:tavLst>
                                    </p:anim>
                                    <p:anim calcmode="lin" valueType="num">
                                      <p:cBhvr additive="base">
                                        <p:cTn id="55" dur="500" fill="hold"/>
                                        <p:tgtEl>
                                          <p:spTgt spid="10"/>
                                        </p:tgtEl>
                                        <p:attrNameLst>
                                          <p:attrName>ppt_y</p:attrName>
                                        </p:attrNameLst>
                                      </p:cBhvr>
                                      <p:tavLst>
                                        <p:tav tm="0">
                                          <p:val>
                                            <p:strVal val="#ppt_y"/>
                                          </p:val>
                                        </p:tav>
                                        <p:tav tm="100000">
                                          <p:val>
                                            <p:strVal val="#ppt_y"/>
                                          </p:val>
                                        </p:tav>
                                      </p:tavLst>
                                    </p:anim>
                                  </p:childTnLst>
                                </p:cTn>
                              </p:par>
                            </p:childTnLst>
                          </p:cTn>
                        </p:par>
                        <p:par>
                          <p:cTn id="56" fill="hold">
                            <p:stCondLst>
                              <p:cond delay="3000"/>
                            </p:stCondLst>
                            <p:childTnLst>
                              <p:par>
                                <p:cTn id="57" presetID="2" presetClass="entr" presetSubtype="2" fill="hold" grpId="0" nodeType="afterEffect">
                                  <p:stCondLst>
                                    <p:cond delay="0"/>
                                  </p:stCondLst>
                                  <p:childTnLst>
                                    <p:set>
                                      <p:cBhvr>
                                        <p:cTn id="58" dur="1" fill="hold">
                                          <p:stCondLst>
                                            <p:cond delay="0"/>
                                          </p:stCondLst>
                                        </p:cTn>
                                        <p:tgtEl>
                                          <p:spTgt spid="11"/>
                                        </p:tgtEl>
                                        <p:attrNameLst>
                                          <p:attrName>style.visibility</p:attrName>
                                        </p:attrNameLst>
                                      </p:cBhvr>
                                      <p:to>
                                        <p:strVal val="visible"/>
                                      </p:to>
                                    </p:set>
                                    <p:anim calcmode="lin" valueType="num">
                                      <p:cBhvr additive="base">
                                        <p:cTn id="59" dur="500" fill="hold"/>
                                        <p:tgtEl>
                                          <p:spTgt spid="11"/>
                                        </p:tgtEl>
                                        <p:attrNameLst>
                                          <p:attrName>ppt_x</p:attrName>
                                        </p:attrNameLst>
                                      </p:cBhvr>
                                      <p:tavLst>
                                        <p:tav tm="0">
                                          <p:val>
                                            <p:strVal val="1+#ppt_w/2"/>
                                          </p:val>
                                        </p:tav>
                                        <p:tav tm="100000">
                                          <p:val>
                                            <p:strVal val="#ppt_x"/>
                                          </p:val>
                                        </p:tav>
                                      </p:tavLst>
                                    </p:anim>
                                    <p:anim calcmode="lin" valueType="num">
                                      <p:cBhvr additive="base">
                                        <p:cTn id="60" dur="500" fill="hold"/>
                                        <p:tgtEl>
                                          <p:spTgt spid="11"/>
                                        </p:tgtEl>
                                        <p:attrNameLst>
                                          <p:attrName>ppt_y</p:attrName>
                                        </p:attrNameLst>
                                      </p:cBhvr>
                                      <p:tavLst>
                                        <p:tav tm="0">
                                          <p:val>
                                            <p:strVal val="#ppt_y"/>
                                          </p:val>
                                        </p:tav>
                                        <p:tav tm="100000">
                                          <p:val>
                                            <p:strVal val="#ppt_y"/>
                                          </p:val>
                                        </p:tav>
                                      </p:tavLst>
                                    </p:anim>
                                  </p:childTnLst>
                                </p:cTn>
                              </p:par>
                            </p:childTnLst>
                          </p:cTn>
                        </p:par>
                        <p:par>
                          <p:cTn id="61" fill="hold">
                            <p:stCondLst>
                              <p:cond delay="3500"/>
                            </p:stCondLst>
                            <p:childTnLst>
                              <p:par>
                                <p:cTn id="62" presetID="2" presetClass="entr" presetSubtype="2" fill="hold" grpId="0" nodeType="afterEffect">
                                  <p:stCondLst>
                                    <p:cond delay="0"/>
                                  </p:stCondLst>
                                  <p:childTnLst>
                                    <p:set>
                                      <p:cBhvr>
                                        <p:cTn id="63" dur="1" fill="hold">
                                          <p:stCondLst>
                                            <p:cond delay="0"/>
                                          </p:stCondLst>
                                        </p:cTn>
                                        <p:tgtEl>
                                          <p:spTgt spid="12"/>
                                        </p:tgtEl>
                                        <p:attrNameLst>
                                          <p:attrName>style.visibility</p:attrName>
                                        </p:attrNameLst>
                                      </p:cBhvr>
                                      <p:to>
                                        <p:strVal val="visible"/>
                                      </p:to>
                                    </p:set>
                                    <p:anim calcmode="lin" valueType="num">
                                      <p:cBhvr additive="base">
                                        <p:cTn id="64" dur="500" fill="hold"/>
                                        <p:tgtEl>
                                          <p:spTgt spid="12"/>
                                        </p:tgtEl>
                                        <p:attrNameLst>
                                          <p:attrName>ppt_x</p:attrName>
                                        </p:attrNameLst>
                                      </p:cBhvr>
                                      <p:tavLst>
                                        <p:tav tm="0">
                                          <p:val>
                                            <p:strVal val="1+#ppt_w/2"/>
                                          </p:val>
                                        </p:tav>
                                        <p:tav tm="100000">
                                          <p:val>
                                            <p:strVal val="#ppt_x"/>
                                          </p:val>
                                        </p:tav>
                                      </p:tavLst>
                                    </p:anim>
                                    <p:anim calcmode="lin" valueType="num">
                                      <p:cBhvr additive="base">
                                        <p:cTn id="65"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22" grpId="0" animBg="1"/>
      <p:bldP spid="2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a16="http://schemas.microsoft.com/office/drawing/2014/main" xmlns="" id="{2C291BB4-D619-4746-9958-3C691B14013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13039" y="0"/>
            <a:ext cx="6565922" cy="6858000"/>
          </a:xfrm>
          <a:prstGeom prst="rect">
            <a:avLst/>
          </a:prstGeom>
        </p:spPr>
      </p:pic>
      <p:sp>
        <p:nvSpPr>
          <p:cNvPr id="3" name="矩形 2">
            <a:extLst>
              <a:ext uri="{FF2B5EF4-FFF2-40B4-BE49-F238E27FC236}">
                <a16:creationId xmlns:a16="http://schemas.microsoft.com/office/drawing/2014/main" xmlns="" id="{612C3CC9-BD93-4B70-BC77-BF5A4EF83FDB}"/>
              </a:ext>
            </a:extLst>
          </p:cNvPr>
          <p:cNvSpPr/>
          <p:nvPr/>
        </p:nvSpPr>
        <p:spPr>
          <a:xfrm>
            <a:off x="0" y="0"/>
            <a:ext cx="12192000" cy="6858000"/>
          </a:xfrm>
          <a:prstGeom prst="rect">
            <a:avLst/>
          </a:prstGeom>
          <a:solidFill>
            <a:schemeClr val="tx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a:extLst>
              <a:ext uri="{FF2B5EF4-FFF2-40B4-BE49-F238E27FC236}">
                <a16:creationId xmlns:a16="http://schemas.microsoft.com/office/drawing/2014/main" xmlns="" id="{05CE3E6F-A15C-4E05-B1A8-7580C1C225F7}"/>
              </a:ext>
            </a:extLst>
          </p:cNvPr>
          <p:cNvSpPr txBox="1"/>
          <p:nvPr/>
        </p:nvSpPr>
        <p:spPr>
          <a:xfrm>
            <a:off x="1998846" y="3951817"/>
            <a:ext cx="8194308" cy="1107996"/>
          </a:xfrm>
          <a:prstGeom prst="rect">
            <a:avLst/>
          </a:prstGeom>
          <a:noFill/>
        </p:spPr>
        <p:txBody>
          <a:bodyPr wrap="square" rtlCol="0">
            <a:spAutoFit/>
          </a:bodyPr>
          <a:lstStyle/>
          <a:p>
            <a:pPr algn="ctr"/>
            <a:r>
              <a:rPr lang="zh-CN" altLang="en-US" sz="6600" dirty="0">
                <a:ln w="0"/>
                <a:solidFill>
                  <a:schemeClr val="bg1"/>
                </a:solidFill>
                <a:effectLst>
                  <a:outerShdw blurRad="38100" dist="19050" dir="2700000" algn="tl" rotWithShape="0">
                    <a:schemeClr val="dk1">
                      <a:alpha val="40000"/>
                    </a:schemeClr>
                  </a:outerShdw>
                </a:effectLst>
                <a:latin typeface="Impact" panose="020B0806030902050204" pitchFamily="34" charset="0"/>
                <a:ea typeface="华康俪金黑W8(P)" panose="020B0800000000000000" pitchFamily="34" charset="-122"/>
                <a:cs typeface="+mn-ea"/>
                <a:sym typeface="+mn-lt"/>
              </a:rPr>
              <a:t>谢谢观看</a:t>
            </a:r>
          </a:p>
        </p:txBody>
      </p:sp>
      <p:sp>
        <p:nvSpPr>
          <p:cNvPr id="7" name="文本框 6">
            <a:extLst>
              <a:ext uri="{FF2B5EF4-FFF2-40B4-BE49-F238E27FC236}">
                <a16:creationId xmlns:a16="http://schemas.microsoft.com/office/drawing/2014/main" xmlns="" id="{3FA60E80-2A6C-4013-8DB1-E7B5A57E644E}"/>
              </a:ext>
            </a:extLst>
          </p:cNvPr>
          <p:cNvSpPr txBox="1"/>
          <p:nvPr/>
        </p:nvSpPr>
        <p:spPr>
          <a:xfrm>
            <a:off x="2880102" y="2965142"/>
            <a:ext cx="6431796" cy="646331"/>
          </a:xfrm>
          <a:prstGeom prst="rect">
            <a:avLst/>
          </a:prstGeom>
          <a:noFill/>
        </p:spPr>
        <p:txBody>
          <a:bodyPr wrap="square" rtlCol="0">
            <a:spAutoFit/>
          </a:bodyPr>
          <a:lstStyle/>
          <a:p>
            <a:pPr algn="dist"/>
            <a:r>
              <a:rPr lang="zh-CN" altLang="en-US" sz="3600" dirty="0">
                <a:solidFill>
                  <a:schemeClr val="bg1"/>
                </a:solidFill>
                <a:latin typeface="微软雅黑 Light" panose="020B0502040204020203" pitchFamily="34" charset="-122"/>
                <a:ea typeface="微软雅黑 Light" panose="020B0502040204020203" pitchFamily="34" charset="-122"/>
              </a:rPr>
              <a:t>互联网创业技术模板</a:t>
            </a:r>
          </a:p>
        </p:txBody>
      </p:sp>
      <p:sp>
        <p:nvSpPr>
          <p:cNvPr id="8" name="文本框 7">
            <a:extLst>
              <a:ext uri="{FF2B5EF4-FFF2-40B4-BE49-F238E27FC236}">
                <a16:creationId xmlns:a16="http://schemas.microsoft.com/office/drawing/2014/main" xmlns="" id="{B9361B25-E755-4061-82CD-DF4F69AC8513}"/>
              </a:ext>
            </a:extLst>
          </p:cNvPr>
          <p:cNvSpPr txBox="1"/>
          <p:nvPr/>
        </p:nvSpPr>
        <p:spPr>
          <a:xfrm>
            <a:off x="2880102" y="3613263"/>
            <a:ext cx="6431796" cy="338554"/>
          </a:xfrm>
          <a:prstGeom prst="rect">
            <a:avLst/>
          </a:prstGeom>
          <a:noFill/>
        </p:spPr>
        <p:txBody>
          <a:bodyPr wrap="square" rtlCol="0">
            <a:spAutoFit/>
          </a:bodyPr>
          <a:lstStyle/>
          <a:p>
            <a:pPr algn="dist"/>
            <a:r>
              <a:rPr lang="en-US" altLang="zh-CN" sz="1600" dirty="0">
                <a:solidFill>
                  <a:schemeClr val="bg1">
                    <a:alpha val="70000"/>
                  </a:schemeClr>
                </a:solidFill>
                <a:latin typeface="Century Gothic" panose="020B0502020202020204" pitchFamily="34" charset="0"/>
                <a:ea typeface="方正兰亭超细黑简体" panose="02000000000000000000" pitchFamily="2" charset="-122"/>
                <a:cs typeface="Dubai Light" panose="020B0303030403030204" pitchFamily="34" charset="-78"/>
              </a:rPr>
              <a:t>Star wind business summary report template</a:t>
            </a:r>
            <a:endParaRPr lang="zh-CN" altLang="en-US" sz="1600" dirty="0">
              <a:solidFill>
                <a:schemeClr val="bg1">
                  <a:alpha val="70000"/>
                </a:schemeClr>
              </a:solidFill>
              <a:latin typeface="Century Gothic" panose="020B0502020202020204" pitchFamily="34" charset="0"/>
              <a:ea typeface="方正兰亭超细黑简体" panose="02000000000000000000" pitchFamily="2" charset="-122"/>
              <a:cs typeface="Dubai Light" panose="020B0303030403030204" pitchFamily="34" charset="-78"/>
            </a:endParaRPr>
          </a:p>
        </p:txBody>
      </p:sp>
      <p:sp>
        <p:nvSpPr>
          <p:cNvPr id="9" name="文本框 8">
            <a:extLst>
              <a:ext uri="{FF2B5EF4-FFF2-40B4-BE49-F238E27FC236}">
                <a16:creationId xmlns:a16="http://schemas.microsoft.com/office/drawing/2014/main" xmlns="" id="{E272F31B-B9DD-40B4-B716-E13F5E3A93F8}"/>
              </a:ext>
            </a:extLst>
          </p:cNvPr>
          <p:cNvSpPr txBox="1"/>
          <p:nvPr/>
        </p:nvSpPr>
        <p:spPr>
          <a:xfrm>
            <a:off x="4938416" y="1813983"/>
            <a:ext cx="2315168" cy="1015663"/>
          </a:xfrm>
          <a:prstGeom prst="rect">
            <a:avLst/>
          </a:prstGeom>
          <a:noFill/>
        </p:spPr>
        <p:txBody>
          <a:bodyPr wrap="square" rtlCol="0">
            <a:spAutoFit/>
          </a:bodyPr>
          <a:lstStyle/>
          <a:p>
            <a:pPr algn="dist"/>
            <a:r>
              <a:rPr lang="en-US" altLang="zh-CN" sz="6000" dirty="0">
                <a:solidFill>
                  <a:schemeClr val="bg1"/>
                </a:solidFill>
                <a:latin typeface="方正兰亭超细黑简体" panose="02000000000000000000" pitchFamily="2" charset="-122"/>
                <a:ea typeface="方正兰亭超细黑简体" panose="02000000000000000000" pitchFamily="2" charset="-122"/>
              </a:rPr>
              <a:t>20</a:t>
            </a:r>
            <a:r>
              <a:rPr lang="en-US" altLang="zh-CN" sz="6000" b="1" dirty="0">
                <a:solidFill>
                  <a:schemeClr val="bg1"/>
                </a:solidFill>
                <a:latin typeface="方正兰亭超细黑简体" panose="02000000000000000000" pitchFamily="2" charset="-122"/>
                <a:ea typeface="方正兰亭超细黑简体" panose="02000000000000000000" pitchFamily="2" charset="-122"/>
              </a:rPr>
              <a:t>19</a:t>
            </a:r>
            <a:endParaRPr lang="zh-CN" altLang="en-US" sz="6000" b="1" dirty="0">
              <a:solidFill>
                <a:schemeClr val="bg1"/>
              </a:solidFill>
              <a:latin typeface="方正兰亭超细黑简体" panose="02000000000000000000" pitchFamily="2" charset="-122"/>
              <a:ea typeface="方正兰亭超细黑简体" panose="02000000000000000000" pitchFamily="2" charset="-122"/>
            </a:endParaRPr>
          </a:p>
        </p:txBody>
      </p:sp>
    </p:spTree>
    <p:extLst>
      <p:ext uri="{BB962C8B-B14F-4D97-AF65-F5344CB8AC3E}">
        <p14:creationId xmlns:p14="http://schemas.microsoft.com/office/powerpoint/2010/main" val="108321562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RESOURCE_PATHS_HASH_PRESENTER" val="b82b90fc7e95e28986f7f2f5df6fdf527fc64c5"/>
</p:tagLst>
</file>

<file path=ppt/theme/theme1.xml><?xml version="1.0" encoding="utf-8"?>
<a:theme xmlns:a="http://schemas.openxmlformats.org/drawingml/2006/main" name="主题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1">
      <a:majorFont>
        <a:latin typeface="Arial"/>
        <a:ea typeface="方正兰亭粗黑_GBK"/>
        <a:cs typeface=""/>
      </a:majorFont>
      <a:minorFont>
        <a:latin typeface="Calibri"/>
        <a:ea typeface="方正兰亭细黑_GBK"/>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主题1" id="{AD3CEE92-88B4-47DC-AEC0-E87043588EF2}" vid="{6972699C-FDFA-4080-84BC-5A6C97C46992}"/>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主题1</Template>
  <TotalTime>233</TotalTime>
  <Words>2018</Words>
  <Application>Microsoft Office PowerPoint</Application>
  <PresentationFormat>自定义</PresentationFormat>
  <Paragraphs>253</Paragraphs>
  <Slides>26</Slides>
  <Notes>26</Notes>
  <HiddenSlides>0</HiddenSlides>
  <MMClips>2</MMClips>
  <ScaleCrop>false</ScaleCrop>
  <HeadingPairs>
    <vt:vector size="4" baseType="variant">
      <vt:variant>
        <vt:lpstr>主题</vt:lpstr>
      </vt:variant>
      <vt:variant>
        <vt:i4>1</vt:i4>
      </vt:variant>
      <vt:variant>
        <vt:lpstr>幻灯片标题</vt:lpstr>
      </vt:variant>
      <vt:variant>
        <vt:i4>26</vt:i4>
      </vt:variant>
    </vt:vector>
  </HeadingPairs>
  <TitlesOfParts>
    <vt:vector size="27" baseType="lpstr">
      <vt:lpstr>主题1</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WIN7</dc:creator>
  <cp:lastModifiedBy>拉普耶鲁</cp:lastModifiedBy>
  <cp:revision>28</cp:revision>
  <dcterms:created xsi:type="dcterms:W3CDTF">2017-08-18T03:02:00Z</dcterms:created>
  <dcterms:modified xsi:type="dcterms:W3CDTF">2018-03-17T05:16:42Z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2052-10.1.0.6748</vt:lpwstr>
  </property>
</Properties>
</file>