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58" r:id="rId3"/>
    <p:sldId id="259" r:id="rId4"/>
    <p:sldId id="276" r:id="rId5"/>
    <p:sldId id="273" r:id="rId6"/>
    <p:sldId id="260" r:id="rId7"/>
    <p:sldId id="263" r:id="rId8"/>
    <p:sldId id="279" r:id="rId9"/>
    <p:sldId id="261" r:id="rId10"/>
    <p:sldId id="265" r:id="rId11"/>
    <p:sldId id="264" r:id="rId12"/>
    <p:sldId id="274" r:id="rId13"/>
    <p:sldId id="280" r:id="rId14"/>
    <p:sldId id="262" r:id="rId15"/>
    <p:sldId id="269" r:id="rId16"/>
    <p:sldId id="266" r:id="rId17"/>
    <p:sldId id="267" r:id="rId18"/>
    <p:sldId id="268" r:id="rId19"/>
    <p:sldId id="281" r:id="rId20"/>
    <p:sldId id="277" r:id="rId21"/>
    <p:sldId id="270" r:id="rId22"/>
    <p:sldId id="271" r:id="rId23"/>
    <p:sldId id="275" r:id="rId24"/>
    <p:sldId id="272" r:id="rId25"/>
    <p:sldId id="278" r:id="rId26"/>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2" autoAdjust="0"/>
    <p:restoredTop sz="94660"/>
  </p:normalViewPr>
  <p:slideViewPr>
    <p:cSldViewPr snapToGrid="0">
      <p:cViewPr varScale="1">
        <p:scale>
          <a:sx n="116" d="100"/>
          <a:sy n="116" d="100"/>
        </p:scale>
        <p:origin x="-150" y="-102"/>
      </p:cViewPr>
      <p:guideLst>
        <p:guide orient="horz" pos="1620"/>
        <p:guide pos="2880"/>
      </p:guideLst>
    </p:cSldViewPr>
  </p:slideViewPr>
  <p:notesTextViewPr>
    <p:cViewPr>
      <p:scale>
        <a:sx n="1" d="1"/>
        <a:sy n="1" d="1"/>
      </p:scale>
      <p:origin x="0" y="0"/>
    </p:cViewPr>
  </p:notesTextViewPr>
  <p:sorterViewPr>
    <p:cViewPr>
      <p:scale>
        <a:sx n="49" d="100"/>
        <a:sy n="49"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36E-3"/>
          <c:y val="5.0000000000000036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extLst xmlns:c16r2="http://schemas.microsoft.com/office/drawing/2015/06/chart">
              <c:ext xmlns:c16="http://schemas.microsoft.com/office/drawing/2014/chart" uri="{C3380CC4-5D6E-409C-BE32-E72D297353CC}">
                <c16:uniqueId val="{00000001-C196-48D8-AD2B-724B53D35F19}"/>
              </c:ext>
            </c:extLst>
          </c:dPt>
          <c:dPt>
            <c:idx val="1"/>
            <c:bubble3D val="0"/>
            <c:spPr>
              <a:solidFill>
                <a:srgbClr val="91958B"/>
              </a:solidFill>
              <a:ln w="12700" cap="flat">
                <a:noFill/>
                <a:miter lim="400000"/>
              </a:ln>
              <a:effectLst/>
            </c:spPr>
            <c:extLst xmlns:c16r2="http://schemas.microsoft.com/office/drawing/2015/06/chart">
              <c:ext xmlns:c16="http://schemas.microsoft.com/office/drawing/2014/chart" uri="{C3380CC4-5D6E-409C-BE32-E72D297353CC}">
                <c16:uniqueId val="{00000003-C196-48D8-AD2B-724B53D35F19}"/>
              </c:ext>
            </c:extLst>
          </c:dPt>
          <c:cat>
            <c:strRef>
              <c:f>Sheet1!$B$1:$C$1</c:f>
              <c:strCache>
                <c:ptCount val="2"/>
                <c:pt idx="0">
                  <c:v>1st Qtr</c:v>
                </c:pt>
                <c:pt idx="1">
                  <c:v>2nd Qtr</c:v>
                </c:pt>
              </c:strCache>
            </c:strRef>
          </c:cat>
          <c:val>
            <c:numRef>
              <c:f>Sheet1!$B$2:$C$2</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4-C196-48D8-AD2B-724B53D35F1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9.9047000000000024E-2"/>
          <c:y val="9.6222500000000002E-2"/>
          <c:w val="0.900953"/>
          <c:h val="0.86090400000000045"/>
        </c:manualLayout>
      </c:layout>
      <c:barChart>
        <c:barDir val="col"/>
        <c:grouping val="clustered"/>
        <c:varyColors val="0"/>
        <c:ser>
          <c:idx val="0"/>
          <c:order val="0"/>
          <c:tx>
            <c:strRef>
              <c:f>Sheet1!$A$2</c:f>
              <c:strCache>
                <c:ptCount val="1"/>
                <c:pt idx="0">
                  <c:v>Series 1</c:v>
                </c:pt>
              </c:strCache>
            </c:strRef>
          </c:tx>
          <c:spPr>
            <a:solidFill>
              <a:schemeClr val="accent1"/>
            </a:solidFill>
            <a:ln w="12700" cap="flat">
              <a:noFill/>
              <a:miter lim="400000"/>
            </a:ln>
            <a:effectLst/>
          </c:spPr>
          <c:invertIfNegative val="0"/>
          <c:cat>
            <c:strRef>
              <c:f>Sheet1!$B$1:$B$1</c:f>
              <c:strCache>
                <c:ptCount val="1"/>
                <c:pt idx="0">
                  <c:v>Category 1</c:v>
                </c:pt>
              </c:strCache>
            </c:strRef>
          </c:cat>
          <c:val>
            <c:numRef>
              <c:f>Sheet1!$B$2:$B$2</c:f>
              <c:numCache>
                <c:formatCode>General</c:formatCode>
                <c:ptCount val="1"/>
                <c:pt idx="0">
                  <c:v>4.3</c:v>
                </c:pt>
              </c:numCache>
            </c:numRef>
          </c:val>
          <c:extLst xmlns:c16r2="http://schemas.microsoft.com/office/drawing/2015/06/chart">
            <c:ext xmlns:c16="http://schemas.microsoft.com/office/drawing/2014/chart" uri="{C3380CC4-5D6E-409C-BE32-E72D297353CC}">
              <c16:uniqueId val="{00000001-608A-48C5-8867-71FBB165BC0F}"/>
            </c:ext>
          </c:extLst>
        </c:ser>
        <c:ser>
          <c:idx val="1"/>
          <c:order val="1"/>
          <c:tx>
            <c:strRef>
              <c:f>Sheet1!$A$3</c:f>
              <c:strCache>
                <c:ptCount val="1"/>
                <c:pt idx="0">
                  <c:v>Series 2</c:v>
                </c:pt>
              </c:strCache>
            </c:strRef>
          </c:tx>
          <c:spPr>
            <a:solidFill>
              <a:schemeClr val="accent2"/>
            </a:solidFill>
            <a:ln w="12700" cap="flat">
              <a:noFill/>
              <a:miter lim="400000"/>
            </a:ln>
            <a:effectLst/>
          </c:spPr>
          <c:invertIfNegative val="0"/>
          <c:cat>
            <c:strRef>
              <c:f>Sheet1!$B$1:$B$1</c:f>
              <c:strCache>
                <c:ptCount val="1"/>
                <c:pt idx="0">
                  <c:v>Category 1</c:v>
                </c:pt>
              </c:strCache>
            </c:strRef>
          </c:cat>
          <c:val>
            <c:numRef>
              <c:f>Sheet1!$B$3:$B$3</c:f>
              <c:numCache>
                <c:formatCode>General</c:formatCode>
                <c:ptCount val="1"/>
                <c:pt idx="0">
                  <c:v>2.4</c:v>
                </c:pt>
              </c:numCache>
            </c:numRef>
          </c:val>
          <c:extLst xmlns:c16r2="http://schemas.microsoft.com/office/drawing/2015/06/chart">
            <c:ext xmlns:c16="http://schemas.microsoft.com/office/drawing/2014/chart" uri="{C3380CC4-5D6E-409C-BE32-E72D297353CC}">
              <c16:uniqueId val="{00000002-608A-48C5-8867-71FBB165BC0F}"/>
            </c:ext>
          </c:extLst>
        </c:ser>
        <c:ser>
          <c:idx val="2"/>
          <c:order val="2"/>
          <c:tx>
            <c:strRef>
              <c:f>Sheet1!$A$4</c:f>
              <c:strCache>
                <c:ptCount val="1"/>
                <c:pt idx="0">
                  <c:v>Series 3</c:v>
                </c:pt>
              </c:strCache>
            </c:strRef>
          </c:tx>
          <c:spPr>
            <a:solidFill>
              <a:schemeClr val="accent3"/>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2</c:v>
                </c:pt>
              </c:numCache>
            </c:numRef>
          </c:val>
          <c:extLst xmlns:c16r2="http://schemas.microsoft.com/office/drawing/2015/06/chart">
            <c:ext xmlns:c16="http://schemas.microsoft.com/office/drawing/2014/chart" uri="{C3380CC4-5D6E-409C-BE32-E72D297353CC}">
              <c16:uniqueId val="{00000003-608A-48C5-8867-71FBB165BC0F}"/>
            </c:ext>
          </c:extLst>
        </c:ser>
        <c:dLbls>
          <c:showLegendKey val="0"/>
          <c:showVal val="0"/>
          <c:showCatName val="0"/>
          <c:showSerName val="0"/>
          <c:showPercent val="0"/>
          <c:showBubbleSize val="0"/>
        </c:dLbls>
        <c:gapWidth val="0"/>
        <c:overlap val="-72"/>
        <c:axId val="345995904"/>
        <c:axId val="346005888"/>
      </c:barChart>
      <c:catAx>
        <c:axId val="345995904"/>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346005888"/>
        <c:crosses val="autoZero"/>
        <c:auto val="1"/>
        <c:lblAlgn val="ctr"/>
        <c:lblOffset val="100"/>
        <c:noMultiLvlLbl val="1"/>
      </c:catAx>
      <c:valAx>
        <c:axId val="346005888"/>
        <c:scaling>
          <c:orientation val="minMax"/>
        </c:scaling>
        <c:delete val="0"/>
        <c:axPos val="l"/>
        <c:numFmt formatCode="0.#"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345995904"/>
        <c:crosses val="autoZero"/>
        <c:crossBetween val="between"/>
        <c:majorUnit val="1.25"/>
        <c:minorUnit val="0.62500000000000044"/>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36E-3"/>
          <c:y val="5.0000000000000036E-3"/>
          <c:w val="1"/>
          <c:h val="1"/>
        </c:manualLayout>
      </c:layout>
      <c:pieChart>
        <c:varyColors val="0"/>
        <c:ser>
          <c:idx val="0"/>
          <c:order val="0"/>
          <c:tx>
            <c:strRef>
              <c:f>Sheet1!$A$2</c:f>
              <c:strCache>
                <c:ptCount val="1"/>
                <c:pt idx="0">
                  <c:v>Sales</c:v>
                </c:pt>
              </c:strCache>
            </c:strRef>
          </c:tx>
          <c:spPr>
            <a:solidFill>
              <a:srgbClr val="619405"/>
            </a:solidFill>
            <a:ln w="12700" cap="flat">
              <a:noFill/>
              <a:miter lim="400000"/>
            </a:ln>
            <a:effectLst/>
          </c:spPr>
          <c:dPt>
            <c:idx val="0"/>
            <c:bubble3D val="0"/>
            <c:spPr>
              <a:solidFill>
                <a:schemeClr val="accent2"/>
              </a:solidFill>
              <a:ln w="38100" cap="flat" cmpd="sng" algn="ctr">
                <a:noFill/>
                <a:prstDash val="solid"/>
              </a:ln>
              <a:effectLst/>
            </c:spPr>
            <c:extLst xmlns:c16r2="http://schemas.microsoft.com/office/drawing/2015/06/chart">
              <c:ext xmlns:c16="http://schemas.microsoft.com/office/drawing/2014/chart" uri="{C3380CC4-5D6E-409C-BE32-E72D297353CC}">
                <c16:uniqueId val="{00000001-389C-4F91-B897-7BC9DBDE12A4}"/>
              </c:ext>
            </c:extLst>
          </c:dPt>
          <c:dPt>
            <c:idx val="1"/>
            <c:bubble3D val="0"/>
            <c:spPr>
              <a:solidFill>
                <a:srgbClr val="91958B"/>
              </a:solidFill>
              <a:ln w="12700" cap="flat">
                <a:noFill/>
                <a:miter lim="400000"/>
              </a:ln>
              <a:effectLst/>
            </c:spPr>
            <c:extLst xmlns:c16r2="http://schemas.microsoft.com/office/drawing/2015/06/chart">
              <c:ext xmlns:c16="http://schemas.microsoft.com/office/drawing/2014/chart" uri="{C3380CC4-5D6E-409C-BE32-E72D297353CC}">
                <c16:uniqueId val="{00000003-389C-4F91-B897-7BC9DBDE12A4}"/>
              </c:ext>
            </c:extLst>
          </c:dPt>
          <c:cat>
            <c:strRef>
              <c:f>Sheet1!$B$1:$C$1</c:f>
              <c:strCache>
                <c:ptCount val="2"/>
                <c:pt idx="0">
                  <c:v>1st Qtr</c:v>
                </c:pt>
                <c:pt idx="1">
                  <c:v>2nd Qtr</c:v>
                </c:pt>
              </c:strCache>
            </c:strRef>
          </c:cat>
          <c:val>
            <c:numRef>
              <c:f>Sheet1!$B$2:$C$2</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4-389C-4F91-B897-7BC9DBDE12A4}"/>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5E-2"/>
          <c:y val="0.1858066181718781"/>
          <c:w val="0.899307268039792"/>
          <c:h val="0.69640419748211813"/>
        </c:manualLayout>
      </c:layout>
      <c:lineChart>
        <c:grouping val="stacked"/>
        <c:varyColors val="0"/>
        <c:ser>
          <c:idx val="0"/>
          <c:order val="0"/>
          <c:tx>
            <c:strRef>
              <c:f>Sheet1!$B$1</c:f>
              <c:strCache>
                <c:ptCount val="1"/>
                <c:pt idx="0">
                  <c:v>Series 1</c:v>
                </c:pt>
              </c:strCache>
            </c:strRef>
          </c:tx>
          <c:spPr>
            <a:ln cap="rnd">
              <a:solidFill>
                <a:schemeClr val="accent6"/>
              </a:solidFill>
              <a:round/>
            </a:ln>
          </c:spPr>
          <c:marker>
            <c:symbol val="circle"/>
            <c:size val="8"/>
            <c:spPr>
              <a:solidFill>
                <a:schemeClr val="bg1">
                  <a:lumMod val="95000"/>
                </a:schemeClr>
              </a:solidFill>
              <a:ln cap="flat">
                <a:solidFill>
                  <a:schemeClr val="accent6"/>
                </a:solidFill>
                <a:bevel/>
              </a:ln>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xmlns:c16r2="http://schemas.microsoft.com/office/drawing/2015/06/chart">
            <c:ext xmlns:c16="http://schemas.microsoft.com/office/drawing/2014/chart" uri="{C3380CC4-5D6E-409C-BE32-E72D297353CC}">
              <c16:uniqueId val="{00000001-649D-43E2-AADE-112C28088808}"/>
            </c:ext>
          </c:extLst>
        </c:ser>
        <c:dLbls>
          <c:showLegendKey val="0"/>
          <c:showVal val="0"/>
          <c:showCatName val="0"/>
          <c:showSerName val="0"/>
          <c:showPercent val="0"/>
          <c:showBubbleSize val="0"/>
        </c:dLbls>
        <c:marker val="1"/>
        <c:smooth val="0"/>
        <c:axId val="370477696"/>
        <c:axId val="370492160"/>
      </c:lineChart>
      <c:catAx>
        <c:axId val="370477696"/>
        <c:scaling>
          <c:orientation val="minMax"/>
        </c:scaling>
        <c:delete val="0"/>
        <c:axPos val="b"/>
        <c:numFmt formatCode="General" sourceLinked="0"/>
        <c:majorTickMark val="out"/>
        <c:minorTickMark val="none"/>
        <c:tickLblPos val="nextTo"/>
        <c:txPr>
          <a:bodyPr/>
          <a:lstStyle/>
          <a:p>
            <a:pPr>
              <a:defRPr sz="1400"/>
            </a:pPr>
            <a:endParaRPr lang="zh-CN"/>
          </a:p>
        </c:txPr>
        <c:crossAx val="370492160"/>
        <c:crosses val="autoZero"/>
        <c:auto val="1"/>
        <c:lblAlgn val="ctr"/>
        <c:lblOffset val="100"/>
        <c:noMultiLvlLbl val="0"/>
      </c:catAx>
      <c:valAx>
        <c:axId val="370492160"/>
        <c:scaling>
          <c:orientation val="minMax"/>
        </c:scaling>
        <c:delete val="0"/>
        <c:axPos val="l"/>
        <c:majorGridlines>
          <c:spPr>
            <a:ln>
              <a:solidFill>
                <a:schemeClr val="bg1">
                  <a:lumMod val="85000"/>
                </a:schemeClr>
              </a:solidFill>
            </a:ln>
          </c:spPr>
        </c:majorGridlines>
        <c:numFmt formatCode="[$$-1009]#,##0.00" sourceLinked="0"/>
        <c:majorTickMark val="in"/>
        <c:minorTickMark val="in"/>
        <c:tickLblPos val="low"/>
        <c:txPr>
          <a:bodyPr/>
          <a:lstStyle/>
          <a:p>
            <a:pPr>
              <a:defRPr sz="1200"/>
            </a:pPr>
            <a:endParaRPr lang="zh-CN"/>
          </a:p>
        </c:txPr>
        <c:crossAx val="370477696"/>
        <c:crosses val="autoZero"/>
        <c:crossBetween val="between"/>
      </c:valAx>
      <c:spPr>
        <a:noFill/>
        <a:ln>
          <a:noFill/>
        </a:ln>
      </c:spPr>
    </c:plotArea>
    <c:plotVisOnly val="1"/>
    <c:dispBlanksAs val="zero"/>
    <c:showDLblsOverMax val="0"/>
  </c:chart>
  <c:txPr>
    <a:bodyPr/>
    <a:lstStyle/>
    <a:p>
      <a:pPr>
        <a:defRPr sz="1800">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4.jpg"/></Relationships>
</file>

<file path=ppt/diagrams/_rels/data2.xml.rels><?xml version="1.0" encoding="UTF-8" standalone="yes"?>
<Relationships xmlns="http://schemas.openxmlformats.org/package/2006/relationships"><Relationship Id="rId1" Type="http://schemas.openxmlformats.org/officeDocument/2006/relationships/image" Target="../media/image5.jpg"/></Relationships>
</file>

<file path=ppt/diagrams/_rels/data3.xml.rels><?xml version="1.0" encoding="UTF-8" standalone="yes"?>
<Relationships xmlns="http://schemas.openxmlformats.org/package/2006/relationships"><Relationship Id="rId1" Type="http://schemas.openxmlformats.org/officeDocument/2006/relationships/image" Target="../media/image6.jp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g"/></Relationships>
</file>

<file path=ppt/diagrams/_rels/drawing2.xml.rels><?xml version="1.0" encoding="UTF-8" standalone="yes"?>
<Relationships xmlns="http://schemas.openxmlformats.org/package/2006/relationships"><Relationship Id="rId1" Type="http://schemas.openxmlformats.org/officeDocument/2006/relationships/image" Target="../media/image5.jpg"/></Relationships>
</file>

<file path=ppt/diagrams/_rels/drawing3.xml.rels><?xml version="1.0" encoding="UTF-8" standalone="yes"?>
<Relationships xmlns="http://schemas.openxmlformats.org/package/2006/relationships"><Relationship Id="rId1" Type="http://schemas.openxmlformats.org/officeDocument/2006/relationships/image" Target="../media/image6.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2"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28002" custLinFactNeighborY="-540"/>
      <dgm:spPr>
        <a:blipFill>
          <a:blip xmlns:r="http://schemas.openxmlformats.org/officeDocument/2006/relationships" r:embed="rId1"/>
          <a:srcRect/>
          <a:stretch>
            <a:fillRect l="-30000" r="-30000"/>
          </a:stretch>
        </a:blipFill>
        <a:ln>
          <a:noFill/>
        </a:ln>
      </dgm:spPr>
    </dgm:pt>
  </dgm:ptLst>
  <dgm:cxnLst>
    <dgm:cxn modelId="{23CCB4ED-6024-48EB-BE38-373276FA6DFA}" type="presOf" srcId="{BE287C42-CD8A-42CE-8E3E-73C352BD5920}" destId="{8120550C-BC87-497C-9931-B1A996EE60C0}" srcOrd="0" destOrd="0" presId="urn:microsoft.com/office/officeart/2005/8/layout/bList2#2"/>
    <dgm:cxn modelId="{FD6DD1D8-C034-48BB-8FFA-29BD3E37E4B3}" srcId="{BE287C42-CD8A-42CE-8E3E-73C352BD5920}" destId="{7A236058-1BB6-40B9-9348-7BFCF74797F7}" srcOrd="0" destOrd="0" parTransId="{724A6807-07F6-4EB7-8D8C-1F3642101DAC}" sibTransId="{E137A754-910B-4A5F-944B-024BF7FEDA5B}"/>
    <dgm:cxn modelId="{B85F2222-8113-4CBD-83D6-EC167C0EE7C2}" type="presOf" srcId="{7A236058-1BB6-40B9-9348-7BFCF74797F7}" destId="{E0F6C998-5693-4BDD-9069-AF61DC425B3A}" srcOrd="1" destOrd="0" presId="urn:microsoft.com/office/officeart/2005/8/layout/bList2#2"/>
    <dgm:cxn modelId="{E9B11236-9666-4D1A-A55F-C188A2BE0222}" type="presOf" srcId="{7A236058-1BB6-40B9-9348-7BFCF74797F7}" destId="{8341A2DB-1040-453E-BC64-20AB0EC705B0}" srcOrd="0" destOrd="0" presId="urn:microsoft.com/office/officeart/2005/8/layout/bList2#2"/>
    <dgm:cxn modelId="{AEB1FFA8-FA41-4713-985F-76871F571F2A}" type="presParOf" srcId="{8120550C-BC87-497C-9931-B1A996EE60C0}" destId="{DBB6DB41-98F6-46AA-B628-CAF983E62B48}" srcOrd="0" destOrd="0" presId="urn:microsoft.com/office/officeart/2005/8/layout/bList2#2"/>
    <dgm:cxn modelId="{8C4B69DF-48F8-4A26-B02F-5E4E989351C9}" type="presParOf" srcId="{DBB6DB41-98F6-46AA-B628-CAF983E62B48}" destId="{A523E08F-BB9E-46F9-A45A-A55A85EE4841}" srcOrd="0" destOrd="0" presId="urn:microsoft.com/office/officeart/2005/8/layout/bList2#2"/>
    <dgm:cxn modelId="{E365BE55-60EF-4234-AF91-DFAB881D0A5C}" type="presParOf" srcId="{DBB6DB41-98F6-46AA-B628-CAF983E62B48}" destId="{8341A2DB-1040-453E-BC64-20AB0EC705B0}" srcOrd="1" destOrd="0" presId="urn:microsoft.com/office/officeart/2005/8/layout/bList2#2"/>
    <dgm:cxn modelId="{CACDCF79-93ED-4259-82A9-F62B31E5610F}" type="presParOf" srcId="{DBB6DB41-98F6-46AA-B628-CAF983E62B48}" destId="{E0F6C998-5693-4BDD-9069-AF61DC425B3A}" srcOrd="2" destOrd="0" presId="urn:microsoft.com/office/officeart/2005/8/layout/bList2#2"/>
    <dgm:cxn modelId="{758353DE-EEEE-41D8-8525-C0D6AC6018A4}" type="presParOf" srcId="{DBB6DB41-98F6-46AA-B628-CAF983E62B48}" destId="{B6A09970-208A-49BF-904E-B64EBDB1A8AC}" srcOrd="3" destOrd="0" presId="urn:microsoft.com/office/officeart/2005/8/layout/bList2#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3"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blipFill>
          <a:blip xmlns:r="http://schemas.openxmlformats.org/officeDocument/2006/relationships" r:embed="rId1"/>
          <a:srcRect/>
          <a:stretch>
            <a:fillRect l="-25000" r="-25000"/>
          </a:stretch>
        </a:blipFill>
        <a:ln>
          <a:noFill/>
        </a:ln>
      </dgm:spPr>
    </dgm:pt>
  </dgm:ptLst>
  <dgm:cxnLst>
    <dgm:cxn modelId="{0F440184-3B03-4BDE-9877-F646248EFB0D}" type="presOf" srcId="{BE287C42-CD8A-42CE-8E3E-73C352BD5920}" destId="{8120550C-BC87-497C-9931-B1A996EE60C0}" srcOrd="0" destOrd="0" presId="urn:microsoft.com/office/officeart/2005/8/layout/bList2#3"/>
    <dgm:cxn modelId="{9D41FDF8-E7DF-4C5B-9EB3-55C608E009CC}" type="presOf" srcId="{7A236058-1BB6-40B9-9348-7BFCF74797F7}" destId="{8341A2DB-1040-453E-BC64-20AB0EC705B0}" srcOrd="0" destOrd="0" presId="urn:microsoft.com/office/officeart/2005/8/layout/bList2#3"/>
    <dgm:cxn modelId="{444ABAC5-3B63-4566-A393-1F9C76DC75E6}" type="presOf" srcId="{7A236058-1BB6-40B9-9348-7BFCF74797F7}" destId="{E0F6C998-5693-4BDD-9069-AF61DC425B3A}" srcOrd="1" destOrd="0" presId="urn:microsoft.com/office/officeart/2005/8/layout/bList2#3"/>
    <dgm:cxn modelId="{FD6DD1D8-C034-48BB-8FFA-29BD3E37E4B3}" srcId="{BE287C42-CD8A-42CE-8E3E-73C352BD5920}" destId="{7A236058-1BB6-40B9-9348-7BFCF74797F7}" srcOrd="0" destOrd="0" parTransId="{724A6807-07F6-4EB7-8D8C-1F3642101DAC}" sibTransId="{E137A754-910B-4A5F-944B-024BF7FEDA5B}"/>
    <dgm:cxn modelId="{AB004759-29B4-4E78-B58B-8AAE5618914E}" type="presParOf" srcId="{8120550C-BC87-497C-9931-B1A996EE60C0}" destId="{DBB6DB41-98F6-46AA-B628-CAF983E62B48}" srcOrd="0" destOrd="0" presId="urn:microsoft.com/office/officeart/2005/8/layout/bList2#3"/>
    <dgm:cxn modelId="{71800C54-EE44-48B2-9F39-B732F2C4015D}" type="presParOf" srcId="{DBB6DB41-98F6-46AA-B628-CAF983E62B48}" destId="{A523E08F-BB9E-46F9-A45A-A55A85EE4841}" srcOrd="0" destOrd="0" presId="urn:microsoft.com/office/officeart/2005/8/layout/bList2#3"/>
    <dgm:cxn modelId="{22D26D35-5967-479A-84F9-7FF3DA4CF753}" type="presParOf" srcId="{DBB6DB41-98F6-46AA-B628-CAF983E62B48}" destId="{8341A2DB-1040-453E-BC64-20AB0EC705B0}" srcOrd="1" destOrd="0" presId="urn:microsoft.com/office/officeart/2005/8/layout/bList2#3"/>
    <dgm:cxn modelId="{2218E913-A2BA-4AD8-93B2-3202AA4C24AC}" type="presParOf" srcId="{DBB6DB41-98F6-46AA-B628-CAF983E62B48}" destId="{E0F6C998-5693-4BDD-9069-AF61DC425B3A}" srcOrd="2" destOrd="0" presId="urn:microsoft.com/office/officeart/2005/8/layout/bList2#3"/>
    <dgm:cxn modelId="{D5898FAE-67F0-488F-A540-0B1BAD0A976F}" type="presParOf" srcId="{DBB6DB41-98F6-46AA-B628-CAF983E62B48}" destId="{B6A09970-208A-49BF-904E-B64EBDB1A8AC}" srcOrd="3" destOrd="0" presId="urn:microsoft.com/office/officeart/2005/8/layout/bList2#3"/>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287C42-CD8A-42CE-8E3E-73C352BD5920}" type="doc">
      <dgm:prSet loTypeId="urn:microsoft.com/office/officeart/2005/8/layout/bList2#4"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blipFill>
          <a:blip xmlns:r="http://schemas.openxmlformats.org/officeDocument/2006/relationships" r:embed="rId1"/>
          <a:srcRect/>
          <a:stretch>
            <a:fillRect l="-25000" r="-25000"/>
          </a:stretch>
        </a:blipFill>
        <a:ln>
          <a:noFill/>
        </a:ln>
      </dgm:spPr>
    </dgm:pt>
  </dgm:ptLst>
  <dgm:cxnLst>
    <dgm:cxn modelId="{564BB5FD-61CF-4277-A7FE-AF215283181F}" type="presOf" srcId="{7A236058-1BB6-40B9-9348-7BFCF74797F7}" destId="{8341A2DB-1040-453E-BC64-20AB0EC705B0}" srcOrd="0" destOrd="0" presId="urn:microsoft.com/office/officeart/2005/8/layout/bList2#4"/>
    <dgm:cxn modelId="{162CA853-B177-4551-9926-6FE26F0A1C7D}" type="presOf" srcId="{7A236058-1BB6-40B9-9348-7BFCF74797F7}" destId="{E0F6C998-5693-4BDD-9069-AF61DC425B3A}" srcOrd="1" destOrd="0" presId="urn:microsoft.com/office/officeart/2005/8/layout/bList2#4"/>
    <dgm:cxn modelId="{FA893FB4-B1E9-43A8-B7BB-C25322F35D76}" type="presOf" srcId="{BE287C42-CD8A-42CE-8E3E-73C352BD5920}" destId="{8120550C-BC87-497C-9931-B1A996EE60C0}" srcOrd="0" destOrd="0" presId="urn:microsoft.com/office/officeart/2005/8/layout/bList2#4"/>
    <dgm:cxn modelId="{FD6DD1D8-C034-48BB-8FFA-29BD3E37E4B3}" srcId="{BE287C42-CD8A-42CE-8E3E-73C352BD5920}" destId="{7A236058-1BB6-40B9-9348-7BFCF74797F7}" srcOrd="0" destOrd="0" parTransId="{724A6807-07F6-4EB7-8D8C-1F3642101DAC}" sibTransId="{E137A754-910B-4A5F-944B-024BF7FEDA5B}"/>
    <dgm:cxn modelId="{ECFB4474-185F-4677-BA27-4910114BDB95}" type="presParOf" srcId="{8120550C-BC87-497C-9931-B1A996EE60C0}" destId="{DBB6DB41-98F6-46AA-B628-CAF983E62B48}" srcOrd="0" destOrd="0" presId="urn:microsoft.com/office/officeart/2005/8/layout/bList2#4"/>
    <dgm:cxn modelId="{28A14903-9DA5-407A-A7EA-83275ABBFF38}" type="presParOf" srcId="{DBB6DB41-98F6-46AA-B628-CAF983E62B48}" destId="{A523E08F-BB9E-46F9-A45A-A55A85EE4841}" srcOrd="0" destOrd="0" presId="urn:microsoft.com/office/officeart/2005/8/layout/bList2#4"/>
    <dgm:cxn modelId="{4D122DD6-F5F7-4A80-8BCE-F9C53AD8BB47}" type="presParOf" srcId="{DBB6DB41-98F6-46AA-B628-CAF983E62B48}" destId="{8341A2DB-1040-453E-BC64-20AB0EC705B0}" srcOrd="1" destOrd="0" presId="urn:microsoft.com/office/officeart/2005/8/layout/bList2#4"/>
    <dgm:cxn modelId="{38CC1365-13E4-4B81-BC31-6061313F5E7F}" type="presParOf" srcId="{DBB6DB41-98F6-46AA-B628-CAF983E62B48}" destId="{E0F6C998-5693-4BDD-9069-AF61DC425B3A}" srcOrd="2" destOrd="0" presId="urn:microsoft.com/office/officeart/2005/8/layout/bList2#4"/>
    <dgm:cxn modelId="{4602EE7C-FCC0-4797-80F8-3FB67E252925}" type="presParOf" srcId="{DBB6DB41-98F6-46AA-B628-CAF983E62B48}" destId="{B6A09970-208A-49BF-904E-B64EBDB1A8AC}" srcOrd="3" destOrd="0" presId="urn:microsoft.com/office/officeart/2005/8/layout/bList2#4"/>
  </dgm:cxnLst>
  <dgm:bg/>
  <dgm:whole>
    <a:ln>
      <a:noFill/>
    </a:ln>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8693" y="39306"/>
          <a:ext cx="606415" cy="452676"/>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8693" y="491982"/>
          <a:ext cx="606415" cy="19465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8693" y="491982"/>
        <a:ext cx="427052" cy="194650"/>
      </dsp:txXfrm>
    </dsp:sp>
    <dsp:sp modelId="{B6A09970-208A-49BF-904E-B64EBDB1A8AC}">
      <dsp:nvSpPr>
        <dsp:cNvPr id="0" name=""/>
        <dsp:cNvSpPr/>
      </dsp:nvSpPr>
      <dsp:spPr>
        <a:xfrm>
          <a:off x="3144" y="0"/>
          <a:ext cx="1254902" cy="1255755"/>
        </a:xfrm>
        <a:prstGeom prst="ellipse">
          <a:avLst/>
        </a:prstGeom>
        <a:blipFill>
          <a:blip xmlns:r="http://schemas.openxmlformats.org/officeDocument/2006/relationships" r:embed="rId1"/>
          <a:srcRect/>
          <a:stretch>
            <a:fillRect l="-30000" r="-30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8693" y="39306"/>
          <a:ext cx="606415" cy="452676"/>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8693" y="491982"/>
          <a:ext cx="606415" cy="19465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8693" y="491982"/>
        <a:ext cx="427052" cy="194650"/>
      </dsp:txXfrm>
    </dsp:sp>
    <dsp:sp modelId="{B6A09970-208A-49BF-904E-B64EBDB1A8AC}">
      <dsp:nvSpPr>
        <dsp:cNvPr id="0" name=""/>
        <dsp:cNvSpPr/>
      </dsp:nvSpPr>
      <dsp:spPr>
        <a:xfrm>
          <a:off x="3144" y="2291"/>
          <a:ext cx="1254902" cy="1255755"/>
        </a:xfrm>
        <a:prstGeom prst="ellipse">
          <a:avLst/>
        </a:prstGeom>
        <a:blipFill>
          <a:blip xmlns:r="http://schemas.openxmlformats.org/officeDocument/2006/relationships" r:embed="rId1"/>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78693" y="39306"/>
          <a:ext cx="606415" cy="452676"/>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78693" y="491982"/>
          <a:ext cx="606415" cy="19465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78693" y="491982"/>
        <a:ext cx="427052" cy="194650"/>
      </dsp:txXfrm>
    </dsp:sp>
    <dsp:sp modelId="{B6A09970-208A-49BF-904E-B64EBDB1A8AC}">
      <dsp:nvSpPr>
        <dsp:cNvPr id="0" name=""/>
        <dsp:cNvSpPr/>
      </dsp:nvSpPr>
      <dsp:spPr>
        <a:xfrm>
          <a:off x="3144" y="2291"/>
          <a:ext cx="1254902" cy="1255755"/>
        </a:xfrm>
        <a:prstGeom prst="ellipse">
          <a:avLst/>
        </a:prstGeom>
        <a:blipFill>
          <a:blip xmlns:r="http://schemas.openxmlformats.org/officeDocument/2006/relationships" r:embed="rId1"/>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3">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4">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2F267-1801-469C-9FAC-2CEDB6B56A01}"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81348-A822-41CB-B5B8-6C368CE2EB93}" type="slidenum">
              <a:rPr lang="zh-CN" altLang="en-US" smtClean="0"/>
              <a:t>‹#›</a:t>
            </a:fld>
            <a:endParaRPr lang="zh-CN" altLang="en-US"/>
          </a:p>
        </p:txBody>
      </p:sp>
    </p:spTree>
    <p:extLst>
      <p:ext uri="{BB962C8B-B14F-4D97-AF65-F5344CB8AC3E}">
        <p14:creationId xmlns:p14="http://schemas.microsoft.com/office/powerpoint/2010/main" val="22555883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3A19A3-43FA-43A7-88A9-B26FF24D5ACC}" type="slidenum">
              <a:rPr lang="zh-CN" altLang="en-US" smtClean="0"/>
              <a:pPr/>
              <a:t>2</a:t>
            </a:fld>
            <a:endParaRPr lang="zh-CN" altLang="en-US"/>
          </a:p>
        </p:txBody>
      </p:sp>
    </p:spTree>
    <p:extLst>
      <p:ext uri="{BB962C8B-B14F-4D97-AF65-F5344CB8AC3E}">
        <p14:creationId xmlns:p14="http://schemas.microsoft.com/office/powerpoint/2010/main" val="3830515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6</a:t>
            </a:fld>
            <a:endParaRPr lang="zh-CN" altLang="en-US"/>
          </a:p>
        </p:txBody>
      </p:sp>
    </p:spTree>
    <p:extLst>
      <p:ext uri="{BB962C8B-B14F-4D97-AF65-F5344CB8AC3E}">
        <p14:creationId xmlns:p14="http://schemas.microsoft.com/office/powerpoint/2010/main" val="3104675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7</a:t>
            </a:fld>
            <a:endParaRPr lang="zh-CN" altLang="en-US"/>
          </a:p>
        </p:txBody>
      </p:sp>
    </p:spTree>
    <p:extLst>
      <p:ext uri="{BB962C8B-B14F-4D97-AF65-F5344CB8AC3E}">
        <p14:creationId xmlns:p14="http://schemas.microsoft.com/office/powerpoint/2010/main" val="281892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9</a:t>
            </a:fld>
            <a:endParaRPr lang="zh-CN" altLang="en-US"/>
          </a:p>
        </p:txBody>
      </p:sp>
    </p:spTree>
    <p:extLst>
      <p:ext uri="{BB962C8B-B14F-4D97-AF65-F5344CB8AC3E}">
        <p14:creationId xmlns:p14="http://schemas.microsoft.com/office/powerpoint/2010/main" val="2265529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11</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289169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14</a:t>
            </a:fld>
            <a:endParaRPr lang="zh-CN" altLang="en-US"/>
          </a:p>
        </p:txBody>
      </p:sp>
    </p:spTree>
    <p:extLst>
      <p:ext uri="{BB962C8B-B14F-4D97-AF65-F5344CB8AC3E}">
        <p14:creationId xmlns:p14="http://schemas.microsoft.com/office/powerpoint/2010/main" val="102312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pPr/>
              <a:t>15</a:t>
            </a:fld>
            <a:endParaRPr lang="zh-CN" altLang="en-US"/>
          </a:p>
        </p:txBody>
      </p:sp>
    </p:spTree>
    <p:extLst>
      <p:ext uri="{BB962C8B-B14F-4D97-AF65-F5344CB8AC3E}">
        <p14:creationId xmlns:p14="http://schemas.microsoft.com/office/powerpoint/2010/main" val="541810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9825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a:p>
        </p:txBody>
      </p:sp>
    </p:spTree>
    <p:extLst>
      <p:ext uri="{BB962C8B-B14F-4D97-AF65-F5344CB8AC3E}">
        <p14:creationId xmlns:p14="http://schemas.microsoft.com/office/powerpoint/2010/main" val="806874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459293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882064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21</a:t>
            </a:fld>
            <a:endParaRPr lang="zh-CN" altLang="en-US"/>
          </a:p>
        </p:txBody>
      </p:sp>
    </p:spTree>
    <p:extLst>
      <p:ext uri="{BB962C8B-B14F-4D97-AF65-F5344CB8AC3E}">
        <p14:creationId xmlns:p14="http://schemas.microsoft.com/office/powerpoint/2010/main" val="2089440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22</a:t>
            </a:fld>
            <a:endParaRPr lang="zh-CN" altLang="en-US"/>
          </a:p>
        </p:txBody>
      </p:sp>
    </p:spTree>
    <p:extLst>
      <p:ext uri="{BB962C8B-B14F-4D97-AF65-F5344CB8AC3E}">
        <p14:creationId xmlns:p14="http://schemas.microsoft.com/office/powerpoint/2010/main" val="34227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24</a:t>
            </a:fld>
            <a:endParaRPr lang="zh-CN" altLang="en-US"/>
          </a:p>
        </p:txBody>
      </p:sp>
    </p:spTree>
    <p:extLst>
      <p:ext uri="{BB962C8B-B14F-4D97-AF65-F5344CB8AC3E}">
        <p14:creationId xmlns:p14="http://schemas.microsoft.com/office/powerpoint/2010/main" val="1926714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24291695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32134269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24825733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107191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41525123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4975561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E82EC47-1A54-4656-B194-37D1B8C755AC}" type="slidenum">
              <a:rPr lang="zh-CN" altLang="en-US" smtClean="0"/>
              <a:t>‹#›</a:t>
            </a:fld>
            <a:endParaRPr lang="zh-CN" altLang="en-US"/>
          </a:p>
        </p:txBody>
      </p:sp>
      <p:sp>
        <p:nvSpPr>
          <p:cNvPr id="5" name="矩形 4">
            <a:extLst>
              <a:ext uri="{FF2B5EF4-FFF2-40B4-BE49-F238E27FC236}">
                <a16:creationId xmlns:a16="http://schemas.microsoft.com/office/drawing/2014/main" xmlns="" id="{9F59A45B-CE16-4E5A-8B85-F7936A5BECB6}"/>
              </a:ext>
            </a:extLst>
          </p:cNvPr>
          <p:cNvSpPr/>
          <p:nvPr userDrawn="1"/>
        </p:nvSpPr>
        <p:spPr>
          <a:xfrm>
            <a:off x="0" y="127000"/>
            <a:ext cx="177800" cy="4894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xmlns="" id="{462C94FD-F09F-4E29-9362-A401632AB192}"/>
              </a:ext>
            </a:extLst>
          </p:cNvPr>
          <p:cNvSpPr txBox="1"/>
          <p:nvPr userDrawn="1"/>
        </p:nvSpPr>
        <p:spPr>
          <a:xfrm>
            <a:off x="266700" y="196334"/>
            <a:ext cx="2106667" cy="369332"/>
          </a:xfrm>
          <a:prstGeom prst="rect">
            <a:avLst/>
          </a:prstGeom>
          <a:noFill/>
        </p:spPr>
        <p:txBody>
          <a:bodyPr wrap="none" rtlCol="0">
            <a:spAutoFit/>
          </a:bodyPr>
          <a:lstStyle/>
          <a:p>
            <a:r>
              <a:rPr lang="zh-CN" altLang="en-US">
                <a:solidFill>
                  <a:schemeClr val="tx1">
                    <a:lumMod val="65000"/>
                    <a:lumOff val="35000"/>
                  </a:schemeClr>
                </a:solidFill>
              </a:rPr>
              <a:t>单击此处添加标题</a:t>
            </a:r>
          </a:p>
        </p:txBody>
      </p:sp>
    </p:spTree>
    <p:extLst>
      <p:ext uri="{BB962C8B-B14F-4D97-AF65-F5344CB8AC3E}">
        <p14:creationId xmlns:p14="http://schemas.microsoft.com/office/powerpoint/2010/main" val="758576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13771823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690576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2481113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2583489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31"/>
            <a:ext cx="7886700" cy="994479"/>
          </a:xfrm>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7ACBA29-0D09-4B1F-BA04-35BD1490857E}" type="datetime1">
              <a:rPr lang="zh-CN" altLang="en-US"/>
              <a:pPr>
                <a:defRPr/>
              </a:pPr>
              <a:t>2018/1/27</a:t>
            </a:fld>
            <a:endParaRPr lang="zh-CN" altLang="en-US" sz="1400" dirty="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CFE48CD6-AB0F-43C6-8E8E-319C46FDCC36}" type="slidenum">
              <a:rPr lang="zh-CN" altLang="en-US"/>
              <a:pPr>
                <a:defRPr/>
              </a:pPr>
              <a:t>‹#›</a:t>
            </a:fld>
            <a:endParaRPr lang="zh-CN" altLang="en-US" sz="1400" dirty="0">
              <a:solidFill>
                <a:schemeClr val="tx1"/>
              </a:solidFill>
            </a:endParaRPr>
          </a:p>
        </p:txBody>
      </p:sp>
    </p:spTree>
    <p:extLst>
      <p:ext uri="{BB962C8B-B14F-4D97-AF65-F5344CB8AC3E}">
        <p14:creationId xmlns:p14="http://schemas.microsoft.com/office/powerpoint/2010/main" val="2558056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01DAE0F-5D6A-4B44-B9AA-A90C0C19BEBE}"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8D2C883-9E47-4B15-B5E9-C3EB1EADFA5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1052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8106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10512020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1466358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2092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532BD2F-F236-457E-A3B7-965EECDE156B}" type="datetimeFigureOut">
              <a:rPr lang="zh-CN" altLang="en-US" smtClean="0"/>
              <a:t>2018/1/27</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7E82EC47-1A54-4656-B194-37D1B8C755AC}" type="slidenum">
              <a:rPr lang="zh-CN" altLang="en-US" smtClean="0"/>
              <a:t>‹#›</a:t>
            </a:fld>
            <a:endParaRPr lang="zh-CN" altLang="en-US"/>
          </a:p>
        </p:txBody>
      </p:sp>
    </p:spTree>
    <p:extLst>
      <p:ext uri="{BB962C8B-B14F-4D97-AF65-F5344CB8AC3E}">
        <p14:creationId xmlns:p14="http://schemas.microsoft.com/office/powerpoint/2010/main" val="1208008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346BA85-6DC9-412F-85F6-773ABE265E01}"/>
              </a:ext>
            </a:extLst>
          </p:cNvPr>
          <p:cNvPicPr>
            <a:picLocks noChangeAspect="1"/>
          </p:cNvPicPr>
          <p:nvPr/>
        </p:nvPicPr>
        <p:blipFill>
          <a:blip r:embed="rId4"/>
          <a:stretch>
            <a:fillRect/>
          </a:stretch>
        </p:blipFill>
        <p:spPr>
          <a:xfrm>
            <a:off x="2304" y="2152"/>
            <a:ext cx="9144018" cy="5148082"/>
          </a:xfrm>
          <a:prstGeom prst="rect">
            <a:avLst/>
          </a:prstGeom>
        </p:spPr>
      </p:pic>
      <p:sp>
        <p:nvSpPr>
          <p:cNvPr id="5" name="矩形 4">
            <a:extLst>
              <a:ext uri="{FF2B5EF4-FFF2-40B4-BE49-F238E27FC236}">
                <a16:creationId xmlns:a16="http://schemas.microsoft.com/office/drawing/2014/main" xmlns="" id="{51526005-31F7-4DE0-94BA-F6DB5CA7486F}"/>
              </a:ext>
            </a:extLst>
          </p:cNvPr>
          <p:cNvSpPr/>
          <p:nvPr/>
        </p:nvSpPr>
        <p:spPr>
          <a:xfrm>
            <a:off x="0" y="0"/>
            <a:ext cx="9146322" cy="2501900"/>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文本框 3">
            <a:extLst>
              <a:ext uri="{FF2B5EF4-FFF2-40B4-BE49-F238E27FC236}">
                <a16:creationId xmlns:a16="http://schemas.microsoft.com/office/drawing/2014/main" xmlns="" id="{1F176D39-97AB-4A15-9569-02614B887447}"/>
              </a:ext>
            </a:extLst>
          </p:cNvPr>
          <p:cNvSpPr txBox="1"/>
          <p:nvPr/>
        </p:nvSpPr>
        <p:spPr>
          <a:xfrm>
            <a:off x="3284608" y="719859"/>
            <a:ext cx="5046592" cy="790602"/>
          </a:xfrm>
          <a:prstGeom prst="rect">
            <a:avLst/>
          </a:prstGeom>
          <a:noFill/>
        </p:spPr>
        <p:txBody>
          <a:bodyPr wrap="square" lIns="51435" tIns="25718" rIns="51435" bIns="25718" rtlCol="0">
            <a:spAutoFit/>
          </a:bodyPr>
          <a:lstStyle/>
          <a:p>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rPr>
              <a:t>音乐演奏</a:t>
            </a:r>
            <a:r>
              <a:rPr lang="en-US" altLang="zh-CN" sz="48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4" name="文本框 66">
            <a:extLst>
              <a:ext uri="{FF2B5EF4-FFF2-40B4-BE49-F238E27FC236}">
                <a16:creationId xmlns:a16="http://schemas.microsoft.com/office/drawing/2014/main" xmlns="" id="{899E5779-A366-485A-A87B-F501031C2967}"/>
              </a:ext>
            </a:extLst>
          </p:cNvPr>
          <p:cNvSpPr txBox="1">
            <a:spLocks noChangeArrowheads="1"/>
          </p:cNvSpPr>
          <p:nvPr/>
        </p:nvSpPr>
        <p:spPr bwMode="auto">
          <a:xfrm>
            <a:off x="3365500" y="1543981"/>
            <a:ext cx="5067300" cy="51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514320">
              <a:lnSpc>
                <a:spcPct val="130000"/>
              </a:lnSpc>
              <a:defRPr/>
            </a:pPr>
            <a:r>
              <a:rPr lang="zh-CN" altLang="en-US" sz="1200" dirty="0">
                <a:solidFill>
                  <a:schemeClr val="tx1">
                    <a:lumMod val="75000"/>
                    <a:lumOff val="25000"/>
                  </a:schemeClr>
                </a:solidFill>
                <a:ea typeface="微软雅黑" panose="020B0503020204020204" pitchFamily="34" charset="-122"/>
                <a:sym typeface="+mn-ea"/>
              </a:rPr>
              <a:t>Here to add your text, mainly to avoid large sections o</a:t>
            </a:r>
            <a:r>
              <a:rPr lang="en-US" altLang="zh-CN" sz="1200" dirty="0">
                <a:solidFill>
                  <a:schemeClr val="tx1">
                    <a:lumMod val="75000"/>
                    <a:lumOff val="25000"/>
                  </a:schemeClr>
                </a:solidFill>
                <a:ea typeface="微软雅黑" panose="020B0503020204020204" pitchFamily="34" charset="-122"/>
                <a:sym typeface="+mn-ea"/>
              </a:rPr>
              <a:t>f </a:t>
            </a:r>
            <a:r>
              <a:rPr lang="zh-CN" altLang="en-US" sz="1200" dirty="0">
                <a:solidFill>
                  <a:schemeClr val="tx1">
                    <a:lumMod val="75000"/>
                    <a:lumOff val="25000"/>
                  </a:schemeClr>
                </a:solidFill>
                <a:ea typeface="微软雅黑" panose="020B0503020204020204" pitchFamily="34" charset="-122"/>
                <a:sym typeface="+mn-ea"/>
              </a:rPr>
              <a:t>text</a:t>
            </a:r>
            <a:r>
              <a:rPr lang="en-US" altLang="zh-CN" sz="1200" dirty="0">
                <a:solidFill>
                  <a:schemeClr val="tx1">
                    <a:lumMod val="75000"/>
                    <a:lumOff val="25000"/>
                  </a:schemeClr>
                </a:solidFill>
                <a:ea typeface="微软雅黑" panose="020B0503020204020204" pitchFamily="34" charset="-122"/>
                <a:sym typeface="+mn-ea"/>
              </a:rPr>
              <a:t>.</a:t>
            </a:r>
            <a:r>
              <a:rPr lang="zh-CN" altLang="en-US" sz="1200" dirty="0">
                <a:solidFill>
                  <a:schemeClr val="tx1">
                    <a:lumMod val="75000"/>
                    <a:lumOff val="25000"/>
                  </a:schemeClr>
                </a:solidFill>
                <a:ea typeface="微软雅黑" panose="020B0503020204020204" pitchFamily="34" charset="-122"/>
                <a:sym typeface="+mn-ea"/>
              </a:rPr>
              <a:t>Here to add your text</a:t>
            </a:r>
            <a:r>
              <a:rPr lang="en-US" altLang="zh-CN" sz="1200" dirty="0">
                <a:solidFill>
                  <a:schemeClr val="tx1">
                    <a:lumMod val="75000"/>
                    <a:lumOff val="25000"/>
                  </a:schemeClr>
                </a:solidFill>
                <a:ea typeface="微软雅黑" panose="020B0503020204020204" pitchFamily="34" charset="-122"/>
                <a:sym typeface="+mn-ea"/>
              </a:rPr>
              <a:t>.</a:t>
            </a:r>
            <a:r>
              <a:rPr lang="zh-CN" altLang="en-US" sz="1200" dirty="0">
                <a:solidFill>
                  <a:schemeClr val="tx1">
                    <a:lumMod val="75000"/>
                    <a:lumOff val="25000"/>
                  </a:schemeClr>
                </a:solidFill>
                <a:ea typeface="微软雅黑" panose="020B0503020204020204" pitchFamily="34" charset="-122"/>
                <a:sym typeface="+mn-ea"/>
              </a:rPr>
              <a:t>Here to add your text</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6" name="矩形 5">
            <a:extLst>
              <a:ext uri="{FF2B5EF4-FFF2-40B4-BE49-F238E27FC236}">
                <a16:creationId xmlns:a16="http://schemas.microsoft.com/office/drawing/2014/main" xmlns="" id="{72527429-C856-42CA-9CD9-04FA543E9BAD}"/>
              </a:ext>
            </a:extLst>
          </p:cNvPr>
          <p:cNvSpPr/>
          <p:nvPr/>
        </p:nvSpPr>
        <p:spPr>
          <a:xfrm>
            <a:off x="0" y="0"/>
            <a:ext cx="9146322"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文本框 3">
            <a:extLst>
              <a:ext uri="{FF2B5EF4-FFF2-40B4-BE49-F238E27FC236}">
                <a16:creationId xmlns:a16="http://schemas.microsoft.com/office/drawing/2014/main" xmlns="" id="{649AEEEE-0147-48EF-8584-0BD04115D5C3}"/>
              </a:ext>
            </a:extLst>
          </p:cNvPr>
          <p:cNvSpPr txBox="1"/>
          <p:nvPr/>
        </p:nvSpPr>
        <p:spPr>
          <a:xfrm>
            <a:off x="249308" y="833100"/>
            <a:ext cx="2595492" cy="1283045"/>
          </a:xfrm>
          <a:prstGeom prst="rect">
            <a:avLst/>
          </a:prstGeom>
          <a:noFill/>
        </p:spPr>
        <p:txBody>
          <a:bodyPr wrap="square" lIns="51435" tIns="25718" rIns="51435" bIns="25718" rtlCol="0">
            <a:spAutoFit/>
          </a:bodyPr>
          <a:lstStyle/>
          <a:p>
            <a:r>
              <a:rPr lang="en-US" altLang="zh-CN" sz="8000" smtClean="0">
                <a:solidFill>
                  <a:schemeClr val="tx1">
                    <a:lumMod val="75000"/>
                    <a:lumOff val="25000"/>
                  </a:schemeClr>
                </a:solidFill>
                <a:latin typeface="微软雅黑" panose="020B0503020204020204" pitchFamily="34" charset="-122"/>
                <a:ea typeface="微软雅黑" panose="020B0503020204020204" pitchFamily="34" charset="-122"/>
              </a:rPr>
              <a:t>201X</a:t>
            </a:r>
            <a:endParaRPr lang="zh-CN" altLang="en-US" sz="8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 name="直接连接符 8">
            <a:extLst>
              <a:ext uri="{FF2B5EF4-FFF2-40B4-BE49-F238E27FC236}">
                <a16:creationId xmlns:a16="http://schemas.microsoft.com/office/drawing/2014/main" xmlns="" id="{596D6E53-8704-4A29-A3B7-93284CD92F36}"/>
              </a:ext>
            </a:extLst>
          </p:cNvPr>
          <p:cNvCxnSpPr/>
          <p:nvPr/>
        </p:nvCxnSpPr>
        <p:spPr>
          <a:xfrm>
            <a:off x="2794000" y="681759"/>
            <a:ext cx="0" cy="1515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Shayne Ward - Breathless">
            <a:hlinkClick r:id="" action="ppaction://media"/>
            <a:extLst>
              <a:ext uri="{FF2B5EF4-FFF2-40B4-BE49-F238E27FC236}">
                <a16:creationId xmlns:a16="http://schemas.microsoft.com/office/drawing/2014/main" xmlns="" id="{4829FDB4-93D1-433A-9C98-3B93FB53EF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0186" y="2137930"/>
            <a:ext cx="609600" cy="609600"/>
          </a:xfrm>
          <a:prstGeom prst="rect">
            <a:avLst/>
          </a:prstGeom>
        </p:spPr>
      </p:pic>
      <p:sp>
        <p:nvSpPr>
          <p:cNvPr id="10" name="文本框 9"/>
          <p:cNvSpPr txBox="1"/>
          <p:nvPr/>
        </p:nvSpPr>
        <p:spPr>
          <a:xfrm>
            <a:off x="6367482" y="4795734"/>
            <a:ext cx="2568331" cy="307777"/>
          </a:xfrm>
          <a:prstGeom prst="rect">
            <a:avLst/>
          </a:prstGeom>
          <a:noFill/>
        </p:spPr>
        <p:txBody>
          <a:bodyPr wrap="none" rtlCol="0">
            <a:spAutoFit/>
          </a:bodyPr>
          <a:lstStyle/>
          <a:p>
            <a:pPr algn="ctr"/>
            <a:r>
              <a:rPr lang="zh-CN" altLang="en-US" sz="1400" dirty="0" smtClean="0">
                <a:ea typeface="微软雅黑" panose="020B0503020204020204" pitchFamily="34" charset="-122"/>
              </a:rPr>
              <a:t>汇报人</a:t>
            </a:r>
            <a:r>
              <a:rPr lang="zh-CN" altLang="en-US" sz="1400" dirty="0" smtClean="0">
                <a:ea typeface="微软雅黑" panose="020B0503020204020204" pitchFamily="34" charset="-122"/>
              </a:rPr>
              <a:t>：</a:t>
            </a:r>
            <a:r>
              <a:rPr lang="en-US" altLang="zh-CN" sz="1400" dirty="0" smtClean="0">
                <a:ea typeface="微软雅黑" panose="020B0503020204020204" pitchFamily="34" charset="-122"/>
              </a:rPr>
              <a:t>xxx</a:t>
            </a:r>
            <a:r>
              <a:rPr lang="zh-CN" altLang="en-US" sz="1400" dirty="0" smtClean="0">
                <a:ea typeface="微软雅黑" panose="020B0503020204020204" pitchFamily="34" charset="-122"/>
              </a:rPr>
              <a:t>    </a:t>
            </a:r>
            <a:r>
              <a:rPr lang="zh-CN" altLang="en-US" sz="1400" dirty="0" smtClean="0">
                <a:ea typeface="微软雅黑" panose="020B0503020204020204" pitchFamily="34" charset="-122"/>
              </a:rPr>
              <a:t>时间：</a:t>
            </a:r>
            <a:r>
              <a:rPr lang="en-US" altLang="zh-CN" sz="1400" dirty="0" smtClean="0">
                <a:ea typeface="微软雅黑" panose="020B0503020204020204" pitchFamily="34" charset="-122"/>
              </a:rPr>
              <a:t>XX</a:t>
            </a:r>
            <a:r>
              <a:rPr lang="zh-CN" altLang="en-US" sz="1400" dirty="0" smtClean="0">
                <a:ea typeface="微软雅黑" panose="020B0503020204020204" pitchFamily="34" charset="-122"/>
              </a:rPr>
              <a:t>年</a:t>
            </a:r>
            <a:r>
              <a:rPr lang="en-US" altLang="zh-CN" sz="1400" dirty="0" smtClean="0">
                <a:ea typeface="微软雅黑" panose="020B0503020204020204" pitchFamily="34" charset="-122"/>
              </a:rPr>
              <a:t>XX</a:t>
            </a:r>
            <a:r>
              <a:rPr lang="zh-CN" altLang="en-US" sz="1400" dirty="0" smtClean="0">
                <a:ea typeface="微软雅黑" panose="020B0503020204020204" pitchFamily="34" charset="-122"/>
              </a:rPr>
              <a:t>月</a:t>
            </a:r>
            <a:endParaRPr lang="zh-CN" altLang="en-US" sz="1400" dirty="0">
              <a:ea typeface="微软雅黑" panose="020B0503020204020204" pitchFamily="34" charset="-122"/>
            </a:endParaRPr>
          </a:p>
        </p:txBody>
      </p:sp>
    </p:spTree>
    <p:extLst>
      <p:ext uri="{BB962C8B-B14F-4D97-AF65-F5344CB8AC3E}">
        <p14:creationId xmlns:p14="http://schemas.microsoft.com/office/powerpoint/2010/main" val="39025229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1000"/>
                            </p:stCondLst>
                            <p:childTnLst>
                              <p:par>
                                <p:cTn id="35" presetID="22" presetClass="entr" presetSubtype="4" fill="hold" grpId="0" nodeType="afterEffect">
                                  <p:stCondLst>
                                    <p:cond delay="0"/>
                                  </p:stCondLst>
                                  <p:iterate type="lt">
                                    <p:tmPct val="0"/>
                                  </p:iterate>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3" repeatCount="indefinite" fill="hold" display="0">
                  <p:stCondLst>
                    <p:cond delay="indefinite"/>
                  </p:stCondLst>
                  <p:endCondLst>
                    <p:cond evt="onStopAudio" delay="0">
                      <p:tgtEl>
                        <p:sldTgt/>
                      </p:tgtEl>
                    </p:cond>
                  </p:endCondLst>
                </p:cTn>
                <p:tgtEl>
                  <p:spTgt spid="8"/>
                </p:tgtEl>
              </p:cMediaNode>
            </p:audio>
          </p:childTnLst>
        </p:cTn>
      </p:par>
    </p:tnLst>
    <p:bldLst>
      <p:bldP spid="5" grpId="0" animBg="1"/>
      <p:bldP spid="3" grpId="0"/>
      <p:bldP spid="4" grpId="0"/>
      <p:bldP spid="6" grpId="0" animBg="1"/>
      <p:bldP spid="7"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a:extLst>
              <a:ext uri="{FF2B5EF4-FFF2-40B4-BE49-F238E27FC236}">
                <a16:creationId xmlns:a16="http://schemas.microsoft.com/office/drawing/2014/main" xmlns="" id="{713CF5A2-88EF-41EB-98F1-9BB620ADAF97}"/>
              </a:ext>
            </a:extLst>
          </p:cNvPr>
          <p:cNvSpPr/>
          <p:nvPr/>
        </p:nvSpPr>
        <p:spPr>
          <a:xfrm>
            <a:off x="0" y="-179303"/>
            <a:ext cx="3505200" cy="5435600"/>
          </a:xfrm>
          <a:prstGeom prst="flowChartDelay">
            <a:avLst/>
          </a:prstGeom>
          <a:blipFill>
            <a:blip r:embed="rId5"/>
            <a:stretch>
              <a:fillRect l="6" r="-205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MH_Others_1"/>
          <p:cNvSpPr txBox="1"/>
          <p:nvPr>
            <p:custDataLst>
              <p:tags r:id="rId1"/>
            </p:custDataLst>
          </p:nvPr>
        </p:nvSpPr>
        <p:spPr>
          <a:xfrm>
            <a:off x="2247393" y="1458772"/>
            <a:ext cx="615553" cy="1541504"/>
          </a:xfrm>
          <a:prstGeom prst="rect">
            <a:avLst/>
          </a:prstGeom>
          <a:noFill/>
        </p:spPr>
        <p:txBody>
          <a:bodyPr vert="eaVert" wrap="square" lIns="0" tIns="0" rIns="0" bIns="0" rtlCol="0" anchor="ctr" anchorCtr="0">
            <a:spAutoFit/>
          </a:bodyPr>
          <a:lstStyle/>
          <a:p>
            <a:pPr algn="ctr"/>
            <a:r>
              <a:rPr lang="zh-CN" altLang="en-US" sz="4000" dirty="0">
                <a:solidFill>
                  <a:srgbClr val="FF0000"/>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1" name="MH_Others_2"/>
          <p:cNvSpPr txBox="1"/>
          <p:nvPr>
            <p:custDataLst>
              <p:tags r:id="rId2"/>
            </p:custDataLst>
          </p:nvPr>
        </p:nvSpPr>
        <p:spPr>
          <a:xfrm rot="5400000">
            <a:off x="1338981" y="2076320"/>
            <a:ext cx="1510679" cy="306409"/>
          </a:xfrm>
          <a:prstGeom prst="rect">
            <a:avLst/>
          </a:prstGeom>
          <a:noFill/>
        </p:spPr>
        <p:txBody>
          <a:bodyPr wrap="square" lIns="0" tIns="0" rIns="0" bIns="0">
            <a:spAutoFit/>
          </a:bodyPr>
          <a:lstStyle/>
          <a:p>
            <a:pPr algn="ctr">
              <a:defRPr/>
            </a:pPr>
            <a:r>
              <a:rPr lang="en-US" altLang="zh-CN" sz="2000" b="1" dirty="0">
                <a:solidFill>
                  <a:srgbClr val="FF0000"/>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4628903" y="1168388"/>
            <a:ext cx="604577" cy="562316"/>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400" dirty="0">
                <a:solidFill>
                  <a:schemeClr val="tx1">
                    <a:lumMod val="95000"/>
                    <a:lumOff val="5000"/>
                  </a:schemeClr>
                </a:solidFill>
                <a:latin typeface="IrisUPC" pitchFamily="34" charset="-34"/>
                <a:ea typeface="微软雅黑" panose="020B0503020204020204" pitchFamily="34" charset="-122"/>
                <a:cs typeface="IrisUPC" pitchFamily="34" charset="-34"/>
              </a:rPr>
              <a:t>01</a:t>
            </a:r>
            <a:endParaRPr lang="zh-CN" altLang="en-US" sz="4400" dirty="0">
              <a:solidFill>
                <a:schemeClr val="tx1">
                  <a:lumMod val="95000"/>
                  <a:lumOff val="5000"/>
                </a:schemeClr>
              </a:solidFill>
              <a:latin typeface="IrisUPC" pitchFamily="34" charset="-34"/>
              <a:ea typeface="微软雅黑" panose="020B0503020204020204" pitchFamily="34" charset="-122"/>
              <a:cs typeface="IrisUPC" pitchFamily="34" charset="-34"/>
            </a:endParaRPr>
          </a:p>
        </p:txBody>
      </p:sp>
      <p:sp>
        <p:nvSpPr>
          <p:cNvPr id="21" name="TextBox 20"/>
          <p:cNvSpPr txBox="1"/>
          <p:nvPr/>
        </p:nvSpPr>
        <p:spPr>
          <a:xfrm>
            <a:off x="4628904" y="1983980"/>
            <a:ext cx="604576" cy="562316"/>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400" dirty="0">
                <a:solidFill>
                  <a:schemeClr val="tx1">
                    <a:lumMod val="95000"/>
                    <a:lumOff val="5000"/>
                  </a:schemeClr>
                </a:solidFill>
                <a:latin typeface="IrisUPC" pitchFamily="34" charset="-34"/>
                <a:ea typeface="微软雅黑" panose="020B0503020204020204" pitchFamily="34" charset="-122"/>
                <a:cs typeface="IrisUPC" pitchFamily="34" charset="-34"/>
              </a:rPr>
              <a:t>02</a:t>
            </a:r>
            <a:endParaRPr lang="zh-CN" altLang="en-US" sz="4400" dirty="0">
              <a:solidFill>
                <a:schemeClr val="tx1">
                  <a:lumMod val="95000"/>
                  <a:lumOff val="5000"/>
                </a:schemeClr>
              </a:solidFill>
              <a:latin typeface="IrisUPC" pitchFamily="34" charset="-34"/>
              <a:ea typeface="微软雅黑" panose="020B0503020204020204" pitchFamily="34" charset="-122"/>
              <a:cs typeface="IrisUPC" pitchFamily="34" charset="-34"/>
            </a:endParaRPr>
          </a:p>
        </p:txBody>
      </p:sp>
      <p:sp>
        <p:nvSpPr>
          <p:cNvPr id="22" name="TextBox 21"/>
          <p:cNvSpPr txBox="1"/>
          <p:nvPr/>
        </p:nvSpPr>
        <p:spPr>
          <a:xfrm>
            <a:off x="4628903" y="2814818"/>
            <a:ext cx="604577" cy="562316"/>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400" dirty="0">
                <a:solidFill>
                  <a:schemeClr val="tx1">
                    <a:lumMod val="95000"/>
                    <a:lumOff val="5000"/>
                  </a:schemeClr>
                </a:solidFill>
                <a:latin typeface="IrisUPC" pitchFamily="34" charset="-34"/>
                <a:ea typeface="微软雅黑" panose="020B0503020204020204" pitchFamily="34" charset="-122"/>
                <a:cs typeface="IrisUPC" pitchFamily="34" charset="-34"/>
              </a:rPr>
              <a:t>03</a:t>
            </a:r>
            <a:endParaRPr lang="zh-CN" altLang="en-US" sz="4400" dirty="0">
              <a:solidFill>
                <a:schemeClr val="tx1">
                  <a:lumMod val="95000"/>
                  <a:lumOff val="5000"/>
                </a:schemeClr>
              </a:solidFill>
              <a:latin typeface="IrisUPC" pitchFamily="34" charset="-34"/>
              <a:ea typeface="微软雅黑" panose="020B0503020204020204" pitchFamily="34" charset="-122"/>
              <a:cs typeface="IrisUPC" pitchFamily="34" charset="-34"/>
            </a:endParaRPr>
          </a:p>
        </p:txBody>
      </p:sp>
      <p:sp>
        <p:nvSpPr>
          <p:cNvPr id="23" name="TextBox 22"/>
          <p:cNvSpPr txBox="1"/>
          <p:nvPr/>
        </p:nvSpPr>
        <p:spPr>
          <a:xfrm>
            <a:off x="4628904" y="3630408"/>
            <a:ext cx="604576" cy="562316"/>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400" dirty="0">
                <a:solidFill>
                  <a:schemeClr val="tx1">
                    <a:lumMod val="95000"/>
                    <a:lumOff val="5000"/>
                  </a:schemeClr>
                </a:solidFill>
                <a:latin typeface="IrisUPC" pitchFamily="34" charset="-34"/>
                <a:ea typeface="微软雅黑" panose="020B0503020204020204" pitchFamily="34" charset="-122"/>
                <a:cs typeface="IrisUPC" pitchFamily="34" charset="-34"/>
              </a:rPr>
              <a:t>04</a:t>
            </a:r>
            <a:endParaRPr lang="zh-CN" altLang="en-US" sz="4400" dirty="0">
              <a:solidFill>
                <a:schemeClr val="tx1">
                  <a:lumMod val="95000"/>
                  <a:lumOff val="5000"/>
                </a:schemeClr>
              </a:solidFill>
              <a:latin typeface="IrisUPC" pitchFamily="34" charset="-34"/>
              <a:ea typeface="微软雅黑" panose="020B0503020204020204" pitchFamily="34" charset="-122"/>
              <a:cs typeface="IrisUPC" pitchFamily="34" charset="-34"/>
            </a:endParaRPr>
          </a:p>
        </p:txBody>
      </p:sp>
      <p:sp>
        <p:nvSpPr>
          <p:cNvPr id="24" name="标题层"/>
          <p:cNvSpPr txBox="1"/>
          <p:nvPr/>
        </p:nvSpPr>
        <p:spPr bwMode="auto">
          <a:xfrm>
            <a:off x="5544108" y="1205807"/>
            <a:ext cx="2340260" cy="430633"/>
          </a:xfrm>
          <a:prstGeom prst="rect">
            <a:avLst/>
          </a:prstGeom>
          <a:noFill/>
          <a:effectLst/>
        </p:spPr>
        <p:txBody>
          <a:bodyPr wrap="square" lIns="121670" tIns="60834" rIns="121670" bIns="60834">
            <a:spAutoFit/>
          </a:bodyPr>
          <a:lstStyle/>
          <a:p>
            <a:pPr fontAlgn="base">
              <a:spcBef>
                <a:spcPct val="0"/>
              </a:spcBef>
              <a:spcAft>
                <a:spcPct val="0"/>
              </a:spcAft>
            </a:pPr>
            <a:r>
              <a:rPr lang="zh-CN" altLang="en-US" sz="2000" dirty="0">
                <a:solidFill>
                  <a:schemeClr val="tx1">
                    <a:lumMod val="95000"/>
                    <a:lumOff val="5000"/>
                  </a:schemeClr>
                </a:solidFill>
                <a:latin typeface="微软雅黑" pitchFamily="34" charset="-122"/>
                <a:ea typeface="微软雅黑" panose="020B0503020204020204" pitchFamily="34" charset="-122"/>
              </a:rPr>
              <a:t>单击此处添加标题</a:t>
            </a:r>
          </a:p>
        </p:txBody>
      </p:sp>
      <p:sp>
        <p:nvSpPr>
          <p:cNvPr id="25" name="标题层"/>
          <p:cNvSpPr txBox="1"/>
          <p:nvPr/>
        </p:nvSpPr>
        <p:spPr bwMode="auto">
          <a:xfrm>
            <a:off x="5544108" y="1960476"/>
            <a:ext cx="2412268" cy="430633"/>
          </a:xfrm>
          <a:prstGeom prst="rect">
            <a:avLst/>
          </a:prstGeom>
          <a:noFill/>
          <a:effectLst/>
        </p:spPr>
        <p:txBody>
          <a:bodyPr wrap="square" lIns="121670" tIns="60834" rIns="121670" bIns="60834">
            <a:spAutoFit/>
          </a:bodyPr>
          <a:lstStyle/>
          <a:p>
            <a:pPr fontAlgn="base">
              <a:spcBef>
                <a:spcPct val="0"/>
              </a:spcBef>
              <a:spcAft>
                <a:spcPct val="0"/>
              </a:spcAft>
            </a:pPr>
            <a:r>
              <a:rPr lang="zh-CN" altLang="en-US" sz="2000" dirty="0">
                <a:solidFill>
                  <a:schemeClr val="tx1">
                    <a:lumMod val="95000"/>
                    <a:lumOff val="5000"/>
                  </a:schemeClr>
                </a:solidFill>
                <a:latin typeface="微软雅黑" pitchFamily="34" charset="-122"/>
                <a:ea typeface="微软雅黑" panose="020B0503020204020204" pitchFamily="34" charset="-122"/>
              </a:rPr>
              <a:t>单击此处添加标题</a:t>
            </a:r>
          </a:p>
        </p:txBody>
      </p:sp>
      <p:sp>
        <p:nvSpPr>
          <p:cNvPr id="26" name="标题层"/>
          <p:cNvSpPr txBox="1"/>
          <p:nvPr/>
        </p:nvSpPr>
        <p:spPr bwMode="auto">
          <a:xfrm>
            <a:off x="5544108" y="2743859"/>
            <a:ext cx="2412268" cy="430633"/>
          </a:xfrm>
          <a:prstGeom prst="rect">
            <a:avLst/>
          </a:prstGeom>
          <a:noFill/>
          <a:effectLst/>
        </p:spPr>
        <p:txBody>
          <a:bodyPr wrap="square" lIns="121670" tIns="60834" rIns="121670" bIns="60834">
            <a:spAutoFit/>
          </a:bodyPr>
          <a:lstStyle/>
          <a:p>
            <a:pPr fontAlgn="base">
              <a:spcBef>
                <a:spcPct val="0"/>
              </a:spcBef>
              <a:spcAft>
                <a:spcPct val="0"/>
              </a:spcAft>
            </a:pPr>
            <a:r>
              <a:rPr lang="zh-CN" altLang="en-US" sz="2000" dirty="0">
                <a:solidFill>
                  <a:schemeClr val="tx1">
                    <a:lumMod val="95000"/>
                    <a:lumOff val="5000"/>
                  </a:schemeClr>
                </a:solidFill>
                <a:latin typeface="微软雅黑" pitchFamily="34" charset="-122"/>
                <a:ea typeface="微软雅黑" panose="020B0503020204020204" pitchFamily="34" charset="-122"/>
              </a:rPr>
              <a:t>单击此处添加标题</a:t>
            </a:r>
          </a:p>
        </p:txBody>
      </p:sp>
      <p:sp>
        <p:nvSpPr>
          <p:cNvPr id="27" name="标题层"/>
          <p:cNvSpPr txBox="1"/>
          <p:nvPr/>
        </p:nvSpPr>
        <p:spPr bwMode="auto">
          <a:xfrm>
            <a:off x="5544108" y="3555685"/>
            <a:ext cx="2412268" cy="430633"/>
          </a:xfrm>
          <a:prstGeom prst="rect">
            <a:avLst/>
          </a:prstGeom>
          <a:noFill/>
          <a:effectLst/>
        </p:spPr>
        <p:txBody>
          <a:bodyPr wrap="square" lIns="121670" tIns="60834" rIns="121670" bIns="60834">
            <a:spAutoFit/>
          </a:bodyPr>
          <a:lstStyle/>
          <a:p>
            <a:pPr fontAlgn="base">
              <a:spcBef>
                <a:spcPct val="0"/>
              </a:spcBef>
              <a:spcAft>
                <a:spcPct val="0"/>
              </a:spcAft>
            </a:pPr>
            <a:r>
              <a:rPr lang="zh-CN" altLang="en-US" sz="2000" dirty="0">
                <a:solidFill>
                  <a:schemeClr val="tx1">
                    <a:lumMod val="95000"/>
                    <a:lumOff val="5000"/>
                  </a:schemeClr>
                </a:solidFill>
                <a:latin typeface="微软雅黑" pitchFamily="34" charset="-122"/>
                <a:ea typeface="微软雅黑" panose="020B0503020204020204" pitchFamily="34" charset="-122"/>
              </a:rPr>
              <a:t>单击此处添加标题</a:t>
            </a:r>
          </a:p>
        </p:txBody>
      </p:sp>
      <p:sp>
        <p:nvSpPr>
          <p:cNvPr id="28" name="文本框 7"/>
          <p:cNvSpPr txBox="1"/>
          <p:nvPr/>
        </p:nvSpPr>
        <p:spPr>
          <a:xfrm>
            <a:off x="5616116" y="1564432"/>
            <a:ext cx="2592288" cy="338554"/>
          </a:xfrm>
          <a:prstGeom prst="rect">
            <a:avLst/>
          </a:prstGeom>
          <a:noFill/>
        </p:spPr>
        <p:txBody>
          <a:bodyPr wrap="square" rtlCol="0">
            <a:spAutoFit/>
          </a:bodyPr>
          <a:lstStyle/>
          <a:p>
            <a:pPr>
              <a:buFont typeface="Arial" charset="0"/>
              <a:buNone/>
            </a:pPr>
            <a:r>
              <a:rPr lang="en-US" altLang="zh-CN" sz="800" dirty="0">
                <a:solidFill>
                  <a:schemeClr val="tx1">
                    <a:lumMod val="75000"/>
                    <a:lumOff val="25000"/>
                  </a:schemeClr>
                </a:solidFill>
                <a:latin typeface="Calibri" pitchFamily="34" charset="0"/>
                <a:ea typeface="微软雅黑" panose="020B0503020204020204" pitchFamily="34" charset="-122"/>
              </a:rPr>
              <a:t>We have many PowerPoint templates that has been specifically designed.</a:t>
            </a:r>
          </a:p>
        </p:txBody>
      </p:sp>
      <p:sp>
        <p:nvSpPr>
          <p:cNvPr id="29" name="文本框 8"/>
          <p:cNvSpPr txBox="1"/>
          <p:nvPr/>
        </p:nvSpPr>
        <p:spPr>
          <a:xfrm>
            <a:off x="5616116" y="2356520"/>
            <a:ext cx="2772308" cy="338554"/>
          </a:xfrm>
          <a:prstGeom prst="rect">
            <a:avLst/>
          </a:prstGeom>
          <a:noFill/>
        </p:spPr>
        <p:txBody>
          <a:bodyPr wrap="square" rtlCol="0">
            <a:spAutoFit/>
          </a:bodyPr>
          <a:lstStyle/>
          <a:p>
            <a:pPr>
              <a:buFont typeface="Arial" charset="0"/>
              <a:buNone/>
            </a:pPr>
            <a:r>
              <a:rPr lang="en-US" altLang="zh-CN" sz="800" dirty="0">
                <a:solidFill>
                  <a:schemeClr val="tx1">
                    <a:lumMod val="75000"/>
                    <a:lumOff val="25000"/>
                  </a:schemeClr>
                </a:solidFill>
                <a:latin typeface="Calibri" pitchFamily="34" charset="0"/>
                <a:ea typeface="微软雅黑" panose="020B0503020204020204" pitchFamily="34" charset="-122"/>
              </a:rPr>
              <a:t>We have many PowerPoint templates that has been specifically designed.</a:t>
            </a:r>
          </a:p>
        </p:txBody>
      </p:sp>
      <p:sp>
        <p:nvSpPr>
          <p:cNvPr id="30" name="文本框 9"/>
          <p:cNvSpPr txBox="1"/>
          <p:nvPr/>
        </p:nvSpPr>
        <p:spPr>
          <a:xfrm>
            <a:off x="5590201" y="3184612"/>
            <a:ext cx="2474187" cy="338554"/>
          </a:xfrm>
          <a:prstGeom prst="rect">
            <a:avLst/>
          </a:prstGeom>
          <a:noFill/>
        </p:spPr>
        <p:txBody>
          <a:bodyPr wrap="square" rtlCol="0">
            <a:spAutoFit/>
          </a:bodyPr>
          <a:lstStyle/>
          <a:p>
            <a:pPr>
              <a:buFont typeface="Arial" charset="0"/>
              <a:buNone/>
            </a:pPr>
            <a:r>
              <a:rPr lang="en-US" altLang="zh-CN" sz="800" dirty="0">
                <a:solidFill>
                  <a:schemeClr val="tx1">
                    <a:lumMod val="75000"/>
                    <a:lumOff val="25000"/>
                  </a:schemeClr>
                </a:solidFill>
                <a:latin typeface="Calibri" pitchFamily="34" charset="0"/>
                <a:ea typeface="微软雅黑" panose="020B0503020204020204" pitchFamily="34" charset="-122"/>
              </a:rPr>
              <a:t>We have many PowerPoint templates that has been specifically designed.</a:t>
            </a:r>
          </a:p>
        </p:txBody>
      </p:sp>
      <p:sp>
        <p:nvSpPr>
          <p:cNvPr id="31" name="文本框 10"/>
          <p:cNvSpPr txBox="1"/>
          <p:nvPr/>
        </p:nvSpPr>
        <p:spPr>
          <a:xfrm>
            <a:off x="5580111" y="3987733"/>
            <a:ext cx="2509993" cy="338554"/>
          </a:xfrm>
          <a:prstGeom prst="rect">
            <a:avLst/>
          </a:prstGeom>
          <a:noFill/>
        </p:spPr>
        <p:txBody>
          <a:bodyPr wrap="square" rtlCol="0">
            <a:spAutoFit/>
          </a:bodyPr>
          <a:lstStyle/>
          <a:p>
            <a:pPr>
              <a:buFont typeface="Arial" charset="0"/>
              <a:buNone/>
            </a:pPr>
            <a:r>
              <a:rPr lang="en-US" altLang="zh-CN" sz="800" dirty="0">
                <a:solidFill>
                  <a:schemeClr val="tx1">
                    <a:lumMod val="75000"/>
                    <a:lumOff val="25000"/>
                  </a:schemeClr>
                </a:solidFill>
                <a:latin typeface="Calibri" pitchFamily="34" charset="0"/>
                <a:ea typeface="微软雅黑" panose="020B0503020204020204" pitchFamily="34" charset="-122"/>
              </a:rPr>
              <a:t>We have many PowerPoint templates that has been specifically designed.</a:t>
            </a:r>
          </a:p>
        </p:txBody>
      </p:sp>
    </p:spTree>
    <p:extLst>
      <p:ext uri="{BB962C8B-B14F-4D97-AF65-F5344CB8AC3E}">
        <p14:creationId xmlns:p14="http://schemas.microsoft.com/office/powerpoint/2010/main" val="26986646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2" fill="hold" grpId="1" nodeType="afterEffect">
                                  <p:stCondLst>
                                    <p:cond delay="0"/>
                                  </p:stCondLst>
                                  <p:iterate type="lt">
                                    <p:tmPct val="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ppt_w"/>
                                          </p:val>
                                        </p:tav>
                                        <p:tav tm="100000">
                                          <p:val>
                                            <p:strVal val="#ppt_w"/>
                                          </p:val>
                                        </p:tav>
                                      </p:tavLst>
                                    </p:anim>
                                    <p:anim calcmode="lin" valueType="num">
                                      <p:cBhvr>
                                        <p:cTn id="17" dur="500" fill="hold"/>
                                        <p:tgtEl>
                                          <p:spTgt spid="11"/>
                                        </p:tgtEl>
                                        <p:attrNameLst>
                                          <p:attrName>ppt_h</p:attrName>
                                        </p:attrNameLst>
                                      </p:cBhvr>
                                      <p:tavLst>
                                        <p:tav tm="0">
                                          <p:val>
                                            <p:strVal val="4*#ppt_h"/>
                                          </p:val>
                                        </p:tav>
                                        <p:tav tm="100000">
                                          <p:val>
                                            <p:strVal val="#ppt_h"/>
                                          </p:val>
                                        </p:tav>
                                      </p:tavLst>
                                    </p:anim>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500" autoRev="1" fill="hold">
                                          <p:stCondLst>
                                            <p:cond delay="0"/>
                                          </p:stCondLst>
                                        </p:cTn>
                                        <p:tgtEl>
                                          <p:spTgt spid="11"/>
                                        </p:tgtEl>
                                        <p:attrNameLst>
                                          <p:attrName>ppt_w</p:attrName>
                                        </p:attrNameLst>
                                      </p:cBhvr>
                                    </p:anim>
                                    <p:anim by="(#ppt_w*0.50)" calcmode="lin" valueType="num">
                                      <p:cBhvr>
                                        <p:cTn id="22" dur="500" decel="50000" autoRev="1" fill="hold">
                                          <p:stCondLst>
                                            <p:cond delay="0"/>
                                          </p:stCondLst>
                                        </p:cTn>
                                        <p:tgtEl>
                                          <p:spTgt spid="11"/>
                                        </p:tgtEl>
                                        <p:attrNameLst>
                                          <p:attrName>ppt_x</p:attrName>
                                        </p:attrNameLst>
                                      </p:cBhvr>
                                    </p:anim>
                                    <p:anim from="(-#ppt_h/2)" to="(#ppt_y)" calcmode="lin" valueType="num">
                                      <p:cBhvr>
                                        <p:cTn id="23" dur="1000" fill="hold">
                                          <p:stCondLst>
                                            <p:cond delay="0"/>
                                          </p:stCondLst>
                                        </p:cTn>
                                        <p:tgtEl>
                                          <p:spTgt spid="11"/>
                                        </p:tgtEl>
                                        <p:attrNameLst>
                                          <p:attrName>ppt_y</p:attrName>
                                        </p:attrNameLst>
                                      </p:cBhvr>
                                    </p:anim>
                                    <p:animRot by="21600000">
                                      <p:cBhvr>
                                        <p:cTn id="24" dur="1000" fill="hold">
                                          <p:stCondLst>
                                            <p:cond delay="0"/>
                                          </p:stCondLst>
                                        </p:cTn>
                                        <p:tgtEl>
                                          <p:spTgt spid="11"/>
                                        </p:tgtEl>
                                        <p:attrNameLst>
                                          <p:attrName>r</p:attrName>
                                        </p:attrNameLst>
                                      </p:cBhvr>
                                    </p:animRot>
                                  </p:childTnLst>
                                </p:cTn>
                              </p:par>
                            </p:childTnLst>
                          </p:cTn>
                        </p:par>
                        <p:par>
                          <p:cTn id="25" fill="hold">
                            <p:stCondLst>
                              <p:cond delay="2700"/>
                            </p:stCondLst>
                            <p:childTnLst>
                              <p:par>
                                <p:cTn id="26" presetID="1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slide(fromLeft)">
                                      <p:cBhvr>
                                        <p:cTn id="28" dur="500"/>
                                        <p:tgtEl>
                                          <p:spTgt spid="20"/>
                                        </p:tgtEl>
                                      </p:cBhvr>
                                    </p:animEffect>
                                  </p:childTnLst>
                                </p:cTn>
                              </p:par>
                            </p:childTnLst>
                          </p:cTn>
                        </p:par>
                        <p:par>
                          <p:cTn id="29" fill="hold">
                            <p:stCondLst>
                              <p:cond delay="3200"/>
                            </p:stCondLst>
                            <p:childTnLst>
                              <p:par>
                                <p:cTn id="30" presetID="2" presetClass="entr" presetSubtype="2" decel="525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fill="hold"/>
                                        <p:tgtEl>
                                          <p:spTgt spid="24"/>
                                        </p:tgtEl>
                                        <p:attrNameLst>
                                          <p:attrName>ppt_x</p:attrName>
                                        </p:attrNameLst>
                                      </p:cBhvr>
                                      <p:tavLst>
                                        <p:tav tm="0">
                                          <p:val>
                                            <p:strVal val="1+#ppt_w/2"/>
                                          </p:val>
                                        </p:tav>
                                        <p:tav tm="100000">
                                          <p:val>
                                            <p:strVal val="#ppt_x"/>
                                          </p:val>
                                        </p:tav>
                                      </p:tavLst>
                                    </p:anim>
                                    <p:anim calcmode="lin" valueType="num">
                                      <p:cBhvr additive="base">
                                        <p:cTn id="33" dur="400" fill="hold"/>
                                        <p:tgtEl>
                                          <p:spTgt spid="24"/>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slide(fromBottom)">
                                      <p:cBhvr>
                                        <p:cTn id="36" dur="500"/>
                                        <p:tgtEl>
                                          <p:spTgt spid="28"/>
                                        </p:tgtEl>
                                      </p:cBhvr>
                                    </p:animEffect>
                                  </p:childTnLst>
                                </p:cTn>
                              </p:par>
                            </p:childTnLst>
                          </p:cTn>
                        </p:par>
                        <p:par>
                          <p:cTn id="37" fill="hold">
                            <p:stCondLst>
                              <p:cond delay="3700"/>
                            </p:stCondLst>
                            <p:childTnLst>
                              <p:par>
                                <p:cTn id="38" presetID="1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slide(fromLeft)">
                                      <p:cBhvr>
                                        <p:cTn id="40" dur="500"/>
                                        <p:tgtEl>
                                          <p:spTgt spid="21"/>
                                        </p:tgtEl>
                                      </p:cBhvr>
                                    </p:animEffect>
                                  </p:childTnLst>
                                </p:cTn>
                              </p:par>
                            </p:childTnLst>
                          </p:cTn>
                        </p:par>
                        <p:par>
                          <p:cTn id="41" fill="hold">
                            <p:stCondLst>
                              <p:cond delay="4200"/>
                            </p:stCondLst>
                            <p:childTnLst>
                              <p:par>
                                <p:cTn id="42" presetID="2" presetClass="entr" presetSubtype="2" decel="5250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400" fill="hold"/>
                                        <p:tgtEl>
                                          <p:spTgt spid="25"/>
                                        </p:tgtEl>
                                        <p:attrNameLst>
                                          <p:attrName>ppt_x</p:attrName>
                                        </p:attrNameLst>
                                      </p:cBhvr>
                                      <p:tavLst>
                                        <p:tav tm="0">
                                          <p:val>
                                            <p:strVal val="1+#ppt_w/2"/>
                                          </p:val>
                                        </p:tav>
                                        <p:tav tm="100000">
                                          <p:val>
                                            <p:strVal val="#ppt_x"/>
                                          </p:val>
                                        </p:tav>
                                      </p:tavLst>
                                    </p:anim>
                                    <p:anim calcmode="lin" valueType="num">
                                      <p:cBhvr additive="base">
                                        <p:cTn id="45" dur="400" fill="hold"/>
                                        <p:tgtEl>
                                          <p:spTgt spid="25"/>
                                        </p:tgtEl>
                                        <p:attrNameLst>
                                          <p:attrName>ppt_y</p:attrName>
                                        </p:attrNameLst>
                                      </p:cBhvr>
                                      <p:tavLst>
                                        <p:tav tm="0">
                                          <p:val>
                                            <p:strVal val="#ppt_y"/>
                                          </p:val>
                                        </p:tav>
                                        <p:tav tm="100000">
                                          <p:val>
                                            <p:strVal val="#ppt_y"/>
                                          </p:val>
                                        </p:tav>
                                      </p:tavLst>
                                    </p:anim>
                                  </p:childTnLst>
                                </p:cTn>
                              </p:par>
                              <p:par>
                                <p:cTn id="46" presetID="1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slide(fromBottom)">
                                      <p:cBhvr>
                                        <p:cTn id="48" dur="500"/>
                                        <p:tgtEl>
                                          <p:spTgt spid="29"/>
                                        </p:tgtEl>
                                      </p:cBhvr>
                                    </p:animEffect>
                                  </p:childTnLst>
                                </p:cTn>
                              </p:par>
                            </p:childTnLst>
                          </p:cTn>
                        </p:par>
                        <p:par>
                          <p:cTn id="49" fill="hold">
                            <p:stCondLst>
                              <p:cond delay="4700"/>
                            </p:stCondLst>
                            <p:childTnLst>
                              <p:par>
                                <p:cTn id="50" presetID="12" presetClass="entr" presetSubtype="8"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slide(fromLeft)">
                                      <p:cBhvr>
                                        <p:cTn id="52" dur="500"/>
                                        <p:tgtEl>
                                          <p:spTgt spid="22"/>
                                        </p:tgtEl>
                                      </p:cBhvr>
                                    </p:animEffect>
                                  </p:childTnLst>
                                </p:cTn>
                              </p:par>
                            </p:childTnLst>
                          </p:cTn>
                        </p:par>
                        <p:par>
                          <p:cTn id="53" fill="hold">
                            <p:stCondLst>
                              <p:cond delay="5200"/>
                            </p:stCondLst>
                            <p:childTnLst>
                              <p:par>
                                <p:cTn id="54" presetID="2" presetClass="entr" presetSubtype="2" decel="5250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400" fill="hold"/>
                                        <p:tgtEl>
                                          <p:spTgt spid="26"/>
                                        </p:tgtEl>
                                        <p:attrNameLst>
                                          <p:attrName>ppt_x</p:attrName>
                                        </p:attrNameLst>
                                      </p:cBhvr>
                                      <p:tavLst>
                                        <p:tav tm="0">
                                          <p:val>
                                            <p:strVal val="1+#ppt_w/2"/>
                                          </p:val>
                                        </p:tav>
                                        <p:tav tm="100000">
                                          <p:val>
                                            <p:strVal val="#ppt_x"/>
                                          </p:val>
                                        </p:tav>
                                      </p:tavLst>
                                    </p:anim>
                                    <p:anim calcmode="lin" valueType="num">
                                      <p:cBhvr additive="base">
                                        <p:cTn id="57" dur="400" fill="hold"/>
                                        <p:tgtEl>
                                          <p:spTgt spid="26"/>
                                        </p:tgtEl>
                                        <p:attrNameLst>
                                          <p:attrName>ppt_y</p:attrName>
                                        </p:attrNameLst>
                                      </p:cBhvr>
                                      <p:tavLst>
                                        <p:tav tm="0">
                                          <p:val>
                                            <p:strVal val="#ppt_y"/>
                                          </p:val>
                                        </p:tav>
                                        <p:tav tm="100000">
                                          <p:val>
                                            <p:strVal val="#ppt_y"/>
                                          </p:val>
                                        </p:tav>
                                      </p:tavLst>
                                    </p:anim>
                                  </p:childTnLst>
                                </p:cTn>
                              </p:par>
                              <p:par>
                                <p:cTn id="58" presetID="12" presetClass="entr" presetSubtype="4"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slide(fromBottom)">
                                      <p:cBhvr>
                                        <p:cTn id="60" dur="500"/>
                                        <p:tgtEl>
                                          <p:spTgt spid="30"/>
                                        </p:tgtEl>
                                      </p:cBhvr>
                                    </p:animEffect>
                                  </p:childTnLst>
                                </p:cTn>
                              </p:par>
                            </p:childTnLst>
                          </p:cTn>
                        </p:par>
                        <p:par>
                          <p:cTn id="61" fill="hold">
                            <p:stCondLst>
                              <p:cond delay="5700"/>
                            </p:stCondLst>
                            <p:childTnLst>
                              <p:par>
                                <p:cTn id="62" presetID="1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slide(fromLeft)">
                                      <p:cBhvr>
                                        <p:cTn id="64" dur="500"/>
                                        <p:tgtEl>
                                          <p:spTgt spid="23"/>
                                        </p:tgtEl>
                                      </p:cBhvr>
                                    </p:animEffect>
                                  </p:childTnLst>
                                </p:cTn>
                              </p:par>
                            </p:childTnLst>
                          </p:cTn>
                        </p:par>
                        <p:par>
                          <p:cTn id="65" fill="hold">
                            <p:stCondLst>
                              <p:cond delay="6200"/>
                            </p:stCondLst>
                            <p:childTnLst>
                              <p:par>
                                <p:cTn id="66" presetID="2" presetClass="entr" presetSubtype="2" decel="5250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400" fill="hold"/>
                                        <p:tgtEl>
                                          <p:spTgt spid="27"/>
                                        </p:tgtEl>
                                        <p:attrNameLst>
                                          <p:attrName>ppt_x</p:attrName>
                                        </p:attrNameLst>
                                      </p:cBhvr>
                                      <p:tavLst>
                                        <p:tav tm="0">
                                          <p:val>
                                            <p:strVal val="1+#ppt_w/2"/>
                                          </p:val>
                                        </p:tav>
                                        <p:tav tm="100000">
                                          <p:val>
                                            <p:strVal val="#ppt_x"/>
                                          </p:val>
                                        </p:tav>
                                      </p:tavLst>
                                    </p:anim>
                                    <p:anim calcmode="lin" valueType="num">
                                      <p:cBhvr additive="base">
                                        <p:cTn id="69" dur="400" fill="hold"/>
                                        <p:tgtEl>
                                          <p:spTgt spid="27"/>
                                        </p:tgtEl>
                                        <p:attrNameLst>
                                          <p:attrName>ppt_y</p:attrName>
                                        </p:attrNameLst>
                                      </p:cBhvr>
                                      <p:tavLst>
                                        <p:tav tm="0">
                                          <p:val>
                                            <p:strVal val="#ppt_y"/>
                                          </p:val>
                                        </p:tav>
                                        <p:tav tm="100000">
                                          <p:val>
                                            <p:strVal val="#ppt_y"/>
                                          </p:val>
                                        </p:tav>
                                      </p:tavLst>
                                    </p:anim>
                                  </p:childTnLst>
                                </p:cTn>
                              </p:par>
                              <p:par>
                                <p:cTn id="70" presetID="12" presetClass="entr" presetSubtype="4"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slide(fromBottom)">
                                      <p:cBhvr>
                                        <p:cTn id="7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P spid="11" grpId="1"/>
      <p:bldP spid="20" grpId="0" animBg="1"/>
      <p:bldP spid="21" grpId="0" animBg="1"/>
      <p:bldP spid="22" grpId="0" animBg="1"/>
      <p:bldP spid="23" grpId="0" animBg="1"/>
      <p:bldP spid="24" grpId="0"/>
      <p:bldP spid="25" grpId="0"/>
      <p:bldP spid="26" grpId="0"/>
      <p:bldP spid="27" grpId="0"/>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42B0301-4A4D-4347-9E8C-FEFBF54725A8}"/>
              </a:ext>
            </a:extLst>
          </p:cNvPr>
          <p:cNvGrpSpPr/>
          <p:nvPr/>
        </p:nvGrpSpPr>
        <p:grpSpPr>
          <a:xfrm>
            <a:off x="990600" y="0"/>
            <a:ext cx="3023764" cy="5134273"/>
            <a:chOff x="990600" y="0"/>
            <a:chExt cx="3023764" cy="5134273"/>
          </a:xfrm>
          <a:blipFill>
            <a:blip r:embed="rId2"/>
            <a:stretch>
              <a:fillRect l="6" r="-20532"/>
            </a:stretch>
          </a:blipFill>
        </p:grpSpPr>
        <p:sp>
          <p:nvSpPr>
            <p:cNvPr id="3" name="Parallelogram 1"/>
            <p:cNvSpPr/>
            <p:nvPr/>
          </p:nvSpPr>
          <p:spPr>
            <a:xfrm>
              <a:off x="990600" y="0"/>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 name="Parallelogram 2"/>
            <p:cNvSpPr/>
            <p:nvPr/>
          </p:nvSpPr>
          <p:spPr>
            <a:xfrm>
              <a:off x="1371600" y="2085332"/>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5" name="Parallelogram 3"/>
            <p:cNvSpPr/>
            <p:nvPr/>
          </p:nvSpPr>
          <p:spPr>
            <a:xfrm>
              <a:off x="2438400" y="1276744"/>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sp>
        <p:nvSpPr>
          <p:cNvPr id="6" name="文本框 75"/>
          <p:cNvSpPr txBox="1">
            <a:spLocks noChangeArrowheads="1"/>
          </p:cNvSpPr>
          <p:nvPr/>
        </p:nvSpPr>
        <p:spPr bwMode="auto">
          <a:xfrm>
            <a:off x="4058465" y="1685158"/>
            <a:ext cx="4555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685165" eaLnBrk="1" fontAlgn="auto" hangingPunct="1">
              <a:spcBef>
                <a:spcPts val="0"/>
              </a:spcBef>
              <a:spcAft>
                <a:spcPts val="0"/>
              </a:spcAft>
              <a:defRPr/>
            </a:pPr>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第一章</a:t>
            </a:r>
          </a:p>
        </p:txBody>
      </p:sp>
      <p:sp>
        <p:nvSpPr>
          <p:cNvPr id="7" name="TextBox 6"/>
          <p:cNvSpPr txBox="1"/>
          <p:nvPr/>
        </p:nvSpPr>
        <p:spPr>
          <a:xfrm>
            <a:off x="4298082" y="2549668"/>
            <a:ext cx="4277026" cy="651653"/>
          </a:xfrm>
          <a:prstGeom prst="rect">
            <a:avLst/>
          </a:prstGeom>
          <a:noFill/>
        </p:spPr>
        <p:txBody>
          <a:bodyPr wrap="square" rtlCol="0">
            <a:spAutoFit/>
          </a:bodyPr>
          <a:lstStyle/>
          <a:p>
            <a:pPr algn="ctr" defTabSz="685165">
              <a:lnSpc>
                <a:spcPct val="125000"/>
              </a:lnSpc>
              <a:defRPr/>
            </a:pPr>
            <a:r>
              <a:rPr lang="zh-CN" altLang="en-US" sz="3200" b="1" dirty="0">
                <a:solidFill>
                  <a:srgbClr val="FF0000"/>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41859398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5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a:spLocks/>
          </p:cNvSpPr>
          <p:nvPr/>
        </p:nvSpPr>
        <p:spPr bwMode="auto">
          <a:xfrm rot="19533078">
            <a:off x="3469535" y="1910868"/>
            <a:ext cx="817740" cy="1565675"/>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5"/>
          <p:cNvSpPr>
            <a:spLocks/>
          </p:cNvSpPr>
          <p:nvPr/>
        </p:nvSpPr>
        <p:spPr bwMode="auto">
          <a:xfrm rot="1888538">
            <a:off x="4751483" y="1915168"/>
            <a:ext cx="817740" cy="1565675"/>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9"/>
          <p:cNvSpPr>
            <a:spLocks/>
          </p:cNvSpPr>
          <p:nvPr/>
        </p:nvSpPr>
        <p:spPr bwMode="auto">
          <a:xfrm>
            <a:off x="4039840" y="1204392"/>
            <a:ext cx="928204" cy="1889490"/>
          </a:xfrm>
          <a:custGeom>
            <a:avLst/>
            <a:gdLst>
              <a:gd name="T0" fmla="*/ 78 w 155"/>
              <a:gd name="T1" fmla="*/ 295 h 295"/>
              <a:gd name="T2" fmla="*/ 0 w 155"/>
              <a:gd name="T3" fmla="*/ 7 h 295"/>
              <a:gd name="T4" fmla="*/ 78 w 155"/>
              <a:gd name="T5" fmla="*/ 0 h 295"/>
              <a:gd name="T6" fmla="*/ 155 w 155"/>
              <a:gd name="T7" fmla="*/ 7 h 295"/>
              <a:gd name="T8" fmla="*/ 78 w 155"/>
              <a:gd name="T9" fmla="*/ 295 h 295"/>
            </a:gdLst>
            <a:ahLst/>
            <a:cxnLst>
              <a:cxn ang="0">
                <a:pos x="T0" y="T1"/>
              </a:cxn>
              <a:cxn ang="0">
                <a:pos x="T2" y="T3"/>
              </a:cxn>
              <a:cxn ang="0">
                <a:pos x="T4" y="T5"/>
              </a:cxn>
              <a:cxn ang="0">
                <a:pos x="T6" y="T7"/>
              </a:cxn>
              <a:cxn ang="0">
                <a:pos x="T8" y="T9"/>
              </a:cxn>
            </a:cxnLst>
            <a:rect l="0" t="0" r="r" b="b"/>
            <a:pathLst>
              <a:path w="155" h="295">
                <a:moveTo>
                  <a:pt x="78" y="295"/>
                </a:moveTo>
                <a:cubicBezTo>
                  <a:pt x="0" y="7"/>
                  <a:pt x="0" y="7"/>
                  <a:pt x="0" y="7"/>
                </a:cubicBezTo>
                <a:cubicBezTo>
                  <a:pt x="0" y="7"/>
                  <a:pt x="41" y="0"/>
                  <a:pt x="78" y="0"/>
                </a:cubicBezTo>
                <a:cubicBezTo>
                  <a:pt x="119" y="0"/>
                  <a:pt x="155" y="7"/>
                  <a:pt x="155" y="7"/>
                </a:cubicBezTo>
                <a:lnTo>
                  <a:pt x="78" y="295"/>
                </a:ln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0"/>
          <p:cNvSpPr>
            <a:spLocks/>
          </p:cNvSpPr>
          <p:nvPr/>
        </p:nvSpPr>
        <p:spPr bwMode="auto">
          <a:xfrm>
            <a:off x="4097380" y="1510855"/>
            <a:ext cx="817740" cy="1565675"/>
          </a:xfrm>
          <a:custGeom>
            <a:avLst/>
            <a:gdLst>
              <a:gd name="T0" fmla="*/ 52 w 104"/>
              <a:gd name="T1" fmla="*/ 198 h 198"/>
              <a:gd name="T2" fmla="*/ 0 w 104"/>
              <a:gd name="T3" fmla="*/ 5 h 198"/>
              <a:gd name="T4" fmla="*/ 52 w 104"/>
              <a:gd name="T5" fmla="*/ 0 h 198"/>
              <a:gd name="T6" fmla="*/ 104 w 104"/>
              <a:gd name="T7" fmla="*/ 5 h 198"/>
              <a:gd name="T8" fmla="*/ 52 w 104"/>
              <a:gd name="T9" fmla="*/ 198 h 198"/>
            </a:gdLst>
            <a:ahLst/>
            <a:cxnLst>
              <a:cxn ang="0">
                <a:pos x="T0" y="T1"/>
              </a:cxn>
              <a:cxn ang="0">
                <a:pos x="T2" y="T3"/>
              </a:cxn>
              <a:cxn ang="0">
                <a:pos x="T4" y="T5"/>
              </a:cxn>
              <a:cxn ang="0">
                <a:pos x="T6" y="T7"/>
              </a:cxn>
              <a:cxn ang="0">
                <a:pos x="T8" y="T9"/>
              </a:cxn>
            </a:cxnLst>
            <a:rect l="0" t="0" r="r" b="b"/>
            <a:pathLst>
              <a:path w="104" h="198">
                <a:moveTo>
                  <a:pt x="52" y="198"/>
                </a:moveTo>
                <a:cubicBezTo>
                  <a:pt x="0" y="5"/>
                  <a:pt x="0" y="5"/>
                  <a:pt x="0" y="5"/>
                </a:cubicBezTo>
                <a:cubicBezTo>
                  <a:pt x="0" y="5"/>
                  <a:pt x="27" y="0"/>
                  <a:pt x="52" y="0"/>
                </a:cubicBezTo>
                <a:cubicBezTo>
                  <a:pt x="79" y="0"/>
                  <a:pt x="104" y="5"/>
                  <a:pt x="104" y="5"/>
                </a:cubicBezTo>
                <a:lnTo>
                  <a:pt x="52" y="19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Oval 11"/>
          <p:cNvSpPr>
            <a:spLocks noChangeArrowheads="1"/>
          </p:cNvSpPr>
          <p:nvPr/>
        </p:nvSpPr>
        <p:spPr bwMode="auto">
          <a:xfrm>
            <a:off x="3684740" y="2921574"/>
            <a:ext cx="1643023" cy="1634192"/>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6"/>
          <p:cNvSpPr>
            <a:spLocks/>
          </p:cNvSpPr>
          <p:nvPr/>
        </p:nvSpPr>
        <p:spPr bwMode="auto">
          <a:xfrm>
            <a:off x="4065008" y="3340450"/>
            <a:ext cx="882484" cy="796443"/>
          </a:xfrm>
          <a:custGeom>
            <a:avLst/>
            <a:gdLst>
              <a:gd name="T0" fmla="*/ 466 w 542"/>
              <a:gd name="T1" fmla="*/ 166 h 490"/>
              <a:gd name="T2" fmla="*/ 424 w 542"/>
              <a:gd name="T3" fmla="*/ 146 h 490"/>
              <a:gd name="T4" fmla="*/ 409 w 542"/>
              <a:gd name="T5" fmla="*/ 156 h 490"/>
              <a:gd name="T6" fmla="*/ 431 w 542"/>
              <a:gd name="T7" fmla="*/ 245 h 490"/>
              <a:gd name="T8" fmla="*/ 246 w 542"/>
              <a:gd name="T9" fmla="*/ 430 h 490"/>
              <a:gd name="T10" fmla="*/ 60 w 542"/>
              <a:gd name="T11" fmla="*/ 245 h 490"/>
              <a:gd name="T12" fmla="*/ 246 w 542"/>
              <a:gd name="T13" fmla="*/ 60 h 490"/>
              <a:gd name="T14" fmla="*/ 390 w 542"/>
              <a:gd name="T15" fmla="*/ 129 h 490"/>
              <a:gd name="T16" fmla="*/ 361 w 542"/>
              <a:gd name="T17" fmla="*/ 148 h 490"/>
              <a:gd name="T18" fmla="*/ 246 w 542"/>
              <a:gd name="T19" fmla="*/ 94 h 490"/>
              <a:gd name="T20" fmla="*/ 94 w 542"/>
              <a:gd name="T21" fmla="*/ 245 h 490"/>
              <a:gd name="T22" fmla="*/ 246 w 542"/>
              <a:gd name="T23" fmla="*/ 396 h 490"/>
              <a:gd name="T24" fmla="*/ 397 w 542"/>
              <a:gd name="T25" fmla="*/ 245 h 490"/>
              <a:gd name="T26" fmla="*/ 380 w 542"/>
              <a:gd name="T27" fmla="*/ 175 h 490"/>
              <a:gd name="T28" fmla="*/ 332 w 542"/>
              <a:gd name="T29" fmla="*/ 207 h 490"/>
              <a:gd name="T30" fmla="*/ 340 w 542"/>
              <a:gd name="T31" fmla="*/ 245 h 490"/>
              <a:gd name="T32" fmla="*/ 246 w 542"/>
              <a:gd name="T33" fmla="*/ 339 h 490"/>
              <a:gd name="T34" fmla="*/ 151 w 542"/>
              <a:gd name="T35" fmla="*/ 245 h 490"/>
              <a:gd name="T36" fmla="*/ 246 w 542"/>
              <a:gd name="T37" fmla="*/ 151 h 490"/>
              <a:gd name="T38" fmla="*/ 313 w 542"/>
              <a:gd name="T39" fmla="*/ 179 h 490"/>
              <a:gd name="T40" fmla="*/ 281 w 542"/>
              <a:gd name="T41" fmla="*/ 201 h 490"/>
              <a:gd name="T42" fmla="*/ 246 w 542"/>
              <a:gd name="T43" fmla="*/ 188 h 490"/>
              <a:gd name="T44" fmla="*/ 189 w 542"/>
              <a:gd name="T45" fmla="*/ 245 h 490"/>
              <a:gd name="T46" fmla="*/ 246 w 542"/>
              <a:gd name="T47" fmla="*/ 302 h 490"/>
              <a:gd name="T48" fmla="*/ 303 w 542"/>
              <a:gd name="T49" fmla="*/ 245 h 490"/>
              <a:gd name="T50" fmla="*/ 300 w 542"/>
              <a:gd name="T51" fmla="*/ 228 h 490"/>
              <a:gd name="T52" fmla="*/ 254 w 542"/>
              <a:gd name="T53" fmla="*/ 258 h 490"/>
              <a:gd name="T54" fmla="*/ 248 w 542"/>
              <a:gd name="T55" fmla="*/ 248 h 490"/>
              <a:gd name="T56" fmla="*/ 428 w 542"/>
              <a:gd name="T57" fmla="*/ 129 h 490"/>
              <a:gd name="T58" fmla="*/ 471 w 542"/>
              <a:gd name="T59" fmla="*/ 149 h 490"/>
              <a:gd name="T60" fmla="*/ 542 w 542"/>
              <a:gd name="T61" fmla="*/ 102 h 490"/>
              <a:gd name="T62" fmla="*/ 500 w 542"/>
              <a:gd name="T63" fmla="*/ 82 h 490"/>
              <a:gd name="T64" fmla="*/ 512 w 542"/>
              <a:gd name="T65" fmla="*/ 74 h 490"/>
              <a:gd name="T66" fmla="*/ 500 w 542"/>
              <a:gd name="T67" fmla="*/ 56 h 490"/>
              <a:gd name="T68" fmla="*/ 488 w 542"/>
              <a:gd name="T69" fmla="*/ 64 h 490"/>
              <a:gd name="T70" fmla="*/ 487 w 542"/>
              <a:gd name="T71" fmla="*/ 17 h 490"/>
              <a:gd name="T72" fmla="*/ 415 w 542"/>
              <a:gd name="T73" fmla="*/ 64 h 490"/>
              <a:gd name="T74" fmla="*/ 416 w 542"/>
              <a:gd name="T75" fmla="*/ 111 h 490"/>
              <a:gd name="T76" fmla="*/ 401 w 542"/>
              <a:gd name="T77" fmla="*/ 121 h 490"/>
              <a:gd name="T78" fmla="*/ 400 w 542"/>
              <a:gd name="T79" fmla="*/ 67 h 490"/>
              <a:gd name="T80" fmla="*/ 408 w 542"/>
              <a:gd name="T81" fmla="*/ 62 h 490"/>
              <a:gd name="T82" fmla="*/ 246 w 542"/>
              <a:gd name="T83" fmla="*/ 0 h 490"/>
              <a:gd name="T84" fmla="*/ 0 w 542"/>
              <a:gd name="T85" fmla="*/ 245 h 490"/>
              <a:gd name="T86" fmla="*/ 246 w 542"/>
              <a:gd name="T87" fmla="*/ 490 h 490"/>
              <a:gd name="T88" fmla="*/ 491 w 542"/>
              <a:gd name="T89" fmla="*/ 245 h 490"/>
              <a:gd name="T90" fmla="*/ 475 w 542"/>
              <a:gd name="T91" fmla="*/ 159 h 490"/>
              <a:gd name="T92" fmla="*/ 466 w 542"/>
              <a:gd name="T93" fmla="*/ 16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2" h="490">
                <a:moveTo>
                  <a:pt x="466" y="166"/>
                </a:moveTo>
                <a:cubicBezTo>
                  <a:pt x="424" y="146"/>
                  <a:pt x="424" y="146"/>
                  <a:pt x="424" y="146"/>
                </a:cubicBezTo>
                <a:cubicBezTo>
                  <a:pt x="409" y="156"/>
                  <a:pt x="409" y="156"/>
                  <a:pt x="409" y="156"/>
                </a:cubicBezTo>
                <a:cubicBezTo>
                  <a:pt x="423" y="183"/>
                  <a:pt x="431" y="213"/>
                  <a:pt x="431" y="245"/>
                </a:cubicBezTo>
                <a:cubicBezTo>
                  <a:pt x="431" y="347"/>
                  <a:pt x="348" y="430"/>
                  <a:pt x="246" y="430"/>
                </a:cubicBezTo>
                <a:cubicBezTo>
                  <a:pt x="143" y="430"/>
                  <a:pt x="60" y="347"/>
                  <a:pt x="60" y="245"/>
                </a:cubicBezTo>
                <a:cubicBezTo>
                  <a:pt x="60" y="143"/>
                  <a:pt x="143" y="60"/>
                  <a:pt x="246" y="60"/>
                </a:cubicBezTo>
                <a:cubicBezTo>
                  <a:pt x="304" y="60"/>
                  <a:pt x="356" y="87"/>
                  <a:pt x="390" y="129"/>
                </a:cubicBezTo>
                <a:cubicBezTo>
                  <a:pt x="361" y="148"/>
                  <a:pt x="361" y="148"/>
                  <a:pt x="361" y="148"/>
                </a:cubicBezTo>
                <a:cubicBezTo>
                  <a:pt x="333" y="115"/>
                  <a:pt x="292" y="94"/>
                  <a:pt x="246" y="94"/>
                </a:cubicBezTo>
                <a:cubicBezTo>
                  <a:pt x="162" y="94"/>
                  <a:pt x="94" y="162"/>
                  <a:pt x="94" y="245"/>
                </a:cubicBezTo>
                <a:cubicBezTo>
                  <a:pt x="94" y="328"/>
                  <a:pt x="162" y="396"/>
                  <a:pt x="246" y="396"/>
                </a:cubicBezTo>
                <a:cubicBezTo>
                  <a:pt x="329" y="396"/>
                  <a:pt x="397" y="328"/>
                  <a:pt x="397" y="245"/>
                </a:cubicBezTo>
                <a:cubicBezTo>
                  <a:pt x="397" y="220"/>
                  <a:pt x="391" y="196"/>
                  <a:pt x="380" y="175"/>
                </a:cubicBezTo>
                <a:cubicBezTo>
                  <a:pt x="332" y="207"/>
                  <a:pt x="332" y="207"/>
                  <a:pt x="332" y="207"/>
                </a:cubicBezTo>
                <a:cubicBezTo>
                  <a:pt x="337" y="218"/>
                  <a:pt x="340" y="231"/>
                  <a:pt x="340" y="245"/>
                </a:cubicBezTo>
                <a:cubicBezTo>
                  <a:pt x="340" y="297"/>
                  <a:pt x="298" y="339"/>
                  <a:pt x="246" y="339"/>
                </a:cubicBezTo>
                <a:cubicBezTo>
                  <a:pt x="194" y="339"/>
                  <a:pt x="151" y="297"/>
                  <a:pt x="151" y="245"/>
                </a:cubicBezTo>
                <a:cubicBezTo>
                  <a:pt x="151" y="193"/>
                  <a:pt x="194" y="151"/>
                  <a:pt x="246" y="151"/>
                </a:cubicBezTo>
                <a:cubicBezTo>
                  <a:pt x="272" y="151"/>
                  <a:pt x="296" y="162"/>
                  <a:pt x="313" y="179"/>
                </a:cubicBezTo>
                <a:cubicBezTo>
                  <a:pt x="281" y="201"/>
                  <a:pt x="281" y="201"/>
                  <a:pt x="281" y="201"/>
                </a:cubicBezTo>
                <a:cubicBezTo>
                  <a:pt x="271" y="193"/>
                  <a:pt x="259" y="188"/>
                  <a:pt x="246" y="188"/>
                </a:cubicBezTo>
                <a:cubicBezTo>
                  <a:pt x="214" y="188"/>
                  <a:pt x="189" y="214"/>
                  <a:pt x="189" y="245"/>
                </a:cubicBezTo>
                <a:cubicBezTo>
                  <a:pt x="189" y="276"/>
                  <a:pt x="214" y="302"/>
                  <a:pt x="246" y="302"/>
                </a:cubicBezTo>
                <a:cubicBezTo>
                  <a:pt x="277" y="302"/>
                  <a:pt x="303" y="276"/>
                  <a:pt x="303" y="245"/>
                </a:cubicBezTo>
                <a:cubicBezTo>
                  <a:pt x="303" y="239"/>
                  <a:pt x="301" y="233"/>
                  <a:pt x="300" y="228"/>
                </a:cubicBezTo>
                <a:cubicBezTo>
                  <a:pt x="254" y="258"/>
                  <a:pt x="254" y="258"/>
                  <a:pt x="254" y="258"/>
                </a:cubicBezTo>
                <a:cubicBezTo>
                  <a:pt x="248" y="248"/>
                  <a:pt x="248" y="248"/>
                  <a:pt x="248" y="248"/>
                </a:cubicBezTo>
                <a:cubicBezTo>
                  <a:pt x="428" y="129"/>
                  <a:pt x="428" y="129"/>
                  <a:pt x="428" y="129"/>
                </a:cubicBezTo>
                <a:cubicBezTo>
                  <a:pt x="471" y="149"/>
                  <a:pt x="471" y="149"/>
                  <a:pt x="471" y="149"/>
                </a:cubicBezTo>
                <a:cubicBezTo>
                  <a:pt x="542" y="102"/>
                  <a:pt x="542" y="102"/>
                  <a:pt x="542" y="102"/>
                </a:cubicBezTo>
                <a:cubicBezTo>
                  <a:pt x="500" y="82"/>
                  <a:pt x="500" y="82"/>
                  <a:pt x="500" y="82"/>
                </a:cubicBezTo>
                <a:cubicBezTo>
                  <a:pt x="512" y="74"/>
                  <a:pt x="512" y="74"/>
                  <a:pt x="512" y="74"/>
                </a:cubicBezTo>
                <a:cubicBezTo>
                  <a:pt x="500" y="56"/>
                  <a:pt x="500" y="56"/>
                  <a:pt x="500" y="56"/>
                </a:cubicBezTo>
                <a:cubicBezTo>
                  <a:pt x="488" y="64"/>
                  <a:pt x="488" y="64"/>
                  <a:pt x="488" y="64"/>
                </a:cubicBezTo>
                <a:cubicBezTo>
                  <a:pt x="487" y="17"/>
                  <a:pt x="487" y="17"/>
                  <a:pt x="487" y="17"/>
                </a:cubicBezTo>
                <a:cubicBezTo>
                  <a:pt x="415" y="64"/>
                  <a:pt x="415" y="64"/>
                  <a:pt x="415" y="64"/>
                </a:cubicBezTo>
                <a:cubicBezTo>
                  <a:pt x="416" y="111"/>
                  <a:pt x="416" y="111"/>
                  <a:pt x="416" y="111"/>
                </a:cubicBezTo>
                <a:cubicBezTo>
                  <a:pt x="401" y="121"/>
                  <a:pt x="401" y="121"/>
                  <a:pt x="401" y="121"/>
                </a:cubicBezTo>
                <a:cubicBezTo>
                  <a:pt x="400" y="67"/>
                  <a:pt x="400" y="67"/>
                  <a:pt x="400" y="67"/>
                </a:cubicBezTo>
                <a:cubicBezTo>
                  <a:pt x="408" y="62"/>
                  <a:pt x="408" y="62"/>
                  <a:pt x="408" y="62"/>
                </a:cubicBezTo>
                <a:cubicBezTo>
                  <a:pt x="365" y="23"/>
                  <a:pt x="308" y="0"/>
                  <a:pt x="246" y="0"/>
                </a:cubicBezTo>
                <a:cubicBezTo>
                  <a:pt x="110" y="0"/>
                  <a:pt x="0" y="110"/>
                  <a:pt x="0" y="245"/>
                </a:cubicBezTo>
                <a:cubicBezTo>
                  <a:pt x="0" y="380"/>
                  <a:pt x="110" y="490"/>
                  <a:pt x="246" y="490"/>
                </a:cubicBezTo>
                <a:cubicBezTo>
                  <a:pt x="381" y="490"/>
                  <a:pt x="491" y="380"/>
                  <a:pt x="491" y="245"/>
                </a:cubicBezTo>
                <a:cubicBezTo>
                  <a:pt x="491" y="215"/>
                  <a:pt x="485" y="186"/>
                  <a:pt x="475" y="159"/>
                </a:cubicBezTo>
                <a:lnTo>
                  <a:pt x="466" y="1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5621460" y="2801145"/>
            <a:ext cx="1201601" cy="307777"/>
          </a:xfrm>
          <a:prstGeom prst="rect">
            <a:avLst/>
          </a:prstGeom>
          <a:noFill/>
        </p:spPr>
        <p:txBody>
          <a:bodyPr wrap="square" rtlCol="0">
            <a:spAutoFit/>
          </a:bodyPr>
          <a:lstStyle/>
          <a:p>
            <a:r>
              <a:rPr lang="zh-CN" altLang="en-US" sz="14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ectangle 18"/>
          <p:cNvSpPr/>
          <p:nvPr/>
        </p:nvSpPr>
        <p:spPr>
          <a:xfrm>
            <a:off x="5595106" y="3065159"/>
            <a:ext cx="2863873" cy="369332"/>
          </a:xfrm>
          <a:prstGeom prst="rect">
            <a:avLst/>
          </a:prstGeom>
        </p:spPr>
        <p:txBody>
          <a:bodyPr wrap="square">
            <a:spAutoFit/>
          </a:bodyPr>
          <a:lstStyle/>
          <a:p>
            <a:pPr algn="just"/>
            <a:r>
              <a:rPr lang="en-US" sz="9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20" name="TextBox 19"/>
          <p:cNvSpPr txBox="1"/>
          <p:nvPr/>
        </p:nvSpPr>
        <p:spPr>
          <a:xfrm>
            <a:off x="2387801" y="2801145"/>
            <a:ext cx="1201601" cy="307777"/>
          </a:xfrm>
          <a:prstGeom prst="rect">
            <a:avLst/>
          </a:prstGeom>
          <a:noFill/>
        </p:spPr>
        <p:txBody>
          <a:bodyPr wrap="square" rtlCol="0">
            <a:spAutoFit/>
          </a:bodyPr>
          <a:lstStyle/>
          <a:p>
            <a:r>
              <a:rPr lang="zh-CN" altLang="en-US" sz="14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20"/>
          <p:cNvSpPr/>
          <p:nvPr/>
        </p:nvSpPr>
        <p:spPr>
          <a:xfrm>
            <a:off x="609601" y="3065159"/>
            <a:ext cx="2863873" cy="369332"/>
          </a:xfrm>
          <a:prstGeom prst="rect">
            <a:avLst/>
          </a:prstGeom>
        </p:spPr>
        <p:txBody>
          <a:bodyPr wrap="square">
            <a:spAutoFit/>
          </a:bodyPr>
          <a:lstStyle/>
          <a:p>
            <a:pPr algn="just"/>
            <a:r>
              <a:rPr 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22" name="TextBox 21"/>
          <p:cNvSpPr txBox="1"/>
          <p:nvPr/>
        </p:nvSpPr>
        <p:spPr>
          <a:xfrm>
            <a:off x="6705601" y="3957536"/>
            <a:ext cx="838199" cy="523220"/>
          </a:xfrm>
          <a:prstGeom prst="rect">
            <a:avLst/>
          </a:prstGeom>
          <a:noFill/>
        </p:spPr>
        <p:txBody>
          <a:bodyPr wrap="square" rtlCol="0">
            <a:spAutoFit/>
          </a:bodyPr>
          <a:lstStyle/>
          <a:p>
            <a:r>
              <a:rPr lang="en-US" sz="28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75</a:t>
            </a:r>
          </a:p>
        </p:txBody>
      </p:sp>
      <p:sp>
        <p:nvSpPr>
          <p:cNvPr id="23" name="TextBox 22"/>
          <p:cNvSpPr txBox="1"/>
          <p:nvPr/>
        </p:nvSpPr>
        <p:spPr>
          <a:xfrm>
            <a:off x="7209548" y="3996151"/>
            <a:ext cx="545773" cy="461665"/>
          </a:xfrm>
          <a:prstGeom prst="rect">
            <a:avLst/>
          </a:prstGeom>
          <a:noFill/>
        </p:spPr>
        <p:txBody>
          <a:bodyPr wrap="square" rtlCol="0">
            <a:spAutoFit/>
          </a:bodyPr>
          <a:lstStyle/>
          <a:p>
            <a:r>
              <a:rPr 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4" name="TextBox 23"/>
          <p:cNvSpPr txBox="1"/>
          <p:nvPr/>
        </p:nvSpPr>
        <p:spPr>
          <a:xfrm>
            <a:off x="1617281" y="3957536"/>
            <a:ext cx="838199" cy="523220"/>
          </a:xfrm>
          <a:prstGeom prst="rect">
            <a:avLst/>
          </a:prstGeom>
          <a:noFill/>
        </p:spPr>
        <p:txBody>
          <a:bodyPr wrap="square" rtlCol="0">
            <a:spAutoFit/>
          </a:bodyPr>
          <a:lstStyle/>
          <a:p>
            <a:r>
              <a:rPr lang="en-US" sz="28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83</a:t>
            </a:r>
          </a:p>
        </p:txBody>
      </p:sp>
      <p:sp>
        <p:nvSpPr>
          <p:cNvPr id="25" name="TextBox 24"/>
          <p:cNvSpPr txBox="1"/>
          <p:nvPr/>
        </p:nvSpPr>
        <p:spPr>
          <a:xfrm>
            <a:off x="2121228" y="3996151"/>
            <a:ext cx="545773" cy="461665"/>
          </a:xfrm>
          <a:prstGeom prst="rect">
            <a:avLst/>
          </a:prstGeom>
          <a:noFill/>
        </p:spPr>
        <p:txBody>
          <a:bodyPr wrap="square" rtlCol="0">
            <a:spAutoFit/>
          </a:bodyPr>
          <a:lstStyle/>
          <a:p>
            <a:r>
              <a:rPr lang="en-US" sz="240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6" name="TextBox 25"/>
          <p:cNvSpPr txBox="1"/>
          <p:nvPr/>
        </p:nvSpPr>
        <p:spPr>
          <a:xfrm>
            <a:off x="4288478" y="1638990"/>
            <a:ext cx="566815" cy="584775"/>
          </a:xfrm>
          <a:prstGeom prst="rect">
            <a:avLst/>
          </a:prstGeom>
          <a:noFill/>
        </p:spPr>
        <p:txBody>
          <a:bodyPr wrap="square" rtlCol="0">
            <a:spAutoFit/>
          </a:bodyPr>
          <a:lstStyle/>
          <a:p>
            <a:r>
              <a:rPr 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55K.</a:t>
            </a:r>
          </a:p>
        </p:txBody>
      </p:sp>
      <p:sp>
        <p:nvSpPr>
          <p:cNvPr id="27" name="TextBox 26"/>
          <p:cNvSpPr txBox="1"/>
          <p:nvPr/>
        </p:nvSpPr>
        <p:spPr>
          <a:xfrm>
            <a:off x="5171188" y="2135006"/>
            <a:ext cx="566815" cy="584775"/>
          </a:xfrm>
          <a:prstGeom prst="rect">
            <a:avLst/>
          </a:prstGeom>
          <a:noFill/>
        </p:spPr>
        <p:txBody>
          <a:bodyPr wrap="square" rtlCol="0">
            <a:spAutoFit/>
          </a:bodyPr>
          <a:lstStyle/>
          <a:p>
            <a:r>
              <a:rPr 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18m.</a:t>
            </a:r>
          </a:p>
        </p:txBody>
      </p:sp>
      <p:sp>
        <p:nvSpPr>
          <p:cNvPr id="28" name="TextBox 27"/>
          <p:cNvSpPr txBox="1"/>
          <p:nvPr/>
        </p:nvSpPr>
        <p:spPr>
          <a:xfrm>
            <a:off x="3354478" y="2135006"/>
            <a:ext cx="566815" cy="584775"/>
          </a:xfrm>
          <a:prstGeom prst="rect">
            <a:avLst/>
          </a:prstGeom>
          <a:noFill/>
        </p:spPr>
        <p:txBody>
          <a:bodyPr wrap="square" rtlCol="0">
            <a:spAutoFit/>
          </a:bodyPr>
          <a:lstStyle/>
          <a:p>
            <a:r>
              <a:rPr 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09$.</a:t>
            </a:r>
          </a:p>
        </p:txBody>
      </p:sp>
    </p:spTree>
    <p:extLst>
      <p:ext uri="{BB962C8B-B14F-4D97-AF65-F5344CB8AC3E}">
        <p14:creationId xmlns:p14="http://schemas.microsoft.com/office/powerpoint/2010/main" val="8994010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600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0" grpId="0" animBg="1"/>
      <p:bldP spid="11" grpId="0" animBg="1"/>
      <p:bldP spid="12"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rallelogram 12"/>
          <p:cNvSpPr/>
          <p:nvPr/>
        </p:nvSpPr>
        <p:spPr>
          <a:xfrm>
            <a:off x="803217" y="1505744"/>
            <a:ext cx="1116124" cy="3048000"/>
          </a:xfrm>
          <a:prstGeom prst="parallelogram">
            <a:avLst>
              <a:gd name="adj" fmla="val 589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Parallelogram 13"/>
          <p:cNvSpPr/>
          <p:nvPr/>
        </p:nvSpPr>
        <p:spPr>
          <a:xfrm>
            <a:off x="3656620" y="1505744"/>
            <a:ext cx="1116124" cy="3048000"/>
          </a:xfrm>
          <a:prstGeom prst="parallelogram">
            <a:avLst>
              <a:gd name="adj" fmla="val 563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Parallelogram 14"/>
          <p:cNvSpPr/>
          <p:nvPr/>
        </p:nvSpPr>
        <p:spPr>
          <a:xfrm>
            <a:off x="6552220" y="1505744"/>
            <a:ext cx="1116124" cy="3048000"/>
          </a:xfrm>
          <a:prstGeom prst="parallelogram">
            <a:avLst>
              <a:gd name="adj" fmla="val 5545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 name="Diagram 15"/>
          <p:cNvGraphicFramePr/>
          <p:nvPr>
            <p:extLst>
              <p:ext uri="{D42A27DB-BD31-4B8C-83A1-F6EECF244321}">
                <p14:modId xmlns:p14="http://schemas.microsoft.com/office/powerpoint/2010/main" val="3435042220"/>
              </p:ext>
            </p:extLst>
          </p:nvPr>
        </p:nvGraphicFramePr>
        <p:xfrm>
          <a:off x="1528883" y="1771697"/>
          <a:ext cx="1258047" cy="1258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Diagram 16"/>
          <p:cNvGraphicFramePr/>
          <p:nvPr>
            <p:extLst>
              <p:ext uri="{D42A27DB-BD31-4B8C-83A1-F6EECF244321}">
                <p14:modId xmlns:p14="http://schemas.microsoft.com/office/powerpoint/2010/main" val="1167951277"/>
              </p:ext>
            </p:extLst>
          </p:nvPr>
        </p:nvGraphicFramePr>
        <p:xfrm>
          <a:off x="4424483" y="1771697"/>
          <a:ext cx="1258047" cy="12580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8" name="Diagram 17"/>
          <p:cNvGraphicFramePr/>
          <p:nvPr>
            <p:extLst>
              <p:ext uri="{D42A27DB-BD31-4B8C-83A1-F6EECF244321}">
                <p14:modId xmlns:p14="http://schemas.microsoft.com/office/powerpoint/2010/main" val="3866372458"/>
              </p:ext>
            </p:extLst>
          </p:nvPr>
        </p:nvGraphicFramePr>
        <p:xfrm>
          <a:off x="7320083" y="1771697"/>
          <a:ext cx="1258047" cy="125804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2" name="TextBox 11"/>
          <p:cNvSpPr txBox="1"/>
          <p:nvPr/>
        </p:nvSpPr>
        <p:spPr>
          <a:xfrm rot="16999542">
            <a:off x="836784" y="3486898"/>
            <a:ext cx="902811" cy="307777"/>
          </a:xfrm>
          <a:prstGeom prst="rect">
            <a:avLst/>
          </a:prstGeom>
          <a:noFill/>
        </p:spPr>
        <p:txBody>
          <a:bodyPr wrap="non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0" name="TextBox 19"/>
          <p:cNvSpPr txBox="1"/>
          <p:nvPr/>
        </p:nvSpPr>
        <p:spPr>
          <a:xfrm rot="16999542">
            <a:off x="3678670" y="3570867"/>
            <a:ext cx="902811" cy="307777"/>
          </a:xfrm>
          <a:prstGeom prst="rect">
            <a:avLst/>
          </a:prstGeom>
          <a:noFill/>
        </p:spPr>
        <p:txBody>
          <a:bodyPr wrap="none" rtlCol="0">
            <a:spAutoFit/>
          </a:bodyPr>
          <a:lstStyle/>
          <a:p>
            <a:pPr lvl="0"/>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TextBox 20"/>
          <p:cNvSpPr txBox="1"/>
          <p:nvPr/>
        </p:nvSpPr>
        <p:spPr>
          <a:xfrm rot="16999542">
            <a:off x="6597424" y="3555356"/>
            <a:ext cx="902811" cy="307777"/>
          </a:xfrm>
          <a:prstGeom prst="rect">
            <a:avLst/>
          </a:prstGeom>
          <a:noFill/>
        </p:spPr>
        <p:txBody>
          <a:bodyPr wrap="none" rtlCol="0">
            <a:spAutoFit/>
          </a:bodyPr>
          <a:lstStyle/>
          <a:p>
            <a:pPr lvl="0"/>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TextBox 173">
            <a:extLst>
              <a:ext uri="{FF2B5EF4-FFF2-40B4-BE49-F238E27FC236}">
                <a16:creationId xmlns:a16="http://schemas.microsoft.com/office/drawing/2014/main" xmlns="" id="{D9919873-D9B5-423F-BF9E-6E0C9605EF5F}"/>
              </a:ext>
            </a:extLst>
          </p:cNvPr>
          <p:cNvSpPr txBox="1"/>
          <p:nvPr/>
        </p:nvSpPr>
        <p:spPr>
          <a:xfrm>
            <a:off x="1497055" y="3488202"/>
            <a:ext cx="1269827" cy="646331"/>
          </a:xfrm>
          <a:prstGeom prst="rect">
            <a:avLst/>
          </a:prstGeom>
          <a:noFill/>
        </p:spPr>
        <p:txBody>
          <a:bodyPr wrap="square" rtlCol="0">
            <a:spAutoFit/>
          </a:bodyPr>
          <a:lstStyle/>
          <a:p>
            <a:r>
              <a:rPr lang="zh-CN" alt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TextBox 173">
            <a:extLst>
              <a:ext uri="{FF2B5EF4-FFF2-40B4-BE49-F238E27FC236}">
                <a16:creationId xmlns:a16="http://schemas.microsoft.com/office/drawing/2014/main" xmlns="" id="{DFC2B3D7-FECD-4175-8F02-D1A9CE9E8ACB}"/>
              </a:ext>
            </a:extLst>
          </p:cNvPr>
          <p:cNvSpPr txBox="1"/>
          <p:nvPr/>
        </p:nvSpPr>
        <p:spPr>
          <a:xfrm>
            <a:off x="4427984" y="3488202"/>
            <a:ext cx="1269827" cy="646331"/>
          </a:xfrm>
          <a:prstGeom prst="rect">
            <a:avLst/>
          </a:prstGeom>
          <a:noFill/>
        </p:spPr>
        <p:txBody>
          <a:bodyPr wrap="square" rtlCol="0">
            <a:spAutoFit/>
          </a:bodyPr>
          <a:lstStyle/>
          <a:p>
            <a:r>
              <a:rPr lang="zh-CN" alt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TextBox 173">
            <a:extLst>
              <a:ext uri="{FF2B5EF4-FFF2-40B4-BE49-F238E27FC236}">
                <a16:creationId xmlns:a16="http://schemas.microsoft.com/office/drawing/2014/main" xmlns="" id="{2C33F15B-E100-48F4-8E93-4FF8BC0C3C78}"/>
              </a:ext>
            </a:extLst>
          </p:cNvPr>
          <p:cNvSpPr txBox="1"/>
          <p:nvPr/>
        </p:nvSpPr>
        <p:spPr>
          <a:xfrm>
            <a:off x="7308304" y="3488202"/>
            <a:ext cx="1269827" cy="646331"/>
          </a:xfrm>
          <a:prstGeom prst="rect">
            <a:avLst/>
          </a:prstGeom>
          <a:noFill/>
        </p:spPr>
        <p:txBody>
          <a:bodyPr wrap="square" rtlCol="0">
            <a:spAutoFit/>
          </a:bodyPr>
          <a:lstStyle/>
          <a:p>
            <a:r>
              <a:rPr lang="zh-CN" alt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890160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4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outHorizontal)">
                                      <p:cBhvr>
                                        <p:cTn id="29" dur="500"/>
                                        <p:tgtEl>
                                          <p:spTgt spid="14"/>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7"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16" presetClass="entr" presetSubtype="42"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outHorizontal)">
                                      <p:cBhvr>
                                        <p:cTn id="51" dur="500"/>
                                        <p:tgtEl>
                                          <p:spTgt spid="15"/>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anim calcmode="lin" valueType="num">
                                      <p:cBhvr>
                                        <p:cTn id="62" dur="500" fill="hold"/>
                                        <p:tgtEl>
                                          <p:spTgt spid="21"/>
                                        </p:tgtEl>
                                        <p:attrNameLst>
                                          <p:attrName>ppt_x</p:attrName>
                                        </p:attrNameLst>
                                      </p:cBhvr>
                                      <p:tavLst>
                                        <p:tav tm="0">
                                          <p:val>
                                            <p:strVal val="#ppt_x"/>
                                          </p:val>
                                        </p:tav>
                                        <p:tav tm="100000">
                                          <p:val>
                                            <p:strVal val="#ppt_x"/>
                                          </p:val>
                                        </p:tav>
                                      </p:tavLst>
                                    </p:anim>
                                    <p:anim calcmode="lin" valueType="num">
                                      <p:cBhvr>
                                        <p:cTn id="63" dur="5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47"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Graphic spid="16" grpId="0">
        <p:bldAsOne/>
      </p:bldGraphic>
      <p:bldGraphic spid="17" grpId="0">
        <p:bldAsOne/>
      </p:bldGraphic>
      <p:bldGraphic spid="18" grpId="0">
        <p:bldAsOne/>
      </p:bldGraphic>
      <p:bldP spid="12" grpId="0"/>
      <p:bldP spid="20" grpId="0"/>
      <p:bldP spid="21" grpId="0"/>
      <p:bldP spid="19"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a:spLocks/>
          </p:cNvSpPr>
          <p:nvPr/>
        </p:nvSpPr>
        <p:spPr bwMode="auto">
          <a:xfrm>
            <a:off x="1718142" y="3541311"/>
            <a:ext cx="170716" cy="147482"/>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chemeClr val="accent2"/>
          </a:solidFill>
          <a:ln>
            <a:noFill/>
          </a:ln>
          <a:effec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31" name="Freeform 6"/>
          <p:cNvSpPr>
            <a:spLocks/>
          </p:cNvSpPr>
          <p:nvPr/>
        </p:nvSpPr>
        <p:spPr bwMode="auto">
          <a:xfrm>
            <a:off x="3427543" y="3541311"/>
            <a:ext cx="170716" cy="147482"/>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chemeClr val="accent1"/>
          </a:solidFill>
          <a:ln>
            <a:noFill/>
          </a:ln>
          <a:effec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32" name="Freeform 7"/>
          <p:cNvSpPr>
            <a:spLocks/>
          </p:cNvSpPr>
          <p:nvPr/>
        </p:nvSpPr>
        <p:spPr bwMode="auto">
          <a:xfrm>
            <a:off x="4991342" y="3541311"/>
            <a:ext cx="172933" cy="147482"/>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chemeClr val="accent3"/>
          </a:solidFill>
          <a:ln>
            <a:noFill/>
          </a:ln>
          <a:effec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33" name="Freeform 8"/>
          <p:cNvSpPr>
            <a:spLocks/>
          </p:cNvSpPr>
          <p:nvPr/>
        </p:nvSpPr>
        <p:spPr bwMode="auto">
          <a:xfrm>
            <a:off x="6669985" y="3541311"/>
            <a:ext cx="170716" cy="147482"/>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chemeClr val="accent4"/>
          </a:solidFill>
          <a:ln>
            <a:noFill/>
          </a:ln>
          <a:effec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34" name="矩形 47"/>
          <p:cNvSpPr>
            <a:spLocks noChangeArrowheads="1"/>
          </p:cNvSpPr>
          <p:nvPr/>
        </p:nvSpPr>
        <p:spPr bwMode="auto">
          <a:xfrm>
            <a:off x="1079612" y="3857296"/>
            <a:ext cx="1416737"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800" dirty="0">
                <a:solidFill>
                  <a:schemeClr val="bg1">
                    <a:lumMod val="50000"/>
                  </a:schemeClr>
                </a:solidFill>
              </a:rPr>
              <a:t>请在这里输入您的主要叙述内容请在这里输入您的主要叙述内容</a:t>
            </a:r>
            <a:endParaRPr lang="en-US" altLang="zh-CN" sz="800" dirty="0">
              <a:solidFill>
                <a:schemeClr val="bg1">
                  <a:lumMod val="50000"/>
                </a:schemeClr>
              </a:solidFill>
            </a:endParaRPr>
          </a:p>
        </p:txBody>
      </p:sp>
      <p:sp>
        <p:nvSpPr>
          <p:cNvPr id="35" name="矩形 47"/>
          <p:cNvSpPr>
            <a:spLocks noChangeArrowheads="1"/>
          </p:cNvSpPr>
          <p:nvPr/>
        </p:nvSpPr>
        <p:spPr bwMode="auto">
          <a:xfrm>
            <a:off x="2791110"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bg1">
                    <a:lumMod val="50000"/>
                  </a:schemeClr>
                </a:solidFill>
              </a:rPr>
              <a:t>请在这里输入您的主要叙述内容请在这里输入您的主要叙述内容</a:t>
            </a:r>
            <a:endParaRPr lang="en-US" altLang="zh-CN" sz="900" dirty="0">
              <a:solidFill>
                <a:schemeClr val="bg1">
                  <a:lumMod val="50000"/>
                </a:schemeClr>
              </a:solidFill>
            </a:endParaRPr>
          </a:p>
        </p:txBody>
      </p:sp>
      <p:sp>
        <p:nvSpPr>
          <p:cNvPr id="36" name="矩形 47"/>
          <p:cNvSpPr>
            <a:spLocks noChangeArrowheads="1"/>
          </p:cNvSpPr>
          <p:nvPr/>
        </p:nvSpPr>
        <p:spPr bwMode="auto">
          <a:xfrm>
            <a:off x="4483298"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tx1">
                    <a:lumMod val="50000"/>
                    <a:lumOff val="50000"/>
                  </a:schemeClr>
                </a:solidFill>
              </a:rPr>
              <a:t>请在这里输入您的主要叙述内容请在这里输入您的主要叙述内容</a:t>
            </a:r>
            <a:endParaRPr lang="en-US" altLang="zh-CN" sz="900" dirty="0">
              <a:solidFill>
                <a:schemeClr val="tx1">
                  <a:lumMod val="50000"/>
                  <a:lumOff val="50000"/>
                </a:schemeClr>
              </a:solidFill>
            </a:endParaRPr>
          </a:p>
        </p:txBody>
      </p:sp>
      <p:sp>
        <p:nvSpPr>
          <p:cNvPr id="37" name="矩形 47"/>
          <p:cNvSpPr>
            <a:spLocks noChangeArrowheads="1"/>
          </p:cNvSpPr>
          <p:nvPr/>
        </p:nvSpPr>
        <p:spPr bwMode="auto">
          <a:xfrm>
            <a:off x="6103478"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tx1">
                    <a:lumMod val="50000"/>
                    <a:lumOff val="50000"/>
                  </a:schemeClr>
                </a:solidFill>
              </a:rPr>
              <a:t>请在这里输入您的主要叙述内容请在这里输入您的主要叙述内容</a:t>
            </a:r>
            <a:endParaRPr lang="en-US" altLang="zh-CN" sz="900" dirty="0">
              <a:solidFill>
                <a:schemeClr val="tx1">
                  <a:lumMod val="50000"/>
                  <a:lumOff val="50000"/>
                </a:schemeClr>
              </a:solidFill>
            </a:endParaRPr>
          </a:p>
        </p:txBody>
      </p:sp>
      <p:grpSp>
        <p:nvGrpSpPr>
          <p:cNvPr id="10" name="组合 37"/>
          <p:cNvGrpSpPr/>
          <p:nvPr/>
        </p:nvGrpSpPr>
        <p:grpSpPr>
          <a:xfrm>
            <a:off x="6103478" y="1780456"/>
            <a:ext cx="1326925" cy="1332878"/>
            <a:chOff x="8913212" y="2354079"/>
            <a:chExt cx="2170610" cy="2179676"/>
          </a:xfrm>
        </p:grpSpPr>
        <p:sp>
          <p:nvSpPr>
            <p:cNvPr id="39" name="Oval 17"/>
            <p:cNvSpPr>
              <a:spLocks noChangeArrowheads="1"/>
            </p:cNvSpPr>
            <p:nvPr/>
          </p:nvSpPr>
          <p:spPr bwMode="auto">
            <a:xfrm>
              <a:off x="8913212" y="2354079"/>
              <a:ext cx="2170610" cy="2179676"/>
            </a:xfrm>
            <a:prstGeom prst="ellipse">
              <a:avLst/>
            </a:prstGeom>
            <a:no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0" name="Oval 23"/>
            <p:cNvSpPr>
              <a:spLocks noChangeArrowheads="1"/>
            </p:cNvSpPr>
            <p:nvPr/>
          </p:nvSpPr>
          <p:spPr bwMode="auto">
            <a:xfrm>
              <a:off x="9223300" y="2673233"/>
              <a:ext cx="1564942" cy="1572196"/>
            </a:xfrm>
            <a:prstGeom prst="ellipse">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1" name="Freeform 22"/>
            <p:cNvSpPr>
              <a:spLocks noEditPoints="1"/>
            </p:cNvSpPr>
            <p:nvPr/>
          </p:nvSpPr>
          <p:spPr bwMode="auto">
            <a:xfrm>
              <a:off x="9722271" y="3086620"/>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11" name="组合 41"/>
          <p:cNvGrpSpPr/>
          <p:nvPr/>
        </p:nvGrpSpPr>
        <p:grpSpPr>
          <a:xfrm>
            <a:off x="2791110" y="1934465"/>
            <a:ext cx="1326925" cy="1332878"/>
            <a:chOff x="3710640" y="2354079"/>
            <a:chExt cx="2170610" cy="2179676"/>
          </a:xfrm>
        </p:grpSpPr>
        <p:sp>
          <p:nvSpPr>
            <p:cNvPr id="43" name="Oval 11"/>
            <p:cNvSpPr>
              <a:spLocks noChangeArrowheads="1"/>
            </p:cNvSpPr>
            <p:nvPr/>
          </p:nvSpPr>
          <p:spPr bwMode="auto">
            <a:xfrm>
              <a:off x="3710640" y="2354079"/>
              <a:ext cx="2170610" cy="2179676"/>
            </a:xfrm>
            <a:prstGeom prst="ellipse">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4" name="Oval 21"/>
            <p:cNvSpPr>
              <a:spLocks noChangeArrowheads="1"/>
            </p:cNvSpPr>
            <p:nvPr/>
          </p:nvSpPr>
          <p:spPr bwMode="auto">
            <a:xfrm>
              <a:off x="4015287" y="2673233"/>
              <a:ext cx="1564942" cy="1572196"/>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5" name="Freeform 26"/>
            <p:cNvSpPr>
              <a:spLocks noEditPoints="1"/>
            </p:cNvSpPr>
            <p:nvPr/>
          </p:nvSpPr>
          <p:spPr bwMode="auto">
            <a:xfrm>
              <a:off x="4468312" y="3139354"/>
              <a:ext cx="605073" cy="63571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a typeface="微软雅黑" panose="020B0503020204020204" pitchFamily="34" charset="-122"/>
              </a:endParaRPr>
            </a:p>
          </p:txBody>
        </p:sp>
      </p:grpSp>
      <p:grpSp>
        <p:nvGrpSpPr>
          <p:cNvPr id="12" name="组合 45"/>
          <p:cNvGrpSpPr/>
          <p:nvPr/>
        </p:nvGrpSpPr>
        <p:grpSpPr>
          <a:xfrm>
            <a:off x="4447294" y="1863187"/>
            <a:ext cx="1326925" cy="1332878"/>
            <a:chOff x="6301953" y="2354079"/>
            <a:chExt cx="2170610" cy="2179676"/>
          </a:xfrm>
        </p:grpSpPr>
        <p:sp>
          <p:nvSpPr>
            <p:cNvPr id="47" name="Oval 14"/>
            <p:cNvSpPr>
              <a:spLocks noChangeArrowheads="1"/>
            </p:cNvSpPr>
            <p:nvPr/>
          </p:nvSpPr>
          <p:spPr bwMode="auto">
            <a:xfrm>
              <a:off x="6301953" y="2354079"/>
              <a:ext cx="2170610" cy="2179676"/>
            </a:xfrm>
            <a:prstGeom prst="ellipse">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8" name="Oval 22"/>
            <p:cNvSpPr>
              <a:spLocks noChangeArrowheads="1"/>
            </p:cNvSpPr>
            <p:nvPr/>
          </p:nvSpPr>
          <p:spPr bwMode="auto">
            <a:xfrm>
              <a:off x="6606600" y="2673233"/>
              <a:ext cx="1561316" cy="1572196"/>
            </a:xfrm>
            <a:prstGeom prst="ellipse">
              <a:avLst/>
            </a:pr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49" name="Freeform 33"/>
            <p:cNvSpPr>
              <a:spLocks noEditPoints="1"/>
            </p:cNvSpPr>
            <p:nvPr/>
          </p:nvSpPr>
          <p:spPr bwMode="auto">
            <a:xfrm>
              <a:off x="7091684" y="3134149"/>
              <a:ext cx="727150" cy="682917"/>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a typeface="微软雅黑" panose="020B0503020204020204" pitchFamily="34" charset="-122"/>
              </a:endParaRPr>
            </a:p>
          </p:txBody>
        </p:sp>
      </p:grpSp>
      <p:grpSp>
        <p:nvGrpSpPr>
          <p:cNvPr id="13" name="组合 49"/>
          <p:cNvGrpSpPr/>
          <p:nvPr/>
        </p:nvGrpSpPr>
        <p:grpSpPr>
          <a:xfrm>
            <a:off x="1140038" y="2026582"/>
            <a:ext cx="1326925" cy="1332878"/>
            <a:chOff x="1110261" y="2354079"/>
            <a:chExt cx="2170610" cy="2179676"/>
          </a:xfrm>
        </p:grpSpPr>
        <p:sp>
          <p:nvSpPr>
            <p:cNvPr id="51" name="Oval 9"/>
            <p:cNvSpPr>
              <a:spLocks noChangeArrowheads="1"/>
            </p:cNvSpPr>
            <p:nvPr/>
          </p:nvSpPr>
          <p:spPr bwMode="auto">
            <a:xfrm>
              <a:off x="1110261" y="2354079"/>
              <a:ext cx="2170610" cy="2179676"/>
            </a:xfrm>
            <a:prstGeom prst="ellipse">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Oval 20"/>
            <p:cNvSpPr>
              <a:spLocks noChangeArrowheads="1"/>
            </p:cNvSpPr>
            <p:nvPr/>
          </p:nvSpPr>
          <p:spPr bwMode="auto">
            <a:xfrm>
              <a:off x="1426521" y="2673233"/>
              <a:ext cx="1564942" cy="1572196"/>
            </a:xfrm>
            <a:prstGeom prst="ellipse">
              <a:avLst/>
            </a:pr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53" name="Freeform 45"/>
            <p:cNvSpPr>
              <a:spLocks noEditPoints="1"/>
            </p:cNvSpPr>
            <p:nvPr/>
          </p:nvSpPr>
          <p:spPr bwMode="auto">
            <a:xfrm>
              <a:off x="1944257" y="3014262"/>
              <a:ext cx="590430" cy="76080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a typeface="微软雅黑" panose="020B0503020204020204" pitchFamily="34" charset="-122"/>
              </a:endParaRPr>
            </a:p>
          </p:txBody>
        </p:sp>
      </p:grpSp>
      <p:sp>
        <p:nvSpPr>
          <p:cNvPr id="54" name="Freeform 13"/>
          <p:cNvSpPr>
            <a:spLocks/>
          </p:cNvSpPr>
          <p:nvPr/>
        </p:nvSpPr>
        <p:spPr bwMode="auto">
          <a:xfrm>
            <a:off x="1746994" y="1971199"/>
            <a:ext cx="1680549" cy="1327333"/>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a typeface="微软雅黑" panose="020B0503020204020204" pitchFamily="34" charset="-122"/>
            </a:endParaRPr>
          </a:p>
        </p:txBody>
      </p:sp>
      <p:sp>
        <p:nvSpPr>
          <p:cNvPr id="55" name="Freeform 16"/>
          <p:cNvSpPr>
            <a:spLocks/>
          </p:cNvSpPr>
          <p:nvPr/>
        </p:nvSpPr>
        <p:spPr bwMode="auto">
          <a:xfrm>
            <a:off x="3414817" y="1903276"/>
            <a:ext cx="1680549" cy="1327333"/>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a typeface="微软雅黑" panose="020B0503020204020204" pitchFamily="34" charset="-122"/>
            </a:endParaRPr>
          </a:p>
        </p:txBody>
      </p:sp>
      <p:sp>
        <p:nvSpPr>
          <p:cNvPr id="56" name="Freeform 19"/>
          <p:cNvSpPr>
            <a:spLocks/>
          </p:cNvSpPr>
          <p:nvPr/>
        </p:nvSpPr>
        <p:spPr bwMode="auto">
          <a:xfrm>
            <a:off x="5072577" y="1826453"/>
            <a:ext cx="1682766" cy="1327333"/>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a typeface="微软雅黑" panose="020B0503020204020204" pitchFamily="34" charset="-122"/>
            </a:endParaRPr>
          </a:p>
        </p:txBody>
      </p:sp>
    </p:spTree>
    <p:extLst>
      <p:ext uri="{BB962C8B-B14F-4D97-AF65-F5344CB8AC3E}">
        <p14:creationId xmlns:p14="http://schemas.microsoft.com/office/powerpoint/2010/main" val="19456042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500"/>
                                        <p:tgtEl>
                                          <p:spTgt spid="54"/>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up)">
                                      <p:cBhvr>
                                        <p:cTn id="28" dur="500"/>
                                        <p:tgtEl>
                                          <p:spTgt spid="55"/>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500"/>
                                        <p:tgtEl>
                                          <p:spTgt spid="56"/>
                                        </p:tgtEl>
                                      </p:cBhvr>
                                    </p:animEffect>
                                  </p:childTnLst>
                                </p:cTn>
                              </p:par>
                            </p:childTnLst>
                          </p:cTn>
                        </p:par>
                        <p:par>
                          <p:cTn id="33" fill="hold">
                            <p:stCondLst>
                              <p:cond delay="3000"/>
                            </p:stCondLst>
                            <p:childTnLst>
                              <p:par>
                                <p:cTn id="34" presetID="37"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900" decel="100000" fill="hold"/>
                                        <p:tgtEl>
                                          <p:spTgt spid="3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900" decel="100000" fill="hold"/>
                                        <p:tgtEl>
                                          <p:spTgt spid="3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900" decel="100000" fill="hold"/>
                                        <p:tgtEl>
                                          <p:spTgt spid="3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52" presetID="37"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900" decel="100000" fill="hold"/>
                                        <p:tgtEl>
                                          <p:spTgt spid="33"/>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p:bldP spid="54" grpId="0" animBg="1"/>
      <p:bldP spid="55" grpId="0" animBg="1"/>
      <p:bldP spid="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a:grpSpLocks/>
          </p:cNvGrpSpPr>
          <p:nvPr/>
        </p:nvGrpSpPr>
        <p:grpSpPr bwMode="auto">
          <a:xfrm>
            <a:off x="3360738" y="1799194"/>
            <a:ext cx="2197100" cy="2502672"/>
            <a:chOff x="3360585" y="1637866"/>
            <a:chExt cx="2197100" cy="2500530"/>
          </a:xfrm>
        </p:grpSpPr>
        <p:sp>
          <p:nvSpPr>
            <p:cNvPr id="12" name="Freeform 6"/>
            <p:cNvSpPr/>
            <p:nvPr/>
          </p:nvSpPr>
          <p:spPr bwMode="auto">
            <a:xfrm>
              <a:off x="4459135" y="3208630"/>
              <a:ext cx="1035050" cy="929766"/>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3" name="Freeform 7"/>
            <p:cNvSpPr/>
            <p:nvPr/>
          </p:nvSpPr>
          <p:spPr bwMode="auto">
            <a:xfrm>
              <a:off x="3424085" y="3208630"/>
              <a:ext cx="1035050" cy="929766"/>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4" name="Freeform 8"/>
            <p:cNvSpPr/>
            <p:nvPr/>
          </p:nvSpPr>
          <p:spPr bwMode="auto">
            <a:xfrm>
              <a:off x="3360585" y="1637866"/>
              <a:ext cx="1035050" cy="947218"/>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chemeClr val="accent1"/>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5" name="Freeform 9"/>
            <p:cNvSpPr/>
            <p:nvPr/>
          </p:nvSpPr>
          <p:spPr bwMode="auto">
            <a:xfrm>
              <a:off x="3360585" y="2234439"/>
              <a:ext cx="604837" cy="1194732"/>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chemeClr val="accent3"/>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6" name="Freeform 10"/>
            <p:cNvSpPr/>
            <p:nvPr/>
          </p:nvSpPr>
          <p:spPr bwMode="auto">
            <a:xfrm>
              <a:off x="4522635" y="1637866"/>
              <a:ext cx="1035050" cy="947218"/>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chemeClr val="accent1"/>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7" name="Freeform 11"/>
            <p:cNvSpPr/>
            <p:nvPr/>
          </p:nvSpPr>
          <p:spPr bwMode="auto">
            <a:xfrm>
              <a:off x="4952847" y="2234439"/>
              <a:ext cx="604838" cy="1194732"/>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chemeClr val="accent3"/>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grpSp>
      <p:sp>
        <p:nvSpPr>
          <p:cNvPr id="18" name="Freeform 12"/>
          <p:cNvSpPr/>
          <p:nvPr/>
        </p:nvSpPr>
        <p:spPr bwMode="auto">
          <a:xfrm>
            <a:off x="4024314" y="2815507"/>
            <a:ext cx="434975" cy="651076"/>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chemeClr val="accent3"/>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19" name="Freeform 13"/>
          <p:cNvSpPr/>
          <p:nvPr/>
        </p:nvSpPr>
        <p:spPr bwMode="auto">
          <a:xfrm>
            <a:off x="4084638" y="2599540"/>
            <a:ext cx="749300" cy="431933"/>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chemeClr val="accent1"/>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sp>
        <p:nvSpPr>
          <p:cNvPr id="20" name="Freeform 14"/>
          <p:cNvSpPr/>
          <p:nvPr/>
        </p:nvSpPr>
        <p:spPr bwMode="auto">
          <a:xfrm>
            <a:off x="4459289" y="2815507"/>
            <a:ext cx="433387" cy="651076"/>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accent2"/>
          </a:solidFill>
          <a:ln>
            <a:noFill/>
          </a:ln>
        </p:spPr>
        <p:txBody>
          <a:bodyPr/>
          <a:lstStyle/>
          <a:p>
            <a:pPr fontAlgn="auto">
              <a:spcBef>
                <a:spcPts val="0"/>
              </a:spcBef>
              <a:spcAft>
                <a:spcPts val="0"/>
              </a:spcAft>
              <a:buFontTx/>
              <a:buNone/>
              <a:defRPr/>
            </a:pPr>
            <a:endParaRPr lang="zh-CN" altLang="en-US" kern="0">
              <a:solidFill>
                <a:sysClr val="windowText" lastClr="000000"/>
              </a:solidFill>
              <a:ea typeface="微软雅黑" panose="020B0503020204020204" pitchFamily="34" charset="-122"/>
            </a:endParaRPr>
          </a:p>
        </p:txBody>
      </p:sp>
      <p:grpSp>
        <p:nvGrpSpPr>
          <p:cNvPr id="4" name="组合 20"/>
          <p:cNvGrpSpPr>
            <a:grpSpLocks/>
          </p:cNvGrpSpPr>
          <p:nvPr/>
        </p:nvGrpSpPr>
        <p:grpSpPr bwMode="auto">
          <a:xfrm>
            <a:off x="827089" y="2000868"/>
            <a:ext cx="3051175" cy="119100"/>
            <a:chOff x="1161799" y="2300503"/>
            <a:chExt cx="3050161" cy="118384"/>
          </a:xfrm>
        </p:grpSpPr>
        <p:cxnSp>
          <p:nvCxnSpPr>
            <p:cNvPr id="51221" name="直接连接符 21"/>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22" name="直接连接符 22"/>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24" name="椭圆 23"/>
          <p:cNvSpPr/>
          <p:nvPr/>
        </p:nvSpPr>
        <p:spPr>
          <a:xfrm>
            <a:off x="3844926" y="2096148"/>
            <a:ext cx="93663" cy="9210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sp>
        <p:nvSpPr>
          <p:cNvPr id="25" name="矩形 24"/>
          <p:cNvSpPr>
            <a:spLocks noChangeArrowheads="1"/>
          </p:cNvSpPr>
          <p:nvPr/>
        </p:nvSpPr>
        <p:spPr bwMode="auto">
          <a:xfrm>
            <a:off x="858839" y="1510179"/>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6" name="椭圆 25"/>
          <p:cNvSpPr/>
          <p:nvPr/>
        </p:nvSpPr>
        <p:spPr>
          <a:xfrm>
            <a:off x="3360738" y="2937782"/>
            <a:ext cx="95250" cy="9210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cxnSp>
        <p:nvCxnSpPr>
          <p:cNvPr id="27" name="直接连接符 26"/>
          <p:cNvCxnSpPr>
            <a:cxnSpLocks noChangeShapeType="1"/>
          </p:cNvCxnSpPr>
          <p:nvPr/>
        </p:nvCxnSpPr>
        <p:spPr bwMode="auto">
          <a:xfrm flipH="1">
            <a:off x="858838" y="2983834"/>
            <a:ext cx="2501900"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28" name="矩形 27"/>
          <p:cNvSpPr>
            <a:spLocks noChangeArrowheads="1"/>
          </p:cNvSpPr>
          <p:nvPr/>
        </p:nvSpPr>
        <p:spPr bwMode="auto">
          <a:xfrm>
            <a:off x="858839" y="2518552"/>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a:solidFill>
                <a:schemeClr val="tx1">
                  <a:lumMod val="50000"/>
                  <a:lumOff val="50000"/>
                </a:schemeClr>
              </a:solidFill>
              <a:latin typeface="微软雅黑" pitchFamily="34" charset="-122"/>
              <a:ea typeface="微软雅黑" pitchFamily="34" charset="-122"/>
            </a:endParaRPr>
          </a:p>
        </p:txBody>
      </p:sp>
      <p:grpSp>
        <p:nvGrpSpPr>
          <p:cNvPr id="5" name="组合 28"/>
          <p:cNvGrpSpPr>
            <a:grpSpLocks/>
          </p:cNvGrpSpPr>
          <p:nvPr/>
        </p:nvGrpSpPr>
        <p:grpSpPr bwMode="auto">
          <a:xfrm flipV="1">
            <a:off x="858838" y="3998560"/>
            <a:ext cx="3060700" cy="119100"/>
            <a:chOff x="1150420" y="2300503"/>
            <a:chExt cx="3061540" cy="118384"/>
          </a:xfrm>
        </p:grpSpPr>
        <p:cxnSp>
          <p:nvCxnSpPr>
            <p:cNvPr id="51229" name="直接连接符 29"/>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30" name="直接连接符 30"/>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32" name="椭圆 31"/>
          <p:cNvSpPr/>
          <p:nvPr/>
        </p:nvSpPr>
        <p:spPr>
          <a:xfrm>
            <a:off x="3917951" y="3911220"/>
            <a:ext cx="93663" cy="93691"/>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sp>
        <p:nvSpPr>
          <p:cNvPr id="33" name="矩形 32"/>
          <p:cNvSpPr>
            <a:spLocks noChangeArrowheads="1"/>
          </p:cNvSpPr>
          <p:nvPr/>
        </p:nvSpPr>
        <p:spPr bwMode="auto">
          <a:xfrm>
            <a:off x="900114" y="3660317"/>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a:solidFill>
                <a:schemeClr val="tx1">
                  <a:lumMod val="50000"/>
                  <a:lumOff val="50000"/>
                </a:schemeClr>
              </a:solidFill>
              <a:latin typeface="微软雅黑" pitchFamily="34" charset="-122"/>
              <a:ea typeface="微软雅黑" pitchFamily="34" charset="-122"/>
            </a:endParaRPr>
          </a:p>
        </p:txBody>
      </p:sp>
      <p:grpSp>
        <p:nvGrpSpPr>
          <p:cNvPr id="6" name="组合 33"/>
          <p:cNvGrpSpPr>
            <a:grpSpLocks/>
          </p:cNvGrpSpPr>
          <p:nvPr/>
        </p:nvGrpSpPr>
        <p:grpSpPr bwMode="auto">
          <a:xfrm flipH="1">
            <a:off x="5046664" y="2000868"/>
            <a:ext cx="3049587" cy="117511"/>
            <a:chOff x="1161799" y="2300503"/>
            <a:chExt cx="3050161" cy="118384"/>
          </a:xfrm>
        </p:grpSpPr>
        <p:cxnSp>
          <p:nvCxnSpPr>
            <p:cNvPr id="51234" name="直接连接符 34"/>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35" name="直接连接符 35"/>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37" name="椭圆 36"/>
          <p:cNvSpPr/>
          <p:nvPr/>
        </p:nvSpPr>
        <p:spPr>
          <a:xfrm>
            <a:off x="4976813" y="2096148"/>
            <a:ext cx="95250" cy="9210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sp>
        <p:nvSpPr>
          <p:cNvPr id="38" name="矩形 37"/>
          <p:cNvSpPr>
            <a:spLocks noChangeArrowheads="1"/>
          </p:cNvSpPr>
          <p:nvPr/>
        </p:nvSpPr>
        <p:spPr bwMode="auto">
          <a:xfrm>
            <a:off x="6080126" y="1600694"/>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a:solidFill>
                <a:schemeClr val="tx1">
                  <a:lumMod val="50000"/>
                  <a:lumOff val="50000"/>
                </a:schemeClr>
              </a:solidFill>
              <a:latin typeface="微软雅黑" pitchFamily="34" charset="-122"/>
              <a:ea typeface="微软雅黑" pitchFamily="34" charset="-122"/>
            </a:endParaRPr>
          </a:p>
        </p:txBody>
      </p:sp>
      <p:sp>
        <p:nvSpPr>
          <p:cNvPr id="39" name="椭圆 38"/>
          <p:cNvSpPr/>
          <p:nvPr/>
        </p:nvSpPr>
        <p:spPr>
          <a:xfrm>
            <a:off x="5446713" y="2947310"/>
            <a:ext cx="95250" cy="93692"/>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cxnSp>
        <p:nvCxnSpPr>
          <p:cNvPr id="40" name="直接连接符 39"/>
          <p:cNvCxnSpPr>
            <a:cxnSpLocks noChangeShapeType="1"/>
          </p:cNvCxnSpPr>
          <p:nvPr/>
        </p:nvCxnSpPr>
        <p:spPr bwMode="auto">
          <a:xfrm flipH="1">
            <a:off x="5557838" y="2998125"/>
            <a:ext cx="2501900"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41" name="矩形 40"/>
          <p:cNvSpPr>
            <a:spLocks noChangeArrowheads="1"/>
          </p:cNvSpPr>
          <p:nvPr/>
        </p:nvSpPr>
        <p:spPr bwMode="auto">
          <a:xfrm>
            <a:off x="6080126" y="2518552"/>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a:solidFill>
                <a:schemeClr val="tx1">
                  <a:lumMod val="50000"/>
                  <a:lumOff val="50000"/>
                </a:schemeClr>
              </a:solidFill>
              <a:latin typeface="微软雅黑" pitchFamily="34" charset="-122"/>
              <a:ea typeface="微软雅黑" pitchFamily="34" charset="-122"/>
            </a:endParaRPr>
          </a:p>
        </p:txBody>
      </p:sp>
      <p:grpSp>
        <p:nvGrpSpPr>
          <p:cNvPr id="7" name="组合 41"/>
          <p:cNvGrpSpPr>
            <a:grpSpLocks/>
          </p:cNvGrpSpPr>
          <p:nvPr/>
        </p:nvGrpSpPr>
        <p:grpSpPr bwMode="auto">
          <a:xfrm flipH="1" flipV="1">
            <a:off x="5000625" y="3998560"/>
            <a:ext cx="3060700" cy="119100"/>
            <a:chOff x="1150420" y="2300503"/>
            <a:chExt cx="3061540" cy="118384"/>
          </a:xfrm>
        </p:grpSpPr>
        <p:cxnSp>
          <p:nvCxnSpPr>
            <p:cNvPr id="51242" name="直接连接符 42"/>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43" name="直接连接符 43"/>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51" name="椭圆 50"/>
          <p:cNvSpPr/>
          <p:nvPr/>
        </p:nvSpPr>
        <p:spPr>
          <a:xfrm>
            <a:off x="4926013" y="3911220"/>
            <a:ext cx="95250" cy="93691"/>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buFontTx/>
              <a:buNone/>
              <a:defRPr/>
            </a:pPr>
            <a:endParaRPr lang="zh-CN" altLang="en-US" kern="0">
              <a:solidFill>
                <a:sysClr val="window" lastClr="FFFFFF"/>
              </a:solidFill>
              <a:latin typeface="Calibri"/>
              <a:ea typeface="微软雅黑" panose="020B0503020204020204" pitchFamily="34" charset="-122"/>
            </a:endParaRPr>
          </a:p>
        </p:txBody>
      </p:sp>
      <p:sp>
        <p:nvSpPr>
          <p:cNvPr id="53" name="矩形 52"/>
          <p:cNvSpPr>
            <a:spLocks noChangeArrowheads="1"/>
          </p:cNvSpPr>
          <p:nvPr/>
        </p:nvSpPr>
        <p:spPr bwMode="auto">
          <a:xfrm>
            <a:off x="6080126" y="3636497"/>
            <a:ext cx="201612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8495144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300" fill="hold"/>
                                        <p:tgtEl>
                                          <p:spTgt spid="18"/>
                                        </p:tgtEl>
                                        <p:attrNameLst>
                                          <p:attrName>ppt_x</p:attrName>
                                        </p:attrNameLst>
                                      </p:cBhvr>
                                      <p:tavLst>
                                        <p:tav tm="0">
                                          <p:val>
                                            <p:strVal val="0-#ppt_w/2"/>
                                          </p:val>
                                        </p:tav>
                                        <p:tav tm="100000">
                                          <p:val>
                                            <p:strVal val="#ppt_x"/>
                                          </p:val>
                                        </p:tav>
                                      </p:tavLst>
                                    </p:anim>
                                    <p:anim calcmode="lin" valueType="num">
                                      <p:cBhvr additive="base">
                                        <p:cTn id="8" dur="3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300" fill="hold"/>
                                        <p:tgtEl>
                                          <p:spTgt spid="20"/>
                                        </p:tgtEl>
                                        <p:attrNameLst>
                                          <p:attrName>ppt_x</p:attrName>
                                        </p:attrNameLst>
                                      </p:cBhvr>
                                      <p:tavLst>
                                        <p:tav tm="0">
                                          <p:val>
                                            <p:strVal val="1+#ppt_w/2"/>
                                          </p:val>
                                        </p:tav>
                                        <p:tav tm="100000">
                                          <p:val>
                                            <p:strVal val="#ppt_x"/>
                                          </p:val>
                                        </p:tav>
                                      </p:tavLst>
                                    </p:anim>
                                    <p:anim calcmode="lin" valueType="num">
                                      <p:cBhvr additive="base">
                                        <p:cTn id="12" dur="3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fill="hold"/>
                                        <p:tgtEl>
                                          <p:spTgt spid="19"/>
                                        </p:tgtEl>
                                        <p:attrNameLst>
                                          <p:attrName>ppt_x</p:attrName>
                                        </p:attrNameLst>
                                      </p:cBhvr>
                                      <p:tavLst>
                                        <p:tav tm="0">
                                          <p:val>
                                            <p:strVal val="#ppt_x"/>
                                          </p:val>
                                        </p:tav>
                                        <p:tav tm="100000">
                                          <p:val>
                                            <p:strVal val="#ppt_x"/>
                                          </p:val>
                                        </p:tav>
                                      </p:tavLst>
                                    </p:anim>
                                    <p:anim calcmode="lin" valueType="num">
                                      <p:cBhvr additive="base">
                                        <p:cTn id="16" dur="300" fill="hold"/>
                                        <p:tgtEl>
                                          <p:spTgt spid="19"/>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3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3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 calcmode="lin" valueType="num">
                                      <p:cBhvr>
                                        <p:cTn id="25" dur="500" fill="hold"/>
                                        <p:tgtEl>
                                          <p:spTgt spid="3"/>
                                        </p:tgtEl>
                                        <p:attrNameLst>
                                          <p:attrName>style.rotation</p:attrName>
                                        </p:attrNameLst>
                                      </p:cBhvr>
                                      <p:tavLst>
                                        <p:tav tm="0">
                                          <p:val>
                                            <p:fltVal val="90"/>
                                          </p:val>
                                        </p:tav>
                                        <p:tav tm="100000">
                                          <p:val>
                                            <p:fltVal val="0"/>
                                          </p:val>
                                        </p:tav>
                                      </p:tavLst>
                                    </p:anim>
                                    <p:animEffect transition="in" filter="fade">
                                      <p:cBhvr>
                                        <p:cTn id="26" dur="500"/>
                                        <p:tgtEl>
                                          <p:spTgt spid="3"/>
                                        </p:tgtEl>
                                      </p:cBhvr>
                                    </p:animEffect>
                                  </p:childTnLst>
                                </p:cTn>
                              </p:par>
                            </p:childTnLst>
                          </p:cTn>
                        </p:par>
                        <p:par>
                          <p:cTn id="27" fill="hold" nodeType="afterGroup">
                            <p:stCondLst>
                              <p:cond delay="800"/>
                            </p:stCondLst>
                            <p:childTnLst>
                              <p:par>
                                <p:cTn id="28" presetID="10" presetClass="entr" presetSubtype="0" repeatCount="300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50"/>
                                        <p:tgtEl>
                                          <p:spTgt spid="24"/>
                                        </p:tgtEl>
                                      </p:cBhvr>
                                    </p:animEffect>
                                  </p:childTnLst>
                                </p:cTn>
                              </p:par>
                            </p:childTnLst>
                          </p:cTn>
                        </p:par>
                        <p:par>
                          <p:cTn id="31" fill="hold" nodeType="afterGroup">
                            <p:stCondLst>
                              <p:cond delay="1250"/>
                            </p:stCondLst>
                            <p:childTnLst>
                              <p:par>
                                <p:cTn id="32" presetID="22" presetClass="entr" presetSubtype="2"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right)">
                                      <p:cBhvr>
                                        <p:cTn id="34" dur="300"/>
                                        <p:tgtEl>
                                          <p:spTgt spid="4"/>
                                        </p:tgtEl>
                                      </p:cBhvr>
                                    </p:animEffect>
                                  </p:childTnLst>
                                </p:cTn>
                              </p:par>
                            </p:childTnLst>
                          </p:cTn>
                        </p:par>
                        <p:par>
                          <p:cTn id="35" fill="hold" nodeType="afterGroup">
                            <p:stCondLst>
                              <p:cond delay="1550"/>
                            </p:stCondLst>
                            <p:childTnLst>
                              <p:par>
                                <p:cTn id="36" presetID="2" presetClass="entr" presetSubtype="2"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300" fill="hold"/>
                                        <p:tgtEl>
                                          <p:spTgt spid="25"/>
                                        </p:tgtEl>
                                        <p:attrNameLst>
                                          <p:attrName>ppt_x</p:attrName>
                                        </p:attrNameLst>
                                      </p:cBhvr>
                                      <p:tavLst>
                                        <p:tav tm="0">
                                          <p:val>
                                            <p:strVal val="1+#ppt_w/2"/>
                                          </p:val>
                                        </p:tav>
                                        <p:tav tm="100000">
                                          <p:val>
                                            <p:strVal val="#ppt_x"/>
                                          </p:val>
                                        </p:tav>
                                      </p:tavLst>
                                    </p:anim>
                                    <p:anim calcmode="lin" valueType="num">
                                      <p:cBhvr additive="base">
                                        <p:cTn id="39" dur="300" fill="hold"/>
                                        <p:tgtEl>
                                          <p:spTgt spid="25"/>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1850"/>
                            </p:stCondLst>
                            <p:childTnLst>
                              <p:par>
                                <p:cTn id="41" presetID="10" presetClass="entr" presetSubtype="0" repeatCount="300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50"/>
                                        <p:tgtEl>
                                          <p:spTgt spid="26"/>
                                        </p:tgtEl>
                                      </p:cBhvr>
                                    </p:animEffect>
                                  </p:childTnLst>
                                </p:cTn>
                              </p:par>
                            </p:childTnLst>
                          </p:cTn>
                        </p:par>
                        <p:par>
                          <p:cTn id="44" fill="hold" nodeType="afterGroup">
                            <p:stCondLst>
                              <p:cond delay="2300"/>
                            </p:stCondLst>
                            <p:childTnLst>
                              <p:par>
                                <p:cTn id="45" presetID="22" presetClass="entr" presetSubtype="2"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300"/>
                                        <p:tgtEl>
                                          <p:spTgt spid="27"/>
                                        </p:tgtEl>
                                      </p:cBhvr>
                                    </p:animEffect>
                                  </p:childTnLst>
                                </p:cTn>
                              </p:par>
                            </p:childTnLst>
                          </p:cTn>
                        </p:par>
                        <p:par>
                          <p:cTn id="48" fill="hold" nodeType="afterGroup">
                            <p:stCondLst>
                              <p:cond delay="2600"/>
                            </p:stCondLst>
                            <p:childTnLst>
                              <p:par>
                                <p:cTn id="49" presetID="2" presetClass="entr" presetSubtype="2"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300" fill="hold"/>
                                        <p:tgtEl>
                                          <p:spTgt spid="28"/>
                                        </p:tgtEl>
                                        <p:attrNameLst>
                                          <p:attrName>ppt_x</p:attrName>
                                        </p:attrNameLst>
                                      </p:cBhvr>
                                      <p:tavLst>
                                        <p:tav tm="0">
                                          <p:val>
                                            <p:strVal val="1+#ppt_w/2"/>
                                          </p:val>
                                        </p:tav>
                                        <p:tav tm="100000">
                                          <p:val>
                                            <p:strVal val="#ppt_x"/>
                                          </p:val>
                                        </p:tav>
                                      </p:tavLst>
                                    </p:anim>
                                    <p:anim calcmode="lin" valueType="num">
                                      <p:cBhvr additive="base">
                                        <p:cTn id="52" dur="300" fill="hold"/>
                                        <p:tgtEl>
                                          <p:spTgt spid="2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2900"/>
                            </p:stCondLst>
                            <p:childTnLst>
                              <p:par>
                                <p:cTn id="54" presetID="10" presetClass="entr" presetSubtype="0" repeatCount="3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50"/>
                                        <p:tgtEl>
                                          <p:spTgt spid="32"/>
                                        </p:tgtEl>
                                      </p:cBhvr>
                                    </p:animEffect>
                                  </p:childTnLst>
                                </p:cTn>
                              </p:par>
                            </p:childTnLst>
                          </p:cTn>
                        </p:par>
                        <p:par>
                          <p:cTn id="57" fill="hold" nodeType="afterGroup">
                            <p:stCondLst>
                              <p:cond delay="3350"/>
                            </p:stCondLst>
                            <p:childTnLst>
                              <p:par>
                                <p:cTn id="58" presetID="22" presetClass="entr" presetSubtype="2"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300"/>
                                        <p:tgtEl>
                                          <p:spTgt spid="5"/>
                                        </p:tgtEl>
                                      </p:cBhvr>
                                    </p:animEffect>
                                  </p:childTnLst>
                                </p:cTn>
                              </p:par>
                            </p:childTnLst>
                          </p:cTn>
                        </p:par>
                        <p:par>
                          <p:cTn id="61" fill="hold" nodeType="afterGroup">
                            <p:stCondLst>
                              <p:cond delay="3650"/>
                            </p:stCondLst>
                            <p:childTnLst>
                              <p:par>
                                <p:cTn id="62" presetID="2" presetClass="entr" presetSubtype="2"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300" fill="hold"/>
                                        <p:tgtEl>
                                          <p:spTgt spid="33"/>
                                        </p:tgtEl>
                                        <p:attrNameLst>
                                          <p:attrName>ppt_x</p:attrName>
                                        </p:attrNameLst>
                                      </p:cBhvr>
                                      <p:tavLst>
                                        <p:tav tm="0">
                                          <p:val>
                                            <p:strVal val="1+#ppt_w/2"/>
                                          </p:val>
                                        </p:tav>
                                        <p:tav tm="100000">
                                          <p:val>
                                            <p:strVal val="#ppt_x"/>
                                          </p:val>
                                        </p:tav>
                                      </p:tavLst>
                                    </p:anim>
                                    <p:anim calcmode="lin" valueType="num">
                                      <p:cBhvr additive="base">
                                        <p:cTn id="65" dur="300" fill="hold"/>
                                        <p:tgtEl>
                                          <p:spTgt spid="33"/>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3950"/>
                            </p:stCondLst>
                            <p:childTnLst>
                              <p:par>
                                <p:cTn id="67" presetID="10" presetClass="entr" presetSubtype="0" repeatCount="3000"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150"/>
                                        <p:tgtEl>
                                          <p:spTgt spid="37"/>
                                        </p:tgtEl>
                                      </p:cBhvr>
                                    </p:animEffect>
                                  </p:childTnLst>
                                </p:cTn>
                              </p:par>
                            </p:childTnLst>
                          </p:cTn>
                        </p:par>
                        <p:par>
                          <p:cTn id="70" fill="hold" nodeType="afterGroup">
                            <p:stCondLst>
                              <p:cond delay="4400"/>
                            </p:stCondLst>
                            <p:childTnLst>
                              <p:par>
                                <p:cTn id="71" presetID="22" presetClass="entr" presetSubtype="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300"/>
                                        <p:tgtEl>
                                          <p:spTgt spid="6"/>
                                        </p:tgtEl>
                                      </p:cBhvr>
                                    </p:animEffect>
                                  </p:childTnLst>
                                </p:cTn>
                              </p:par>
                            </p:childTnLst>
                          </p:cTn>
                        </p:par>
                        <p:par>
                          <p:cTn id="74" fill="hold" nodeType="afterGroup">
                            <p:stCondLst>
                              <p:cond delay="4700"/>
                            </p:stCondLst>
                            <p:childTnLst>
                              <p:par>
                                <p:cTn id="75" presetID="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300" fill="hold"/>
                                        <p:tgtEl>
                                          <p:spTgt spid="38"/>
                                        </p:tgtEl>
                                        <p:attrNameLst>
                                          <p:attrName>ppt_x</p:attrName>
                                        </p:attrNameLst>
                                      </p:cBhvr>
                                      <p:tavLst>
                                        <p:tav tm="0">
                                          <p:val>
                                            <p:strVal val="1+#ppt_w/2"/>
                                          </p:val>
                                        </p:tav>
                                        <p:tav tm="100000">
                                          <p:val>
                                            <p:strVal val="#ppt_x"/>
                                          </p:val>
                                        </p:tav>
                                      </p:tavLst>
                                    </p:anim>
                                    <p:anim calcmode="lin" valueType="num">
                                      <p:cBhvr additive="base">
                                        <p:cTn id="78" dur="300" fill="hold"/>
                                        <p:tgtEl>
                                          <p:spTgt spid="38"/>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5000"/>
                            </p:stCondLst>
                            <p:childTnLst>
                              <p:par>
                                <p:cTn id="80" presetID="10" presetClass="entr" presetSubtype="0" repeatCount="3000"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50"/>
                                        <p:tgtEl>
                                          <p:spTgt spid="39"/>
                                        </p:tgtEl>
                                      </p:cBhvr>
                                    </p:animEffect>
                                  </p:childTnLst>
                                </p:cTn>
                              </p:par>
                            </p:childTnLst>
                          </p:cTn>
                        </p:par>
                        <p:par>
                          <p:cTn id="83" fill="hold" nodeType="afterGroup">
                            <p:stCondLst>
                              <p:cond delay="5450"/>
                            </p:stCondLst>
                            <p:childTnLst>
                              <p:par>
                                <p:cTn id="84" presetID="22" presetClass="entr" presetSubtype="8" fill="hold" nodeType="after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left)">
                                      <p:cBhvr>
                                        <p:cTn id="86" dur="300"/>
                                        <p:tgtEl>
                                          <p:spTgt spid="40"/>
                                        </p:tgtEl>
                                      </p:cBhvr>
                                    </p:animEffect>
                                  </p:childTnLst>
                                </p:cTn>
                              </p:par>
                            </p:childTnLst>
                          </p:cTn>
                        </p:par>
                        <p:par>
                          <p:cTn id="87" fill="hold" nodeType="afterGroup">
                            <p:stCondLst>
                              <p:cond delay="5750"/>
                            </p:stCondLst>
                            <p:childTnLst>
                              <p:par>
                                <p:cTn id="88" presetID="2" presetClass="entr" presetSubtype="2"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additive="base">
                                        <p:cTn id="90" dur="300" fill="hold"/>
                                        <p:tgtEl>
                                          <p:spTgt spid="41"/>
                                        </p:tgtEl>
                                        <p:attrNameLst>
                                          <p:attrName>ppt_x</p:attrName>
                                        </p:attrNameLst>
                                      </p:cBhvr>
                                      <p:tavLst>
                                        <p:tav tm="0">
                                          <p:val>
                                            <p:strVal val="1+#ppt_w/2"/>
                                          </p:val>
                                        </p:tav>
                                        <p:tav tm="100000">
                                          <p:val>
                                            <p:strVal val="#ppt_x"/>
                                          </p:val>
                                        </p:tav>
                                      </p:tavLst>
                                    </p:anim>
                                    <p:anim calcmode="lin" valueType="num">
                                      <p:cBhvr additive="base">
                                        <p:cTn id="91" dur="300" fill="hold"/>
                                        <p:tgtEl>
                                          <p:spTgt spid="41"/>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6050"/>
                            </p:stCondLst>
                            <p:childTnLst>
                              <p:par>
                                <p:cTn id="93" presetID="10" presetClass="entr" presetSubtype="0" repeatCount="300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150"/>
                                        <p:tgtEl>
                                          <p:spTgt spid="51"/>
                                        </p:tgtEl>
                                      </p:cBhvr>
                                    </p:animEffect>
                                  </p:childTnLst>
                                </p:cTn>
                              </p:par>
                            </p:childTnLst>
                          </p:cTn>
                        </p:par>
                        <p:par>
                          <p:cTn id="96" fill="hold" nodeType="afterGroup">
                            <p:stCondLst>
                              <p:cond delay="6500"/>
                            </p:stCondLst>
                            <p:childTnLst>
                              <p:par>
                                <p:cTn id="97" presetID="22" presetClass="entr" presetSubtype="8" fill="hold" nodeType="after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300"/>
                                        <p:tgtEl>
                                          <p:spTgt spid="7"/>
                                        </p:tgtEl>
                                      </p:cBhvr>
                                    </p:animEffect>
                                  </p:childTnLst>
                                </p:cTn>
                              </p:par>
                            </p:childTnLst>
                          </p:cTn>
                        </p:par>
                        <p:par>
                          <p:cTn id="100" fill="hold" nodeType="afterGroup">
                            <p:stCondLst>
                              <p:cond delay="6800"/>
                            </p:stCondLst>
                            <p:childTnLst>
                              <p:par>
                                <p:cTn id="101" presetID="2" presetClass="entr" presetSubtype="2"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 calcmode="lin" valueType="num">
                                      <p:cBhvr additive="base">
                                        <p:cTn id="103" dur="300" fill="hold"/>
                                        <p:tgtEl>
                                          <p:spTgt spid="53"/>
                                        </p:tgtEl>
                                        <p:attrNameLst>
                                          <p:attrName>ppt_x</p:attrName>
                                        </p:attrNameLst>
                                      </p:cBhvr>
                                      <p:tavLst>
                                        <p:tav tm="0">
                                          <p:val>
                                            <p:strVal val="1+#ppt_w/2"/>
                                          </p:val>
                                        </p:tav>
                                        <p:tav tm="100000">
                                          <p:val>
                                            <p:strVal val="#ppt_x"/>
                                          </p:val>
                                        </p:tav>
                                      </p:tavLst>
                                    </p:anim>
                                    <p:anim calcmode="lin" valueType="num">
                                      <p:cBhvr additive="base">
                                        <p:cTn id="104"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animBg="1"/>
      <p:bldP spid="28" grpId="0"/>
      <p:bldP spid="32" grpId="0" animBg="1"/>
      <p:bldP spid="33" grpId="0"/>
      <p:bldP spid="37" grpId="0" animBg="1"/>
      <p:bldP spid="38" grpId="0"/>
      <p:bldP spid="39" grpId="0" animBg="1"/>
      <p:bldP spid="41" grpId="0"/>
      <p:bldP spid="51" grpId="0" animBg="1"/>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42B0301-4A4D-4347-9E8C-FEFBF54725A8}"/>
              </a:ext>
            </a:extLst>
          </p:cNvPr>
          <p:cNvGrpSpPr/>
          <p:nvPr/>
        </p:nvGrpSpPr>
        <p:grpSpPr>
          <a:xfrm>
            <a:off x="990600" y="0"/>
            <a:ext cx="3023764" cy="5134273"/>
            <a:chOff x="990600" y="0"/>
            <a:chExt cx="3023764" cy="5134273"/>
          </a:xfrm>
          <a:blipFill>
            <a:blip r:embed="rId2"/>
            <a:stretch>
              <a:fillRect l="6" r="-20532"/>
            </a:stretch>
          </a:blipFill>
        </p:grpSpPr>
        <p:sp>
          <p:nvSpPr>
            <p:cNvPr id="3" name="Parallelogram 1"/>
            <p:cNvSpPr/>
            <p:nvPr/>
          </p:nvSpPr>
          <p:spPr>
            <a:xfrm>
              <a:off x="990600" y="0"/>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 name="Parallelogram 2"/>
            <p:cNvSpPr/>
            <p:nvPr/>
          </p:nvSpPr>
          <p:spPr>
            <a:xfrm>
              <a:off x="1371600" y="2085332"/>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5" name="Parallelogram 3"/>
            <p:cNvSpPr/>
            <p:nvPr/>
          </p:nvSpPr>
          <p:spPr>
            <a:xfrm>
              <a:off x="2438400" y="1276744"/>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sp>
        <p:nvSpPr>
          <p:cNvPr id="6" name="文本框 75"/>
          <p:cNvSpPr txBox="1">
            <a:spLocks noChangeArrowheads="1"/>
          </p:cNvSpPr>
          <p:nvPr/>
        </p:nvSpPr>
        <p:spPr bwMode="auto">
          <a:xfrm>
            <a:off x="4058465" y="1685158"/>
            <a:ext cx="4555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685165" eaLnBrk="1" fontAlgn="auto" hangingPunct="1">
              <a:spcBef>
                <a:spcPts val="0"/>
              </a:spcBef>
              <a:spcAft>
                <a:spcPts val="0"/>
              </a:spcAft>
              <a:defRPr/>
            </a:pPr>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第二章</a:t>
            </a:r>
          </a:p>
        </p:txBody>
      </p:sp>
      <p:sp>
        <p:nvSpPr>
          <p:cNvPr id="7" name="TextBox 6"/>
          <p:cNvSpPr txBox="1"/>
          <p:nvPr/>
        </p:nvSpPr>
        <p:spPr>
          <a:xfrm>
            <a:off x="4298082" y="2549668"/>
            <a:ext cx="4277026" cy="651653"/>
          </a:xfrm>
          <a:prstGeom prst="rect">
            <a:avLst/>
          </a:prstGeom>
          <a:noFill/>
        </p:spPr>
        <p:txBody>
          <a:bodyPr wrap="square" rtlCol="0">
            <a:spAutoFit/>
          </a:bodyPr>
          <a:lstStyle/>
          <a:p>
            <a:pPr algn="ctr" defTabSz="685165">
              <a:lnSpc>
                <a:spcPct val="125000"/>
              </a:lnSpc>
              <a:defRPr/>
            </a:pPr>
            <a:r>
              <a:rPr lang="zh-CN" altLang="en-US" sz="3200" b="1" dirty="0">
                <a:solidFill>
                  <a:srgbClr val="FF0000"/>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16609690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5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a:spLocks noChangeAspect="1"/>
          </p:cNvSpPr>
          <p:nvPr/>
        </p:nvSpPr>
        <p:spPr>
          <a:xfrm rot="2700000">
            <a:off x="1876836" y="2100029"/>
            <a:ext cx="1536184" cy="1535710"/>
          </a:xfrm>
          <a:prstGeom prst="rect">
            <a:avLst/>
          </a:pr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ea typeface="微软雅黑" panose="020B0503020204020204" pitchFamily="34" charset="-122"/>
            </a:endParaRPr>
          </a:p>
        </p:txBody>
      </p:sp>
      <p:sp>
        <p:nvSpPr>
          <p:cNvPr id="11" name="矩形 10"/>
          <p:cNvSpPr>
            <a:spLocks noChangeAspect="1"/>
          </p:cNvSpPr>
          <p:nvPr/>
        </p:nvSpPr>
        <p:spPr>
          <a:xfrm rot="2700000">
            <a:off x="5781341" y="2100029"/>
            <a:ext cx="1536184" cy="1535710"/>
          </a:xfrm>
          <a:prstGeom prst="rect">
            <a:avLst/>
          </a:pr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ea typeface="微软雅黑" panose="020B0503020204020204" pitchFamily="34" charset="-122"/>
            </a:endParaRPr>
          </a:p>
        </p:txBody>
      </p:sp>
      <p:grpSp>
        <p:nvGrpSpPr>
          <p:cNvPr id="12" name="组合 11"/>
          <p:cNvGrpSpPr/>
          <p:nvPr/>
        </p:nvGrpSpPr>
        <p:grpSpPr>
          <a:xfrm>
            <a:off x="3116556" y="1384412"/>
            <a:ext cx="1228568" cy="1228948"/>
            <a:chOff x="4155408" y="2142169"/>
            <a:chExt cx="1638090" cy="1638091"/>
          </a:xfrm>
        </p:grpSpPr>
        <p:sp>
          <p:nvSpPr>
            <p:cNvPr id="13" name="矩形 12"/>
            <p:cNvSpPr>
              <a:spLocks noChangeAspect="1"/>
            </p:cNvSpPr>
            <p:nvPr/>
          </p:nvSpPr>
          <p:spPr>
            <a:xfrm rot="2700000">
              <a:off x="4155407" y="2142170"/>
              <a:ext cx="1638091" cy="163809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ea typeface="微软雅黑" panose="020B0503020204020204" pitchFamily="34" charset="-122"/>
              </a:endParaRPr>
            </a:p>
          </p:txBody>
        </p:sp>
        <p:sp>
          <p:nvSpPr>
            <p:cNvPr id="14" name="Freeform 48"/>
            <p:cNvSpPr>
              <a:spLocks noEditPoints="1"/>
            </p:cNvSpPr>
            <p:nvPr/>
          </p:nvSpPr>
          <p:spPr bwMode="auto">
            <a:xfrm>
              <a:off x="4726907" y="2199844"/>
              <a:ext cx="486368" cy="46555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sz="1200">
                <a:solidFill>
                  <a:schemeClr val="accent2"/>
                </a:solidFill>
                <a:ea typeface="微软雅黑" panose="020B0503020204020204" pitchFamily="34" charset="-122"/>
              </a:endParaRPr>
            </a:p>
          </p:txBody>
        </p:sp>
        <p:sp>
          <p:nvSpPr>
            <p:cNvPr id="15" name="文本框 14"/>
            <p:cNvSpPr txBox="1"/>
            <p:nvPr/>
          </p:nvSpPr>
          <p:spPr>
            <a:xfrm>
              <a:off x="4500983" y="2931165"/>
              <a:ext cx="1066958" cy="369218"/>
            </a:xfrm>
            <a:prstGeom prst="rect">
              <a:avLst/>
            </a:prstGeom>
            <a:noFill/>
          </p:spPr>
          <p:txBody>
            <a:bodyPr wrap="none" rtlCol="0">
              <a:spAutoFit/>
            </a:bodyPr>
            <a:lstStyle/>
            <a:p>
              <a:pPr defTabSz="914103">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6" name="组合 15"/>
          <p:cNvGrpSpPr/>
          <p:nvPr/>
        </p:nvGrpSpPr>
        <p:grpSpPr>
          <a:xfrm>
            <a:off x="4854013" y="1384412"/>
            <a:ext cx="1228568" cy="1228948"/>
            <a:chOff x="6472018" y="2142169"/>
            <a:chExt cx="1638090" cy="1638091"/>
          </a:xfrm>
        </p:grpSpPr>
        <p:sp>
          <p:nvSpPr>
            <p:cNvPr id="17" name="矩形 16"/>
            <p:cNvSpPr>
              <a:spLocks noChangeAspect="1"/>
            </p:cNvSpPr>
            <p:nvPr/>
          </p:nvSpPr>
          <p:spPr>
            <a:xfrm rot="2700000">
              <a:off x="6472017" y="2142170"/>
              <a:ext cx="1638091" cy="163809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ea typeface="微软雅黑" panose="020B0503020204020204" pitchFamily="34" charset="-122"/>
              </a:endParaRPr>
            </a:p>
          </p:txBody>
        </p:sp>
        <p:sp>
          <p:nvSpPr>
            <p:cNvPr id="18" name="Freeform 31"/>
            <p:cNvSpPr>
              <a:spLocks noEditPoints="1"/>
            </p:cNvSpPr>
            <p:nvPr/>
          </p:nvSpPr>
          <p:spPr bwMode="auto">
            <a:xfrm>
              <a:off x="7097338" y="2289672"/>
              <a:ext cx="374711" cy="47122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sz="1200">
                <a:solidFill>
                  <a:schemeClr val="accent2"/>
                </a:solidFill>
                <a:ea typeface="微软雅黑" panose="020B0503020204020204" pitchFamily="34" charset="-122"/>
              </a:endParaRPr>
            </a:p>
          </p:txBody>
        </p:sp>
        <p:sp>
          <p:nvSpPr>
            <p:cNvPr id="19" name="文本框 18"/>
            <p:cNvSpPr txBox="1"/>
            <p:nvPr/>
          </p:nvSpPr>
          <p:spPr>
            <a:xfrm>
              <a:off x="6805239" y="2933400"/>
              <a:ext cx="1066958" cy="369218"/>
            </a:xfrm>
            <a:prstGeom prst="rect">
              <a:avLst/>
            </a:prstGeom>
            <a:noFill/>
          </p:spPr>
          <p:txBody>
            <a:bodyPr wrap="none" rtlCol="0">
              <a:spAutoFit/>
            </a:bodyPr>
            <a:lstStyle/>
            <a:p>
              <a:pPr defTabSz="914103">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0" name="组合 19"/>
          <p:cNvGrpSpPr/>
          <p:nvPr/>
        </p:nvGrpSpPr>
        <p:grpSpPr>
          <a:xfrm>
            <a:off x="3116556" y="3122406"/>
            <a:ext cx="1228568" cy="1228948"/>
            <a:chOff x="4155409" y="4458779"/>
            <a:chExt cx="1638090" cy="1638091"/>
          </a:xfrm>
        </p:grpSpPr>
        <p:sp>
          <p:nvSpPr>
            <p:cNvPr id="21" name="矩形 20"/>
            <p:cNvSpPr>
              <a:spLocks noChangeAspect="1"/>
            </p:cNvSpPr>
            <p:nvPr/>
          </p:nvSpPr>
          <p:spPr>
            <a:xfrm rot="2700000">
              <a:off x="4155408" y="4458780"/>
              <a:ext cx="1638091" cy="163809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ea typeface="微软雅黑" panose="020B0503020204020204" pitchFamily="34" charset="-122"/>
              </a:endParaRPr>
            </a:p>
          </p:txBody>
        </p:sp>
        <p:sp>
          <p:nvSpPr>
            <p:cNvPr id="22" name="Freeform 26"/>
            <p:cNvSpPr>
              <a:spLocks noEditPoints="1"/>
            </p:cNvSpPr>
            <p:nvPr/>
          </p:nvSpPr>
          <p:spPr bwMode="auto">
            <a:xfrm>
              <a:off x="4766169" y="4559754"/>
              <a:ext cx="407844" cy="4284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sz="1200">
                <a:solidFill>
                  <a:schemeClr val="accent2"/>
                </a:solidFill>
                <a:ea typeface="微软雅黑" panose="020B0503020204020204" pitchFamily="34" charset="-122"/>
              </a:endParaRPr>
            </a:p>
          </p:txBody>
        </p:sp>
        <p:sp>
          <p:nvSpPr>
            <p:cNvPr id="23" name="文本框 22"/>
            <p:cNvSpPr txBox="1"/>
            <p:nvPr/>
          </p:nvSpPr>
          <p:spPr>
            <a:xfrm>
              <a:off x="4452978" y="5272650"/>
              <a:ext cx="1066958" cy="369218"/>
            </a:xfrm>
            <a:prstGeom prst="rect">
              <a:avLst/>
            </a:prstGeom>
            <a:noFill/>
          </p:spPr>
          <p:txBody>
            <a:bodyPr wrap="none" rtlCol="0">
              <a:spAutoFit/>
            </a:bodyPr>
            <a:lstStyle/>
            <a:p>
              <a:pPr defTabSz="914103">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4" name="组合 23"/>
          <p:cNvGrpSpPr/>
          <p:nvPr/>
        </p:nvGrpSpPr>
        <p:grpSpPr>
          <a:xfrm>
            <a:off x="4854013" y="3122407"/>
            <a:ext cx="1228568" cy="1228948"/>
            <a:chOff x="6472017" y="4458781"/>
            <a:chExt cx="1638090" cy="1638091"/>
          </a:xfrm>
        </p:grpSpPr>
        <p:sp>
          <p:nvSpPr>
            <p:cNvPr id="25" name="矩形 24"/>
            <p:cNvSpPr>
              <a:spLocks noChangeAspect="1"/>
            </p:cNvSpPr>
            <p:nvPr/>
          </p:nvSpPr>
          <p:spPr>
            <a:xfrm rot="2700000">
              <a:off x="6472016" y="4458782"/>
              <a:ext cx="1638091" cy="163809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ea typeface="微软雅黑" panose="020B0503020204020204" pitchFamily="34" charset="-122"/>
              </a:endParaRPr>
            </a:p>
          </p:txBody>
        </p:sp>
        <p:sp>
          <p:nvSpPr>
            <p:cNvPr id="26" name="Freeform 16"/>
            <p:cNvSpPr>
              <a:spLocks noEditPoints="1"/>
            </p:cNvSpPr>
            <p:nvPr/>
          </p:nvSpPr>
          <p:spPr bwMode="auto">
            <a:xfrm>
              <a:off x="7009048" y="4598421"/>
              <a:ext cx="551290" cy="439636"/>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sz="1200">
                <a:solidFill>
                  <a:schemeClr val="accent2"/>
                </a:solidFill>
                <a:ea typeface="微软雅黑" panose="020B0503020204020204" pitchFamily="34" charset="-122"/>
              </a:endParaRPr>
            </a:p>
          </p:txBody>
        </p:sp>
        <p:sp>
          <p:nvSpPr>
            <p:cNvPr id="27" name="文本框 26"/>
            <p:cNvSpPr txBox="1"/>
            <p:nvPr/>
          </p:nvSpPr>
          <p:spPr>
            <a:xfrm>
              <a:off x="6768074" y="5274885"/>
              <a:ext cx="1066958" cy="369218"/>
            </a:xfrm>
            <a:prstGeom prst="rect">
              <a:avLst/>
            </a:prstGeom>
            <a:noFill/>
          </p:spPr>
          <p:txBody>
            <a:bodyPr wrap="none" rtlCol="0">
              <a:spAutoFit/>
            </a:bodyPr>
            <a:lstStyle/>
            <a:p>
              <a:pPr defTabSz="914103">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grpSp>
    </p:spTree>
    <p:extLst>
      <p:ext uri="{BB962C8B-B14F-4D97-AF65-F5344CB8AC3E}">
        <p14:creationId xmlns:p14="http://schemas.microsoft.com/office/powerpoint/2010/main" val="35355125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53"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par>
                                <p:cTn id="29" presetID="53" presetClass="entr" presetSubtype="16"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43">
            <a:extLst>
              <a:ext uri="{FF2B5EF4-FFF2-40B4-BE49-F238E27FC236}">
                <a16:creationId xmlns:a16="http://schemas.microsoft.com/office/drawing/2014/main" xmlns="" id="{7D8CB1C0-2FFE-450E-947B-A26CD2519724}"/>
              </a:ext>
            </a:extLst>
          </p:cNvPr>
          <p:cNvGrpSpPr>
            <a:grpSpLocks/>
          </p:cNvGrpSpPr>
          <p:nvPr/>
        </p:nvGrpSpPr>
        <p:grpSpPr bwMode="auto">
          <a:xfrm>
            <a:off x="670144" y="2968588"/>
            <a:ext cx="1771730" cy="541338"/>
            <a:chOff x="3448785" y="2788147"/>
            <a:chExt cx="1250950" cy="540374"/>
          </a:xfrm>
        </p:grpSpPr>
        <p:sp>
          <p:nvSpPr>
            <p:cNvPr id="3" name="淘宝网Chenying0907出品 44">
              <a:extLst>
                <a:ext uri="{FF2B5EF4-FFF2-40B4-BE49-F238E27FC236}">
                  <a16:creationId xmlns:a16="http://schemas.microsoft.com/office/drawing/2014/main" xmlns="" id="{ECA346B2-ED8C-41F0-B8BB-8DA534BEC4FA}"/>
                </a:ext>
              </a:extLst>
            </p:cNvPr>
            <p:cNvSpPr txBox="1">
              <a:spLocks noChangeArrowheads="1"/>
            </p:cNvSpPr>
            <p:nvPr/>
          </p:nvSpPr>
          <p:spPr bwMode="auto">
            <a:xfrm>
              <a:off x="3638765" y="2788147"/>
              <a:ext cx="782313" cy="27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sp>
          <p:nvSpPr>
            <p:cNvPr id="4" name="淘宝网Chenying0907出品 66">
              <a:extLst>
                <a:ext uri="{FF2B5EF4-FFF2-40B4-BE49-F238E27FC236}">
                  <a16:creationId xmlns:a16="http://schemas.microsoft.com/office/drawing/2014/main" xmlns="" id="{BA23E77D-B9E0-41AA-A103-99204836F940}"/>
                </a:ext>
              </a:extLst>
            </p:cNvPr>
            <p:cNvSpPr txBox="1">
              <a:spLocks noChangeArrowheads="1"/>
            </p:cNvSpPr>
            <p:nvPr/>
          </p:nvSpPr>
          <p:spPr bwMode="auto">
            <a:xfrm>
              <a:off x="3448785" y="3005931"/>
              <a:ext cx="1250950" cy="32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eaLnBrk="1" hangingPunct="1">
                <a:lnSpc>
                  <a:spcPts val="9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淘宝网Chenying0907出品 18">
            <a:extLst>
              <a:ext uri="{FF2B5EF4-FFF2-40B4-BE49-F238E27FC236}">
                <a16:creationId xmlns:a16="http://schemas.microsoft.com/office/drawing/2014/main" xmlns="" id="{57715E5E-FBEC-434C-864C-2013F834B551}"/>
              </a:ext>
            </a:extLst>
          </p:cNvPr>
          <p:cNvGrpSpPr/>
          <p:nvPr/>
        </p:nvGrpSpPr>
        <p:grpSpPr>
          <a:xfrm>
            <a:off x="2887522" y="1291244"/>
            <a:ext cx="3049101" cy="3282061"/>
            <a:chOff x="2817813" y="604838"/>
            <a:chExt cx="4152900" cy="4468813"/>
          </a:xfrm>
          <a:solidFill>
            <a:srgbClr val="FF0000"/>
          </a:solidFill>
        </p:grpSpPr>
        <p:sp>
          <p:nvSpPr>
            <p:cNvPr id="6" name="淘宝网Chenying0907出品 16">
              <a:extLst>
                <a:ext uri="{FF2B5EF4-FFF2-40B4-BE49-F238E27FC236}">
                  <a16:creationId xmlns:a16="http://schemas.microsoft.com/office/drawing/2014/main" xmlns="" id="{02A7A335-6C28-4E3C-805E-F668CBC07EFB}"/>
                </a:ext>
              </a:extLst>
            </p:cNvPr>
            <p:cNvSpPr>
              <a:spLocks/>
            </p:cNvSpPr>
            <p:nvPr/>
          </p:nvSpPr>
          <p:spPr bwMode="auto">
            <a:xfrm>
              <a:off x="4572001" y="4338638"/>
              <a:ext cx="644525" cy="735013"/>
            </a:xfrm>
            <a:custGeom>
              <a:avLst/>
              <a:gdLst>
                <a:gd name="T0" fmla="*/ 0 w 168"/>
                <a:gd name="T1" fmla="*/ 21 h 192"/>
                <a:gd name="T2" fmla="*/ 71 w 168"/>
                <a:gd name="T3" fmla="*/ 21 h 192"/>
                <a:gd name="T4" fmla="*/ 147 w 168"/>
                <a:gd name="T5" fmla="*/ 21 h 192"/>
                <a:gd name="T6" fmla="*/ 168 w 168"/>
                <a:gd name="T7" fmla="*/ 21 h 192"/>
                <a:gd name="T8" fmla="*/ 84 w 168"/>
                <a:gd name="T9" fmla="*/ 192 h 192"/>
                <a:gd name="T10" fmla="*/ 0 w 168"/>
                <a:gd name="T11" fmla="*/ 21 h 192"/>
              </a:gdLst>
              <a:ahLst/>
              <a:cxnLst>
                <a:cxn ang="0">
                  <a:pos x="T0" y="T1"/>
                </a:cxn>
                <a:cxn ang="0">
                  <a:pos x="T2" y="T3"/>
                </a:cxn>
                <a:cxn ang="0">
                  <a:pos x="T4" y="T5"/>
                </a:cxn>
                <a:cxn ang="0">
                  <a:pos x="T6" y="T7"/>
                </a:cxn>
                <a:cxn ang="0">
                  <a:pos x="T8" y="T9"/>
                </a:cxn>
                <a:cxn ang="0">
                  <a:pos x="T10" y="T11"/>
                </a:cxn>
              </a:cxnLst>
              <a:rect l="0" t="0" r="r" b="b"/>
              <a:pathLst>
                <a:path w="168" h="192">
                  <a:moveTo>
                    <a:pt x="0" y="21"/>
                  </a:moveTo>
                  <a:cubicBezTo>
                    <a:pt x="20" y="2"/>
                    <a:pt x="58" y="5"/>
                    <a:pt x="71" y="21"/>
                  </a:cubicBezTo>
                  <a:cubicBezTo>
                    <a:pt x="89" y="0"/>
                    <a:pt x="134" y="5"/>
                    <a:pt x="147" y="21"/>
                  </a:cubicBezTo>
                  <a:cubicBezTo>
                    <a:pt x="151" y="13"/>
                    <a:pt x="162" y="10"/>
                    <a:pt x="168" y="21"/>
                  </a:cubicBezTo>
                  <a:cubicBezTo>
                    <a:pt x="84" y="192"/>
                    <a:pt x="84" y="192"/>
                    <a:pt x="84" y="192"/>
                  </a:cubicBezTo>
                  <a:lnTo>
                    <a:pt x="0" y="2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a typeface="微软雅黑" panose="020B0503020204020204" pitchFamily="34" charset="-122"/>
              </a:endParaRPr>
            </a:p>
          </p:txBody>
        </p:sp>
        <p:sp>
          <p:nvSpPr>
            <p:cNvPr id="7" name="淘宝网Chenying0907出品 17">
              <a:extLst>
                <a:ext uri="{FF2B5EF4-FFF2-40B4-BE49-F238E27FC236}">
                  <a16:creationId xmlns:a16="http://schemas.microsoft.com/office/drawing/2014/main" xmlns="" id="{8A1DDFA7-82FD-4745-84D6-7671BA486089}"/>
                </a:ext>
              </a:extLst>
            </p:cNvPr>
            <p:cNvSpPr>
              <a:spLocks/>
            </p:cNvSpPr>
            <p:nvPr/>
          </p:nvSpPr>
          <p:spPr bwMode="auto">
            <a:xfrm>
              <a:off x="4775201" y="4778375"/>
              <a:ext cx="233363" cy="295275"/>
            </a:xfrm>
            <a:custGeom>
              <a:avLst/>
              <a:gdLst>
                <a:gd name="T0" fmla="*/ 61 w 61"/>
                <a:gd name="T1" fmla="*/ 15 h 77"/>
                <a:gd name="T2" fmla="*/ 31 w 61"/>
                <a:gd name="T3" fmla="*/ 77 h 77"/>
                <a:gd name="T4" fmla="*/ 0 w 61"/>
                <a:gd name="T5" fmla="*/ 14 h 77"/>
                <a:gd name="T6" fmla="*/ 23 w 61"/>
                <a:gd name="T7" fmla="*/ 16 h 77"/>
                <a:gd name="T8" fmla="*/ 56 w 61"/>
                <a:gd name="T9" fmla="*/ 16 h 77"/>
                <a:gd name="T10" fmla="*/ 61 w 61"/>
                <a:gd name="T11" fmla="*/ 15 h 77"/>
              </a:gdLst>
              <a:ahLst/>
              <a:cxnLst>
                <a:cxn ang="0">
                  <a:pos x="T0" y="T1"/>
                </a:cxn>
                <a:cxn ang="0">
                  <a:pos x="T2" y="T3"/>
                </a:cxn>
                <a:cxn ang="0">
                  <a:pos x="T4" y="T5"/>
                </a:cxn>
                <a:cxn ang="0">
                  <a:pos x="T6" y="T7"/>
                </a:cxn>
                <a:cxn ang="0">
                  <a:pos x="T8" y="T9"/>
                </a:cxn>
                <a:cxn ang="0">
                  <a:pos x="T10" y="T11"/>
                </a:cxn>
              </a:cxnLst>
              <a:rect l="0" t="0" r="r" b="b"/>
              <a:pathLst>
                <a:path w="61" h="77">
                  <a:moveTo>
                    <a:pt x="61" y="15"/>
                  </a:moveTo>
                  <a:cubicBezTo>
                    <a:pt x="31" y="77"/>
                    <a:pt x="31" y="77"/>
                    <a:pt x="31" y="77"/>
                  </a:cubicBezTo>
                  <a:cubicBezTo>
                    <a:pt x="0" y="14"/>
                    <a:pt x="0" y="14"/>
                    <a:pt x="0" y="14"/>
                  </a:cubicBezTo>
                  <a:cubicBezTo>
                    <a:pt x="10" y="6"/>
                    <a:pt x="16" y="30"/>
                    <a:pt x="23" y="16"/>
                  </a:cubicBezTo>
                  <a:cubicBezTo>
                    <a:pt x="33" y="0"/>
                    <a:pt x="35" y="39"/>
                    <a:pt x="56" y="16"/>
                  </a:cubicBezTo>
                  <a:cubicBezTo>
                    <a:pt x="58" y="14"/>
                    <a:pt x="59" y="14"/>
                    <a:pt x="6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a typeface="微软雅黑" panose="020B0503020204020204" pitchFamily="34" charset="-122"/>
              </a:endParaRPr>
            </a:p>
          </p:txBody>
        </p:sp>
        <p:sp>
          <p:nvSpPr>
            <p:cNvPr id="8" name="淘宝网Chenying0907出品 18">
              <a:extLst>
                <a:ext uri="{FF2B5EF4-FFF2-40B4-BE49-F238E27FC236}">
                  <a16:creationId xmlns:a16="http://schemas.microsoft.com/office/drawing/2014/main" xmlns="" id="{94E6584F-7140-4078-93DA-83D01D56A0E4}"/>
                </a:ext>
              </a:extLst>
            </p:cNvPr>
            <p:cNvSpPr>
              <a:spLocks noEditPoints="1"/>
            </p:cNvSpPr>
            <p:nvPr/>
          </p:nvSpPr>
          <p:spPr bwMode="auto">
            <a:xfrm>
              <a:off x="2817813" y="604838"/>
              <a:ext cx="4152900" cy="3813175"/>
            </a:xfrm>
            <a:custGeom>
              <a:avLst/>
              <a:gdLst>
                <a:gd name="T0" fmla="*/ 1083 w 1084"/>
                <a:gd name="T1" fmla="*/ 515 h 997"/>
                <a:gd name="T2" fmla="*/ 1070 w 1084"/>
                <a:gd name="T3" fmla="*/ 421 h 997"/>
                <a:gd name="T4" fmla="*/ 777 w 1084"/>
                <a:gd name="T5" fmla="*/ 473 h 997"/>
                <a:gd name="T6" fmla="*/ 764 w 1084"/>
                <a:gd name="T7" fmla="*/ 462 h 997"/>
                <a:gd name="T8" fmla="*/ 650 w 1084"/>
                <a:gd name="T9" fmla="*/ 509 h 997"/>
                <a:gd name="T10" fmla="*/ 1067 w 1084"/>
                <a:gd name="T11" fmla="*/ 409 h 997"/>
                <a:gd name="T12" fmla="*/ 1021 w 1084"/>
                <a:gd name="T13" fmla="*/ 289 h 997"/>
                <a:gd name="T14" fmla="*/ 989 w 1084"/>
                <a:gd name="T15" fmla="*/ 236 h 997"/>
                <a:gd name="T16" fmla="*/ 968 w 1084"/>
                <a:gd name="T17" fmla="*/ 207 h 997"/>
                <a:gd name="T18" fmla="*/ 888 w 1084"/>
                <a:gd name="T19" fmla="*/ 301 h 997"/>
                <a:gd name="T20" fmla="*/ 893 w 1084"/>
                <a:gd name="T21" fmla="*/ 199 h 997"/>
                <a:gd name="T22" fmla="*/ 794 w 1084"/>
                <a:gd name="T23" fmla="*/ 383 h 997"/>
                <a:gd name="T24" fmla="*/ 699 w 1084"/>
                <a:gd name="T25" fmla="*/ 358 h 997"/>
                <a:gd name="T26" fmla="*/ 851 w 1084"/>
                <a:gd name="T27" fmla="*/ 198 h 997"/>
                <a:gd name="T28" fmla="*/ 853 w 1084"/>
                <a:gd name="T29" fmla="*/ 99 h 997"/>
                <a:gd name="T30" fmla="*/ 795 w 1084"/>
                <a:gd name="T31" fmla="*/ 157 h 997"/>
                <a:gd name="T32" fmla="*/ 756 w 1084"/>
                <a:gd name="T33" fmla="*/ 44 h 997"/>
                <a:gd name="T34" fmla="*/ 715 w 1084"/>
                <a:gd name="T35" fmla="*/ 66 h 997"/>
                <a:gd name="T36" fmla="*/ 645 w 1084"/>
                <a:gd name="T37" fmla="*/ 68 h 997"/>
                <a:gd name="T38" fmla="*/ 767 w 1084"/>
                <a:gd name="T39" fmla="*/ 198 h 997"/>
                <a:gd name="T40" fmla="*/ 669 w 1084"/>
                <a:gd name="T41" fmla="*/ 277 h 997"/>
                <a:gd name="T42" fmla="*/ 614 w 1084"/>
                <a:gd name="T43" fmla="*/ 462 h 997"/>
                <a:gd name="T44" fmla="*/ 583 w 1084"/>
                <a:gd name="T45" fmla="*/ 336 h 997"/>
                <a:gd name="T46" fmla="*/ 583 w 1084"/>
                <a:gd name="T47" fmla="*/ 128 h 997"/>
                <a:gd name="T48" fmla="*/ 514 w 1084"/>
                <a:gd name="T49" fmla="*/ 40 h 997"/>
                <a:gd name="T50" fmla="*/ 496 w 1084"/>
                <a:gd name="T51" fmla="*/ 58 h 997"/>
                <a:gd name="T52" fmla="*/ 415 w 1084"/>
                <a:gd name="T53" fmla="*/ 104 h 997"/>
                <a:gd name="T54" fmla="*/ 480 w 1084"/>
                <a:gd name="T55" fmla="*/ 120 h 997"/>
                <a:gd name="T56" fmla="*/ 298 w 1084"/>
                <a:gd name="T57" fmla="*/ 126 h 997"/>
                <a:gd name="T58" fmla="*/ 550 w 1084"/>
                <a:gd name="T59" fmla="*/ 493 h 997"/>
                <a:gd name="T60" fmla="*/ 376 w 1084"/>
                <a:gd name="T61" fmla="*/ 220 h 997"/>
                <a:gd name="T62" fmla="*/ 271 w 1084"/>
                <a:gd name="T63" fmla="*/ 242 h 997"/>
                <a:gd name="T64" fmla="*/ 211 w 1084"/>
                <a:gd name="T65" fmla="*/ 113 h 997"/>
                <a:gd name="T66" fmla="*/ 225 w 1084"/>
                <a:gd name="T67" fmla="*/ 226 h 997"/>
                <a:gd name="T68" fmla="*/ 164 w 1084"/>
                <a:gd name="T69" fmla="*/ 251 h 997"/>
                <a:gd name="T70" fmla="*/ 375 w 1084"/>
                <a:gd name="T71" fmla="*/ 399 h 997"/>
                <a:gd name="T72" fmla="*/ 199 w 1084"/>
                <a:gd name="T73" fmla="*/ 374 h 997"/>
                <a:gd name="T74" fmla="*/ 142 w 1084"/>
                <a:gd name="T75" fmla="*/ 337 h 997"/>
                <a:gd name="T76" fmla="*/ 129 w 1084"/>
                <a:gd name="T77" fmla="*/ 310 h 997"/>
                <a:gd name="T78" fmla="*/ 35 w 1084"/>
                <a:gd name="T79" fmla="*/ 350 h 997"/>
                <a:gd name="T80" fmla="*/ 217 w 1084"/>
                <a:gd name="T81" fmla="*/ 476 h 997"/>
                <a:gd name="T82" fmla="*/ 322 w 1084"/>
                <a:gd name="T83" fmla="*/ 541 h 997"/>
                <a:gd name="T84" fmla="*/ 434 w 1084"/>
                <a:gd name="T85" fmla="*/ 562 h 997"/>
                <a:gd name="T86" fmla="*/ 220 w 1084"/>
                <a:gd name="T87" fmla="*/ 535 h 997"/>
                <a:gd name="T88" fmla="*/ 139 w 1084"/>
                <a:gd name="T89" fmla="*/ 476 h 997"/>
                <a:gd name="T90" fmla="*/ 10 w 1084"/>
                <a:gd name="T91" fmla="*/ 438 h 997"/>
                <a:gd name="T92" fmla="*/ 64 w 1084"/>
                <a:gd name="T93" fmla="*/ 542 h 997"/>
                <a:gd name="T94" fmla="*/ 53 w 1084"/>
                <a:gd name="T95" fmla="*/ 550 h 997"/>
                <a:gd name="T96" fmla="*/ 128 w 1084"/>
                <a:gd name="T97" fmla="*/ 619 h 997"/>
                <a:gd name="T98" fmla="*/ 5 w 1084"/>
                <a:gd name="T99" fmla="*/ 611 h 997"/>
                <a:gd name="T100" fmla="*/ 10 w 1084"/>
                <a:gd name="T101" fmla="*/ 644 h 997"/>
                <a:gd name="T102" fmla="*/ 25 w 1084"/>
                <a:gd name="T103" fmla="*/ 705 h 997"/>
                <a:gd name="T104" fmla="*/ 72 w 1084"/>
                <a:gd name="T105" fmla="*/ 810 h 997"/>
                <a:gd name="T106" fmla="*/ 216 w 1084"/>
                <a:gd name="T107" fmla="*/ 724 h 997"/>
                <a:gd name="T108" fmla="*/ 458 w 1084"/>
                <a:gd name="T109" fmla="*/ 665 h 997"/>
                <a:gd name="T110" fmla="*/ 769 w 1084"/>
                <a:gd name="T111" fmla="*/ 580 h 997"/>
                <a:gd name="T112" fmla="*/ 980 w 1084"/>
                <a:gd name="T113" fmla="*/ 727 h 997"/>
                <a:gd name="T114" fmla="*/ 1013 w 1084"/>
                <a:gd name="T115" fmla="*/ 710 h 997"/>
                <a:gd name="T116" fmla="*/ 1075 w 1084"/>
                <a:gd name="T117" fmla="*/ 638 h 997"/>
                <a:gd name="T118" fmla="*/ 1081 w 1084"/>
                <a:gd name="T119" fmla="*/ 596 h 997"/>
                <a:gd name="T120" fmla="*/ 546 w 1084"/>
                <a:gd name="T121" fmla="*/ 347 h 997"/>
                <a:gd name="T122" fmla="*/ 526 w 1084"/>
                <a:gd name="T123" fmla="*/ 66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4" h="997">
                  <a:moveTo>
                    <a:pt x="1084" y="552"/>
                  </a:moveTo>
                  <a:cubicBezTo>
                    <a:pt x="1084" y="551"/>
                    <a:pt x="1084" y="551"/>
                    <a:pt x="1084" y="551"/>
                  </a:cubicBezTo>
                  <a:cubicBezTo>
                    <a:pt x="1051" y="539"/>
                    <a:pt x="1004" y="539"/>
                    <a:pt x="986" y="553"/>
                  </a:cubicBezTo>
                  <a:cubicBezTo>
                    <a:pt x="983" y="551"/>
                    <a:pt x="979" y="550"/>
                    <a:pt x="974" y="549"/>
                  </a:cubicBezTo>
                  <a:cubicBezTo>
                    <a:pt x="953" y="546"/>
                    <a:pt x="928" y="557"/>
                    <a:pt x="906" y="559"/>
                  </a:cubicBezTo>
                  <a:cubicBezTo>
                    <a:pt x="914" y="548"/>
                    <a:pt x="931" y="526"/>
                    <a:pt x="957" y="533"/>
                  </a:cubicBezTo>
                  <a:cubicBezTo>
                    <a:pt x="985" y="540"/>
                    <a:pt x="982" y="510"/>
                    <a:pt x="1017" y="522"/>
                  </a:cubicBezTo>
                  <a:cubicBezTo>
                    <a:pt x="987" y="504"/>
                    <a:pt x="980" y="533"/>
                    <a:pt x="961" y="527"/>
                  </a:cubicBezTo>
                  <a:cubicBezTo>
                    <a:pt x="933" y="517"/>
                    <a:pt x="905" y="544"/>
                    <a:pt x="895" y="558"/>
                  </a:cubicBezTo>
                  <a:cubicBezTo>
                    <a:pt x="886" y="557"/>
                    <a:pt x="878" y="554"/>
                    <a:pt x="870" y="546"/>
                  </a:cubicBezTo>
                  <a:cubicBezTo>
                    <a:pt x="905" y="534"/>
                    <a:pt x="930" y="508"/>
                    <a:pt x="956" y="483"/>
                  </a:cubicBezTo>
                  <a:cubicBezTo>
                    <a:pt x="970" y="494"/>
                    <a:pt x="983" y="505"/>
                    <a:pt x="1019" y="500"/>
                  </a:cubicBezTo>
                  <a:cubicBezTo>
                    <a:pt x="1026" y="511"/>
                    <a:pt x="1049" y="530"/>
                    <a:pt x="1084" y="534"/>
                  </a:cubicBezTo>
                  <a:cubicBezTo>
                    <a:pt x="1084" y="533"/>
                    <a:pt x="1084" y="532"/>
                    <a:pt x="1084" y="532"/>
                  </a:cubicBezTo>
                  <a:cubicBezTo>
                    <a:pt x="1049" y="523"/>
                    <a:pt x="1030" y="508"/>
                    <a:pt x="1024" y="499"/>
                  </a:cubicBezTo>
                  <a:cubicBezTo>
                    <a:pt x="1043" y="491"/>
                    <a:pt x="1062" y="493"/>
                    <a:pt x="1083" y="515"/>
                  </a:cubicBezTo>
                  <a:cubicBezTo>
                    <a:pt x="1083" y="514"/>
                    <a:pt x="1083" y="512"/>
                    <a:pt x="1083" y="511"/>
                  </a:cubicBezTo>
                  <a:cubicBezTo>
                    <a:pt x="1070" y="495"/>
                    <a:pt x="1051" y="487"/>
                    <a:pt x="1043" y="488"/>
                  </a:cubicBezTo>
                  <a:cubicBezTo>
                    <a:pt x="1046" y="483"/>
                    <a:pt x="1052" y="477"/>
                    <a:pt x="1058" y="474"/>
                  </a:cubicBezTo>
                  <a:cubicBezTo>
                    <a:pt x="1063" y="484"/>
                    <a:pt x="1071" y="491"/>
                    <a:pt x="1082" y="494"/>
                  </a:cubicBezTo>
                  <a:cubicBezTo>
                    <a:pt x="1081" y="492"/>
                    <a:pt x="1081" y="492"/>
                    <a:pt x="1081" y="492"/>
                  </a:cubicBezTo>
                  <a:cubicBezTo>
                    <a:pt x="1072" y="488"/>
                    <a:pt x="1065" y="481"/>
                    <a:pt x="1061" y="472"/>
                  </a:cubicBezTo>
                  <a:cubicBezTo>
                    <a:pt x="1065" y="471"/>
                    <a:pt x="1065" y="468"/>
                    <a:pt x="1078" y="463"/>
                  </a:cubicBezTo>
                  <a:cubicBezTo>
                    <a:pt x="1078" y="461"/>
                    <a:pt x="1078" y="460"/>
                    <a:pt x="1077" y="459"/>
                  </a:cubicBezTo>
                  <a:cubicBezTo>
                    <a:pt x="1060" y="465"/>
                    <a:pt x="1044" y="480"/>
                    <a:pt x="1038" y="489"/>
                  </a:cubicBezTo>
                  <a:cubicBezTo>
                    <a:pt x="1027" y="492"/>
                    <a:pt x="1011" y="497"/>
                    <a:pt x="994" y="493"/>
                  </a:cubicBezTo>
                  <a:cubicBezTo>
                    <a:pt x="1005" y="464"/>
                    <a:pt x="1046" y="445"/>
                    <a:pt x="1074" y="438"/>
                  </a:cubicBezTo>
                  <a:cubicBezTo>
                    <a:pt x="1073" y="437"/>
                    <a:pt x="1073" y="437"/>
                    <a:pt x="1073" y="437"/>
                  </a:cubicBezTo>
                  <a:cubicBezTo>
                    <a:pt x="1044" y="442"/>
                    <a:pt x="997" y="462"/>
                    <a:pt x="986" y="492"/>
                  </a:cubicBezTo>
                  <a:cubicBezTo>
                    <a:pt x="974" y="489"/>
                    <a:pt x="973" y="485"/>
                    <a:pt x="961" y="478"/>
                  </a:cubicBezTo>
                  <a:cubicBezTo>
                    <a:pt x="991" y="450"/>
                    <a:pt x="1023" y="424"/>
                    <a:pt x="1070" y="423"/>
                  </a:cubicBezTo>
                  <a:cubicBezTo>
                    <a:pt x="1070" y="421"/>
                    <a:pt x="1070" y="421"/>
                    <a:pt x="1070" y="421"/>
                  </a:cubicBezTo>
                  <a:cubicBezTo>
                    <a:pt x="1070" y="420"/>
                    <a:pt x="1070" y="420"/>
                    <a:pt x="1070" y="419"/>
                  </a:cubicBezTo>
                  <a:cubicBezTo>
                    <a:pt x="952" y="422"/>
                    <a:pt x="940" y="561"/>
                    <a:pt x="794" y="535"/>
                  </a:cubicBezTo>
                  <a:cubicBezTo>
                    <a:pt x="770" y="531"/>
                    <a:pt x="747" y="530"/>
                    <a:pt x="724" y="533"/>
                  </a:cubicBezTo>
                  <a:cubicBezTo>
                    <a:pt x="726" y="529"/>
                    <a:pt x="728" y="525"/>
                    <a:pt x="732" y="521"/>
                  </a:cubicBezTo>
                  <a:cubicBezTo>
                    <a:pt x="750" y="535"/>
                    <a:pt x="769" y="511"/>
                    <a:pt x="787" y="508"/>
                  </a:cubicBezTo>
                  <a:cubicBezTo>
                    <a:pt x="763" y="509"/>
                    <a:pt x="747" y="526"/>
                    <a:pt x="734" y="518"/>
                  </a:cubicBezTo>
                  <a:cubicBezTo>
                    <a:pt x="740" y="512"/>
                    <a:pt x="747" y="506"/>
                    <a:pt x="758" y="500"/>
                  </a:cubicBezTo>
                  <a:cubicBezTo>
                    <a:pt x="717" y="513"/>
                    <a:pt x="722" y="531"/>
                    <a:pt x="700" y="538"/>
                  </a:cubicBezTo>
                  <a:cubicBezTo>
                    <a:pt x="645" y="554"/>
                    <a:pt x="606" y="595"/>
                    <a:pt x="609" y="664"/>
                  </a:cubicBezTo>
                  <a:cubicBezTo>
                    <a:pt x="609" y="664"/>
                    <a:pt x="609" y="664"/>
                    <a:pt x="609" y="664"/>
                  </a:cubicBezTo>
                  <a:cubicBezTo>
                    <a:pt x="608" y="645"/>
                    <a:pt x="607" y="628"/>
                    <a:pt x="605" y="612"/>
                  </a:cubicBezTo>
                  <a:cubicBezTo>
                    <a:pt x="611" y="575"/>
                    <a:pt x="621" y="557"/>
                    <a:pt x="631" y="542"/>
                  </a:cubicBezTo>
                  <a:cubicBezTo>
                    <a:pt x="667" y="517"/>
                    <a:pt x="698" y="525"/>
                    <a:pt x="729" y="496"/>
                  </a:cubicBezTo>
                  <a:cubicBezTo>
                    <a:pt x="742" y="484"/>
                    <a:pt x="760" y="472"/>
                    <a:pt x="769" y="472"/>
                  </a:cubicBezTo>
                  <a:cubicBezTo>
                    <a:pt x="781" y="492"/>
                    <a:pt x="800" y="514"/>
                    <a:pt x="830" y="516"/>
                  </a:cubicBezTo>
                  <a:cubicBezTo>
                    <a:pt x="802" y="509"/>
                    <a:pt x="789" y="490"/>
                    <a:pt x="777" y="473"/>
                  </a:cubicBezTo>
                  <a:cubicBezTo>
                    <a:pt x="794" y="478"/>
                    <a:pt x="806" y="493"/>
                    <a:pt x="824" y="493"/>
                  </a:cubicBezTo>
                  <a:cubicBezTo>
                    <a:pt x="827" y="493"/>
                    <a:pt x="831" y="492"/>
                    <a:pt x="835" y="491"/>
                  </a:cubicBezTo>
                  <a:cubicBezTo>
                    <a:pt x="841" y="508"/>
                    <a:pt x="864" y="513"/>
                    <a:pt x="891" y="504"/>
                  </a:cubicBezTo>
                  <a:cubicBezTo>
                    <a:pt x="863" y="509"/>
                    <a:pt x="847" y="502"/>
                    <a:pt x="842" y="488"/>
                  </a:cubicBezTo>
                  <a:cubicBezTo>
                    <a:pt x="869" y="477"/>
                    <a:pt x="899" y="451"/>
                    <a:pt x="922" y="495"/>
                  </a:cubicBezTo>
                  <a:cubicBezTo>
                    <a:pt x="909" y="466"/>
                    <a:pt x="894" y="462"/>
                    <a:pt x="878" y="466"/>
                  </a:cubicBezTo>
                  <a:cubicBezTo>
                    <a:pt x="886" y="458"/>
                    <a:pt x="896" y="451"/>
                    <a:pt x="906" y="445"/>
                  </a:cubicBezTo>
                  <a:cubicBezTo>
                    <a:pt x="944" y="476"/>
                    <a:pt x="975" y="430"/>
                    <a:pt x="1002" y="424"/>
                  </a:cubicBezTo>
                  <a:cubicBezTo>
                    <a:pt x="974" y="426"/>
                    <a:pt x="940" y="468"/>
                    <a:pt x="911" y="443"/>
                  </a:cubicBezTo>
                  <a:cubicBezTo>
                    <a:pt x="921" y="438"/>
                    <a:pt x="930" y="435"/>
                    <a:pt x="942" y="433"/>
                  </a:cubicBezTo>
                  <a:cubicBezTo>
                    <a:pt x="917" y="434"/>
                    <a:pt x="889" y="447"/>
                    <a:pt x="869" y="469"/>
                  </a:cubicBezTo>
                  <a:cubicBezTo>
                    <a:pt x="855" y="475"/>
                    <a:pt x="841" y="484"/>
                    <a:pt x="827" y="484"/>
                  </a:cubicBezTo>
                  <a:cubicBezTo>
                    <a:pt x="819" y="484"/>
                    <a:pt x="812" y="480"/>
                    <a:pt x="805" y="476"/>
                  </a:cubicBezTo>
                  <a:cubicBezTo>
                    <a:pt x="826" y="451"/>
                    <a:pt x="856" y="433"/>
                    <a:pt x="894" y="426"/>
                  </a:cubicBezTo>
                  <a:cubicBezTo>
                    <a:pt x="862" y="427"/>
                    <a:pt x="824" y="444"/>
                    <a:pt x="799" y="472"/>
                  </a:cubicBezTo>
                  <a:cubicBezTo>
                    <a:pt x="789" y="466"/>
                    <a:pt x="779" y="460"/>
                    <a:pt x="764" y="462"/>
                  </a:cubicBezTo>
                  <a:cubicBezTo>
                    <a:pt x="785" y="440"/>
                    <a:pt x="813" y="425"/>
                    <a:pt x="848" y="418"/>
                  </a:cubicBezTo>
                  <a:cubicBezTo>
                    <a:pt x="816" y="419"/>
                    <a:pt x="778" y="437"/>
                    <a:pt x="753" y="465"/>
                  </a:cubicBezTo>
                  <a:cubicBezTo>
                    <a:pt x="749" y="467"/>
                    <a:pt x="740" y="471"/>
                    <a:pt x="716" y="488"/>
                  </a:cubicBezTo>
                  <a:cubicBezTo>
                    <a:pt x="708" y="494"/>
                    <a:pt x="699" y="499"/>
                    <a:pt x="690" y="502"/>
                  </a:cubicBezTo>
                  <a:cubicBezTo>
                    <a:pt x="693" y="497"/>
                    <a:pt x="696" y="492"/>
                    <a:pt x="697" y="486"/>
                  </a:cubicBezTo>
                  <a:cubicBezTo>
                    <a:pt x="735" y="474"/>
                    <a:pt x="718" y="438"/>
                    <a:pt x="762" y="429"/>
                  </a:cubicBezTo>
                  <a:cubicBezTo>
                    <a:pt x="723" y="430"/>
                    <a:pt x="722" y="473"/>
                    <a:pt x="699" y="480"/>
                  </a:cubicBezTo>
                  <a:cubicBezTo>
                    <a:pt x="701" y="471"/>
                    <a:pt x="701" y="465"/>
                    <a:pt x="701" y="457"/>
                  </a:cubicBezTo>
                  <a:cubicBezTo>
                    <a:pt x="710" y="450"/>
                    <a:pt x="715" y="436"/>
                    <a:pt x="713" y="422"/>
                  </a:cubicBezTo>
                  <a:cubicBezTo>
                    <a:pt x="713" y="437"/>
                    <a:pt x="708" y="447"/>
                    <a:pt x="700" y="453"/>
                  </a:cubicBezTo>
                  <a:cubicBezTo>
                    <a:pt x="697" y="431"/>
                    <a:pt x="685" y="412"/>
                    <a:pt x="674" y="400"/>
                  </a:cubicBezTo>
                  <a:cubicBezTo>
                    <a:pt x="684" y="414"/>
                    <a:pt x="696" y="437"/>
                    <a:pt x="696" y="462"/>
                  </a:cubicBezTo>
                  <a:cubicBezTo>
                    <a:pt x="682" y="458"/>
                    <a:pt x="670" y="446"/>
                    <a:pt x="663" y="425"/>
                  </a:cubicBezTo>
                  <a:cubicBezTo>
                    <a:pt x="667" y="445"/>
                    <a:pt x="679" y="462"/>
                    <a:pt x="696" y="467"/>
                  </a:cubicBezTo>
                  <a:cubicBezTo>
                    <a:pt x="695" y="480"/>
                    <a:pt x="688" y="494"/>
                    <a:pt x="678" y="506"/>
                  </a:cubicBezTo>
                  <a:cubicBezTo>
                    <a:pt x="669" y="508"/>
                    <a:pt x="660" y="509"/>
                    <a:pt x="650" y="509"/>
                  </a:cubicBezTo>
                  <a:cubicBezTo>
                    <a:pt x="652" y="504"/>
                    <a:pt x="654" y="498"/>
                    <a:pt x="655" y="491"/>
                  </a:cubicBezTo>
                  <a:cubicBezTo>
                    <a:pt x="659" y="466"/>
                    <a:pt x="653" y="438"/>
                    <a:pt x="647" y="414"/>
                  </a:cubicBezTo>
                  <a:cubicBezTo>
                    <a:pt x="702" y="355"/>
                    <a:pt x="729" y="446"/>
                    <a:pt x="804" y="412"/>
                  </a:cubicBezTo>
                  <a:cubicBezTo>
                    <a:pt x="811" y="409"/>
                    <a:pt x="819" y="405"/>
                    <a:pt x="826" y="401"/>
                  </a:cubicBezTo>
                  <a:cubicBezTo>
                    <a:pt x="855" y="409"/>
                    <a:pt x="887" y="402"/>
                    <a:pt x="899" y="398"/>
                  </a:cubicBezTo>
                  <a:cubicBezTo>
                    <a:pt x="907" y="417"/>
                    <a:pt x="937" y="426"/>
                    <a:pt x="947" y="426"/>
                  </a:cubicBezTo>
                  <a:cubicBezTo>
                    <a:pt x="921" y="418"/>
                    <a:pt x="911" y="408"/>
                    <a:pt x="904" y="396"/>
                  </a:cubicBezTo>
                  <a:cubicBezTo>
                    <a:pt x="914" y="393"/>
                    <a:pt x="927" y="391"/>
                    <a:pt x="943" y="390"/>
                  </a:cubicBezTo>
                  <a:cubicBezTo>
                    <a:pt x="903" y="382"/>
                    <a:pt x="872" y="408"/>
                    <a:pt x="838" y="394"/>
                  </a:cubicBezTo>
                  <a:cubicBezTo>
                    <a:pt x="848" y="389"/>
                    <a:pt x="857" y="383"/>
                    <a:pt x="867" y="376"/>
                  </a:cubicBezTo>
                  <a:cubicBezTo>
                    <a:pt x="884" y="384"/>
                    <a:pt x="897" y="381"/>
                    <a:pt x="931" y="373"/>
                  </a:cubicBezTo>
                  <a:cubicBezTo>
                    <a:pt x="942" y="391"/>
                    <a:pt x="965" y="403"/>
                    <a:pt x="991" y="403"/>
                  </a:cubicBezTo>
                  <a:cubicBezTo>
                    <a:pt x="963" y="399"/>
                    <a:pt x="946" y="387"/>
                    <a:pt x="937" y="371"/>
                  </a:cubicBezTo>
                  <a:cubicBezTo>
                    <a:pt x="946" y="369"/>
                    <a:pt x="956" y="366"/>
                    <a:pt x="966" y="364"/>
                  </a:cubicBezTo>
                  <a:cubicBezTo>
                    <a:pt x="983" y="396"/>
                    <a:pt x="1025" y="380"/>
                    <a:pt x="1068" y="410"/>
                  </a:cubicBezTo>
                  <a:cubicBezTo>
                    <a:pt x="1067" y="409"/>
                    <a:pt x="1067" y="409"/>
                    <a:pt x="1067" y="409"/>
                  </a:cubicBezTo>
                  <a:cubicBezTo>
                    <a:pt x="1046" y="391"/>
                    <a:pt x="1020" y="388"/>
                    <a:pt x="999" y="382"/>
                  </a:cubicBezTo>
                  <a:cubicBezTo>
                    <a:pt x="1012" y="373"/>
                    <a:pt x="1034" y="371"/>
                    <a:pt x="1058" y="376"/>
                  </a:cubicBezTo>
                  <a:cubicBezTo>
                    <a:pt x="1057" y="374"/>
                    <a:pt x="1057" y="374"/>
                    <a:pt x="1057" y="374"/>
                  </a:cubicBezTo>
                  <a:cubicBezTo>
                    <a:pt x="1035" y="368"/>
                    <a:pt x="1010" y="370"/>
                    <a:pt x="994" y="381"/>
                  </a:cubicBezTo>
                  <a:cubicBezTo>
                    <a:pt x="983" y="377"/>
                    <a:pt x="975" y="372"/>
                    <a:pt x="970" y="363"/>
                  </a:cubicBezTo>
                  <a:cubicBezTo>
                    <a:pt x="994" y="357"/>
                    <a:pt x="1021" y="353"/>
                    <a:pt x="1051" y="355"/>
                  </a:cubicBezTo>
                  <a:cubicBezTo>
                    <a:pt x="1050" y="354"/>
                    <a:pt x="1050" y="354"/>
                    <a:pt x="1050" y="353"/>
                  </a:cubicBezTo>
                  <a:cubicBezTo>
                    <a:pt x="1012" y="348"/>
                    <a:pt x="978" y="354"/>
                    <a:pt x="948" y="361"/>
                  </a:cubicBezTo>
                  <a:cubicBezTo>
                    <a:pt x="959" y="341"/>
                    <a:pt x="974" y="329"/>
                    <a:pt x="991" y="322"/>
                  </a:cubicBezTo>
                  <a:cubicBezTo>
                    <a:pt x="1003" y="337"/>
                    <a:pt x="1024" y="345"/>
                    <a:pt x="1046" y="343"/>
                  </a:cubicBezTo>
                  <a:cubicBezTo>
                    <a:pt x="1046" y="343"/>
                    <a:pt x="1046" y="343"/>
                    <a:pt x="1046" y="342"/>
                  </a:cubicBezTo>
                  <a:cubicBezTo>
                    <a:pt x="1023" y="341"/>
                    <a:pt x="1006" y="333"/>
                    <a:pt x="997" y="320"/>
                  </a:cubicBezTo>
                  <a:cubicBezTo>
                    <a:pt x="1008" y="315"/>
                    <a:pt x="1021" y="313"/>
                    <a:pt x="1033" y="313"/>
                  </a:cubicBezTo>
                  <a:cubicBezTo>
                    <a:pt x="1032" y="311"/>
                    <a:pt x="1031" y="310"/>
                    <a:pt x="1031" y="308"/>
                  </a:cubicBezTo>
                  <a:cubicBezTo>
                    <a:pt x="1022" y="308"/>
                    <a:pt x="1014" y="309"/>
                    <a:pt x="1005" y="310"/>
                  </a:cubicBezTo>
                  <a:cubicBezTo>
                    <a:pt x="1008" y="303"/>
                    <a:pt x="1013" y="295"/>
                    <a:pt x="1021" y="289"/>
                  </a:cubicBezTo>
                  <a:cubicBezTo>
                    <a:pt x="1020" y="288"/>
                    <a:pt x="1020" y="288"/>
                    <a:pt x="1020" y="288"/>
                  </a:cubicBezTo>
                  <a:cubicBezTo>
                    <a:pt x="1011" y="293"/>
                    <a:pt x="1003" y="302"/>
                    <a:pt x="1001" y="312"/>
                  </a:cubicBezTo>
                  <a:cubicBezTo>
                    <a:pt x="990" y="314"/>
                    <a:pt x="980" y="319"/>
                    <a:pt x="970" y="326"/>
                  </a:cubicBezTo>
                  <a:cubicBezTo>
                    <a:pt x="969" y="297"/>
                    <a:pt x="994" y="279"/>
                    <a:pt x="1012" y="272"/>
                  </a:cubicBezTo>
                  <a:cubicBezTo>
                    <a:pt x="1012" y="272"/>
                    <a:pt x="1012" y="272"/>
                    <a:pt x="1012" y="272"/>
                  </a:cubicBezTo>
                  <a:cubicBezTo>
                    <a:pt x="992" y="277"/>
                    <a:pt x="964" y="293"/>
                    <a:pt x="967" y="329"/>
                  </a:cubicBezTo>
                  <a:cubicBezTo>
                    <a:pt x="956" y="337"/>
                    <a:pt x="947" y="348"/>
                    <a:pt x="939" y="363"/>
                  </a:cubicBezTo>
                  <a:cubicBezTo>
                    <a:pt x="902" y="371"/>
                    <a:pt x="895" y="373"/>
                    <a:pt x="878" y="368"/>
                  </a:cubicBezTo>
                  <a:cubicBezTo>
                    <a:pt x="923" y="336"/>
                    <a:pt x="966" y="297"/>
                    <a:pt x="1003" y="258"/>
                  </a:cubicBezTo>
                  <a:cubicBezTo>
                    <a:pt x="1003" y="258"/>
                    <a:pt x="1003" y="257"/>
                    <a:pt x="1003" y="257"/>
                  </a:cubicBezTo>
                  <a:cubicBezTo>
                    <a:pt x="973" y="285"/>
                    <a:pt x="940" y="314"/>
                    <a:pt x="906" y="340"/>
                  </a:cubicBezTo>
                  <a:cubicBezTo>
                    <a:pt x="902" y="333"/>
                    <a:pt x="902" y="325"/>
                    <a:pt x="903" y="318"/>
                  </a:cubicBezTo>
                  <a:cubicBezTo>
                    <a:pt x="916" y="313"/>
                    <a:pt x="939" y="311"/>
                    <a:pt x="962" y="272"/>
                  </a:cubicBezTo>
                  <a:cubicBezTo>
                    <a:pt x="973" y="271"/>
                    <a:pt x="983" y="262"/>
                    <a:pt x="987" y="249"/>
                  </a:cubicBezTo>
                  <a:cubicBezTo>
                    <a:pt x="980" y="261"/>
                    <a:pt x="972" y="268"/>
                    <a:pt x="963" y="269"/>
                  </a:cubicBezTo>
                  <a:cubicBezTo>
                    <a:pt x="965" y="255"/>
                    <a:pt x="972" y="243"/>
                    <a:pt x="989" y="236"/>
                  </a:cubicBezTo>
                  <a:cubicBezTo>
                    <a:pt x="987" y="234"/>
                    <a:pt x="987" y="234"/>
                    <a:pt x="987" y="234"/>
                  </a:cubicBezTo>
                  <a:cubicBezTo>
                    <a:pt x="975" y="238"/>
                    <a:pt x="966" y="247"/>
                    <a:pt x="964" y="252"/>
                  </a:cubicBezTo>
                  <a:cubicBezTo>
                    <a:pt x="962" y="248"/>
                    <a:pt x="961" y="243"/>
                    <a:pt x="962" y="238"/>
                  </a:cubicBezTo>
                  <a:cubicBezTo>
                    <a:pt x="970" y="238"/>
                    <a:pt x="977" y="234"/>
                    <a:pt x="983" y="227"/>
                  </a:cubicBezTo>
                  <a:cubicBezTo>
                    <a:pt x="983" y="227"/>
                    <a:pt x="982" y="227"/>
                    <a:pt x="982" y="226"/>
                  </a:cubicBezTo>
                  <a:cubicBezTo>
                    <a:pt x="976" y="233"/>
                    <a:pt x="969" y="237"/>
                    <a:pt x="962" y="237"/>
                  </a:cubicBezTo>
                  <a:cubicBezTo>
                    <a:pt x="963" y="232"/>
                    <a:pt x="965" y="227"/>
                    <a:pt x="967" y="222"/>
                  </a:cubicBezTo>
                  <a:cubicBezTo>
                    <a:pt x="960" y="233"/>
                    <a:pt x="957" y="246"/>
                    <a:pt x="962" y="256"/>
                  </a:cubicBezTo>
                  <a:cubicBezTo>
                    <a:pt x="961" y="262"/>
                    <a:pt x="961" y="269"/>
                    <a:pt x="956" y="275"/>
                  </a:cubicBezTo>
                  <a:cubicBezTo>
                    <a:pt x="953" y="279"/>
                    <a:pt x="951" y="284"/>
                    <a:pt x="947" y="287"/>
                  </a:cubicBezTo>
                  <a:cubicBezTo>
                    <a:pt x="941" y="276"/>
                    <a:pt x="939" y="259"/>
                    <a:pt x="948" y="242"/>
                  </a:cubicBezTo>
                  <a:cubicBezTo>
                    <a:pt x="938" y="256"/>
                    <a:pt x="935" y="279"/>
                    <a:pt x="944" y="290"/>
                  </a:cubicBezTo>
                  <a:cubicBezTo>
                    <a:pt x="935" y="301"/>
                    <a:pt x="920" y="308"/>
                    <a:pt x="905" y="311"/>
                  </a:cubicBezTo>
                  <a:cubicBezTo>
                    <a:pt x="911" y="293"/>
                    <a:pt x="927" y="275"/>
                    <a:pt x="931" y="257"/>
                  </a:cubicBezTo>
                  <a:cubicBezTo>
                    <a:pt x="933" y="251"/>
                    <a:pt x="933" y="245"/>
                    <a:pt x="933" y="239"/>
                  </a:cubicBezTo>
                  <a:cubicBezTo>
                    <a:pt x="951" y="235"/>
                    <a:pt x="962" y="221"/>
                    <a:pt x="968" y="207"/>
                  </a:cubicBezTo>
                  <a:cubicBezTo>
                    <a:pt x="968" y="207"/>
                    <a:pt x="967" y="207"/>
                    <a:pt x="967" y="207"/>
                  </a:cubicBezTo>
                  <a:cubicBezTo>
                    <a:pt x="961" y="218"/>
                    <a:pt x="954" y="226"/>
                    <a:pt x="945" y="231"/>
                  </a:cubicBezTo>
                  <a:cubicBezTo>
                    <a:pt x="944" y="218"/>
                    <a:pt x="949" y="207"/>
                    <a:pt x="958" y="195"/>
                  </a:cubicBezTo>
                  <a:cubicBezTo>
                    <a:pt x="958" y="195"/>
                    <a:pt x="958" y="195"/>
                    <a:pt x="957" y="194"/>
                  </a:cubicBezTo>
                  <a:cubicBezTo>
                    <a:pt x="948" y="204"/>
                    <a:pt x="941" y="217"/>
                    <a:pt x="942" y="233"/>
                  </a:cubicBezTo>
                  <a:cubicBezTo>
                    <a:pt x="939" y="234"/>
                    <a:pt x="936" y="235"/>
                    <a:pt x="933" y="236"/>
                  </a:cubicBezTo>
                  <a:cubicBezTo>
                    <a:pt x="931" y="220"/>
                    <a:pt x="927" y="203"/>
                    <a:pt x="945" y="180"/>
                  </a:cubicBezTo>
                  <a:cubicBezTo>
                    <a:pt x="945" y="180"/>
                    <a:pt x="945" y="180"/>
                    <a:pt x="945" y="180"/>
                  </a:cubicBezTo>
                  <a:cubicBezTo>
                    <a:pt x="915" y="214"/>
                    <a:pt x="934" y="231"/>
                    <a:pt x="926" y="257"/>
                  </a:cubicBezTo>
                  <a:cubicBezTo>
                    <a:pt x="919" y="283"/>
                    <a:pt x="886" y="310"/>
                    <a:pt x="899" y="345"/>
                  </a:cubicBezTo>
                  <a:cubicBezTo>
                    <a:pt x="885" y="355"/>
                    <a:pt x="872" y="364"/>
                    <a:pt x="858" y="373"/>
                  </a:cubicBezTo>
                  <a:cubicBezTo>
                    <a:pt x="860" y="353"/>
                    <a:pt x="886" y="337"/>
                    <a:pt x="891" y="309"/>
                  </a:cubicBezTo>
                  <a:cubicBezTo>
                    <a:pt x="877" y="342"/>
                    <a:pt x="850" y="352"/>
                    <a:pt x="851" y="377"/>
                  </a:cubicBezTo>
                  <a:cubicBezTo>
                    <a:pt x="839" y="384"/>
                    <a:pt x="828" y="390"/>
                    <a:pt x="816" y="396"/>
                  </a:cubicBezTo>
                  <a:cubicBezTo>
                    <a:pt x="815" y="387"/>
                    <a:pt x="815" y="378"/>
                    <a:pt x="815" y="369"/>
                  </a:cubicBezTo>
                  <a:cubicBezTo>
                    <a:pt x="854" y="376"/>
                    <a:pt x="859" y="315"/>
                    <a:pt x="888" y="301"/>
                  </a:cubicBezTo>
                  <a:cubicBezTo>
                    <a:pt x="865" y="303"/>
                    <a:pt x="857" y="343"/>
                    <a:pt x="836" y="358"/>
                  </a:cubicBezTo>
                  <a:cubicBezTo>
                    <a:pt x="834" y="344"/>
                    <a:pt x="848" y="333"/>
                    <a:pt x="849" y="314"/>
                  </a:cubicBezTo>
                  <a:cubicBezTo>
                    <a:pt x="844" y="336"/>
                    <a:pt x="830" y="344"/>
                    <a:pt x="832" y="360"/>
                  </a:cubicBezTo>
                  <a:cubicBezTo>
                    <a:pt x="828" y="362"/>
                    <a:pt x="822" y="364"/>
                    <a:pt x="816" y="363"/>
                  </a:cubicBezTo>
                  <a:cubicBezTo>
                    <a:pt x="818" y="344"/>
                    <a:pt x="823" y="324"/>
                    <a:pt x="831" y="304"/>
                  </a:cubicBezTo>
                  <a:cubicBezTo>
                    <a:pt x="856" y="302"/>
                    <a:pt x="899" y="274"/>
                    <a:pt x="912" y="253"/>
                  </a:cubicBezTo>
                  <a:cubicBezTo>
                    <a:pt x="895" y="274"/>
                    <a:pt x="856" y="296"/>
                    <a:pt x="834" y="298"/>
                  </a:cubicBezTo>
                  <a:cubicBezTo>
                    <a:pt x="840" y="285"/>
                    <a:pt x="846" y="272"/>
                    <a:pt x="854" y="259"/>
                  </a:cubicBezTo>
                  <a:cubicBezTo>
                    <a:pt x="877" y="260"/>
                    <a:pt x="900" y="246"/>
                    <a:pt x="913" y="223"/>
                  </a:cubicBezTo>
                  <a:cubicBezTo>
                    <a:pt x="896" y="244"/>
                    <a:pt x="876" y="254"/>
                    <a:pt x="858" y="253"/>
                  </a:cubicBezTo>
                  <a:cubicBezTo>
                    <a:pt x="867" y="239"/>
                    <a:pt x="877" y="225"/>
                    <a:pt x="888" y="211"/>
                  </a:cubicBezTo>
                  <a:cubicBezTo>
                    <a:pt x="904" y="212"/>
                    <a:pt x="921" y="201"/>
                    <a:pt x="931" y="184"/>
                  </a:cubicBezTo>
                  <a:cubicBezTo>
                    <a:pt x="918" y="200"/>
                    <a:pt x="904" y="207"/>
                    <a:pt x="891" y="206"/>
                  </a:cubicBezTo>
                  <a:cubicBezTo>
                    <a:pt x="903" y="192"/>
                    <a:pt x="916" y="177"/>
                    <a:pt x="929" y="163"/>
                  </a:cubicBezTo>
                  <a:cubicBezTo>
                    <a:pt x="928" y="162"/>
                    <a:pt x="928" y="162"/>
                    <a:pt x="928" y="162"/>
                  </a:cubicBezTo>
                  <a:cubicBezTo>
                    <a:pt x="916" y="175"/>
                    <a:pt x="904" y="187"/>
                    <a:pt x="893" y="199"/>
                  </a:cubicBezTo>
                  <a:cubicBezTo>
                    <a:pt x="887" y="186"/>
                    <a:pt x="904" y="167"/>
                    <a:pt x="919" y="153"/>
                  </a:cubicBezTo>
                  <a:cubicBezTo>
                    <a:pt x="918" y="153"/>
                    <a:pt x="918" y="153"/>
                    <a:pt x="918" y="153"/>
                  </a:cubicBezTo>
                  <a:cubicBezTo>
                    <a:pt x="902" y="166"/>
                    <a:pt x="882" y="188"/>
                    <a:pt x="889" y="203"/>
                  </a:cubicBezTo>
                  <a:cubicBezTo>
                    <a:pt x="855" y="242"/>
                    <a:pt x="830" y="282"/>
                    <a:pt x="817" y="323"/>
                  </a:cubicBezTo>
                  <a:cubicBezTo>
                    <a:pt x="811" y="307"/>
                    <a:pt x="813" y="287"/>
                    <a:pt x="825" y="264"/>
                  </a:cubicBezTo>
                  <a:cubicBezTo>
                    <a:pt x="809" y="285"/>
                    <a:pt x="805" y="312"/>
                    <a:pt x="814" y="332"/>
                  </a:cubicBezTo>
                  <a:cubicBezTo>
                    <a:pt x="810" y="348"/>
                    <a:pt x="807" y="365"/>
                    <a:pt x="807" y="381"/>
                  </a:cubicBezTo>
                  <a:cubicBezTo>
                    <a:pt x="781" y="368"/>
                    <a:pt x="804" y="326"/>
                    <a:pt x="788" y="313"/>
                  </a:cubicBezTo>
                  <a:cubicBezTo>
                    <a:pt x="800" y="334"/>
                    <a:pt x="777" y="376"/>
                    <a:pt x="807" y="386"/>
                  </a:cubicBezTo>
                  <a:cubicBezTo>
                    <a:pt x="807" y="391"/>
                    <a:pt x="807" y="395"/>
                    <a:pt x="808" y="399"/>
                  </a:cubicBezTo>
                  <a:cubicBezTo>
                    <a:pt x="805" y="401"/>
                    <a:pt x="802" y="402"/>
                    <a:pt x="799" y="403"/>
                  </a:cubicBezTo>
                  <a:cubicBezTo>
                    <a:pt x="773" y="413"/>
                    <a:pt x="750" y="403"/>
                    <a:pt x="728" y="391"/>
                  </a:cubicBezTo>
                  <a:cubicBezTo>
                    <a:pt x="736" y="391"/>
                    <a:pt x="745" y="389"/>
                    <a:pt x="753" y="386"/>
                  </a:cubicBezTo>
                  <a:cubicBezTo>
                    <a:pt x="761" y="397"/>
                    <a:pt x="783" y="401"/>
                    <a:pt x="790" y="401"/>
                  </a:cubicBezTo>
                  <a:cubicBezTo>
                    <a:pt x="782" y="399"/>
                    <a:pt x="776" y="397"/>
                    <a:pt x="771" y="395"/>
                  </a:cubicBezTo>
                  <a:cubicBezTo>
                    <a:pt x="775" y="390"/>
                    <a:pt x="781" y="386"/>
                    <a:pt x="794" y="383"/>
                  </a:cubicBezTo>
                  <a:cubicBezTo>
                    <a:pt x="789" y="383"/>
                    <a:pt x="774" y="385"/>
                    <a:pt x="768" y="394"/>
                  </a:cubicBezTo>
                  <a:cubicBezTo>
                    <a:pt x="763" y="391"/>
                    <a:pt x="759" y="388"/>
                    <a:pt x="757" y="385"/>
                  </a:cubicBezTo>
                  <a:cubicBezTo>
                    <a:pt x="769" y="381"/>
                    <a:pt x="780" y="376"/>
                    <a:pt x="785" y="372"/>
                  </a:cubicBezTo>
                  <a:cubicBezTo>
                    <a:pt x="770" y="378"/>
                    <a:pt x="758" y="382"/>
                    <a:pt x="747" y="384"/>
                  </a:cubicBezTo>
                  <a:cubicBezTo>
                    <a:pt x="748" y="378"/>
                    <a:pt x="749" y="372"/>
                    <a:pt x="752" y="366"/>
                  </a:cubicBezTo>
                  <a:cubicBezTo>
                    <a:pt x="764" y="368"/>
                    <a:pt x="782" y="359"/>
                    <a:pt x="787" y="354"/>
                  </a:cubicBezTo>
                  <a:cubicBezTo>
                    <a:pt x="780" y="358"/>
                    <a:pt x="775" y="360"/>
                    <a:pt x="770" y="361"/>
                  </a:cubicBezTo>
                  <a:cubicBezTo>
                    <a:pt x="770" y="355"/>
                    <a:pt x="772" y="348"/>
                    <a:pt x="780" y="339"/>
                  </a:cubicBezTo>
                  <a:cubicBezTo>
                    <a:pt x="776" y="341"/>
                    <a:pt x="766" y="352"/>
                    <a:pt x="767" y="362"/>
                  </a:cubicBezTo>
                  <a:cubicBezTo>
                    <a:pt x="762" y="363"/>
                    <a:pt x="757" y="363"/>
                    <a:pt x="753" y="362"/>
                  </a:cubicBezTo>
                  <a:cubicBezTo>
                    <a:pt x="757" y="355"/>
                    <a:pt x="763" y="347"/>
                    <a:pt x="772" y="338"/>
                  </a:cubicBezTo>
                  <a:cubicBezTo>
                    <a:pt x="765" y="342"/>
                    <a:pt x="749" y="356"/>
                    <a:pt x="744" y="373"/>
                  </a:cubicBezTo>
                  <a:cubicBezTo>
                    <a:pt x="742" y="372"/>
                    <a:pt x="741" y="371"/>
                    <a:pt x="740" y="370"/>
                  </a:cubicBezTo>
                  <a:cubicBezTo>
                    <a:pt x="739" y="361"/>
                    <a:pt x="730" y="353"/>
                    <a:pt x="727" y="351"/>
                  </a:cubicBezTo>
                  <a:cubicBezTo>
                    <a:pt x="733" y="358"/>
                    <a:pt x="736" y="363"/>
                    <a:pt x="737" y="368"/>
                  </a:cubicBezTo>
                  <a:cubicBezTo>
                    <a:pt x="726" y="362"/>
                    <a:pt x="710" y="358"/>
                    <a:pt x="699" y="358"/>
                  </a:cubicBezTo>
                  <a:cubicBezTo>
                    <a:pt x="703" y="358"/>
                    <a:pt x="708" y="360"/>
                    <a:pt x="714" y="362"/>
                  </a:cubicBezTo>
                  <a:cubicBezTo>
                    <a:pt x="710" y="365"/>
                    <a:pt x="704" y="367"/>
                    <a:pt x="694" y="368"/>
                  </a:cubicBezTo>
                  <a:cubicBezTo>
                    <a:pt x="698" y="369"/>
                    <a:pt x="711" y="368"/>
                    <a:pt x="717" y="362"/>
                  </a:cubicBezTo>
                  <a:cubicBezTo>
                    <a:pt x="722" y="364"/>
                    <a:pt x="726" y="365"/>
                    <a:pt x="728" y="366"/>
                  </a:cubicBezTo>
                  <a:cubicBezTo>
                    <a:pt x="724" y="371"/>
                    <a:pt x="719" y="375"/>
                    <a:pt x="706" y="377"/>
                  </a:cubicBezTo>
                  <a:cubicBezTo>
                    <a:pt x="711" y="378"/>
                    <a:pt x="725" y="376"/>
                    <a:pt x="731" y="367"/>
                  </a:cubicBezTo>
                  <a:cubicBezTo>
                    <a:pt x="736" y="370"/>
                    <a:pt x="740" y="373"/>
                    <a:pt x="742" y="376"/>
                  </a:cubicBezTo>
                  <a:cubicBezTo>
                    <a:pt x="742" y="379"/>
                    <a:pt x="742" y="382"/>
                    <a:pt x="742" y="385"/>
                  </a:cubicBezTo>
                  <a:cubicBezTo>
                    <a:pt x="730" y="386"/>
                    <a:pt x="721" y="385"/>
                    <a:pt x="713" y="383"/>
                  </a:cubicBezTo>
                  <a:cubicBezTo>
                    <a:pt x="690" y="372"/>
                    <a:pt x="667" y="365"/>
                    <a:pt x="642" y="389"/>
                  </a:cubicBezTo>
                  <a:cubicBezTo>
                    <a:pt x="637" y="360"/>
                    <a:pt x="643" y="341"/>
                    <a:pt x="695" y="349"/>
                  </a:cubicBezTo>
                  <a:cubicBezTo>
                    <a:pt x="750" y="358"/>
                    <a:pt x="794" y="321"/>
                    <a:pt x="805" y="273"/>
                  </a:cubicBezTo>
                  <a:cubicBezTo>
                    <a:pt x="817" y="266"/>
                    <a:pt x="825" y="245"/>
                    <a:pt x="829" y="235"/>
                  </a:cubicBezTo>
                  <a:cubicBezTo>
                    <a:pt x="858" y="236"/>
                    <a:pt x="862" y="209"/>
                    <a:pt x="878" y="197"/>
                  </a:cubicBezTo>
                  <a:cubicBezTo>
                    <a:pt x="858" y="207"/>
                    <a:pt x="853" y="233"/>
                    <a:pt x="830" y="232"/>
                  </a:cubicBezTo>
                  <a:cubicBezTo>
                    <a:pt x="836" y="219"/>
                    <a:pt x="844" y="208"/>
                    <a:pt x="851" y="198"/>
                  </a:cubicBezTo>
                  <a:cubicBezTo>
                    <a:pt x="826" y="218"/>
                    <a:pt x="818" y="256"/>
                    <a:pt x="806" y="263"/>
                  </a:cubicBezTo>
                  <a:cubicBezTo>
                    <a:pt x="807" y="255"/>
                    <a:pt x="807" y="247"/>
                    <a:pt x="806" y="238"/>
                  </a:cubicBezTo>
                  <a:cubicBezTo>
                    <a:pt x="819" y="228"/>
                    <a:pt x="834" y="207"/>
                    <a:pt x="833" y="187"/>
                  </a:cubicBezTo>
                  <a:cubicBezTo>
                    <a:pt x="866" y="186"/>
                    <a:pt x="895" y="162"/>
                    <a:pt x="909" y="144"/>
                  </a:cubicBezTo>
                  <a:cubicBezTo>
                    <a:pt x="909" y="143"/>
                    <a:pt x="908" y="143"/>
                    <a:pt x="908" y="142"/>
                  </a:cubicBezTo>
                  <a:cubicBezTo>
                    <a:pt x="892" y="159"/>
                    <a:pt x="865" y="179"/>
                    <a:pt x="833" y="182"/>
                  </a:cubicBezTo>
                  <a:cubicBezTo>
                    <a:pt x="833" y="176"/>
                    <a:pt x="833" y="172"/>
                    <a:pt x="833" y="165"/>
                  </a:cubicBezTo>
                  <a:cubicBezTo>
                    <a:pt x="850" y="167"/>
                    <a:pt x="862" y="148"/>
                    <a:pt x="889" y="126"/>
                  </a:cubicBezTo>
                  <a:cubicBezTo>
                    <a:pt x="889" y="126"/>
                    <a:pt x="888" y="125"/>
                    <a:pt x="887" y="125"/>
                  </a:cubicBezTo>
                  <a:cubicBezTo>
                    <a:pt x="875" y="133"/>
                    <a:pt x="864" y="142"/>
                    <a:pt x="858" y="148"/>
                  </a:cubicBezTo>
                  <a:cubicBezTo>
                    <a:pt x="852" y="138"/>
                    <a:pt x="856" y="124"/>
                    <a:pt x="868" y="109"/>
                  </a:cubicBezTo>
                  <a:cubicBezTo>
                    <a:pt x="867" y="109"/>
                    <a:pt x="867" y="109"/>
                    <a:pt x="867" y="109"/>
                  </a:cubicBezTo>
                  <a:cubicBezTo>
                    <a:pt x="853" y="122"/>
                    <a:pt x="848" y="139"/>
                    <a:pt x="856" y="150"/>
                  </a:cubicBezTo>
                  <a:cubicBezTo>
                    <a:pt x="850" y="156"/>
                    <a:pt x="843" y="161"/>
                    <a:pt x="833" y="163"/>
                  </a:cubicBezTo>
                  <a:cubicBezTo>
                    <a:pt x="833" y="144"/>
                    <a:pt x="836" y="122"/>
                    <a:pt x="854" y="99"/>
                  </a:cubicBezTo>
                  <a:cubicBezTo>
                    <a:pt x="853" y="99"/>
                    <a:pt x="853" y="99"/>
                    <a:pt x="853" y="99"/>
                  </a:cubicBezTo>
                  <a:cubicBezTo>
                    <a:pt x="829" y="127"/>
                    <a:pt x="826" y="153"/>
                    <a:pt x="826" y="176"/>
                  </a:cubicBezTo>
                  <a:cubicBezTo>
                    <a:pt x="809" y="168"/>
                    <a:pt x="801" y="157"/>
                    <a:pt x="798" y="147"/>
                  </a:cubicBezTo>
                  <a:cubicBezTo>
                    <a:pt x="815" y="141"/>
                    <a:pt x="831" y="108"/>
                    <a:pt x="835" y="86"/>
                  </a:cubicBezTo>
                  <a:cubicBezTo>
                    <a:pt x="835" y="86"/>
                    <a:pt x="834" y="86"/>
                    <a:pt x="833" y="85"/>
                  </a:cubicBezTo>
                  <a:cubicBezTo>
                    <a:pt x="826" y="105"/>
                    <a:pt x="811" y="136"/>
                    <a:pt x="797" y="141"/>
                  </a:cubicBezTo>
                  <a:cubicBezTo>
                    <a:pt x="794" y="124"/>
                    <a:pt x="802" y="96"/>
                    <a:pt x="820" y="77"/>
                  </a:cubicBezTo>
                  <a:cubicBezTo>
                    <a:pt x="818" y="76"/>
                    <a:pt x="818" y="76"/>
                    <a:pt x="818" y="76"/>
                  </a:cubicBezTo>
                  <a:cubicBezTo>
                    <a:pt x="807" y="86"/>
                    <a:pt x="799" y="101"/>
                    <a:pt x="795" y="114"/>
                  </a:cubicBezTo>
                  <a:cubicBezTo>
                    <a:pt x="783" y="99"/>
                    <a:pt x="794" y="80"/>
                    <a:pt x="800" y="65"/>
                  </a:cubicBezTo>
                  <a:cubicBezTo>
                    <a:pt x="799" y="65"/>
                    <a:pt x="798" y="65"/>
                    <a:pt x="798" y="64"/>
                  </a:cubicBezTo>
                  <a:cubicBezTo>
                    <a:pt x="790" y="82"/>
                    <a:pt x="776" y="105"/>
                    <a:pt x="793" y="119"/>
                  </a:cubicBezTo>
                  <a:cubicBezTo>
                    <a:pt x="793" y="118"/>
                    <a:pt x="793" y="118"/>
                    <a:pt x="793" y="118"/>
                  </a:cubicBezTo>
                  <a:cubicBezTo>
                    <a:pt x="792" y="125"/>
                    <a:pt x="791" y="130"/>
                    <a:pt x="790" y="135"/>
                  </a:cubicBezTo>
                  <a:cubicBezTo>
                    <a:pt x="780" y="132"/>
                    <a:pt x="767" y="121"/>
                    <a:pt x="764" y="110"/>
                  </a:cubicBezTo>
                  <a:cubicBezTo>
                    <a:pt x="764" y="121"/>
                    <a:pt x="777" y="136"/>
                    <a:pt x="790" y="140"/>
                  </a:cubicBezTo>
                  <a:cubicBezTo>
                    <a:pt x="790" y="146"/>
                    <a:pt x="791" y="150"/>
                    <a:pt x="795" y="157"/>
                  </a:cubicBezTo>
                  <a:cubicBezTo>
                    <a:pt x="768" y="159"/>
                    <a:pt x="760" y="144"/>
                    <a:pt x="759" y="134"/>
                  </a:cubicBezTo>
                  <a:cubicBezTo>
                    <a:pt x="756" y="148"/>
                    <a:pt x="772" y="165"/>
                    <a:pt x="800" y="163"/>
                  </a:cubicBezTo>
                  <a:cubicBezTo>
                    <a:pt x="805" y="169"/>
                    <a:pt x="813" y="175"/>
                    <a:pt x="826" y="181"/>
                  </a:cubicBezTo>
                  <a:cubicBezTo>
                    <a:pt x="825" y="203"/>
                    <a:pt x="815" y="216"/>
                    <a:pt x="804" y="228"/>
                  </a:cubicBezTo>
                  <a:cubicBezTo>
                    <a:pt x="802" y="215"/>
                    <a:pt x="797" y="202"/>
                    <a:pt x="789" y="190"/>
                  </a:cubicBezTo>
                  <a:cubicBezTo>
                    <a:pt x="778" y="172"/>
                    <a:pt x="762" y="161"/>
                    <a:pt x="745" y="152"/>
                  </a:cubicBezTo>
                  <a:cubicBezTo>
                    <a:pt x="739" y="148"/>
                    <a:pt x="737" y="143"/>
                    <a:pt x="735" y="137"/>
                  </a:cubicBezTo>
                  <a:cubicBezTo>
                    <a:pt x="748" y="126"/>
                    <a:pt x="780" y="97"/>
                    <a:pt x="782" y="56"/>
                  </a:cubicBezTo>
                  <a:cubicBezTo>
                    <a:pt x="781" y="56"/>
                    <a:pt x="781" y="56"/>
                    <a:pt x="781" y="56"/>
                  </a:cubicBezTo>
                  <a:cubicBezTo>
                    <a:pt x="778" y="73"/>
                    <a:pt x="769" y="94"/>
                    <a:pt x="754" y="112"/>
                  </a:cubicBezTo>
                  <a:cubicBezTo>
                    <a:pt x="747" y="102"/>
                    <a:pt x="745" y="86"/>
                    <a:pt x="748" y="75"/>
                  </a:cubicBezTo>
                  <a:cubicBezTo>
                    <a:pt x="770" y="71"/>
                    <a:pt x="766" y="62"/>
                    <a:pt x="771" y="51"/>
                  </a:cubicBezTo>
                  <a:cubicBezTo>
                    <a:pt x="770" y="50"/>
                    <a:pt x="770" y="50"/>
                    <a:pt x="770" y="50"/>
                  </a:cubicBezTo>
                  <a:cubicBezTo>
                    <a:pt x="762" y="61"/>
                    <a:pt x="766" y="69"/>
                    <a:pt x="749" y="72"/>
                  </a:cubicBezTo>
                  <a:cubicBezTo>
                    <a:pt x="751" y="63"/>
                    <a:pt x="754" y="53"/>
                    <a:pt x="757" y="45"/>
                  </a:cubicBezTo>
                  <a:cubicBezTo>
                    <a:pt x="756" y="44"/>
                    <a:pt x="756" y="44"/>
                    <a:pt x="756" y="44"/>
                  </a:cubicBezTo>
                  <a:cubicBezTo>
                    <a:pt x="747" y="62"/>
                    <a:pt x="735" y="91"/>
                    <a:pt x="750" y="117"/>
                  </a:cubicBezTo>
                  <a:cubicBezTo>
                    <a:pt x="746" y="122"/>
                    <a:pt x="740" y="127"/>
                    <a:pt x="734" y="131"/>
                  </a:cubicBezTo>
                  <a:cubicBezTo>
                    <a:pt x="734" y="117"/>
                    <a:pt x="739" y="100"/>
                    <a:pt x="736" y="87"/>
                  </a:cubicBezTo>
                  <a:cubicBezTo>
                    <a:pt x="735" y="85"/>
                    <a:pt x="734" y="82"/>
                    <a:pt x="733" y="80"/>
                  </a:cubicBezTo>
                  <a:cubicBezTo>
                    <a:pt x="739" y="70"/>
                    <a:pt x="737" y="50"/>
                    <a:pt x="731" y="34"/>
                  </a:cubicBezTo>
                  <a:cubicBezTo>
                    <a:pt x="731" y="34"/>
                    <a:pt x="730" y="34"/>
                    <a:pt x="730" y="34"/>
                  </a:cubicBezTo>
                  <a:cubicBezTo>
                    <a:pt x="734" y="50"/>
                    <a:pt x="735" y="67"/>
                    <a:pt x="730" y="76"/>
                  </a:cubicBezTo>
                  <a:cubicBezTo>
                    <a:pt x="720" y="64"/>
                    <a:pt x="704" y="55"/>
                    <a:pt x="713" y="28"/>
                  </a:cubicBezTo>
                  <a:cubicBezTo>
                    <a:pt x="712" y="28"/>
                    <a:pt x="712" y="28"/>
                    <a:pt x="712" y="28"/>
                  </a:cubicBezTo>
                  <a:cubicBezTo>
                    <a:pt x="706" y="43"/>
                    <a:pt x="707" y="53"/>
                    <a:pt x="711" y="61"/>
                  </a:cubicBezTo>
                  <a:cubicBezTo>
                    <a:pt x="706" y="59"/>
                    <a:pt x="700" y="56"/>
                    <a:pt x="695" y="51"/>
                  </a:cubicBezTo>
                  <a:cubicBezTo>
                    <a:pt x="700" y="44"/>
                    <a:pt x="702" y="34"/>
                    <a:pt x="702" y="24"/>
                  </a:cubicBezTo>
                  <a:cubicBezTo>
                    <a:pt x="701" y="24"/>
                    <a:pt x="700" y="24"/>
                    <a:pt x="700" y="24"/>
                  </a:cubicBezTo>
                  <a:cubicBezTo>
                    <a:pt x="700" y="34"/>
                    <a:pt x="698" y="42"/>
                    <a:pt x="693" y="49"/>
                  </a:cubicBezTo>
                  <a:cubicBezTo>
                    <a:pt x="689" y="44"/>
                    <a:pt x="685" y="38"/>
                    <a:pt x="682" y="31"/>
                  </a:cubicBezTo>
                  <a:cubicBezTo>
                    <a:pt x="687" y="49"/>
                    <a:pt x="700" y="63"/>
                    <a:pt x="715" y="66"/>
                  </a:cubicBezTo>
                  <a:cubicBezTo>
                    <a:pt x="720" y="73"/>
                    <a:pt x="728" y="79"/>
                    <a:pt x="731" y="90"/>
                  </a:cubicBezTo>
                  <a:cubicBezTo>
                    <a:pt x="732" y="96"/>
                    <a:pt x="731" y="103"/>
                    <a:pt x="730" y="110"/>
                  </a:cubicBezTo>
                  <a:cubicBezTo>
                    <a:pt x="713" y="107"/>
                    <a:pt x="698" y="94"/>
                    <a:pt x="687" y="70"/>
                  </a:cubicBezTo>
                  <a:cubicBezTo>
                    <a:pt x="694" y="93"/>
                    <a:pt x="710" y="111"/>
                    <a:pt x="730" y="115"/>
                  </a:cubicBezTo>
                  <a:cubicBezTo>
                    <a:pt x="728" y="126"/>
                    <a:pt x="727" y="136"/>
                    <a:pt x="731" y="146"/>
                  </a:cubicBezTo>
                  <a:cubicBezTo>
                    <a:pt x="727" y="144"/>
                    <a:pt x="723" y="143"/>
                    <a:pt x="719" y="141"/>
                  </a:cubicBezTo>
                  <a:cubicBezTo>
                    <a:pt x="709" y="134"/>
                    <a:pt x="699" y="123"/>
                    <a:pt x="692" y="107"/>
                  </a:cubicBezTo>
                  <a:cubicBezTo>
                    <a:pt x="695" y="119"/>
                    <a:pt x="701" y="129"/>
                    <a:pt x="708" y="137"/>
                  </a:cubicBezTo>
                  <a:cubicBezTo>
                    <a:pt x="697" y="133"/>
                    <a:pt x="686" y="129"/>
                    <a:pt x="675" y="124"/>
                  </a:cubicBezTo>
                  <a:cubicBezTo>
                    <a:pt x="682" y="86"/>
                    <a:pt x="679" y="44"/>
                    <a:pt x="668" y="15"/>
                  </a:cubicBezTo>
                  <a:cubicBezTo>
                    <a:pt x="667" y="15"/>
                    <a:pt x="666" y="15"/>
                    <a:pt x="666" y="15"/>
                  </a:cubicBezTo>
                  <a:cubicBezTo>
                    <a:pt x="671" y="36"/>
                    <a:pt x="675" y="68"/>
                    <a:pt x="673" y="86"/>
                  </a:cubicBezTo>
                  <a:cubicBezTo>
                    <a:pt x="662" y="84"/>
                    <a:pt x="655" y="79"/>
                    <a:pt x="649" y="73"/>
                  </a:cubicBezTo>
                  <a:cubicBezTo>
                    <a:pt x="656" y="57"/>
                    <a:pt x="654" y="33"/>
                    <a:pt x="644" y="10"/>
                  </a:cubicBezTo>
                  <a:cubicBezTo>
                    <a:pt x="644" y="10"/>
                    <a:pt x="643" y="10"/>
                    <a:pt x="642" y="10"/>
                  </a:cubicBezTo>
                  <a:cubicBezTo>
                    <a:pt x="650" y="34"/>
                    <a:pt x="650" y="54"/>
                    <a:pt x="645" y="68"/>
                  </a:cubicBezTo>
                  <a:cubicBezTo>
                    <a:pt x="636" y="55"/>
                    <a:pt x="630" y="37"/>
                    <a:pt x="615" y="23"/>
                  </a:cubicBezTo>
                  <a:cubicBezTo>
                    <a:pt x="635" y="48"/>
                    <a:pt x="630" y="85"/>
                    <a:pt x="674" y="92"/>
                  </a:cubicBezTo>
                  <a:cubicBezTo>
                    <a:pt x="673" y="106"/>
                    <a:pt x="671" y="113"/>
                    <a:pt x="670" y="122"/>
                  </a:cubicBezTo>
                  <a:cubicBezTo>
                    <a:pt x="631" y="104"/>
                    <a:pt x="601" y="77"/>
                    <a:pt x="609" y="4"/>
                  </a:cubicBezTo>
                  <a:cubicBezTo>
                    <a:pt x="608" y="4"/>
                    <a:pt x="607" y="4"/>
                    <a:pt x="606" y="4"/>
                  </a:cubicBezTo>
                  <a:cubicBezTo>
                    <a:pt x="598" y="41"/>
                    <a:pt x="601" y="67"/>
                    <a:pt x="611" y="87"/>
                  </a:cubicBezTo>
                  <a:cubicBezTo>
                    <a:pt x="609" y="87"/>
                    <a:pt x="606" y="87"/>
                    <a:pt x="604" y="86"/>
                  </a:cubicBezTo>
                  <a:cubicBezTo>
                    <a:pt x="596" y="75"/>
                    <a:pt x="584" y="42"/>
                    <a:pt x="584" y="2"/>
                  </a:cubicBezTo>
                  <a:cubicBezTo>
                    <a:pt x="584" y="2"/>
                    <a:pt x="583" y="2"/>
                    <a:pt x="582" y="2"/>
                  </a:cubicBezTo>
                  <a:cubicBezTo>
                    <a:pt x="580" y="29"/>
                    <a:pt x="586" y="70"/>
                    <a:pt x="595" y="83"/>
                  </a:cubicBezTo>
                  <a:cubicBezTo>
                    <a:pt x="587" y="79"/>
                    <a:pt x="578" y="74"/>
                    <a:pt x="569" y="65"/>
                  </a:cubicBezTo>
                  <a:cubicBezTo>
                    <a:pt x="583" y="82"/>
                    <a:pt x="600" y="93"/>
                    <a:pt x="614" y="93"/>
                  </a:cubicBezTo>
                  <a:cubicBezTo>
                    <a:pt x="620" y="103"/>
                    <a:pt x="627" y="111"/>
                    <a:pt x="636" y="118"/>
                  </a:cubicBezTo>
                  <a:cubicBezTo>
                    <a:pt x="619" y="118"/>
                    <a:pt x="598" y="112"/>
                    <a:pt x="572" y="95"/>
                  </a:cubicBezTo>
                  <a:cubicBezTo>
                    <a:pt x="594" y="115"/>
                    <a:pt x="623" y="126"/>
                    <a:pt x="642" y="122"/>
                  </a:cubicBezTo>
                  <a:cubicBezTo>
                    <a:pt x="682" y="150"/>
                    <a:pt x="741" y="159"/>
                    <a:pt x="767" y="198"/>
                  </a:cubicBezTo>
                  <a:cubicBezTo>
                    <a:pt x="810" y="263"/>
                    <a:pt x="763" y="337"/>
                    <a:pt x="698" y="326"/>
                  </a:cubicBezTo>
                  <a:cubicBezTo>
                    <a:pt x="678" y="323"/>
                    <a:pt x="661" y="319"/>
                    <a:pt x="646" y="320"/>
                  </a:cubicBezTo>
                  <a:cubicBezTo>
                    <a:pt x="649" y="315"/>
                    <a:pt x="653" y="310"/>
                    <a:pt x="657" y="305"/>
                  </a:cubicBezTo>
                  <a:cubicBezTo>
                    <a:pt x="673" y="304"/>
                    <a:pt x="685" y="302"/>
                    <a:pt x="697" y="296"/>
                  </a:cubicBezTo>
                  <a:cubicBezTo>
                    <a:pt x="730" y="314"/>
                    <a:pt x="759" y="290"/>
                    <a:pt x="771" y="274"/>
                  </a:cubicBezTo>
                  <a:cubicBezTo>
                    <a:pt x="759" y="287"/>
                    <a:pt x="731" y="306"/>
                    <a:pt x="703" y="292"/>
                  </a:cubicBezTo>
                  <a:cubicBezTo>
                    <a:pt x="713" y="286"/>
                    <a:pt x="722" y="279"/>
                    <a:pt x="729" y="270"/>
                  </a:cubicBezTo>
                  <a:cubicBezTo>
                    <a:pt x="743" y="273"/>
                    <a:pt x="760" y="264"/>
                    <a:pt x="771" y="250"/>
                  </a:cubicBezTo>
                  <a:cubicBezTo>
                    <a:pt x="757" y="263"/>
                    <a:pt x="744" y="268"/>
                    <a:pt x="731" y="266"/>
                  </a:cubicBezTo>
                  <a:cubicBezTo>
                    <a:pt x="748" y="244"/>
                    <a:pt x="755" y="215"/>
                    <a:pt x="756" y="195"/>
                  </a:cubicBezTo>
                  <a:cubicBezTo>
                    <a:pt x="752" y="216"/>
                    <a:pt x="742" y="248"/>
                    <a:pt x="719" y="271"/>
                  </a:cubicBezTo>
                  <a:cubicBezTo>
                    <a:pt x="711" y="254"/>
                    <a:pt x="714" y="230"/>
                    <a:pt x="727" y="204"/>
                  </a:cubicBezTo>
                  <a:cubicBezTo>
                    <a:pt x="712" y="226"/>
                    <a:pt x="705" y="256"/>
                    <a:pt x="715" y="275"/>
                  </a:cubicBezTo>
                  <a:cubicBezTo>
                    <a:pt x="701" y="287"/>
                    <a:pt x="684" y="296"/>
                    <a:pt x="662" y="298"/>
                  </a:cubicBezTo>
                  <a:cubicBezTo>
                    <a:pt x="690" y="261"/>
                    <a:pt x="713" y="232"/>
                    <a:pt x="714" y="161"/>
                  </a:cubicBezTo>
                  <a:cubicBezTo>
                    <a:pt x="707" y="216"/>
                    <a:pt x="694" y="244"/>
                    <a:pt x="669" y="277"/>
                  </a:cubicBezTo>
                  <a:cubicBezTo>
                    <a:pt x="663" y="269"/>
                    <a:pt x="662" y="259"/>
                    <a:pt x="663" y="248"/>
                  </a:cubicBezTo>
                  <a:cubicBezTo>
                    <a:pt x="682" y="236"/>
                    <a:pt x="696" y="194"/>
                    <a:pt x="695" y="168"/>
                  </a:cubicBezTo>
                  <a:cubicBezTo>
                    <a:pt x="692" y="196"/>
                    <a:pt x="680" y="229"/>
                    <a:pt x="663" y="239"/>
                  </a:cubicBezTo>
                  <a:cubicBezTo>
                    <a:pt x="667" y="216"/>
                    <a:pt x="677" y="161"/>
                    <a:pt x="657" y="147"/>
                  </a:cubicBezTo>
                  <a:cubicBezTo>
                    <a:pt x="668" y="166"/>
                    <a:pt x="666" y="189"/>
                    <a:pt x="663" y="210"/>
                  </a:cubicBezTo>
                  <a:cubicBezTo>
                    <a:pt x="637" y="182"/>
                    <a:pt x="611" y="214"/>
                    <a:pt x="581" y="207"/>
                  </a:cubicBezTo>
                  <a:cubicBezTo>
                    <a:pt x="601" y="216"/>
                    <a:pt x="622" y="201"/>
                    <a:pt x="640" y="203"/>
                  </a:cubicBezTo>
                  <a:cubicBezTo>
                    <a:pt x="622" y="206"/>
                    <a:pt x="621" y="230"/>
                    <a:pt x="604" y="238"/>
                  </a:cubicBezTo>
                  <a:cubicBezTo>
                    <a:pt x="625" y="231"/>
                    <a:pt x="624" y="199"/>
                    <a:pt x="653" y="208"/>
                  </a:cubicBezTo>
                  <a:cubicBezTo>
                    <a:pt x="656" y="210"/>
                    <a:pt x="659" y="213"/>
                    <a:pt x="662" y="217"/>
                  </a:cubicBezTo>
                  <a:cubicBezTo>
                    <a:pt x="657" y="244"/>
                    <a:pt x="652" y="269"/>
                    <a:pt x="667" y="280"/>
                  </a:cubicBezTo>
                  <a:cubicBezTo>
                    <a:pt x="660" y="288"/>
                    <a:pt x="659" y="290"/>
                    <a:pt x="653" y="297"/>
                  </a:cubicBezTo>
                  <a:cubicBezTo>
                    <a:pt x="642" y="283"/>
                    <a:pt x="636" y="263"/>
                    <a:pt x="643" y="236"/>
                  </a:cubicBezTo>
                  <a:cubicBezTo>
                    <a:pt x="633" y="259"/>
                    <a:pt x="637" y="285"/>
                    <a:pt x="649" y="302"/>
                  </a:cubicBezTo>
                  <a:cubicBezTo>
                    <a:pt x="644" y="308"/>
                    <a:pt x="639" y="315"/>
                    <a:pt x="635" y="322"/>
                  </a:cubicBezTo>
                  <a:cubicBezTo>
                    <a:pt x="610" y="329"/>
                    <a:pt x="600" y="362"/>
                    <a:pt x="614" y="462"/>
                  </a:cubicBezTo>
                  <a:cubicBezTo>
                    <a:pt x="616" y="477"/>
                    <a:pt x="613" y="489"/>
                    <a:pt x="607" y="499"/>
                  </a:cubicBezTo>
                  <a:cubicBezTo>
                    <a:pt x="605" y="485"/>
                    <a:pt x="597" y="468"/>
                    <a:pt x="588" y="460"/>
                  </a:cubicBezTo>
                  <a:cubicBezTo>
                    <a:pt x="616" y="427"/>
                    <a:pt x="589" y="404"/>
                    <a:pt x="589" y="374"/>
                  </a:cubicBezTo>
                  <a:cubicBezTo>
                    <a:pt x="586" y="393"/>
                    <a:pt x="593" y="409"/>
                    <a:pt x="594" y="425"/>
                  </a:cubicBezTo>
                  <a:cubicBezTo>
                    <a:pt x="580" y="416"/>
                    <a:pt x="567" y="398"/>
                    <a:pt x="556" y="369"/>
                  </a:cubicBezTo>
                  <a:cubicBezTo>
                    <a:pt x="562" y="398"/>
                    <a:pt x="577" y="422"/>
                    <a:pt x="594" y="431"/>
                  </a:cubicBezTo>
                  <a:cubicBezTo>
                    <a:pt x="594" y="439"/>
                    <a:pt x="592" y="447"/>
                    <a:pt x="585" y="455"/>
                  </a:cubicBezTo>
                  <a:cubicBezTo>
                    <a:pt x="570" y="439"/>
                    <a:pt x="561" y="420"/>
                    <a:pt x="555" y="401"/>
                  </a:cubicBezTo>
                  <a:cubicBezTo>
                    <a:pt x="556" y="429"/>
                    <a:pt x="573" y="451"/>
                    <a:pt x="588" y="470"/>
                  </a:cubicBezTo>
                  <a:cubicBezTo>
                    <a:pt x="597" y="481"/>
                    <a:pt x="598" y="494"/>
                    <a:pt x="595" y="516"/>
                  </a:cubicBezTo>
                  <a:cubicBezTo>
                    <a:pt x="593" y="518"/>
                    <a:pt x="591" y="521"/>
                    <a:pt x="589" y="523"/>
                  </a:cubicBezTo>
                  <a:cubicBezTo>
                    <a:pt x="577" y="482"/>
                    <a:pt x="561" y="457"/>
                    <a:pt x="545" y="437"/>
                  </a:cubicBezTo>
                  <a:cubicBezTo>
                    <a:pt x="542" y="417"/>
                    <a:pt x="546" y="395"/>
                    <a:pt x="549" y="370"/>
                  </a:cubicBezTo>
                  <a:cubicBezTo>
                    <a:pt x="563" y="361"/>
                    <a:pt x="574" y="351"/>
                    <a:pt x="581" y="340"/>
                  </a:cubicBezTo>
                  <a:cubicBezTo>
                    <a:pt x="618" y="340"/>
                    <a:pt x="631" y="307"/>
                    <a:pt x="634" y="287"/>
                  </a:cubicBezTo>
                  <a:cubicBezTo>
                    <a:pt x="630" y="305"/>
                    <a:pt x="614" y="335"/>
                    <a:pt x="583" y="336"/>
                  </a:cubicBezTo>
                  <a:cubicBezTo>
                    <a:pt x="590" y="326"/>
                    <a:pt x="593" y="315"/>
                    <a:pt x="595" y="305"/>
                  </a:cubicBezTo>
                  <a:cubicBezTo>
                    <a:pt x="609" y="300"/>
                    <a:pt x="620" y="284"/>
                    <a:pt x="623" y="267"/>
                  </a:cubicBezTo>
                  <a:cubicBezTo>
                    <a:pt x="617" y="285"/>
                    <a:pt x="608" y="296"/>
                    <a:pt x="596" y="300"/>
                  </a:cubicBezTo>
                  <a:cubicBezTo>
                    <a:pt x="600" y="272"/>
                    <a:pt x="591" y="244"/>
                    <a:pt x="583" y="225"/>
                  </a:cubicBezTo>
                  <a:cubicBezTo>
                    <a:pt x="590" y="246"/>
                    <a:pt x="596" y="279"/>
                    <a:pt x="588" y="309"/>
                  </a:cubicBezTo>
                  <a:cubicBezTo>
                    <a:pt x="572" y="299"/>
                    <a:pt x="562" y="281"/>
                    <a:pt x="560" y="252"/>
                  </a:cubicBezTo>
                  <a:cubicBezTo>
                    <a:pt x="558" y="278"/>
                    <a:pt x="568" y="303"/>
                    <a:pt x="586" y="315"/>
                  </a:cubicBezTo>
                  <a:cubicBezTo>
                    <a:pt x="580" y="333"/>
                    <a:pt x="569" y="349"/>
                    <a:pt x="550" y="361"/>
                  </a:cubicBezTo>
                  <a:cubicBezTo>
                    <a:pt x="557" y="317"/>
                    <a:pt x="561" y="264"/>
                    <a:pt x="531" y="204"/>
                  </a:cubicBezTo>
                  <a:cubicBezTo>
                    <a:pt x="532" y="203"/>
                    <a:pt x="534" y="202"/>
                    <a:pt x="535" y="201"/>
                  </a:cubicBezTo>
                  <a:cubicBezTo>
                    <a:pt x="582" y="207"/>
                    <a:pt x="624" y="184"/>
                    <a:pt x="651" y="166"/>
                  </a:cubicBezTo>
                  <a:cubicBezTo>
                    <a:pt x="634" y="174"/>
                    <a:pt x="599" y="189"/>
                    <a:pt x="577" y="193"/>
                  </a:cubicBezTo>
                  <a:cubicBezTo>
                    <a:pt x="581" y="158"/>
                    <a:pt x="615" y="160"/>
                    <a:pt x="636" y="133"/>
                  </a:cubicBezTo>
                  <a:cubicBezTo>
                    <a:pt x="613" y="155"/>
                    <a:pt x="575" y="150"/>
                    <a:pt x="571" y="194"/>
                  </a:cubicBezTo>
                  <a:cubicBezTo>
                    <a:pt x="556" y="198"/>
                    <a:pt x="550" y="196"/>
                    <a:pt x="541" y="196"/>
                  </a:cubicBezTo>
                  <a:cubicBezTo>
                    <a:pt x="561" y="175"/>
                    <a:pt x="575" y="149"/>
                    <a:pt x="583" y="128"/>
                  </a:cubicBezTo>
                  <a:cubicBezTo>
                    <a:pt x="573" y="144"/>
                    <a:pt x="563" y="162"/>
                    <a:pt x="549" y="178"/>
                  </a:cubicBezTo>
                  <a:cubicBezTo>
                    <a:pt x="533" y="147"/>
                    <a:pt x="566" y="124"/>
                    <a:pt x="568" y="89"/>
                  </a:cubicBezTo>
                  <a:cubicBezTo>
                    <a:pt x="561" y="120"/>
                    <a:pt x="525" y="142"/>
                    <a:pt x="546" y="182"/>
                  </a:cubicBezTo>
                  <a:cubicBezTo>
                    <a:pt x="540" y="188"/>
                    <a:pt x="534" y="193"/>
                    <a:pt x="528" y="199"/>
                  </a:cubicBezTo>
                  <a:cubicBezTo>
                    <a:pt x="528" y="198"/>
                    <a:pt x="528" y="198"/>
                    <a:pt x="528" y="198"/>
                  </a:cubicBezTo>
                  <a:cubicBezTo>
                    <a:pt x="528" y="198"/>
                    <a:pt x="528" y="198"/>
                    <a:pt x="528" y="199"/>
                  </a:cubicBezTo>
                  <a:cubicBezTo>
                    <a:pt x="521" y="204"/>
                    <a:pt x="514" y="209"/>
                    <a:pt x="506" y="212"/>
                  </a:cubicBezTo>
                  <a:cubicBezTo>
                    <a:pt x="507" y="201"/>
                    <a:pt x="507" y="191"/>
                    <a:pt x="507" y="180"/>
                  </a:cubicBezTo>
                  <a:cubicBezTo>
                    <a:pt x="521" y="163"/>
                    <a:pt x="535" y="144"/>
                    <a:pt x="537" y="99"/>
                  </a:cubicBezTo>
                  <a:cubicBezTo>
                    <a:pt x="554" y="90"/>
                    <a:pt x="565" y="69"/>
                    <a:pt x="565" y="46"/>
                  </a:cubicBezTo>
                  <a:cubicBezTo>
                    <a:pt x="561" y="70"/>
                    <a:pt x="551" y="85"/>
                    <a:pt x="537" y="93"/>
                  </a:cubicBezTo>
                  <a:cubicBezTo>
                    <a:pt x="535" y="85"/>
                    <a:pt x="535" y="63"/>
                    <a:pt x="540" y="55"/>
                  </a:cubicBezTo>
                  <a:cubicBezTo>
                    <a:pt x="555" y="31"/>
                    <a:pt x="563" y="16"/>
                    <a:pt x="565" y="1"/>
                  </a:cubicBezTo>
                  <a:cubicBezTo>
                    <a:pt x="563" y="1"/>
                    <a:pt x="562" y="1"/>
                    <a:pt x="561" y="1"/>
                  </a:cubicBezTo>
                  <a:cubicBezTo>
                    <a:pt x="554" y="35"/>
                    <a:pt x="533" y="49"/>
                    <a:pt x="531" y="65"/>
                  </a:cubicBezTo>
                  <a:cubicBezTo>
                    <a:pt x="526" y="60"/>
                    <a:pt x="516" y="49"/>
                    <a:pt x="514" y="40"/>
                  </a:cubicBezTo>
                  <a:cubicBezTo>
                    <a:pt x="527" y="35"/>
                    <a:pt x="531" y="18"/>
                    <a:pt x="532" y="0"/>
                  </a:cubicBezTo>
                  <a:cubicBezTo>
                    <a:pt x="532" y="0"/>
                    <a:pt x="531" y="0"/>
                    <a:pt x="530" y="0"/>
                  </a:cubicBezTo>
                  <a:cubicBezTo>
                    <a:pt x="527" y="18"/>
                    <a:pt x="524" y="32"/>
                    <a:pt x="513" y="36"/>
                  </a:cubicBezTo>
                  <a:cubicBezTo>
                    <a:pt x="511" y="29"/>
                    <a:pt x="507" y="29"/>
                    <a:pt x="503" y="2"/>
                  </a:cubicBezTo>
                  <a:cubicBezTo>
                    <a:pt x="502" y="2"/>
                    <a:pt x="501" y="2"/>
                    <a:pt x="500" y="2"/>
                  </a:cubicBezTo>
                  <a:cubicBezTo>
                    <a:pt x="500" y="19"/>
                    <a:pt x="507" y="38"/>
                    <a:pt x="514" y="53"/>
                  </a:cubicBezTo>
                  <a:cubicBezTo>
                    <a:pt x="502" y="51"/>
                    <a:pt x="490" y="46"/>
                    <a:pt x="479" y="40"/>
                  </a:cubicBezTo>
                  <a:cubicBezTo>
                    <a:pt x="488" y="25"/>
                    <a:pt x="484" y="16"/>
                    <a:pt x="476" y="4"/>
                  </a:cubicBezTo>
                  <a:cubicBezTo>
                    <a:pt x="475" y="4"/>
                    <a:pt x="474" y="5"/>
                    <a:pt x="473" y="5"/>
                  </a:cubicBezTo>
                  <a:cubicBezTo>
                    <a:pt x="480" y="17"/>
                    <a:pt x="484" y="24"/>
                    <a:pt x="476" y="38"/>
                  </a:cubicBezTo>
                  <a:cubicBezTo>
                    <a:pt x="464" y="31"/>
                    <a:pt x="456" y="22"/>
                    <a:pt x="448" y="8"/>
                  </a:cubicBezTo>
                  <a:cubicBezTo>
                    <a:pt x="448" y="8"/>
                    <a:pt x="447" y="9"/>
                    <a:pt x="447" y="9"/>
                  </a:cubicBezTo>
                  <a:cubicBezTo>
                    <a:pt x="456" y="30"/>
                    <a:pt x="476" y="52"/>
                    <a:pt x="518" y="59"/>
                  </a:cubicBezTo>
                  <a:cubicBezTo>
                    <a:pt x="521" y="64"/>
                    <a:pt x="525" y="69"/>
                    <a:pt x="528" y="71"/>
                  </a:cubicBezTo>
                  <a:cubicBezTo>
                    <a:pt x="529" y="87"/>
                    <a:pt x="533" y="120"/>
                    <a:pt x="522" y="133"/>
                  </a:cubicBezTo>
                  <a:cubicBezTo>
                    <a:pt x="506" y="118"/>
                    <a:pt x="492" y="90"/>
                    <a:pt x="496" y="58"/>
                  </a:cubicBezTo>
                  <a:cubicBezTo>
                    <a:pt x="488" y="86"/>
                    <a:pt x="497" y="128"/>
                    <a:pt x="519" y="140"/>
                  </a:cubicBezTo>
                  <a:cubicBezTo>
                    <a:pt x="515" y="151"/>
                    <a:pt x="511" y="157"/>
                    <a:pt x="506" y="164"/>
                  </a:cubicBezTo>
                  <a:cubicBezTo>
                    <a:pt x="503" y="133"/>
                    <a:pt x="491" y="104"/>
                    <a:pt x="463" y="80"/>
                  </a:cubicBezTo>
                  <a:cubicBezTo>
                    <a:pt x="458" y="51"/>
                    <a:pt x="440" y="29"/>
                    <a:pt x="423" y="13"/>
                  </a:cubicBezTo>
                  <a:cubicBezTo>
                    <a:pt x="422" y="14"/>
                    <a:pt x="421" y="14"/>
                    <a:pt x="421" y="14"/>
                  </a:cubicBezTo>
                  <a:cubicBezTo>
                    <a:pt x="427" y="22"/>
                    <a:pt x="434" y="30"/>
                    <a:pt x="440" y="38"/>
                  </a:cubicBezTo>
                  <a:cubicBezTo>
                    <a:pt x="422" y="42"/>
                    <a:pt x="412" y="30"/>
                    <a:pt x="399" y="19"/>
                  </a:cubicBezTo>
                  <a:cubicBezTo>
                    <a:pt x="398" y="20"/>
                    <a:pt x="396" y="20"/>
                    <a:pt x="395" y="21"/>
                  </a:cubicBezTo>
                  <a:cubicBezTo>
                    <a:pt x="407" y="33"/>
                    <a:pt x="419" y="47"/>
                    <a:pt x="442" y="42"/>
                  </a:cubicBezTo>
                  <a:cubicBezTo>
                    <a:pt x="448" y="52"/>
                    <a:pt x="453" y="63"/>
                    <a:pt x="456" y="74"/>
                  </a:cubicBezTo>
                  <a:cubicBezTo>
                    <a:pt x="433" y="57"/>
                    <a:pt x="401" y="43"/>
                    <a:pt x="356" y="33"/>
                  </a:cubicBezTo>
                  <a:cubicBezTo>
                    <a:pt x="353" y="34"/>
                    <a:pt x="351" y="35"/>
                    <a:pt x="348" y="36"/>
                  </a:cubicBezTo>
                  <a:cubicBezTo>
                    <a:pt x="411" y="48"/>
                    <a:pt x="447" y="69"/>
                    <a:pt x="467" y="96"/>
                  </a:cubicBezTo>
                  <a:cubicBezTo>
                    <a:pt x="448" y="101"/>
                    <a:pt x="441" y="104"/>
                    <a:pt x="423" y="104"/>
                  </a:cubicBezTo>
                  <a:cubicBezTo>
                    <a:pt x="419" y="79"/>
                    <a:pt x="384" y="55"/>
                    <a:pt x="354" y="52"/>
                  </a:cubicBezTo>
                  <a:cubicBezTo>
                    <a:pt x="387" y="60"/>
                    <a:pt x="407" y="84"/>
                    <a:pt x="415" y="104"/>
                  </a:cubicBezTo>
                  <a:cubicBezTo>
                    <a:pt x="399" y="109"/>
                    <a:pt x="370" y="94"/>
                    <a:pt x="356" y="87"/>
                  </a:cubicBezTo>
                  <a:cubicBezTo>
                    <a:pt x="352" y="76"/>
                    <a:pt x="338" y="60"/>
                    <a:pt x="322" y="47"/>
                  </a:cubicBezTo>
                  <a:cubicBezTo>
                    <a:pt x="320" y="48"/>
                    <a:pt x="318" y="48"/>
                    <a:pt x="317" y="49"/>
                  </a:cubicBezTo>
                  <a:cubicBezTo>
                    <a:pt x="324" y="55"/>
                    <a:pt x="324" y="57"/>
                    <a:pt x="328" y="59"/>
                  </a:cubicBezTo>
                  <a:cubicBezTo>
                    <a:pt x="320" y="69"/>
                    <a:pt x="306" y="66"/>
                    <a:pt x="289" y="63"/>
                  </a:cubicBezTo>
                  <a:cubicBezTo>
                    <a:pt x="288" y="64"/>
                    <a:pt x="287" y="64"/>
                    <a:pt x="286" y="65"/>
                  </a:cubicBezTo>
                  <a:cubicBezTo>
                    <a:pt x="304" y="70"/>
                    <a:pt x="322" y="73"/>
                    <a:pt x="332" y="63"/>
                  </a:cubicBezTo>
                  <a:cubicBezTo>
                    <a:pt x="339" y="68"/>
                    <a:pt x="346" y="81"/>
                    <a:pt x="349" y="88"/>
                  </a:cubicBezTo>
                  <a:cubicBezTo>
                    <a:pt x="329" y="82"/>
                    <a:pt x="303" y="105"/>
                    <a:pt x="253" y="84"/>
                  </a:cubicBezTo>
                  <a:cubicBezTo>
                    <a:pt x="253" y="84"/>
                    <a:pt x="252" y="84"/>
                    <a:pt x="252" y="85"/>
                  </a:cubicBezTo>
                  <a:cubicBezTo>
                    <a:pt x="278" y="100"/>
                    <a:pt x="294" y="100"/>
                    <a:pt x="336" y="92"/>
                  </a:cubicBezTo>
                  <a:cubicBezTo>
                    <a:pt x="346" y="91"/>
                    <a:pt x="364" y="98"/>
                    <a:pt x="370" y="102"/>
                  </a:cubicBezTo>
                  <a:cubicBezTo>
                    <a:pt x="358" y="113"/>
                    <a:pt x="313" y="121"/>
                    <a:pt x="279" y="108"/>
                  </a:cubicBezTo>
                  <a:cubicBezTo>
                    <a:pt x="316" y="127"/>
                    <a:pt x="363" y="118"/>
                    <a:pt x="378" y="106"/>
                  </a:cubicBezTo>
                  <a:cubicBezTo>
                    <a:pt x="426" y="121"/>
                    <a:pt x="449" y="112"/>
                    <a:pt x="472" y="104"/>
                  </a:cubicBezTo>
                  <a:cubicBezTo>
                    <a:pt x="475" y="109"/>
                    <a:pt x="478" y="114"/>
                    <a:pt x="480" y="120"/>
                  </a:cubicBezTo>
                  <a:cubicBezTo>
                    <a:pt x="467" y="131"/>
                    <a:pt x="453" y="139"/>
                    <a:pt x="438" y="145"/>
                  </a:cubicBezTo>
                  <a:cubicBezTo>
                    <a:pt x="409" y="111"/>
                    <a:pt x="352" y="137"/>
                    <a:pt x="320" y="131"/>
                  </a:cubicBezTo>
                  <a:cubicBezTo>
                    <a:pt x="353" y="142"/>
                    <a:pt x="410" y="120"/>
                    <a:pt x="433" y="146"/>
                  </a:cubicBezTo>
                  <a:cubicBezTo>
                    <a:pt x="413" y="153"/>
                    <a:pt x="393" y="156"/>
                    <a:pt x="374" y="159"/>
                  </a:cubicBezTo>
                  <a:cubicBezTo>
                    <a:pt x="405" y="159"/>
                    <a:pt x="448" y="154"/>
                    <a:pt x="482" y="127"/>
                  </a:cubicBezTo>
                  <a:cubicBezTo>
                    <a:pt x="493" y="163"/>
                    <a:pt x="487" y="204"/>
                    <a:pt x="479" y="246"/>
                  </a:cubicBezTo>
                  <a:cubicBezTo>
                    <a:pt x="475" y="245"/>
                    <a:pt x="471" y="243"/>
                    <a:pt x="467" y="242"/>
                  </a:cubicBezTo>
                  <a:cubicBezTo>
                    <a:pt x="464" y="217"/>
                    <a:pt x="435" y="175"/>
                    <a:pt x="413" y="162"/>
                  </a:cubicBezTo>
                  <a:cubicBezTo>
                    <a:pt x="434" y="179"/>
                    <a:pt x="458" y="218"/>
                    <a:pt x="460" y="239"/>
                  </a:cubicBezTo>
                  <a:cubicBezTo>
                    <a:pt x="447" y="234"/>
                    <a:pt x="434" y="227"/>
                    <a:pt x="421" y="220"/>
                  </a:cubicBezTo>
                  <a:cubicBezTo>
                    <a:pt x="422" y="198"/>
                    <a:pt x="406" y="175"/>
                    <a:pt x="383" y="162"/>
                  </a:cubicBezTo>
                  <a:cubicBezTo>
                    <a:pt x="405" y="179"/>
                    <a:pt x="415" y="198"/>
                    <a:pt x="415" y="216"/>
                  </a:cubicBezTo>
                  <a:cubicBezTo>
                    <a:pt x="400" y="208"/>
                    <a:pt x="386" y="199"/>
                    <a:pt x="372" y="188"/>
                  </a:cubicBezTo>
                  <a:cubicBezTo>
                    <a:pt x="372" y="172"/>
                    <a:pt x="361" y="155"/>
                    <a:pt x="344" y="146"/>
                  </a:cubicBezTo>
                  <a:cubicBezTo>
                    <a:pt x="360" y="158"/>
                    <a:pt x="367" y="172"/>
                    <a:pt x="367" y="185"/>
                  </a:cubicBezTo>
                  <a:cubicBezTo>
                    <a:pt x="344" y="167"/>
                    <a:pt x="321" y="147"/>
                    <a:pt x="298" y="126"/>
                  </a:cubicBezTo>
                  <a:cubicBezTo>
                    <a:pt x="319" y="147"/>
                    <a:pt x="340" y="166"/>
                    <a:pt x="360" y="183"/>
                  </a:cubicBezTo>
                  <a:cubicBezTo>
                    <a:pt x="344" y="191"/>
                    <a:pt x="319" y="165"/>
                    <a:pt x="305" y="149"/>
                  </a:cubicBezTo>
                  <a:cubicBezTo>
                    <a:pt x="315" y="165"/>
                    <a:pt x="346" y="196"/>
                    <a:pt x="364" y="187"/>
                  </a:cubicBezTo>
                  <a:cubicBezTo>
                    <a:pt x="402" y="218"/>
                    <a:pt x="439" y="241"/>
                    <a:pt x="478" y="253"/>
                  </a:cubicBezTo>
                  <a:cubicBezTo>
                    <a:pt x="471" y="293"/>
                    <a:pt x="464" y="332"/>
                    <a:pt x="473" y="365"/>
                  </a:cubicBezTo>
                  <a:cubicBezTo>
                    <a:pt x="478" y="386"/>
                    <a:pt x="494" y="407"/>
                    <a:pt x="513" y="433"/>
                  </a:cubicBezTo>
                  <a:cubicBezTo>
                    <a:pt x="493" y="421"/>
                    <a:pt x="471" y="417"/>
                    <a:pt x="458" y="404"/>
                  </a:cubicBezTo>
                  <a:cubicBezTo>
                    <a:pt x="464" y="417"/>
                    <a:pt x="490" y="425"/>
                    <a:pt x="498" y="430"/>
                  </a:cubicBezTo>
                  <a:cubicBezTo>
                    <a:pt x="489" y="438"/>
                    <a:pt x="477" y="421"/>
                    <a:pt x="454" y="428"/>
                  </a:cubicBezTo>
                  <a:cubicBezTo>
                    <a:pt x="475" y="425"/>
                    <a:pt x="489" y="447"/>
                    <a:pt x="502" y="433"/>
                  </a:cubicBezTo>
                  <a:cubicBezTo>
                    <a:pt x="509" y="438"/>
                    <a:pt x="519" y="446"/>
                    <a:pt x="527" y="452"/>
                  </a:cubicBezTo>
                  <a:cubicBezTo>
                    <a:pt x="535" y="464"/>
                    <a:pt x="544" y="477"/>
                    <a:pt x="553" y="491"/>
                  </a:cubicBezTo>
                  <a:cubicBezTo>
                    <a:pt x="541" y="482"/>
                    <a:pt x="524" y="472"/>
                    <a:pt x="499" y="463"/>
                  </a:cubicBezTo>
                  <a:cubicBezTo>
                    <a:pt x="507" y="467"/>
                    <a:pt x="542" y="487"/>
                    <a:pt x="547" y="491"/>
                  </a:cubicBezTo>
                  <a:cubicBezTo>
                    <a:pt x="541" y="496"/>
                    <a:pt x="534" y="499"/>
                    <a:pt x="518" y="499"/>
                  </a:cubicBezTo>
                  <a:cubicBezTo>
                    <a:pt x="524" y="500"/>
                    <a:pt x="541" y="502"/>
                    <a:pt x="550" y="493"/>
                  </a:cubicBezTo>
                  <a:cubicBezTo>
                    <a:pt x="555" y="497"/>
                    <a:pt x="559" y="502"/>
                    <a:pt x="561" y="506"/>
                  </a:cubicBezTo>
                  <a:cubicBezTo>
                    <a:pt x="566" y="516"/>
                    <a:pt x="571" y="527"/>
                    <a:pt x="576" y="538"/>
                  </a:cubicBezTo>
                  <a:cubicBezTo>
                    <a:pt x="567" y="549"/>
                    <a:pt x="558" y="561"/>
                    <a:pt x="551" y="578"/>
                  </a:cubicBezTo>
                  <a:cubicBezTo>
                    <a:pt x="547" y="573"/>
                    <a:pt x="543" y="567"/>
                    <a:pt x="539" y="559"/>
                  </a:cubicBezTo>
                  <a:cubicBezTo>
                    <a:pt x="556" y="550"/>
                    <a:pt x="562" y="523"/>
                    <a:pt x="561" y="514"/>
                  </a:cubicBezTo>
                  <a:cubicBezTo>
                    <a:pt x="556" y="538"/>
                    <a:pt x="548" y="548"/>
                    <a:pt x="537" y="555"/>
                  </a:cubicBezTo>
                  <a:cubicBezTo>
                    <a:pt x="534" y="546"/>
                    <a:pt x="531" y="535"/>
                    <a:pt x="529" y="520"/>
                  </a:cubicBezTo>
                  <a:cubicBezTo>
                    <a:pt x="528" y="562"/>
                    <a:pt x="542" y="573"/>
                    <a:pt x="545" y="592"/>
                  </a:cubicBezTo>
                  <a:cubicBezTo>
                    <a:pt x="539" y="611"/>
                    <a:pt x="534" y="634"/>
                    <a:pt x="533" y="664"/>
                  </a:cubicBezTo>
                  <a:cubicBezTo>
                    <a:pt x="533" y="664"/>
                    <a:pt x="533" y="664"/>
                    <a:pt x="533" y="664"/>
                  </a:cubicBezTo>
                  <a:cubicBezTo>
                    <a:pt x="533" y="664"/>
                    <a:pt x="533" y="664"/>
                    <a:pt x="533" y="664"/>
                  </a:cubicBezTo>
                  <a:cubicBezTo>
                    <a:pt x="535" y="550"/>
                    <a:pt x="515" y="461"/>
                    <a:pt x="448" y="435"/>
                  </a:cubicBezTo>
                  <a:cubicBezTo>
                    <a:pt x="455" y="370"/>
                    <a:pt x="449" y="340"/>
                    <a:pt x="435" y="328"/>
                  </a:cubicBezTo>
                  <a:cubicBezTo>
                    <a:pt x="443" y="287"/>
                    <a:pt x="427" y="251"/>
                    <a:pt x="414" y="227"/>
                  </a:cubicBezTo>
                  <a:cubicBezTo>
                    <a:pt x="419" y="243"/>
                    <a:pt x="426" y="260"/>
                    <a:pt x="429" y="278"/>
                  </a:cubicBezTo>
                  <a:cubicBezTo>
                    <a:pt x="397" y="276"/>
                    <a:pt x="400" y="239"/>
                    <a:pt x="376" y="220"/>
                  </a:cubicBezTo>
                  <a:cubicBezTo>
                    <a:pt x="395" y="241"/>
                    <a:pt x="389" y="280"/>
                    <a:pt x="430" y="283"/>
                  </a:cubicBezTo>
                  <a:cubicBezTo>
                    <a:pt x="432" y="296"/>
                    <a:pt x="432" y="310"/>
                    <a:pt x="429" y="324"/>
                  </a:cubicBezTo>
                  <a:cubicBezTo>
                    <a:pt x="423" y="322"/>
                    <a:pt x="417" y="320"/>
                    <a:pt x="410" y="320"/>
                  </a:cubicBezTo>
                  <a:cubicBezTo>
                    <a:pt x="408" y="305"/>
                    <a:pt x="403" y="292"/>
                    <a:pt x="375" y="270"/>
                  </a:cubicBezTo>
                  <a:cubicBezTo>
                    <a:pt x="384" y="238"/>
                    <a:pt x="353" y="228"/>
                    <a:pt x="346" y="200"/>
                  </a:cubicBezTo>
                  <a:cubicBezTo>
                    <a:pt x="349" y="234"/>
                    <a:pt x="375" y="236"/>
                    <a:pt x="370" y="267"/>
                  </a:cubicBezTo>
                  <a:cubicBezTo>
                    <a:pt x="364" y="265"/>
                    <a:pt x="348" y="254"/>
                    <a:pt x="345" y="246"/>
                  </a:cubicBezTo>
                  <a:cubicBezTo>
                    <a:pt x="331" y="201"/>
                    <a:pt x="328" y="183"/>
                    <a:pt x="285" y="170"/>
                  </a:cubicBezTo>
                  <a:cubicBezTo>
                    <a:pt x="307" y="177"/>
                    <a:pt x="318" y="190"/>
                    <a:pt x="325" y="203"/>
                  </a:cubicBezTo>
                  <a:cubicBezTo>
                    <a:pt x="308" y="206"/>
                    <a:pt x="292" y="203"/>
                    <a:pt x="270" y="192"/>
                  </a:cubicBezTo>
                  <a:cubicBezTo>
                    <a:pt x="286" y="203"/>
                    <a:pt x="310" y="210"/>
                    <a:pt x="327" y="209"/>
                  </a:cubicBezTo>
                  <a:cubicBezTo>
                    <a:pt x="335" y="228"/>
                    <a:pt x="336" y="248"/>
                    <a:pt x="347" y="258"/>
                  </a:cubicBezTo>
                  <a:cubicBezTo>
                    <a:pt x="340" y="259"/>
                    <a:pt x="326" y="262"/>
                    <a:pt x="319" y="259"/>
                  </a:cubicBezTo>
                  <a:cubicBezTo>
                    <a:pt x="324" y="242"/>
                    <a:pt x="304" y="228"/>
                    <a:pt x="289" y="215"/>
                  </a:cubicBezTo>
                  <a:cubicBezTo>
                    <a:pt x="303" y="232"/>
                    <a:pt x="320" y="243"/>
                    <a:pt x="314" y="258"/>
                  </a:cubicBezTo>
                  <a:cubicBezTo>
                    <a:pt x="308" y="256"/>
                    <a:pt x="305" y="261"/>
                    <a:pt x="271" y="242"/>
                  </a:cubicBezTo>
                  <a:cubicBezTo>
                    <a:pt x="287" y="263"/>
                    <a:pt x="333" y="268"/>
                    <a:pt x="351" y="264"/>
                  </a:cubicBezTo>
                  <a:cubicBezTo>
                    <a:pt x="364" y="273"/>
                    <a:pt x="374" y="276"/>
                    <a:pt x="386" y="289"/>
                  </a:cubicBezTo>
                  <a:cubicBezTo>
                    <a:pt x="367" y="297"/>
                    <a:pt x="314" y="301"/>
                    <a:pt x="285" y="276"/>
                  </a:cubicBezTo>
                  <a:cubicBezTo>
                    <a:pt x="305" y="304"/>
                    <a:pt x="367" y="306"/>
                    <a:pt x="389" y="295"/>
                  </a:cubicBezTo>
                  <a:cubicBezTo>
                    <a:pt x="395" y="305"/>
                    <a:pt x="397" y="311"/>
                    <a:pt x="400" y="321"/>
                  </a:cubicBezTo>
                  <a:cubicBezTo>
                    <a:pt x="388" y="322"/>
                    <a:pt x="375" y="324"/>
                    <a:pt x="360" y="326"/>
                  </a:cubicBezTo>
                  <a:cubicBezTo>
                    <a:pt x="344" y="328"/>
                    <a:pt x="329" y="329"/>
                    <a:pt x="315" y="330"/>
                  </a:cubicBezTo>
                  <a:cubicBezTo>
                    <a:pt x="287" y="316"/>
                    <a:pt x="269" y="285"/>
                    <a:pt x="248" y="249"/>
                  </a:cubicBezTo>
                  <a:cubicBezTo>
                    <a:pt x="255" y="230"/>
                    <a:pt x="257" y="212"/>
                    <a:pt x="256" y="196"/>
                  </a:cubicBezTo>
                  <a:cubicBezTo>
                    <a:pt x="291" y="167"/>
                    <a:pt x="279" y="126"/>
                    <a:pt x="267" y="105"/>
                  </a:cubicBezTo>
                  <a:cubicBezTo>
                    <a:pt x="276" y="126"/>
                    <a:pt x="284" y="166"/>
                    <a:pt x="255" y="191"/>
                  </a:cubicBezTo>
                  <a:cubicBezTo>
                    <a:pt x="253" y="177"/>
                    <a:pt x="249" y="164"/>
                    <a:pt x="242" y="152"/>
                  </a:cubicBezTo>
                  <a:cubicBezTo>
                    <a:pt x="250" y="139"/>
                    <a:pt x="250" y="115"/>
                    <a:pt x="239" y="93"/>
                  </a:cubicBezTo>
                  <a:cubicBezTo>
                    <a:pt x="238" y="93"/>
                    <a:pt x="237" y="94"/>
                    <a:pt x="237" y="94"/>
                  </a:cubicBezTo>
                  <a:cubicBezTo>
                    <a:pt x="244" y="113"/>
                    <a:pt x="245" y="132"/>
                    <a:pt x="240" y="147"/>
                  </a:cubicBezTo>
                  <a:cubicBezTo>
                    <a:pt x="232" y="134"/>
                    <a:pt x="222" y="123"/>
                    <a:pt x="211" y="113"/>
                  </a:cubicBezTo>
                  <a:cubicBezTo>
                    <a:pt x="210" y="114"/>
                    <a:pt x="209" y="115"/>
                    <a:pt x="207" y="116"/>
                  </a:cubicBezTo>
                  <a:cubicBezTo>
                    <a:pt x="220" y="129"/>
                    <a:pt x="231" y="145"/>
                    <a:pt x="239" y="162"/>
                  </a:cubicBezTo>
                  <a:cubicBezTo>
                    <a:pt x="220" y="164"/>
                    <a:pt x="199" y="157"/>
                    <a:pt x="180" y="139"/>
                  </a:cubicBezTo>
                  <a:cubicBezTo>
                    <a:pt x="179" y="140"/>
                    <a:pt x="179" y="140"/>
                    <a:pt x="178" y="141"/>
                  </a:cubicBezTo>
                  <a:cubicBezTo>
                    <a:pt x="196" y="160"/>
                    <a:pt x="219" y="171"/>
                    <a:pt x="241" y="169"/>
                  </a:cubicBezTo>
                  <a:cubicBezTo>
                    <a:pt x="249" y="190"/>
                    <a:pt x="251" y="214"/>
                    <a:pt x="243" y="240"/>
                  </a:cubicBezTo>
                  <a:cubicBezTo>
                    <a:pt x="225" y="210"/>
                    <a:pt x="203" y="177"/>
                    <a:pt x="170" y="148"/>
                  </a:cubicBezTo>
                  <a:cubicBezTo>
                    <a:pt x="170" y="149"/>
                    <a:pt x="169" y="149"/>
                    <a:pt x="168" y="150"/>
                  </a:cubicBezTo>
                  <a:cubicBezTo>
                    <a:pt x="192" y="173"/>
                    <a:pt x="209" y="198"/>
                    <a:pt x="223" y="222"/>
                  </a:cubicBezTo>
                  <a:cubicBezTo>
                    <a:pt x="210" y="226"/>
                    <a:pt x="198" y="222"/>
                    <a:pt x="186" y="216"/>
                  </a:cubicBezTo>
                  <a:cubicBezTo>
                    <a:pt x="184" y="197"/>
                    <a:pt x="171" y="178"/>
                    <a:pt x="154" y="164"/>
                  </a:cubicBezTo>
                  <a:cubicBezTo>
                    <a:pt x="153" y="165"/>
                    <a:pt x="153" y="165"/>
                    <a:pt x="152" y="166"/>
                  </a:cubicBezTo>
                  <a:cubicBezTo>
                    <a:pt x="168" y="180"/>
                    <a:pt x="179" y="197"/>
                    <a:pt x="181" y="213"/>
                  </a:cubicBezTo>
                  <a:cubicBezTo>
                    <a:pt x="167" y="204"/>
                    <a:pt x="152" y="193"/>
                    <a:pt x="135" y="185"/>
                  </a:cubicBezTo>
                  <a:cubicBezTo>
                    <a:pt x="134" y="186"/>
                    <a:pt x="133" y="186"/>
                    <a:pt x="133" y="187"/>
                  </a:cubicBezTo>
                  <a:cubicBezTo>
                    <a:pt x="171" y="206"/>
                    <a:pt x="191" y="236"/>
                    <a:pt x="225" y="226"/>
                  </a:cubicBezTo>
                  <a:cubicBezTo>
                    <a:pt x="231" y="237"/>
                    <a:pt x="237" y="248"/>
                    <a:pt x="243" y="259"/>
                  </a:cubicBezTo>
                  <a:cubicBezTo>
                    <a:pt x="221" y="264"/>
                    <a:pt x="196" y="258"/>
                    <a:pt x="169" y="237"/>
                  </a:cubicBezTo>
                  <a:cubicBezTo>
                    <a:pt x="191" y="260"/>
                    <a:pt x="221" y="271"/>
                    <a:pt x="246" y="265"/>
                  </a:cubicBezTo>
                  <a:cubicBezTo>
                    <a:pt x="261" y="291"/>
                    <a:pt x="275" y="314"/>
                    <a:pt x="296" y="329"/>
                  </a:cubicBezTo>
                  <a:cubicBezTo>
                    <a:pt x="282" y="329"/>
                    <a:pt x="269" y="327"/>
                    <a:pt x="256" y="324"/>
                  </a:cubicBezTo>
                  <a:cubicBezTo>
                    <a:pt x="249" y="300"/>
                    <a:pt x="231" y="282"/>
                    <a:pt x="217" y="270"/>
                  </a:cubicBezTo>
                  <a:cubicBezTo>
                    <a:pt x="225" y="279"/>
                    <a:pt x="234" y="289"/>
                    <a:pt x="241" y="300"/>
                  </a:cubicBezTo>
                  <a:cubicBezTo>
                    <a:pt x="219" y="304"/>
                    <a:pt x="211" y="280"/>
                    <a:pt x="190" y="272"/>
                  </a:cubicBezTo>
                  <a:cubicBezTo>
                    <a:pt x="208" y="282"/>
                    <a:pt x="214" y="308"/>
                    <a:pt x="243" y="303"/>
                  </a:cubicBezTo>
                  <a:cubicBezTo>
                    <a:pt x="246" y="309"/>
                    <a:pt x="249" y="316"/>
                    <a:pt x="252" y="323"/>
                  </a:cubicBezTo>
                  <a:cubicBezTo>
                    <a:pt x="219" y="316"/>
                    <a:pt x="192" y="302"/>
                    <a:pt x="170" y="283"/>
                  </a:cubicBezTo>
                  <a:cubicBezTo>
                    <a:pt x="173" y="252"/>
                    <a:pt x="160" y="223"/>
                    <a:pt x="148" y="204"/>
                  </a:cubicBezTo>
                  <a:cubicBezTo>
                    <a:pt x="154" y="217"/>
                    <a:pt x="159" y="231"/>
                    <a:pt x="163" y="246"/>
                  </a:cubicBezTo>
                  <a:cubicBezTo>
                    <a:pt x="143" y="243"/>
                    <a:pt x="137" y="216"/>
                    <a:pt x="123" y="199"/>
                  </a:cubicBezTo>
                  <a:cubicBezTo>
                    <a:pt x="122" y="200"/>
                    <a:pt x="122" y="200"/>
                    <a:pt x="121" y="201"/>
                  </a:cubicBezTo>
                  <a:cubicBezTo>
                    <a:pt x="134" y="220"/>
                    <a:pt x="137" y="247"/>
                    <a:pt x="164" y="251"/>
                  </a:cubicBezTo>
                  <a:cubicBezTo>
                    <a:pt x="165" y="261"/>
                    <a:pt x="166" y="270"/>
                    <a:pt x="165" y="279"/>
                  </a:cubicBezTo>
                  <a:cubicBezTo>
                    <a:pt x="144" y="260"/>
                    <a:pt x="127" y="238"/>
                    <a:pt x="112" y="212"/>
                  </a:cubicBezTo>
                  <a:cubicBezTo>
                    <a:pt x="111" y="214"/>
                    <a:pt x="110" y="215"/>
                    <a:pt x="109" y="217"/>
                  </a:cubicBezTo>
                  <a:cubicBezTo>
                    <a:pt x="164" y="326"/>
                    <a:pt x="274" y="367"/>
                    <a:pt x="364" y="349"/>
                  </a:cubicBezTo>
                  <a:cubicBezTo>
                    <a:pt x="434" y="335"/>
                    <a:pt x="419" y="376"/>
                    <a:pt x="408" y="427"/>
                  </a:cubicBezTo>
                  <a:cubicBezTo>
                    <a:pt x="404" y="426"/>
                    <a:pt x="399" y="426"/>
                    <a:pt x="394" y="426"/>
                  </a:cubicBezTo>
                  <a:cubicBezTo>
                    <a:pt x="393" y="421"/>
                    <a:pt x="391" y="417"/>
                    <a:pt x="389" y="412"/>
                  </a:cubicBezTo>
                  <a:cubicBezTo>
                    <a:pt x="404" y="387"/>
                    <a:pt x="387" y="365"/>
                    <a:pt x="375" y="356"/>
                  </a:cubicBezTo>
                  <a:cubicBezTo>
                    <a:pt x="385" y="366"/>
                    <a:pt x="400" y="388"/>
                    <a:pt x="388" y="409"/>
                  </a:cubicBezTo>
                  <a:cubicBezTo>
                    <a:pt x="383" y="401"/>
                    <a:pt x="378" y="394"/>
                    <a:pt x="371" y="389"/>
                  </a:cubicBezTo>
                  <a:cubicBezTo>
                    <a:pt x="373" y="377"/>
                    <a:pt x="367" y="364"/>
                    <a:pt x="357" y="355"/>
                  </a:cubicBezTo>
                  <a:cubicBezTo>
                    <a:pt x="367" y="366"/>
                    <a:pt x="370" y="377"/>
                    <a:pt x="368" y="386"/>
                  </a:cubicBezTo>
                  <a:cubicBezTo>
                    <a:pt x="351" y="373"/>
                    <a:pt x="329" y="367"/>
                    <a:pt x="313" y="365"/>
                  </a:cubicBezTo>
                  <a:cubicBezTo>
                    <a:pt x="330" y="369"/>
                    <a:pt x="354" y="378"/>
                    <a:pt x="371" y="396"/>
                  </a:cubicBezTo>
                  <a:cubicBezTo>
                    <a:pt x="358" y="402"/>
                    <a:pt x="342" y="401"/>
                    <a:pt x="322" y="391"/>
                  </a:cubicBezTo>
                  <a:cubicBezTo>
                    <a:pt x="338" y="403"/>
                    <a:pt x="359" y="407"/>
                    <a:pt x="375" y="399"/>
                  </a:cubicBezTo>
                  <a:cubicBezTo>
                    <a:pt x="381" y="407"/>
                    <a:pt x="386" y="416"/>
                    <a:pt x="389" y="427"/>
                  </a:cubicBezTo>
                  <a:cubicBezTo>
                    <a:pt x="372" y="428"/>
                    <a:pt x="353" y="431"/>
                    <a:pt x="333" y="437"/>
                  </a:cubicBezTo>
                  <a:cubicBezTo>
                    <a:pt x="332" y="436"/>
                    <a:pt x="332" y="435"/>
                    <a:pt x="331" y="434"/>
                  </a:cubicBezTo>
                  <a:cubicBezTo>
                    <a:pt x="333" y="413"/>
                    <a:pt x="320" y="391"/>
                    <a:pt x="299" y="377"/>
                  </a:cubicBezTo>
                  <a:cubicBezTo>
                    <a:pt x="318" y="394"/>
                    <a:pt x="326" y="411"/>
                    <a:pt x="326" y="428"/>
                  </a:cubicBezTo>
                  <a:cubicBezTo>
                    <a:pt x="317" y="421"/>
                    <a:pt x="306" y="419"/>
                    <a:pt x="295" y="417"/>
                  </a:cubicBezTo>
                  <a:cubicBezTo>
                    <a:pt x="297" y="396"/>
                    <a:pt x="284" y="375"/>
                    <a:pt x="263" y="361"/>
                  </a:cubicBezTo>
                  <a:cubicBezTo>
                    <a:pt x="284" y="379"/>
                    <a:pt x="292" y="398"/>
                    <a:pt x="290" y="416"/>
                  </a:cubicBezTo>
                  <a:cubicBezTo>
                    <a:pt x="282" y="415"/>
                    <a:pt x="275" y="413"/>
                    <a:pt x="270" y="410"/>
                  </a:cubicBezTo>
                  <a:cubicBezTo>
                    <a:pt x="260" y="404"/>
                    <a:pt x="257" y="395"/>
                    <a:pt x="251" y="387"/>
                  </a:cubicBezTo>
                  <a:cubicBezTo>
                    <a:pt x="252" y="371"/>
                    <a:pt x="242" y="354"/>
                    <a:pt x="226" y="343"/>
                  </a:cubicBezTo>
                  <a:cubicBezTo>
                    <a:pt x="233" y="349"/>
                    <a:pt x="237" y="355"/>
                    <a:pt x="241" y="360"/>
                  </a:cubicBezTo>
                  <a:cubicBezTo>
                    <a:pt x="228" y="365"/>
                    <a:pt x="212" y="361"/>
                    <a:pt x="194" y="349"/>
                  </a:cubicBezTo>
                  <a:cubicBezTo>
                    <a:pt x="208" y="362"/>
                    <a:pt x="227" y="368"/>
                    <a:pt x="242" y="363"/>
                  </a:cubicBezTo>
                  <a:cubicBezTo>
                    <a:pt x="245" y="369"/>
                    <a:pt x="247" y="376"/>
                    <a:pt x="247" y="382"/>
                  </a:cubicBezTo>
                  <a:cubicBezTo>
                    <a:pt x="239" y="374"/>
                    <a:pt x="227" y="369"/>
                    <a:pt x="199" y="374"/>
                  </a:cubicBezTo>
                  <a:cubicBezTo>
                    <a:pt x="243" y="368"/>
                    <a:pt x="246" y="390"/>
                    <a:pt x="256" y="405"/>
                  </a:cubicBezTo>
                  <a:cubicBezTo>
                    <a:pt x="244" y="408"/>
                    <a:pt x="229" y="404"/>
                    <a:pt x="213" y="391"/>
                  </a:cubicBezTo>
                  <a:cubicBezTo>
                    <a:pt x="226" y="405"/>
                    <a:pt x="244" y="413"/>
                    <a:pt x="259" y="409"/>
                  </a:cubicBezTo>
                  <a:cubicBezTo>
                    <a:pt x="261" y="411"/>
                    <a:pt x="263" y="413"/>
                    <a:pt x="266" y="414"/>
                  </a:cubicBezTo>
                  <a:cubicBezTo>
                    <a:pt x="277" y="422"/>
                    <a:pt x="295" y="421"/>
                    <a:pt x="309" y="427"/>
                  </a:cubicBezTo>
                  <a:cubicBezTo>
                    <a:pt x="295" y="434"/>
                    <a:pt x="275" y="435"/>
                    <a:pt x="252" y="426"/>
                  </a:cubicBezTo>
                  <a:cubicBezTo>
                    <a:pt x="273" y="438"/>
                    <a:pt x="298" y="440"/>
                    <a:pt x="315" y="429"/>
                  </a:cubicBezTo>
                  <a:cubicBezTo>
                    <a:pt x="319" y="432"/>
                    <a:pt x="323" y="435"/>
                    <a:pt x="325" y="439"/>
                  </a:cubicBezTo>
                  <a:cubicBezTo>
                    <a:pt x="320" y="441"/>
                    <a:pt x="314" y="443"/>
                    <a:pt x="309" y="445"/>
                  </a:cubicBezTo>
                  <a:cubicBezTo>
                    <a:pt x="247" y="467"/>
                    <a:pt x="223" y="424"/>
                    <a:pt x="186" y="379"/>
                  </a:cubicBezTo>
                  <a:cubicBezTo>
                    <a:pt x="192" y="350"/>
                    <a:pt x="180" y="323"/>
                    <a:pt x="170" y="305"/>
                  </a:cubicBezTo>
                  <a:cubicBezTo>
                    <a:pt x="174" y="316"/>
                    <a:pt x="179" y="328"/>
                    <a:pt x="181" y="342"/>
                  </a:cubicBezTo>
                  <a:cubicBezTo>
                    <a:pt x="160" y="337"/>
                    <a:pt x="161" y="311"/>
                    <a:pt x="145" y="296"/>
                  </a:cubicBezTo>
                  <a:cubicBezTo>
                    <a:pt x="158" y="312"/>
                    <a:pt x="154" y="339"/>
                    <a:pt x="182" y="345"/>
                  </a:cubicBezTo>
                  <a:cubicBezTo>
                    <a:pt x="184" y="355"/>
                    <a:pt x="184" y="365"/>
                    <a:pt x="182" y="375"/>
                  </a:cubicBezTo>
                  <a:cubicBezTo>
                    <a:pt x="170" y="362"/>
                    <a:pt x="157" y="348"/>
                    <a:pt x="142" y="337"/>
                  </a:cubicBezTo>
                  <a:cubicBezTo>
                    <a:pt x="140" y="322"/>
                    <a:pt x="139" y="308"/>
                    <a:pt x="118" y="287"/>
                  </a:cubicBezTo>
                  <a:cubicBezTo>
                    <a:pt x="120" y="276"/>
                    <a:pt x="116" y="264"/>
                    <a:pt x="106" y="255"/>
                  </a:cubicBezTo>
                  <a:cubicBezTo>
                    <a:pt x="115" y="266"/>
                    <a:pt x="117" y="276"/>
                    <a:pt x="115" y="285"/>
                  </a:cubicBezTo>
                  <a:cubicBezTo>
                    <a:pt x="100" y="277"/>
                    <a:pt x="92" y="263"/>
                    <a:pt x="94" y="238"/>
                  </a:cubicBezTo>
                  <a:cubicBezTo>
                    <a:pt x="93" y="238"/>
                    <a:pt x="93" y="239"/>
                    <a:pt x="92" y="240"/>
                  </a:cubicBezTo>
                  <a:cubicBezTo>
                    <a:pt x="89" y="256"/>
                    <a:pt x="95" y="273"/>
                    <a:pt x="99" y="278"/>
                  </a:cubicBezTo>
                  <a:cubicBezTo>
                    <a:pt x="95" y="278"/>
                    <a:pt x="89" y="277"/>
                    <a:pt x="84" y="275"/>
                  </a:cubicBezTo>
                  <a:cubicBezTo>
                    <a:pt x="87" y="268"/>
                    <a:pt x="87" y="260"/>
                    <a:pt x="84" y="253"/>
                  </a:cubicBezTo>
                  <a:cubicBezTo>
                    <a:pt x="84" y="253"/>
                    <a:pt x="83" y="254"/>
                    <a:pt x="83" y="254"/>
                  </a:cubicBezTo>
                  <a:cubicBezTo>
                    <a:pt x="85" y="262"/>
                    <a:pt x="84" y="268"/>
                    <a:pt x="82" y="274"/>
                  </a:cubicBezTo>
                  <a:cubicBezTo>
                    <a:pt x="80" y="272"/>
                    <a:pt x="78" y="273"/>
                    <a:pt x="73" y="270"/>
                  </a:cubicBezTo>
                  <a:cubicBezTo>
                    <a:pt x="73" y="271"/>
                    <a:pt x="72" y="272"/>
                    <a:pt x="72" y="273"/>
                  </a:cubicBezTo>
                  <a:cubicBezTo>
                    <a:pt x="83" y="278"/>
                    <a:pt x="96" y="281"/>
                    <a:pt x="103" y="281"/>
                  </a:cubicBezTo>
                  <a:cubicBezTo>
                    <a:pt x="110" y="286"/>
                    <a:pt x="125" y="297"/>
                    <a:pt x="127" y="306"/>
                  </a:cubicBezTo>
                  <a:cubicBezTo>
                    <a:pt x="114" y="308"/>
                    <a:pt x="97" y="303"/>
                    <a:pt x="85" y="289"/>
                  </a:cubicBezTo>
                  <a:cubicBezTo>
                    <a:pt x="94" y="303"/>
                    <a:pt x="115" y="315"/>
                    <a:pt x="129" y="310"/>
                  </a:cubicBezTo>
                  <a:cubicBezTo>
                    <a:pt x="133" y="319"/>
                    <a:pt x="134" y="323"/>
                    <a:pt x="136" y="332"/>
                  </a:cubicBezTo>
                  <a:cubicBezTo>
                    <a:pt x="115" y="318"/>
                    <a:pt x="89" y="308"/>
                    <a:pt x="55" y="304"/>
                  </a:cubicBezTo>
                  <a:cubicBezTo>
                    <a:pt x="55" y="305"/>
                    <a:pt x="54" y="306"/>
                    <a:pt x="54" y="307"/>
                  </a:cubicBezTo>
                  <a:cubicBezTo>
                    <a:pt x="54" y="307"/>
                    <a:pt x="54" y="307"/>
                    <a:pt x="54" y="307"/>
                  </a:cubicBezTo>
                  <a:cubicBezTo>
                    <a:pt x="54" y="308"/>
                    <a:pt x="54" y="308"/>
                    <a:pt x="54" y="308"/>
                  </a:cubicBezTo>
                  <a:cubicBezTo>
                    <a:pt x="98" y="312"/>
                    <a:pt x="129" y="332"/>
                    <a:pt x="153" y="356"/>
                  </a:cubicBezTo>
                  <a:cubicBezTo>
                    <a:pt x="146" y="355"/>
                    <a:pt x="137" y="356"/>
                    <a:pt x="124" y="361"/>
                  </a:cubicBezTo>
                  <a:cubicBezTo>
                    <a:pt x="105" y="330"/>
                    <a:pt x="73" y="321"/>
                    <a:pt x="49" y="318"/>
                  </a:cubicBezTo>
                  <a:cubicBezTo>
                    <a:pt x="49" y="318"/>
                    <a:pt x="49" y="318"/>
                    <a:pt x="48" y="319"/>
                  </a:cubicBezTo>
                  <a:cubicBezTo>
                    <a:pt x="74" y="325"/>
                    <a:pt x="103" y="334"/>
                    <a:pt x="118" y="362"/>
                  </a:cubicBezTo>
                  <a:cubicBezTo>
                    <a:pt x="111" y="365"/>
                    <a:pt x="104" y="367"/>
                    <a:pt x="97" y="367"/>
                  </a:cubicBezTo>
                  <a:cubicBezTo>
                    <a:pt x="87" y="366"/>
                    <a:pt x="79" y="359"/>
                    <a:pt x="70" y="355"/>
                  </a:cubicBezTo>
                  <a:cubicBezTo>
                    <a:pt x="65" y="342"/>
                    <a:pt x="57" y="335"/>
                    <a:pt x="43" y="332"/>
                  </a:cubicBezTo>
                  <a:cubicBezTo>
                    <a:pt x="42" y="332"/>
                    <a:pt x="42" y="333"/>
                    <a:pt x="42" y="333"/>
                  </a:cubicBezTo>
                  <a:cubicBezTo>
                    <a:pt x="47" y="335"/>
                    <a:pt x="52" y="337"/>
                    <a:pt x="55" y="339"/>
                  </a:cubicBezTo>
                  <a:cubicBezTo>
                    <a:pt x="51" y="345"/>
                    <a:pt x="44" y="348"/>
                    <a:pt x="35" y="350"/>
                  </a:cubicBezTo>
                  <a:cubicBezTo>
                    <a:pt x="35" y="351"/>
                    <a:pt x="35" y="351"/>
                    <a:pt x="35" y="352"/>
                  </a:cubicBezTo>
                  <a:cubicBezTo>
                    <a:pt x="44" y="351"/>
                    <a:pt x="52" y="347"/>
                    <a:pt x="58" y="341"/>
                  </a:cubicBezTo>
                  <a:cubicBezTo>
                    <a:pt x="61" y="345"/>
                    <a:pt x="64" y="348"/>
                    <a:pt x="66" y="353"/>
                  </a:cubicBezTo>
                  <a:cubicBezTo>
                    <a:pt x="58" y="351"/>
                    <a:pt x="47" y="351"/>
                    <a:pt x="32" y="359"/>
                  </a:cubicBezTo>
                  <a:cubicBezTo>
                    <a:pt x="32" y="360"/>
                    <a:pt x="31" y="361"/>
                    <a:pt x="31" y="362"/>
                  </a:cubicBezTo>
                  <a:cubicBezTo>
                    <a:pt x="60" y="348"/>
                    <a:pt x="69" y="361"/>
                    <a:pt x="84" y="369"/>
                  </a:cubicBezTo>
                  <a:cubicBezTo>
                    <a:pt x="75" y="376"/>
                    <a:pt x="46" y="378"/>
                    <a:pt x="26" y="376"/>
                  </a:cubicBezTo>
                  <a:cubicBezTo>
                    <a:pt x="26" y="377"/>
                    <a:pt x="26" y="377"/>
                    <a:pt x="26" y="377"/>
                  </a:cubicBezTo>
                  <a:cubicBezTo>
                    <a:pt x="48" y="383"/>
                    <a:pt x="77" y="380"/>
                    <a:pt x="88" y="371"/>
                  </a:cubicBezTo>
                  <a:cubicBezTo>
                    <a:pt x="91" y="371"/>
                    <a:pt x="93" y="372"/>
                    <a:pt x="96" y="372"/>
                  </a:cubicBezTo>
                  <a:cubicBezTo>
                    <a:pt x="110" y="373"/>
                    <a:pt x="126" y="364"/>
                    <a:pt x="140" y="362"/>
                  </a:cubicBezTo>
                  <a:cubicBezTo>
                    <a:pt x="131" y="376"/>
                    <a:pt x="115" y="386"/>
                    <a:pt x="90" y="389"/>
                  </a:cubicBezTo>
                  <a:cubicBezTo>
                    <a:pt x="114" y="390"/>
                    <a:pt x="137" y="379"/>
                    <a:pt x="147" y="362"/>
                  </a:cubicBezTo>
                  <a:cubicBezTo>
                    <a:pt x="154" y="362"/>
                    <a:pt x="160" y="365"/>
                    <a:pt x="166" y="371"/>
                  </a:cubicBezTo>
                  <a:cubicBezTo>
                    <a:pt x="198" y="409"/>
                    <a:pt x="219" y="452"/>
                    <a:pt x="254" y="466"/>
                  </a:cubicBezTo>
                  <a:cubicBezTo>
                    <a:pt x="245" y="472"/>
                    <a:pt x="232" y="475"/>
                    <a:pt x="217" y="476"/>
                  </a:cubicBezTo>
                  <a:cubicBezTo>
                    <a:pt x="234" y="478"/>
                    <a:pt x="249" y="476"/>
                    <a:pt x="262" y="468"/>
                  </a:cubicBezTo>
                  <a:cubicBezTo>
                    <a:pt x="275" y="471"/>
                    <a:pt x="290" y="470"/>
                    <a:pt x="309" y="464"/>
                  </a:cubicBezTo>
                  <a:cubicBezTo>
                    <a:pt x="327" y="457"/>
                    <a:pt x="345" y="452"/>
                    <a:pt x="361" y="449"/>
                  </a:cubicBezTo>
                  <a:cubicBezTo>
                    <a:pt x="357" y="453"/>
                    <a:pt x="354" y="459"/>
                    <a:pt x="351" y="468"/>
                  </a:cubicBezTo>
                  <a:cubicBezTo>
                    <a:pt x="330" y="463"/>
                    <a:pt x="285" y="475"/>
                    <a:pt x="273" y="486"/>
                  </a:cubicBezTo>
                  <a:cubicBezTo>
                    <a:pt x="290" y="477"/>
                    <a:pt x="332" y="467"/>
                    <a:pt x="349" y="471"/>
                  </a:cubicBezTo>
                  <a:cubicBezTo>
                    <a:pt x="347" y="476"/>
                    <a:pt x="344" y="482"/>
                    <a:pt x="342" y="488"/>
                  </a:cubicBezTo>
                  <a:cubicBezTo>
                    <a:pt x="321" y="475"/>
                    <a:pt x="286" y="502"/>
                    <a:pt x="225" y="502"/>
                  </a:cubicBezTo>
                  <a:cubicBezTo>
                    <a:pt x="256" y="509"/>
                    <a:pt x="290" y="498"/>
                    <a:pt x="306" y="492"/>
                  </a:cubicBezTo>
                  <a:cubicBezTo>
                    <a:pt x="308" y="505"/>
                    <a:pt x="274" y="522"/>
                    <a:pt x="242" y="529"/>
                  </a:cubicBezTo>
                  <a:cubicBezTo>
                    <a:pt x="278" y="526"/>
                    <a:pt x="316" y="505"/>
                    <a:pt x="314" y="491"/>
                  </a:cubicBezTo>
                  <a:cubicBezTo>
                    <a:pt x="322" y="488"/>
                    <a:pt x="330" y="487"/>
                    <a:pt x="341" y="490"/>
                  </a:cubicBezTo>
                  <a:cubicBezTo>
                    <a:pt x="329" y="512"/>
                    <a:pt x="312" y="535"/>
                    <a:pt x="267" y="547"/>
                  </a:cubicBezTo>
                  <a:cubicBezTo>
                    <a:pt x="319" y="543"/>
                    <a:pt x="339" y="506"/>
                    <a:pt x="352" y="481"/>
                  </a:cubicBezTo>
                  <a:cubicBezTo>
                    <a:pt x="363" y="496"/>
                    <a:pt x="366" y="509"/>
                    <a:pt x="365" y="520"/>
                  </a:cubicBezTo>
                  <a:cubicBezTo>
                    <a:pt x="344" y="517"/>
                    <a:pt x="330" y="528"/>
                    <a:pt x="322" y="541"/>
                  </a:cubicBezTo>
                  <a:cubicBezTo>
                    <a:pt x="335" y="528"/>
                    <a:pt x="346" y="521"/>
                    <a:pt x="364" y="524"/>
                  </a:cubicBezTo>
                  <a:cubicBezTo>
                    <a:pt x="359" y="542"/>
                    <a:pt x="340" y="555"/>
                    <a:pt x="325" y="561"/>
                  </a:cubicBezTo>
                  <a:cubicBezTo>
                    <a:pt x="341" y="556"/>
                    <a:pt x="359" y="547"/>
                    <a:pt x="367" y="532"/>
                  </a:cubicBezTo>
                  <a:cubicBezTo>
                    <a:pt x="376" y="540"/>
                    <a:pt x="377" y="551"/>
                    <a:pt x="374" y="562"/>
                  </a:cubicBezTo>
                  <a:cubicBezTo>
                    <a:pt x="379" y="552"/>
                    <a:pt x="380" y="538"/>
                    <a:pt x="369" y="528"/>
                  </a:cubicBezTo>
                  <a:cubicBezTo>
                    <a:pt x="372" y="522"/>
                    <a:pt x="372" y="517"/>
                    <a:pt x="371" y="509"/>
                  </a:cubicBezTo>
                  <a:cubicBezTo>
                    <a:pt x="398" y="524"/>
                    <a:pt x="397" y="538"/>
                    <a:pt x="394" y="549"/>
                  </a:cubicBezTo>
                  <a:cubicBezTo>
                    <a:pt x="399" y="538"/>
                    <a:pt x="402" y="517"/>
                    <a:pt x="371" y="506"/>
                  </a:cubicBezTo>
                  <a:cubicBezTo>
                    <a:pt x="369" y="497"/>
                    <a:pt x="364" y="487"/>
                    <a:pt x="355" y="476"/>
                  </a:cubicBezTo>
                  <a:cubicBezTo>
                    <a:pt x="366" y="454"/>
                    <a:pt x="368" y="451"/>
                    <a:pt x="383" y="446"/>
                  </a:cubicBezTo>
                  <a:cubicBezTo>
                    <a:pt x="391" y="445"/>
                    <a:pt x="398" y="444"/>
                    <a:pt x="405" y="444"/>
                  </a:cubicBezTo>
                  <a:cubicBezTo>
                    <a:pt x="402" y="460"/>
                    <a:pt x="401" y="476"/>
                    <a:pt x="403" y="491"/>
                  </a:cubicBezTo>
                  <a:cubicBezTo>
                    <a:pt x="412" y="547"/>
                    <a:pt x="475" y="535"/>
                    <a:pt x="478" y="657"/>
                  </a:cubicBezTo>
                  <a:cubicBezTo>
                    <a:pt x="477" y="628"/>
                    <a:pt x="468" y="609"/>
                    <a:pt x="453" y="597"/>
                  </a:cubicBezTo>
                  <a:cubicBezTo>
                    <a:pt x="453" y="572"/>
                    <a:pt x="422" y="542"/>
                    <a:pt x="411" y="534"/>
                  </a:cubicBezTo>
                  <a:cubicBezTo>
                    <a:pt x="421" y="545"/>
                    <a:pt x="428" y="554"/>
                    <a:pt x="434" y="562"/>
                  </a:cubicBezTo>
                  <a:cubicBezTo>
                    <a:pt x="422" y="566"/>
                    <a:pt x="409" y="566"/>
                    <a:pt x="387" y="557"/>
                  </a:cubicBezTo>
                  <a:cubicBezTo>
                    <a:pt x="394" y="563"/>
                    <a:pt x="419" y="574"/>
                    <a:pt x="436" y="566"/>
                  </a:cubicBezTo>
                  <a:cubicBezTo>
                    <a:pt x="442" y="575"/>
                    <a:pt x="444" y="583"/>
                    <a:pt x="446" y="591"/>
                  </a:cubicBezTo>
                  <a:cubicBezTo>
                    <a:pt x="382" y="551"/>
                    <a:pt x="248" y="599"/>
                    <a:pt x="219" y="506"/>
                  </a:cubicBezTo>
                  <a:cubicBezTo>
                    <a:pt x="192" y="418"/>
                    <a:pt x="146" y="386"/>
                    <a:pt x="82" y="396"/>
                  </a:cubicBezTo>
                  <a:cubicBezTo>
                    <a:pt x="67" y="386"/>
                    <a:pt x="41" y="386"/>
                    <a:pt x="23" y="388"/>
                  </a:cubicBezTo>
                  <a:cubicBezTo>
                    <a:pt x="22" y="389"/>
                    <a:pt x="22" y="389"/>
                    <a:pt x="22" y="390"/>
                  </a:cubicBezTo>
                  <a:cubicBezTo>
                    <a:pt x="35" y="389"/>
                    <a:pt x="46" y="389"/>
                    <a:pt x="54" y="391"/>
                  </a:cubicBezTo>
                  <a:cubicBezTo>
                    <a:pt x="47" y="397"/>
                    <a:pt x="37" y="402"/>
                    <a:pt x="18" y="404"/>
                  </a:cubicBezTo>
                  <a:cubicBezTo>
                    <a:pt x="18" y="404"/>
                    <a:pt x="18" y="404"/>
                    <a:pt x="18" y="405"/>
                  </a:cubicBezTo>
                  <a:cubicBezTo>
                    <a:pt x="30" y="404"/>
                    <a:pt x="49" y="401"/>
                    <a:pt x="58" y="391"/>
                  </a:cubicBezTo>
                  <a:cubicBezTo>
                    <a:pt x="65" y="393"/>
                    <a:pt x="70" y="395"/>
                    <a:pt x="75" y="398"/>
                  </a:cubicBezTo>
                  <a:cubicBezTo>
                    <a:pt x="57" y="401"/>
                    <a:pt x="36" y="409"/>
                    <a:pt x="14" y="419"/>
                  </a:cubicBezTo>
                  <a:cubicBezTo>
                    <a:pt x="14" y="420"/>
                    <a:pt x="14" y="420"/>
                    <a:pt x="14" y="421"/>
                  </a:cubicBezTo>
                  <a:cubicBezTo>
                    <a:pt x="109" y="378"/>
                    <a:pt x="177" y="395"/>
                    <a:pt x="208" y="508"/>
                  </a:cubicBezTo>
                  <a:cubicBezTo>
                    <a:pt x="211" y="518"/>
                    <a:pt x="215" y="527"/>
                    <a:pt x="220" y="535"/>
                  </a:cubicBezTo>
                  <a:cubicBezTo>
                    <a:pt x="207" y="540"/>
                    <a:pt x="194" y="541"/>
                    <a:pt x="181" y="538"/>
                  </a:cubicBezTo>
                  <a:cubicBezTo>
                    <a:pt x="182" y="534"/>
                    <a:pt x="182" y="530"/>
                    <a:pt x="182" y="527"/>
                  </a:cubicBezTo>
                  <a:cubicBezTo>
                    <a:pt x="192" y="512"/>
                    <a:pt x="191" y="491"/>
                    <a:pt x="181" y="472"/>
                  </a:cubicBezTo>
                  <a:cubicBezTo>
                    <a:pt x="188" y="492"/>
                    <a:pt x="187" y="509"/>
                    <a:pt x="180" y="521"/>
                  </a:cubicBezTo>
                  <a:cubicBezTo>
                    <a:pt x="177" y="512"/>
                    <a:pt x="170" y="506"/>
                    <a:pt x="163" y="500"/>
                  </a:cubicBezTo>
                  <a:cubicBezTo>
                    <a:pt x="172" y="486"/>
                    <a:pt x="172" y="464"/>
                    <a:pt x="162" y="446"/>
                  </a:cubicBezTo>
                  <a:cubicBezTo>
                    <a:pt x="169" y="467"/>
                    <a:pt x="168" y="485"/>
                    <a:pt x="159" y="497"/>
                  </a:cubicBezTo>
                  <a:cubicBezTo>
                    <a:pt x="154" y="493"/>
                    <a:pt x="149" y="489"/>
                    <a:pt x="146" y="484"/>
                  </a:cubicBezTo>
                  <a:cubicBezTo>
                    <a:pt x="142" y="476"/>
                    <a:pt x="143" y="468"/>
                    <a:pt x="142" y="460"/>
                  </a:cubicBezTo>
                  <a:cubicBezTo>
                    <a:pt x="150" y="449"/>
                    <a:pt x="149" y="432"/>
                    <a:pt x="142" y="418"/>
                  </a:cubicBezTo>
                  <a:cubicBezTo>
                    <a:pt x="144" y="424"/>
                    <a:pt x="145" y="431"/>
                    <a:pt x="145" y="436"/>
                  </a:cubicBezTo>
                  <a:cubicBezTo>
                    <a:pt x="134" y="434"/>
                    <a:pt x="124" y="425"/>
                    <a:pt x="116" y="408"/>
                  </a:cubicBezTo>
                  <a:cubicBezTo>
                    <a:pt x="121" y="424"/>
                    <a:pt x="132" y="436"/>
                    <a:pt x="145" y="438"/>
                  </a:cubicBezTo>
                  <a:cubicBezTo>
                    <a:pt x="145" y="445"/>
                    <a:pt x="144" y="450"/>
                    <a:pt x="141" y="454"/>
                  </a:cubicBezTo>
                  <a:cubicBezTo>
                    <a:pt x="139" y="446"/>
                    <a:pt x="131" y="437"/>
                    <a:pt x="109" y="429"/>
                  </a:cubicBezTo>
                  <a:cubicBezTo>
                    <a:pt x="144" y="442"/>
                    <a:pt x="137" y="460"/>
                    <a:pt x="139" y="476"/>
                  </a:cubicBezTo>
                  <a:cubicBezTo>
                    <a:pt x="128" y="472"/>
                    <a:pt x="119" y="463"/>
                    <a:pt x="113" y="447"/>
                  </a:cubicBezTo>
                  <a:cubicBezTo>
                    <a:pt x="116" y="463"/>
                    <a:pt x="127" y="476"/>
                    <a:pt x="139" y="480"/>
                  </a:cubicBezTo>
                  <a:cubicBezTo>
                    <a:pt x="140" y="482"/>
                    <a:pt x="141" y="484"/>
                    <a:pt x="142" y="486"/>
                  </a:cubicBezTo>
                  <a:cubicBezTo>
                    <a:pt x="147" y="496"/>
                    <a:pt x="161" y="503"/>
                    <a:pt x="169" y="513"/>
                  </a:cubicBezTo>
                  <a:cubicBezTo>
                    <a:pt x="155" y="513"/>
                    <a:pt x="141" y="505"/>
                    <a:pt x="127" y="489"/>
                  </a:cubicBezTo>
                  <a:cubicBezTo>
                    <a:pt x="138" y="506"/>
                    <a:pt x="155" y="518"/>
                    <a:pt x="172" y="517"/>
                  </a:cubicBezTo>
                  <a:cubicBezTo>
                    <a:pt x="175" y="523"/>
                    <a:pt x="176" y="529"/>
                    <a:pt x="174" y="536"/>
                  </a:cubicBezTo>
                  <a:cubicBezTo>
                    <a:pt x="158" y="532"/>
                    <a:pt x="142" y="523"/>
                    <a:pt x="123" y="514"/>
                  </a:cubicBezTo>
                  <a:cubicBezTo>
                    <a:pt x="119" y="498"/>
                    <a:pt x="113" y="485"/>
                    <a:pt x="105" y="475"/>
                  </a:cubicBezTo>
                  <a:cubicBezTo>
                    <a:pt x="116" y="439"/>
                    <a:pt x="89" y="417"/>
                    <a:pt x="71" y="408"/>
                  </a:cubicBezTo>
                  <a:cubicBezTo>
                    <a:pt x="87" y="418"/>
                    <a:pt x="111" y="442"/>
                    <a:pt x="102" y="472"/>
                  </a:cubicBezTo>
                  <a:cubicBezTo>
                    <a:pt x="94" y="462"/>
                    <a:pt x="85" y="456"/>
                    <a:pt x="76" y="450"/>
                  </a:cubicBezTo>
                  <a:cubicBezTo>
                    <a:pt x="75" y="435"/>
                    <a:pt x="64" y="421"/>
                    <a:pt x="48" y="413"/>
                  </a:cubicBezTo>
                  <a:cubicBezTo>
                    <a:pt x="63" y="424"/>
                    <a:pt x="71" y="436"/>
                    <a:pt x="71" y="448"/>
                  </a:cubicBezTo>
                  <a:cubicBezTo>
                    <a:pt x="51" y="439"/>
                    <a:pt x="29" y="436"/>
                    <a:pt x="11" y="437"/>
                  </a:cubicBezTo>
                  <a:cubicBezTo>
                    <a:pt x="10" y="438"/>
                    <a:pt x="10" y="438"/>
                    <a:pt x="10" y="438"/>
                  </a:cubicBezTo>
                  <a:cubicBezTo>
                    <a:pt x="31" y="440"/>
                    <a:pt x="57" y="445"/>
                    <a:pt x="78" y="459"/>
                  </a:cubicBezTo>
                  <a:cubicBezTo>
                    <a:pt x="63" y="471"/>
                    <a:pt x="42" y="475"/>
                    <a:pt x="15" y="468"/>
                  </a:cubicBezTo>
                  <a:cubicBezTo>
                    <a:pt x="39" y="478"/>
                    <a:pt x="66" y="476"/>
                    <a:pt x="83" y="463"/>
                  </a:cubicBezTo>
                  <a:cubicBezTo>
                    <a:pt x="97" y="474"/>
                    <a:pt x="109" y="489"/>
                    <a:pt x="115" y="510"/>
                  </a:cubicBezTo>
                  <a:cubicBezTo>
                    <a:pt x="84" y="496"/>
                    <a:pt x="49" y="480"/>
                    <a:pt x="4" y="478"/>
                  </a:cubicBezTo>
                  <a:cubicBezTo>
                    <a:pt x="4" y="480"/>
                    <a:pt x="4" y="480"/>
                    <a:pt x="4" y="480"/>
                  </a:cubicBezTo>
                  <a:cubicBezTo>
                    <a:pt x="39" y="483"/>
                    <a:pt x="68" y="494"/>
                    <a:pt x="94" y="507"/>
                  </a:cubicBezTo>
                  <a:cubicBezTo>
                    <a:pt x="87" y="515"/>
                    <a:pt x="77" y="518"/>
                    <a:pt x="66" y="519"/>
                  </a:cubicBezTo>
                  <a:cubicBezTo>
                    <a:pt x="54" y="505"/>
                    <a:pt x="27" y="496"/>
                    <a:pt x="2" y="498"/>
                  </a:cubicBezTo>
                  <a:cubicBezTo>
                    <a:pt x="2" y="499"/>
                    <a:pt x="2" y="500"/>
                    <a:pt x="2" y="500"/>
                  </a:cubicBezTo>
                  <a:cubicBezTo>
                    <a:pt x="26" y="501"/>
                    <a:pt x="51" y="508"/>
                    <a:pt x="61" y="520"/>
                  </a:cubicBezTo>
                  <a:cubicBezTo>
                    <a:pt x="43" y="520"/>
                    <a:pt x="22" y="518"/>
                    <a:pt x="1" y="525"/>
                  </a:cubicBezTo>
                  <a:cubicBezTo>
                    <a:pt x="1" y="526"/>
                    <a:pt x="1" y="526"/>
                    <a:pt x="1" y="527"/>
                  </a:cubicBezTo>
                  <a:cubicBezTo>
                    <a:pt x="43" y="516"/>
                    <a:pt x="75" y="534"/>
                    <a:pt x="97" y="509"/>
                  </a:cubicBezTo>
                  <a:cubicBezTo>
                    <a:pt x="106" y="514"/>
                    <a:pt x="115" y="519"/>
                    <a:pt x="124" y="523"/>
                  </a:cubicBezTo>
                  <a:cubicBezTo>
                    <a:pt x="112" y="537"/>
                    <a:pt x="92" y="544"/>
                    <a:pt x="64" y="542"/>
                  </a:cubicBezTo>
                  <a:cubicBezTo>
                    <a:pt x="89" y="547"/>
                    <a:pt x="115" y="542"/>
                    <a:pt x="129" y="526"/>
                  </a:cubicBezTo>
                  <a:cubicBezTo>
                    <a:pt x="162" y="543"/>
                    <a:pt x="191" y="555"/>
                    <a:pt x="225" y="542"/>
                  </a:cubicBezTo>
                  <a:cubicBezTo>
                    <a:pt x="244" y="566"/>
                    <a:pt x="272" y="576"/>
                    <a:pt x="303" y="580"/>
                  </a:cubicBezTo>
                  <a:cubicBezTo>
                    <a:pt x="299" y="586"/>
                    <a:pt x="293" y="591"/>
                    <a:pt x="285" y="596"/>
                  </a:cubicBezTo>
                  <a:cubicBezTo>
                    <a:pt x="274" y="581"/>
                    <a:pt x="246" y="579"/>
                    <a:pt x="237" y="580"/>
                  </a:cubicBezTo>
                  <a:cubicBezTo>
                    <a:pt x="261" y="582"/>
                    <a:pt x="272" y="589"/>
                    <a:pt x="280" y="598"/>
                  </a:cubicBezTo>
                  <a:cubicBezTo>
                    <a:pt x="272" y="603"/>
                    <a:pt x="262" y="607"/>
                    <a:pt x="248" y="611"/>
                  </a:cubicBezTo>
                  <a:cubicBezTo>
                    <a:pt x="247" y="590"/>
                    <a:pt x="213" y="577"/>
                    <a:pt x="208" y="557"/>
                  </a:cubicBezTo>
                  <a:cubicBezTo>
                    <a:pt x="205" y="578"/>
                    <a:pt x="251" y="592"/>
                    <a:pt x="242" y="620"/>
                  </a:cubicBezTo>
                  <a:cubicBezTo>
                    <a:pt x="230" y="608"/>
                    <a:pt x="216" y="598"/>
                    <a:pt x="202" y="589"/>
                  </a:cubicBezTo>
                  <a:cubicBezTo>
                    <a:pt x="195" y="568"/>
                    <a:pt x="173" y="553"/>
                    <a:pt x="146" y="549"/>
                  </a:cubicBezTo>
                  <a:cubicBezTo>
                    <a:pt x="171" y="556"/>
                    <a:pt x="187" y="569"/>
                    <a:pt x="194" y="585"/>
                  </a:cubicBezTo>
                  <a:cubicBezTo>
                    <a:pt x="156" y="565"/>
                    <a:pt x="110" y="554"/>
                    <a:pt x="58" y="551"/>
                  </a:cubicBezTo>
                  <a:cubicBezTo>
                    <a:pt x="52" y="535"/>
                    <a:pt x="22" y="533"/>
                    <a:pt x="0" y="536"/>
                  </a:cubicBezTo>
                  <a:cubicBezTo>
                    <a:pt x="0" y="537"/>
                    <a:pt x="0" y="537"/>
                    <a:pt x="0" y="537"/>
                  </a:cubicBezTo>
                  <a:cubicBezTo>
                    <a:pt x="21" y="536"/>
                    <a:pt x="47" y="537"/>
                    <a:pt x="53" y="550"/>
                  </a:cubicBezTo>
                  <a:cubicBezTo>
                    <a:pt x="36" y="549"/>
                    <a:pt x="19" y="549"/>
                    <a:pt x="0" y="549"/>
                  </a:cubicBezTo>
                  <a:cubicBezTo>
                    <a:pt x="0" y="550"/>
                    <a:pt x="0" y="550"/>
                    <a:pt x="0" y="550"/>
                  </a:cubicBezTo>
                  <a:cubicBezTo>
                    <a:pt x="21" y="551"/>
                    <a:pt x="40" y="552"/>
                    <a:pt x="59" y="554"/>
                  </a:cubicBezTo>
                  <a:cubicBezTo>
                    <a:pt x="50" y="564"/>
                    <a:pt x="35" y="569"/>
                    <a:pt x="15" y="567"/>
                  </a:cubicBezTo>
                  <a:cubicBezTo>
                    <a:pt x="34" y="571"/>
                    <a:pt x="54" y="567"/>
                    <a:pt x="64" y="555"/>
                  </a:cubicBezTo>
                  <a:cubicBezTo>
                    <a:pt x="82" y="557"/>
                    <a:pt x="99" y="560"/>
                    <a:pt x="115" y="564"/>
                  </a:cubicBezTo>
                  <a:cubicBezTo>
                    <a:pt x="103" y="578"/>
                    <a:pt x="83" y="585"/>
                    <a:pt x="55" y="582"/>
                  </a:cubicBezTo>
                  <a:cubicBezTo>
                    <a:pt x="81" y="588"/>
                    <a:pt x="107" y="582"/>
                    <a:pt x="122" y="566"/>
                  </a:cubicBezTo>
                  <a:cubicBezTo>
                    <a:pt x="137" y="569"/>
                    <a:pt x="151" y="574"/>
                    <a:pt x="164" y="579"/>
                  </a:cubicBezTo>
                  <a:cubicBezTo>
                    <a:pt x="147" y="593"/>
                    <a:pt x="104" y="605"/>
                    <a:pt x="76" y="602"/>
                  </a:cubicBezTo>
                  <a:cubicBezTo>
                    <a:pt x="101" y="608"/>
                    <a:pt x="152" y="597"/>
                    <a:pt x="170" y="581"/>
                  </a:cubicBezTo>
                  <a:cubicBezTo>
                    <a:pt x="190" y="590"/>
                    <a:pt x="208" y="600"/>
                    <a:pt x="223" y="613"/>
                  </a:cubicBezTo>
                  <a:cubicBezTo>
                    <a:pt x="219" y="617"/>
                    <a:pt x="214" y="620"/>
                    <a:pt x="209" y="622"/>
                  </a:cubicBezTo>
                  <a:cubicBezTo>
                    <a:pt x="199" y="609"/>
                    <a:pt x="184" y="613"/>
                    <a:pt x="165" y="601"/>
                  </a:cubicBezTo>
                  <a:cubicBezTo>
                    <a:pt x="179" y="613"/>
                    <a:pt x="197" y="612"/>
                    <a:pt x="205" y="623"/>
                  </a:cubicBezTo>
                  <a:cubicBezTo>
                    <a:pt x="179" y="627"/>
                    <a:pt x="145" y="605"/>
                    <a:pt x="128" y="619"/>
                  </a:cubicBezTo>
                  <a:cubicBezTo>
                    <a:pt x="158" y="609"/>
                    <a:pt x="205" y="648"/>
                    <a:pt x="227" y="617"/>
                  </a:cubicBezTo>
                  <a:cubicBezTo>
                    <a:pt x="234" y="623"/>
                    <a:pt x="240" y="629"/>
                    <a:pt x="245" y="636"/>
                  </a:cubicBezTo>
                  <a:cubicBezTo>
                    <a:pt x="233" y="640"/>
                    <a:pt x="220" y="644"/>
                    <a:pt x="207" y="647"/>
                  </a:cubicBezTo>
                  <a:cubicBezTo>
                    <a:pt x="190" y="630"/>
                    <a:pt x="164" y="641"/>
                    <a:pt x="131" y="627"/>
                  </a:cubicBezTo>
                  <a:cubicBezTo>
                    <a:pt x="154" y="643"/>
                    <a:pt x="183" y="636"/>
                    <a:pt x="199" y="649"/>
                  </a:cubicBezTo>
                  <a:cubicBezTo>
                    <a:pt x="183" y="652"/>
                    <a:pt x="167" y="655"/>
                    <a:pt x="151" y="658"/>
                  </a:cubicBezTo>
                  <a:cubicBezTo>
                    <a:pt x="135" y="625"/>
                    <a:pt x="93" y="629"/>
                    <a:pt x="70" y="615"/>
                  </a:cubicBezTo>
                  <a:cubicBezTo>
                    <a:pt x="46" y="602"/>
                    <a:pt x="40" y="573"/>
                    <a:pt x="1" y="572"/>
                  </a:cubicBezTo>
                  <a:cubicBezTo>
                    <a:pt x="1" y="574"/>
                    <a:pt x="1" y="574"/>
                    <a:pt x="1" y="574"/>
                  </a:cubicBezTo>
                  <a:cubicBezTo>
                    <a:pt x="31" y="577"/>
                    <a:pt x="40" y="592"/>
                    <a:pt x="51" y="605"/>
                  </a:cubicBezTo>
                  <a:cubicBezTo>
                    <a:pt x="48" y="607"/>
                    <a:pt x="45" y="608"/>
                    <a:pt x="41" y="609"/>
                  </a:cubicBezTo>
                  <a:cubicBezTo>
                    <a:pt x="31" y="597"/>
                    <a:pt x="16" y="593"/>
                    <a:pt x="3" y="592"/>
                  </a:cubicBezTo>
                  <a:cubicBezTo>
                    <a:pt x="3" y="594"/>
                    <a:pt x="3" y="594"/>
                    <a:pt x="3" y="594"/>
                  </a:cubicBezTo>
                  <a:cubicBezTo>
                    <a:pt x="18" y="595"/>
                    <a:pt x="29" y="600"/>
                    <a:pt x="38" y="610"/>
                  </a:cubicBezTo>
                  <a:cubicBezTo>
                    <a:pt x="28" y="612"/>
                    <a:pt x="16" y="612"/>
                    <a:pt x="5" y="610"/>
                  </a:cubicBezTo>
                  <a:cubicBezTo>
                    <a:pt x="5" y="611"/>
                    <a:pt x="5" y="611"/>
                    <a:pt x="5" y="611"/>
                  </a:cubicBezTo>
                  <a:cubicBezTo>
                    <a:pt x="20" y="615"/>
                    <a:pt x="39" y="615"/>
                    <a:pt x="52" y="607"/>
                  </a:cubicBezTo>
                  <a:cubicBezTo>
                    <a:pt x="56" y="611"/>
                    <a:pt x="61" y="616"/>
                    <a:pt x="66" y="619"/>
                  </a:cubicBezTo>
                  <a:cubicBezTo>
                    <a:pt x="82" y="628"/>
                    <a:pt x="105" y="630"/>
                    <a:pt x="123" y="639"/>
                  </a:cubicBezTo>
                  <a:cubicBezTo>
                    <a:pt x="110" y="647"/>
                    <a:pt x="94" y="652"/>
                    <a:pt x="80" y="651"/>
                  </a:cubicBezTo>
                  <a:cubicBezTo>
                    <a:pt x="79" y="637"/>
                    <a:pt x="61" y="623"/>
                    <a:pt x="44" y="620"/>
                  </a:cubicBezTo>
                  <a:cubicBezTo>
                    <a:pt x="62" y="626"/>
                    <a:pt x="72" y="639"/>
                    <a:pt x="76" y="651"/>
                  </a:cubicBezTo>
                  <a:cubicBezTo>
                    <a:pt x="71" y="652"/>
                    <a:pt x="66" y="650"/>
                    <a:pt x="61" y="649"/>
                  </a:cubicBezTo>
                  <a:cubicBezTo>
                    <a:pt x="54" y="648"/>
                    <a:pt x="49" y="643"/>
                    <a:pt x="43" y="640"/>
                  </a:cubicBezTo>
                  <a:cubicBezTo>
                    <a:pt x="40" y="629"/>
                    <a:pt x="29" y="621"/>
                    <a:pt x="16" y="619"/>
                  </a:cubicBezTo>
                  <a:cubicBezTo>
                    <a:pt x="21" y="621"/>
                    <a:pt x="26" y="623"/>
                    <a:pt x="30" y="626"/>
                  </a:cubicBezTo>
                  <a:cubicBezTo>
                    <a:pt x="25" y="631"/>
                    <a:pt x="17" y="633"/>
                    <a:pt x="8" y="633"/>
                  </a:cubicBezTo>
                  <a:cubicBezTo>
                    <a:pt x="8" y="634"/>
                    <a:pt x="8" y="634"/>
                    <a:pt x="8" y="634"/>
                  </a:cubicBezTo>
                  <a:cubicBezTo>
                    <a:pt x="17" y="634"/>
                    <a:pt x="25" y="632"/>
                    <a:pt x="31" y="627"/>
                  </a:cubicBezTo>
                  <a:cubicBezTo>
                    <a:pt x="35" y="630"/>
                    <a:pt x="38" y="634"/>
                    <a:pt x="39" y="638"/>
                  </a:cubicBezTo>
                  <a:cubicBezTo>
                    <a:pt x="35" y="636"/>
                    <a:pt x="21" y="636"/>
                    <a:pt x="10" y="642"/>
                  </a:cubicBezTo>
                  <a:cubicBezTo>
                    <a:pt x="10" y="644"/>
                    <a:pt x="10" y="644"/>
                    <a:pt x="10" y="644"/>
                  </a:cubicBezTo>
                  <a:cubicBezTo>
                    <a:pt x="28" y="637"/>
                    <a:pt x="41" y="641"/>
                    <a:pt x="52" y="650"/>
                  </a:cubicBezTo>
                  <a:cubicBezTo>
                    <a:pt x="45" y="655"/>
                    <a:pt x="34" y="656"/>
                    <a:pt x="21" y="652"/>
                  </a:cubicBezTo>
                  <a:cubicBezTo>
                    <a:pt x="33" y="658"/>
                    <a:pt x="46" y="658"/>
                    <a:pt x="55" y="651"/>
                  </a:cubicBezTo>
                  <a:cubicBezTo>
                    <a:pt x="99" y="663"/>
                    <a:pt x="116" y="648"/>
                    <a:pt x="129" y="642"/>
                  </a:cubicBezTo>
                  <a:cubicBezTo>
                    <a:pt x="135" y="646"/>
                    <a:pt x="139" y="652"/>
                    <a:pt x="143" y="659"/>
                  </a:cubicBezTo>
                  <a:cubicBezTo>
                    <a:pt x="100" y="665"/>
                    <a:pt x="56" y="667"/>
                    <a:pt x="15" y="669"/>
                  </a:cubicBezTo>
                  <a:cubicBezTo>
                    <a:pt x="16" y="670"/>
                    <a:pt x="16" y="670"/>
                    <a:pt x="16" y="670"/>
                  </a:cubicBezTo>
                  <a:cubicBezTo>
                    <a:pt x="70" y="671"/>
                    <a:pt x="129" y="667"/>
                    <a:pt x="184" y="657"/>
                  </a:cubicBezTo>
                  <a:cubicBezTo>
                    <a:pt x="174" y="675"/>
                    <a:pt x="169" y="678"/>
                    <a:pt x="135" y="699"/>
                  </a:cubicBezTo>
                  <a:cubicBezTo>
                    <a:pt x="119" y="694"/>
                    <a:pt x="105" y="693"/>
                    <a:pt x="91" y="694"/>
                  </a:cubicBezTo>
                  <a:cubicBezTo>
                    <a:pt x="73" y="673"/>
                    <a:pt x="41" y="678"/>
                    <a:pt x="20" y="687"/>
                  </a:cubicBezTo>
                  <a:cubicBezTo>
                    <a:pt x="20" y="689"/>
                    <a:pt x="20" y="689"/>
                    <a:pt x="20" y="689"/>
                  </a:cubicBezTo>
                  <a:cubicBezTo>
                    <a:pt x="41" y="682"/>
                    <a:pt x="71" y="677"/>
                    <a:pt x="87" y="695"/>
                  </a:cubicBezTo>
                  <a:cubicBezTo>
                    <a:pt x="75" y="697"/>
                    <a:pt x="65" y="701"/>
                    <a:pt x="55" y="706"/>
                  </a:cubicBezTo>
                  <a:cubicBezTo>
                    <a:pt x="47" y="701"/>
                    <a:pt x="36" y="700"/>
                    <a:pt x="25" y="703"/>
                  </a:cubicBezTo>
                  <a:cubicBezTo>
                    <a:pt x="25" y="705"/>
                    <a:pt x="25" y="705"/>
                    <a:pt x="25" y="705"/>
                  </a:cubicBezTo>
                  <a:cubicBezTo>
                    <a:pt x="35" y="703"/>
                    <a:pt x="44" y="705"/>
                    <a:pt x="51" y="709"/>
                  </a:cubicBezTo>
                  <a:cubicBezTo>
                    <a:pt x="44" y="713"/>
                    <a:pt x="38" y="719"/>
                    <a:pt x="32" y="724"/>
                  </a:cubicBezTo>
                  <a:cubicBezTo>
                    <a:pt x="32" y="726"/>
                    <a:pt x="33" y="728"/>
                    <a:pt x="34" y="729"/>
                  </a:cubicBezTo>
                  <a:cubicBezTo>
                    <a:pt x="42" y="721"/>
                    <a:pt x="53" y="714"/>
                    <a:pt x="64" y="709"/>
                  </a:cubicBezTo>
                  <a:cubicBezTo>
                    <a:pt x="66" y="723"/>
                    <a:pt x="58" y="741"/>
                    <a:pt x="45" y="757"/>
                  </a:cubicBezTo>
                  <a:cubicBezTo>
                    <a:pt x="46" y="760"/>
                    <a:pt x="46" y="760"/>
                    <a:pt x="46" y="760"/>
                  </a:cubicBezTo>
                  <a:cubicBezTo>
                    <a:pt x="61" y="744"/>
                    <a:pt x="72" y="723"/>
                    <a:pt x="70" y="707"/>
                  </a:cubicBezTo>
                  <a:cubicBezTo>
                    <a:pt x="87" y="700"/>
                    <a:pt x="106" y="698"/>
                    <a:pt x="127" y="704"/>
                  </a:cubicBezTo>
                  <a:cubicBezTo>
                    <a:pt x="102" y="720"/>
                    <a:pt x="74" y="739"/>
                    <a:pt x="50" y="769"/>
                  </a:cubicBezTo>
                  <a:cubicBezTo>
                    <a:pt x="51" y="771"/>
                    <a:pt x="51" y="771"/>
                    <a:pt x="51" y="771"/>
                  </a:cubicBezTo>
                  <a:cubicBezTo>
                    <a:pt x="70" y="749"/>
                    <a:pt x="92" y="734"/>
                    <a:pt x="113" y="721"/>
                  </a:cubicBezTo>
                  <a:cubicBezTo>
                    <a:pt x="117" y="731"/>
                    <a:pt x="114" y="741"/>
                    <a:pt x="109" y="751"/>
                  </a:cubicBezTo>
                  <a:cubicBezTo>
                    <a:pt x="90" y="754"/>
                    <a:pt x="71" y="770"/>
                    <a:pt x="60" y="789"/>
                  </a:cubicBezTo>
                  <a:cubicBezTo>
                    <a:pt x="61" y="791"/>
                    <a:pt x="61" y="791"/>
                    <a:pt x="61" y="791"/>
                  </a:cubicBezTo>
                  <a:cubicBezTo>
                    <a:pt x="74" y="771"/>
                    <a:pt x="90" y="758"/>
                    <a:pt x="106" y="755"/>
                  </a:cubicBezTo>
                  <a:cubicBezTo>
                    <a:pt x="93" y="774"/>
                    <a:pt x="76" y="787"/>
                    <a:pt x="72" y="810"/>
                  </a:cubicBezTo>
                  <a:cubicBezTo>
                    <a:pt x="72" y="812"/>
                    <a:pt x="73" y="813"/>
                    <a:pt x="74" y="814"/>
                  </a:cubicBezTo>
                  <a:cubicBezTo>
                    <a:pt x="88" y="771"/>
                    <a:pt x="127" y="752"/>
                    <a:pt x="117" y="719"/>
                  </a:cubicBezTo>
                  <a:cubicBezTo>
                    <a:pt x="125" y="714"/>
                    <a:pt x="134" y="709"/>
                    <a:pt x="143" y="704"/>
                  </a:cubicBezTo>
                  <a:cubicBezTo>
                    <a:pt x="148" y="721"/>
                    <a:pt x="143" y="742"/>
                    <a:pt x="127" y="764"/>
                  </a:cubicBezTo>
                  <a:cubicBezTo>
                    <a:pt x="145" y="746"/>
                    <a:pt x="153" y="721"/>
                    <a:pt x="148" y="701"/>
                  </a:cubicBezTo>
                  <a:cubicBezTo>
                    <a:pt x="180" y="682"/>
                    <a:pt x="190" y="675"/>
                    <a:pt x="197" y="655"/>
                  </a:cubicBezTo>
                  <a:cubicBezTo>
                    <a:pt x="235" y="647"/>
                    <a:pt x="270" y="636"/>
                    <a:pt x="299" y="622"/>
                  </a:cubicBezTo>
                  <a:cubicBezTo>
                    <a:pt x="299" y="632"/>
                    <a:pt x="295" y="640"/>
                    <a:pt x="288" y="646"/>
                  </a:cubicBezTo>
                  <a:cubicBezTo>
                    <a:pt x="261" y="648"/>
                    <a:pt x="228" y="656"/>
                    <a:pt x="205" y="677"/>
                  </a:cubicBezTo>
                  <a:cubicBezTo>
                    <a:pt x="232" y="659"/>
                    <a:pt x="258" y="654"/>
                    <a:pt x="282" y="651"/>
                  </a:cubicBezTo>
                  <a:cubicBezTo>
                    <a:pt x="266" y="661"/>
                    <a:pt x="243" y="666"/>
                    <a:pt x="231" y="678"/>
                  </a:cubicBezTo>
                  <a:cubicBezTo>
                    <a:pt x="228" y="681"/>
                    <a:pt x="226" y="684"/>
                    <a:pt x="224" y="687"/>
                  </a:cubicBezTo>
                  <a:cubicBezTo>
                    <a:pt x="204" y="687"/>
                    <a:pt x="184" y="701"/>
                    <a:pt x="172" y="722"/>
                  </a:cubicBezTo>
                  <a:cubicBezTo>
                    <a:pt x="188" y="702"/>
                    <a:pt x="205" y="692"/>
                    <a:pt x="222" y="692"/>
                  </a:cubicBezTo>
                  <a:cubicBezTo>
                    <a:pt x="213" y="714"/>
                    <a:pt x="215" y="743"/>
                    <a:pt x="159" y="747"/>
                  </a:cubicBezTo>
                  <a:cubicBezTo>
                    <a:pt x="195" y="745"/>
                    <a:pt x="209" y="736"/>
                    <a:pt x="216" y="724"/>
                  </a:cubicBezTo>
                  <a:cubicBezTo>
                    <a:pt x="218" y="732"/>
                    <a:pt x="218" y="740"/>
                    <a:pt x="216" y="749"/>
                  </a:cubicBezTo>
                  <a:cubicBezTo>
                    <a:pt x="196" y="747"/>
                    <a:pt x="174" y="760"/>
                    <a:pt x="161" y="780"/>
                  </a:cubicBezTo>
                  <a:cubicBezTo>
                    <a:pt x="179" y="760"/>
                    <a:pt x="197" y="750"/>
                    <a:pt x="215" y="752"/>
                  </a:cubicBezTo>
                  <a:cubicBezTo>
                    <a:pt x="212" y="760"/>
                    <a:pt x="208" y="769"/>
                    <a:pt x="202" y="778"/>
                  </a:cubicBezTo>
                  <a:cubicBezTo>
                    <a:pt x="219" y="760"/>
                    <a:pt x="226" y="736"/>
                    <a:pt x="220" y="717"/>
                  </a:cubicBezTo>
                  <a:cubicBezTo>
                    <a:pt x="225" y="705"/>
                    <a:pt x="227" y="692"/>
                    <a:pt x="237" y="683"/>
                  </a:cubicBezTo>
                  <a:cubicBezTo>
                    <a:pt x="243" y="677"/>
                    <a:pt x="251" y="673"/>
                    <a:pt x="260" y="669"/>
                  </a:cubicBezTo>
                  <a:cubicBezTo>
                    <a:pt x="268" y="691"/>
                    <a:pt x="263" y="717"/>
                    <a:pt x="242" y="745"/>
                  </a:cubicBezTo>
                  <a:cubicBezTo>
                    <a:pt x="265" y="723"/>
                    <a:pt x="275" y="692"/>
                    <a:pt x="267" y="667"/>
                  </a:cubicBezTo>
                  <a:cubicBezTo>
                    <a:pt x="280" y="661"/>
                    <a:pt x="293" y="655"/>
                    <a:pt x="301" y="644"/>
                  </a:cubicBezTo>
                  <a:cubicBezTo>
                    <a:pt x="307" y="665"/>
                    <a:pt x="301" y="689"/>
                    <a:pt x="282" y="715"/>
                  </a:cubicBezTo>
                  <a:cubicBezTo>
                    <a:pt x="305" y="692"/>
                    <a:pt x="315" y="661"/>
                    <a:pt x="306" y="636"/>
                  </a:cubicBezTo>
                  <a:cubicBezTo>
                    <a:pt x="308" y="631"/>
                    <a:pt x="310" y="623"/>
                    <a:pt x="310" y="616"/>
                  </a:cubicBezTo>
                  <a:cubicBezTo>
                    <a:pt x="311" y="615"/>
                    <a:pt x="312" y="615"/>
                    <a:pt x="313" y="614"/>
                  </a:cubicBezTo>
                  <a:cubicBezTo>
                    <a:pt x="330" y="604"/>
                    <a:pt x="350" y="587"/>
                    <a:pt x="378" y="588"/>
                  </a:cubicBezTo>
                  <a:cubicBezTo>
                    <a:pt x="423" y="593"/>
                    <a:pt x="458" y="607"/>
                    <a:pt x="458" y="665"/>
                  </a:cubicBezTo>
                  <a:cubicBezTo>
                    <a:pt x="458" y="997"/>
                    <a:pt x="458" y="997"/>
                    <a:pt x="458" y="997"/>
                  </a:cubicBezTo>
                  <a:cubicBezTo>
                    <a:pt x="479" y="997"/>
                    <a:pt x="479" y="997"/>
                    <a:pt x="479" y="997"/>
                  </a:cubicBezTo>
                  <a:cubicBezTo>
                    <a:pt x="526" y="997"/>
                    <a:pt x="526" y="997"/>
                    <a:pt x="526" y="997"/>
                  </a:cubicBezTo>
                  <a:cubicBezTo>
                    <a:pt x="533" y="997"/>
                    <a:pt x="533" y="997"/>
                    <a:pt x="533" y="997"/>
                  </a:cubicBezTo>
                  <a:cubicBezTo>
                    <a:pt x="602" y="997"/>
                    <a:pt x="602" y="997"/>
                    <a:pt x="602" y="997"/>
                  </a:cubicBezTo>
                  <a:cubicBezTo>
                    <a:pt x="605" y="997"/>
                    <a:pt x="605" y="997"/>
                    <a:pt x="605" y="997"/>
                  </a:cubicBezTo>
                  <a:cubicBezTo>
                    <a:pt x="609" y="997"/>
                    <a:pt x="609" y="997"/>
                    <a:pt x="609" y="997"/>
                  </a:cubicBezTo>
                  <a:cubicBezTo>
                    <a:pt x="626" y="997"/>
                    <a:pt x="626" y="997"/>
                    <a:pt x="626" y="997"/>
                  </a:cubicBezTo>
                  <a:cubicBezTo>
                    <a:pt x="626" y="665"/>
                    <a:pt x="626" y="665"/>
                    <a:pt x="626" y="665"/>
                  </a:cubicBezTo>
                  <a:cubicBezTo>
                    <a:pt x="626" y="653"/>
                    <a:pt x="635" y="645"/>
                    <a:pt x="647" y="636"/>
                  </a:cubicBezTo>
                  <a:cubicBezTo>
                    <a:pt x="684" y="666"/>
                    <a:pt x="776" y="652"/>
                    <a:pt x="798" y="640"/>
                  </a:cubicBezTo>
                  <a:cubicBezTo>
                    <a:pt x="771" y="650"/>
                    <a:pt x="691" y="658"/>
                    <a:pt x="654" y="631"/>
                  </a:cubicBezTo>
                  <a:cubicBezTo>
                    <a:pt x="672" y="619"/>
                    <a:pt x="694" y="616"/>
                    <a:pt x="708" y="614"/>
                  </a:cubicBezTo>
                  <a:cubicBezTo>
                    <a:pt x="724" y="623"/>
                    <a:pt x="769" y="630"/>
                    <a:pt x="792" y="617"/>
                  </a:cubicBezTo>
                  <a:cubicBezTo>
                    <a:pt x="752" y="623"/>
                    <a:pt x="751" y="618"/>
                    <a:pt x="743" y="619"/>
                  </a:cubicBezTo>
                  <a:cubicBezTo>
                    <a:pt x="743" y="605"/>
                    <a:pt x="750" y="590"/>
                    <a:pt x="769" y="580"/>
                  </a:cubicBezTo>
                  <a:cubicBezTo>
                    <a:pt x="750" y="587"/>
                    <a:pt x="739" y="602"/>
                    <a:pt x="739" y="618"/>
                  </a:cubicBezTo>
                  <a:cubicBezTo>
                    <a:pt x="731" y="618"/>
                    <a:pt x="721" y="615"/>
                    <a:pt x="714" y="612"/>
                  </a:cubicBezTo>
                  <a:cubicBezTo>
                    <a:pt x="725" y="609"/>
                    <a:pt x="749" y="584"/>
                    <a:pt x="748" y="556"/>
                  </a:cubicBezTo>
                  <a:cubicBezTo>
                    <a:pt x="737" y="597"/>
                    <a:pt x="715" y="610"/>
                    <a:pt x="686" y="611"/>
                  </a:cubicBezTo>
                  <a:cubicBezTo>
                    <a:pt x="688" y="598"/>
                    <a:pt x="683" y="583"/>
                    <a:pt x="731" y="554"/>
                  </a:cubicBezTo>
                  <a:cubicBezTo>
                    <a:pt x="681" y="574"/>
                    <a:pt x="681" y="597"/>
                    <a:pt x="679" y="612"/>
                  </a:cubicBezTo>
                  <a:cubicBezTo>
                    <a:pt x="652" y="620"/>
                    <a:pt x="637" y="629"/>
                    <a:pt x="627" y="639"/>
                  </a:cubicBezTo>
                  <a:cubicBezTo>
                    <a:pt x="636" y="578"/>
                    <a:pt x="689" y="546"/>
                    <a:pt x="756" y="546"/>
                  </a:cubicBezTo>
                  <a:cubicBezTo>
                    <a:pt x="792" y="553"/>
                    <a:pt x="777" y="595"/>
                    <a:pt x="817" y="605"/>
                  </a:cubicBezTo>
                  <a:cubicBezTo>
                    <a:pt x="954" y="641"/>
                    <a:pt x="916" y="764"/>
                    <a:pt x="1007" y="820"/>
                  </a:cubicBezTo>
                  <a:cubicBezTo>
                    <a:pt x="1008" y="819"/>
                    <a:pt x="1008" y="818"/>
                    <a:pt x="1009" y="817"/>
                  </a:cubicBezTo>
                  <a:cubicBezTo>
                    <a:pt x="974" y="795"/>
                    <a:pt x="958" y="762"/>
                    <a:pt x="944" y="727"/>
                  </a:cubicBezTo>
                  <a:cubicBezTo>
                    <a:pt x="957" y="726"/>
                    <a:pt x="961" y="723"/>
                    <a:pt x="973" y="725"/>
                  </a:cubicBezTo>
                  <a:cubicBezTo>
                    <a:pt x="970" y="752"/>
                    <a:pt x="995" y="784"/>
                    <a:pt x="1017" y="803"/>
                  </a:cubicBezTo>
                  <a:cubicBezTo>
                    <a:pt x="1017" y="802"/>
                    <a:pt x="1018" y="801"/>
                    <a:pt x="1018" y="800"/>
                  </a:cubicBezTo>
                  <a:cubicBezTo>
                    <a:pt x="999" y="781"/>
                    <a:pt x="978" y="753"/>
                    <a:pt x="980" y="727"/>
                  </a:cubicBezTo>
                  <a:cubicBezTo>
                    <a:pt x="997" y="730"/>
                    <a:pt x="1010" y="742"/>
                    <a:pt x="1018" y="749"/>
                  </a:cubicBezTo>
                  <a:cubicBezTo>
                    <a:pt x="1019" y="756"/>
                    <a:pt x="1023" y="768"/>
                    <a:pt x="1030" y="778"/>
                  </a:cubicBezTo>
                  <a:cubicBezTo>
                    <a:pt x="1031" y="775"/>
                    <a:pt x="1033" y="772"/>
                    <a:pt x="1034" y="769"/>
                  </a:cubicBezTo>
                  <a:cubicBezTo>
                    <a:pt x="1033" y="770"/>
                    <a:pt x="1032" y="770"/>
                    <a:pt x="1031" y="771"/>
                  </a:cubicBezTo>
                  <a:cubicBezTo>
                    <a:pt x="1026" y="766"/>
                    <a:pt x="1024" y="758"/>
                    <a:pt x="1023" y="752"/>
                  </a:cubicBezTo>
                  <a:cubicBezTo>
                    <a:pt x="1026" y="754"/>
                    <a:pt x="1032" y="755"/>
                    <a:pt x="1040" y="755"/>
                  </a:cubicBezTo>
                  <a:cubicBezTo>
                    <a:pt x="1041" y="754"/>
                    <a:pt x="1041" y="752"/>
                    <a:pt x="1042" y="750"/>
                  </a:cubicBezTo>
                  <a:cubicBezTo>
                    <a:pt x="1029" y="750"/>
                    <a:pt x="1018" y="744"/>
                    <a:pt x="1010" y="734"/>
                  </a:cubicBezTo>
                  <a:cubicBezTo>
                    <a:pt x="1017" y="730"/>
                    <a:pt x="1031" y="726"/>
                    <a:pt x="1051" y="727"/>
                  </a:cubicBezTo>
                  <a:cubicBezTo>
                    <a:pt x="1052" y="725"/>
                    <a:pt x="1052" y="724"/>
                    <a:pt x="1053" y="723"/>
                  </a:cubicBezTo>
                  <a:cubicBezTo>
                    <a:pt x="1031" y="721"/>
                    <a:pt x="1014" y="726"/>
                    <a:pt x="1006" y="731"/>
                  </a:cubicBezTo>
                  <a:cubicBezTo>
                    <a:pt x="975" y="712"/>
                    <a:pt x="959" y="717"/>
                    <a:pt x="941" y="720"/>
                  </a:cubicBezTo>
                  <a:cubicBezTo>
                    <a:pt x="928" y="687"/>
                    <a:pt x="916" y="653"/>
                    <a:pt x="890" y="627"/>
                  </a:cubicBezTo>
                  <a:cubicBezTo>
                    <a:pt x="900" y="624"/>
                    <a:pt x="909" y="624"/>
                    <a:pt x="918" y="627"/>
                  </a:cubicBezTo>
                  <a:cubicBezTo>
                    <a:pt x="921" y="644"/>
                    <a:pt x="935" y="680"/>
                    <a:pt x="965" y="683"/>
                  </a:cubicBezTo>
                  <a:cubicBezTo>
                    <a:pt x="985" y="685"/>
                    <a:pt x="979" y="714"/>
                    <a:pt x="1013" y="710"/>
                  </a:cubicBezTo>
                  <a:cubicBezTo>
                    <a:pt x="977" y="706"/>
                    <a:pt x="992" y="681"/>
                    <a:pt x="963" y="676"/>
                  </a:cubicBezTo>
                  <a:cubicBezTo>
                    <a:pt x="937" y="671"/>
                    <a:pt x="930" y="644"/>
                    <a:pt x="927" y="631"/>
                  </a:cubicBezTo>
                  <a:cubicBezTo>
                    <a:pt x="948" y="641"/>
                    <a:pt x="965" y="662"/>
                    <a:pt x="986" y="668"/>
                  </a:cubicBezTo>
                  <a:cubicBezTo>
                    <a:pt x="990" y="670"/>
                    <a:pt x="994" y="670"/>
                    <a:pt x="998" y="670"/>
                  </a:cubicBezTo>
                  <a:cubicBezTo>
                    <a:pt x="1006" y="684"/>
                    <a:pt x="1031" y="699"/>
                    <a:pt x="1058" y="707"/>
                  </a:cubicBezTo>
                  <a:cubicBezTo>
                    <a:pt x="1058" y="706"/>
                    <a:pt x="1059" y="704"/>
                    <a:pt x="1059" y="703"/>
                  </a:cubicBezTo>
                  <a:cubicBezTo>
                    <a:pt x="1035" y="694"/>
                    <a:pt x="1012" y="681"/>
                    <a:pt x="1006" y="670"/>
                  </a:cubicBezTo>
                  <a:cubicBezTo>
                    <a:pt x="1026" y="667"/>
                    <a:pt x="1045" y="657"/>
                    <a:pt x="1068" y="671"/>
                  </a:cubicBezTo>
                  <a:cubicBezTo>
                    <a:pt x="1068" y="670"/>
                    <a:pt x="1069" y="669"/>
                    <a:pt x="1069" y="668"/>
                  </a:cubicBezTo>
                  <a:cubicBezTo>
                    <a:pt x="1058" y="660"/>
                    <a:pt x="1048" y="657"/>
                    <a:pt x="1039" y="657"/>
                  </a:cubicBezTo>
                  <a:cubicBezTo>
                    <a:pt x="1045" y="650"/>
                    <a:pt x="1051" y="647"/>
                    <a:pt x="1058" y="643"/>
                  </a:cubicBezTo>
                  <a:cubicBezTo>
                    <a:pt x="1061" y="650"/>
                    <a:pt x="1065" y="656"/>
                    <a:pt x="1071" y="661"/>
                  </a:cubicBezTo>
                  <a:cubicBezTo>
                    <a:pt x="1071" y="660"/>
                    <a:pt x="1071" y="658"/>
                    <a:pt x="1071" y="657"/>
                  </a:cubicBezTo>
                  <a:cubicBezTo>
                    <a:pt x="1067" y="652"/>
                    <a:pt x="1064" y="647"/>
                    <a:pt x="1062" y="642"/>
                  </a:cubicBezTo>
                  <a:cubicBezTo>
                    <a:pt x="1066" y="641"/>
                    <a:pt x="1070" y="640"/>
                    <a:pt x="1075" y="640"/>
                  </a:cubicBezTo>
                  <a:cubicBezTo>
                    <a:pt x="1075" y="639"/>
                    <a:pt x="1075" y="639"/>
                    <a:pt x="1075" y="638"/>
                  </a:cubicBezTo>
                  <a:cubicBezTo>
                    <a:pt x="1058" y="637"/>
                    <a:pt x="1045" y="644"/>
                    <a:pt x="1032" y="657"/>
                  </a:cubicBezTo>
                  <a:cubicBezTo>
                    <a:pt x="1017" y="659"/>
                    <a:pt x="1003" y="664"/>
                    <a:pt x="987" y="659"/>
                  </a:cubicBezTo>
                  <a:cubicBezTo>
                    <a:pt x="977" y="657"/>
                    <a:pt x="968" y="650"/>
                    <a:pt x="959" y="643"/>
                  </a:cubicBezTo>
                  <a:cubicBezTo>
                    <a:pt x="994" y="611"/>
                    <a:pt x="1040" y="611"/>
                    <a:pt x="1079" y="615"/>
                  </a:cubicBezTo>
                  <a:cubicBezTo>
                    <a:pt x="1079" y="613"/>
                    <a:pt x="1079" y="613"/>
                    <a:pt x="1079" y="613"/>
                  </a:cubicBezTo>
                  <a:cubicBezTo>
                    <a:pt x="1043" y="606"/>
                    <a:pt x="993" y="603"/>
                    <a:pt x="952" y="637"/>
                  </a:cubicBezTo>
                  <a:cubicBezTo>
                    <a:pt x="913" y="606"/>
                    <a:pt x="898" y="613"/>
                    <a:pt x="881" y="619"/>
                  </a:cubicBezTo>
                  <a:cubicBezTo>
                    <a:pt x="867" y="608"/>
                    <a:pt x="856" y="602"/>
                    <a:pt x="834" y="596"/>
                  </a:cubicBezTo>
                  <a:cubicBezTo>
                    <a:pt x="801" y="588"/>
                    <a:pt x="795" y="563"/>
                    <a:pt x="804" y="551"/>
                  </a:cubicBezTo>
                  <a:cubicBezTo>
                    <a:pt x="825" y="554"/>
                    <a:pt x="842" y="553"/>
                    <a:pt x="858" y="550"/>
                  </a:cubicBezTo>
                  <a:cubicBezTo>
                    <a:pt x="872" y="562"/>
                    <a:pt x="882" y="575"/>
                    <a:pt x="931" y="563"/>
                  </a:cubicBezTo>
                  <a:cubicBezTo>
                    <a:pt x="957" y="618"/>
                    <a:pt x="968" y="577"/>
                    <a:pt x="1011" y="603"/>
                  </a:cubicBezTo>
                  <a:cubicBezTo>
                    <a:pt x="971" y="569"/>
                    <a:pt x="960" y="611"/>
                    <a:pt x="939" y="561"/>
                  </a:cubicBezTo>
                  <a:cubicBezTo>
                    <a:pt x="951" y="558"/>
                    <a:pt x="962" y="556"/>
                    <a:pt x="972" y="558"/>
                  </a:cubicBezTo>
                  <a:cubicBezTo>
                    <a:pt x="988" y="560"/>
                    <a:pt x="999" y="571"/>
                    <a:pt x="1012" y="579"/>
                  </a:cubicBezTo>
                  <a:cubicBezTo>
                    <a:pt x="1026" y="612"/>
                    <a:pt x="1055" y="598"/>
                    <a:pt x="1081" y="596"/>
                  </a:cubicBezTo>
                  <a:cubicBezTo>
                    <a:pt x="1081" y="595"/>
                    <a:pt x="1081" y="594"/>
                    <a:pt x="1081" y="593"/>
                  </a:cubicBezTo>
                  <a:cubicBezTo>
                    <a:pt x="1062" y="593"/>
                    <a:pt x="1028" y="602"/>
                    <a:pt x="1021" y="582"/>
                  </a:cubicBezTo>
                  <a:cubicBezTo>
                    <a:pt x="1035" y="586"/>
                    <a:pt x="1062" y="588"/>
                    <a:pt x="1083" y="573"/>
                  </a:cubicBezTo>
                  <a:cubicBezTo>
                    <a:pt x="1083" y="572"/>
                    <a:pt x="1083" y="571"/>
                    <a:pt x="1083" y="569"/>
                  </a:cubicBezTo>
                  <a:cubicBezTo>
                    <a:pt x="1034" y="594"/>
                    <a:pt x="1016" y="570"/>
                    <a:pt x="993" y="556"/>
                  </a:cubicBezTo>
                  <a:cubicBezTo>
                    <a:pt x="1008" y="545"/>
                    <a:pt x="1053" y="546"/>
                    <a:pt x="1084" y="552"/>
                  </a:cubicBezTo>
                  <a:close/>
                  <a:moveTo>
                    <a:pt x="531" y="204"/>
                  </a:moveTo>
                  <a:cubicBezTo>
                    <a:pt x="555" y="256"/>
                    <a:pt x="553" y="300"/>
                    <a:pt x="547" y="340"/>
                  </a:cubicBezTo>
                  <a:cubicBezTo>
                    <a:pt x="537" y="336"/>
                    <a:pt x="531" y="327"/>
                    <a:pt x="527" y="317"/>
                  </a:cubicBezTo>
                  <a:cubicBezTo>
                    <a:pt x="538" y="298"/>
                    <a:pt x="536" y="265"/>
                    <a:pt x="523" y="243"/>
                  </a:cubicBezTo>
                  <a:cubicBezTo>
                    <a:pt x="534" y="269"/>
                    <a:pt x="535" y="296"/>
                    <a:pt x="525" y="312"/>
                  </a:cubicBezTo>
                  <a:cubicBezTo>
                    <a:pt x="519" y="295"/>
                    <a:pt x="514" y="274"/>
                    <a:pt x="501" y="256"/>
                  </a:cubicBezTo>
                  <a:cubicBezTo>
                    <a:pt x="502" y="244"/>
                    <a:pt x="504" y="233"/>
                    <a:pt x="505" y="221"/>
                  </a:cubicBezTo>
                  <a:cubicBezTo>
                    <a:pt x="515" y="216"/>
                    <a:pt x="523" y="211"/>
                    <a:pt x="531" y="204"/>
                  </a:cubicBezTo>
                  <a:close/>
                  <a:moveTo>
                    <a:pt x="500" y="259"/>
                  </a:moveTo>
                  <a:cubicBezTo>
                    <a:pt x="523" y="296"/>
                    <a:pt x="515" y="335"/>
                    <a:pt x="546" y="347"/>
                  </a:cubicBezTo>
                  <a:cubicBezTo>
                    <a:pt x="544" y="358"/>
                    <a:pt x="543" y="363"/>
                    <a:pt x="541" y="373"/>
                  </a:cubicBezTo>
                  <a:cubicBezTo>
                    <a:pt x="524" y="366"/>
                    <a:pt x="512" y="349"/>
                    <a:pt x="505" y="322"/>
                  </a:cubicBezTo>
                  <a:cubicBezTo>
                    <a:pt x="507" y="348"/>
                    <a:pt x="521" y="370"/>
                    <a:pt x="540" y="379"/>
                  </a:cubicBezTo>
                  <a:cubicBezTo>
                    <a:pt x="537" y="395"/>
                    <a:pt x="535" y="410"/>
                    <a:pt x="536" y="425"/>
                  </a:cubicBezTo>
                  <a:cubicBezTo>
                    <a:pt x="518" y="404"/>
                    <a:pt x="502" y="388"/>
                    <a:pt x="497" y="362"/>
                  </a:cubicBezTo>
                  <a:cubicBezTo>
                    <a:pt x="490" y="332"/>
                    <a:pt x="495" y="296"/>
                    <a:pt x="500" y="259"/>
                  </a:cubicBezTo>
                  <a:close/>
                  <a:moveTo>
                    <a:pt x="254" y="633"/>
                  </a:moveTo>
                  <a:cubicBezTo>
                    <a:pt x="251" y="629"/>
                    <a:pt x="248" y="626"/>
                    <a:pt x="245" y="623"/>
                  </a:cubicBezTo>
                  <a:cubicBezTo>
                    <a:pt x="247" y="619"/>
                    <a:pt x="248" y="615"/>
                    <a:pt x="248" y="611"/>
                  </a:cubicBezTo>
                  <a:cubicBezTo>
                    <a:pt x="261" y="610"/>
                    <a:pt x="297" y="600"/>
                    <a:pt x="311" y="582"/>
                  </a:cubicBezTo>
                  <a:cubicBezTo>
                    <a:pt x="318" y="582"/>
                    <a:pt x="325" y="583"/>
                    <a:pt x="332" y="584"/>
                  </a:cubicBezTo>
                  <a:cubicBezTo>
                    <a:pt x="313" y="605"/>
                    <a:pt x="286" y="621"/>
                    <a:pt x="254" y="633"/>
                  </a:cubicBezTo>
                  <a:close/>
                  <a:moveTo>
                    <a:pt x="444" y="462"/>
                  </a:moveTo>
                  <a:cubicBezTo>
                    <a:pt x="445" y="458"/>
                    <a:pt x="445" y="455"/>
                    <a:pt x="446" y="451"/>
                  </a:cubicBezTo>
                  <a:cubicBezTo>
                    <a:pt x="509" y="475"/>
                    <a:pt x="528" y="554"/>
                    <a:pt x="526" y="664"/>
                  </a:cubicBezTo>
                  <a:cubicBezTo>
                    <a:pt x="526" y="664"/>
                    <a:pt x="526" y="664"/>
                    <a:pt x="526" y="664"/>
                  </a:cubicBezTo>
                  <a:cubicBezTo>
                    <a:pt x="526" y="664"/>
                    <a:pt x="526" y="664"/>
                    <a:pt x="526" y="664"/>
                  </a:cubicBezTo>
                  <a:cubicBezTo>
                    <a:pt x="524" y="611"/>
                    <a:pt x="510" y="578"/>
                    <a:pt x="495" y="555"/>
                  </a:cubicBezTo>
                  <a:cubicBezTo>
                    <a:pt x="505" y="533"/>
                    <a:pt x="492" y="499"/>
                    <a:pt x="485" y="485"/>
                  </a:cubicBezTo>
                  <a:cubicBezTo>
                    <a:pt x="488" y="497"/>
                    <a:pt x="493" y="516"/>
                    <a:pt x="494" y="524"/>
                  </a:cubicBezTo>
                  <a:cubicBezTo>
                    <a:pt x="465" y="512"/>
                    <a:pt x="476" y="476"/>
                    <a:pt x="453" y="468"/>
                  </a:cubicBezTo>
                  <a:cubicBezTo>
                    <a:pt x="477" y="488"/>
                    <a:pt x="459" y="516"/>
                    <a:pt x="494" y="528"/>
                  </a:cubicBezTo>
                  <a:cubicBezTo>
                    <a:pt x="494" y="537"/>
                    <a:pt x="493" y="543"/>
                    <a:pt x="491" y="549"/>
                  </a:cubicBezTo>
                  <a:cubicBezTo>
                    <a:pt x="466" y="515"/>
                    <a:pt x="439" y="501"/>
                    <a:pt x="444" y="46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a typeface="微软雅黑" panose="020B0503020204020204" pitchFamily="34" charset="-122"/>
              </a:endParaRPr>
            </a:p>
          </p:txBody>
        </p:sp>
      </p:grpSp>
      <p:sp>
        <p:nvSpPr>
          <p:cNvPr id="9" name="淘宝网Chenying0907出品 24">
            <a:extLst>
              <a:ext uri="{FF2B5EF4-FFF2-40B4-BE49-F238E27FC236}">
                <a16:creationId xmlns:a16="http://schemas.microsoft.com/office/drawing/2014/main" xmlns="" id="{3C271C96-4E48-47A8-A5C6-4FDFA4F26BD4}"/>
              </a:ext>
            </a:extLst>
          </p:cNvPr>
          <p:cNvSpPr txBox="1">
            <a:spLocks noChangeArrowheads="1"/>
          </p:cNvSpPr>
          <p:nvPr/>
        </p:nvSpPr>
        <p:spPr bwMode="auto">
          <a:xfrm>
            <a:off x="3559090" y="3481799"/>
            <a:ext cx="724878" cy="21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en-US" altLang="zh-CN" sz="8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YOUR TITLE HERE</a:t>
            </a:r>
            <a:endParaRPr lang="zh-CN" altLang="en-US" sz="8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0" name="淘宝网Chenying0907出品 25">
            <a:extLst>
              <a:ext uri="{FF2B5EF4-FFF2-40B4-BE49-F238E27FC236}">
                <a16:creationId xmlns:a16="http://schemas.microsoft.com/office/drawing/2014/main" xmlns="" id="{89ADF63A-15B8-49C9-9067-9AB95EDA39C7}"/>
              </a:ext>
            </a:extLst>
          </p:cNvPr>
          <p:cNvSpPr txBox="1">
            <a:spLocks noChangeArrowheads="1"/>
          </p:cNvSpPr>
          <p:nvPr/>
        </p:nvSpPr>
        <p:spPr bwMode="auto">
          <a:xfrm>
            <a:off x="4655947" y="3758109"/>
            <a:ext cx="925253" cy="26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en-US" altLang="zh-CN" sz="11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YOUR TITLE HERE</a:t>
            </a:r>
            <a:endParaRPr lang="zh-CN" altLang="en-US" sz="11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nvGrpSpPr>
          <p:cNvPr id="11" name="淘宝网Chenying0907出品 26">
            <a:extLst>
              <a:ext uri="{FF2B5EF4-FFF2-40B4-BE49-F238E27FC236}">
                <a16:creationId xmlns:a16="http://schemas.microsoft.com/office/drawing/2014/main" xmlns="" id="{81A5CF5A-BDCC-4CB2-B615-321182E746C6}"/>
              </a:ext>
            </a:extLst>
          </p:cNvPr>
          <p:cNvGrpSpPr>
            <a:grpSpLocks/>
          </p:cNvGrpSpPr>
          <p:nvPr/>
        </p:nvGrpSpPr>
        <p:grpSpPr bwMode="auto">
          <a:xfrm>
            <a:off x="6624228" y="1868849"/>
            <a:ext cx="1812937" cy="541338"/>
            <a:chOff x="3638765" y="2788147"/>
            <a:chExt cx="1280045" cy="540374"/>
          </a:xfrm>
        </p:grpSpPr>
        <p:sp>
          <p:nvSpPr>
            <p:cNvPr id="12" name="淘宝网Chenying0907出品 27">
              <a:extLst>
                <a:ext uri="{FF2B5EF4-FFF2-40B4-BE49-F238E27FC236}">
                  <a16:creationId xmlns:a16="http://schemas.microsoft.com/office/drawing/2014/main" xmlns="" id="{DC62CDA0-3104-4DD2-9F0C-0DE9823F35EE}"/>
                </a:ext>
              </a:extLst>
            </p:cNvPr>
            <p:cNvSpPr txBox="1">
              <a:spLocks noChangeArrowheads="1"/>
            </p:cNvSpPr>
            <p:nvPr/>
          </p:nvSpPr>
          <p:spPr bwMode="auto">
            <a:xfrm>
              <a:off x="3638765" y="2788147"/>
              <a:ext cx="782313" cy="27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sp>
          <p:nvSpPr>
            <p:cNvPr id="13" name="淘宝网Chenying0907出品 66">
              <a:extLst>
                <a:ext uri="{FF2B5EF4-FFF2-40B4-BE49-F238E27FC236}">
                  <a16:creationId xmlns:a16="http://schemas.microsoft.com/office/drawing/2014/main" xmlns="" id="{BBE93940-E285-4E5A-A28F-56E4B52EBE34}"/>
                </a:ext>
              </a:extLst>
            </p:cNvPr>
            <p:cNvSpPr txBox="1">
              <a:spLocks noChangeArrowheads="1"/>
            </p:cNvSpPr>
            <p:nvPr/>
          </p:nvSpPr>
          <p:spPr bwMode="auto">
            <a:xfrm>
              <a:off x="3667860" y="3005931"/>
              <a:ext cx="1250950" cy="32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9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淘宝网Chenying0907出品 29">
            <a:extLst>
              <a:ext uri="{FF2B5EF4-FFF2-40B4-BE49-F238E27FC236}">
                <a16:creationId xmlns:a16="http://schemas.microsoft.com/office/drawing/2014/main" xmlns="" id="{9FF84B44-63F4-4B82-B0A2-7B9AEB47949E}"/>
              </a:ext>
            </a:extLst>
          </p:cNvPr>
          <p:cNvGrpSpPr>
            <a:grpSpLocks/>
          </p:cNvGrpSpPr>
          <p:nvPr/>
        </p:nvGrpSpPr>
        <p:grpSpPr bwMode="auto">
          <a:xfrm>
            <a:off x="6731448" y="2963404"/>
            <a:ext cx="1812937" cy="541338"/>
            <a:chOff x="3638765" y="2788147"/>
            <a:chExt cx="1280045" cy="540374"/>
          </a:xfrm>
        </p:grpSpPr>
        <p:sp>
          <p:nvSpPr>
            <p:cNvPr id="15" name="淘宝网Chenying0907出品 30">
              <a:extLst>
                <a:ext uri="{FF2B5EF4-FFF2-40B4-BE49-F238E27FC236}">
                  <a16:creationId xmlns:a16="http://schemas.microsoft.com/office/drawing/2014/main" xmlns="" id="{A8FF7C4D-BCD0-4EA4-9FD5-0FAE227D21DA}"/>
                </a:ext>
              </a:extLst>
            </p:cNvPr>
            <p:cNvSpPr txBox="1">
              <a:spLocks noChangeArrowheads="1"/>
            </p:cNvSpPr>
            <p:nvPr/>
          </p:nvSpPr>
          <p:spPr bwMode="auto">
            <a:xfrm>
              <a:off x="3638765" y="2788147"/>
              <a:ext cx="782313" cy="27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sp>
          <p:nvSpPr>
            <p:cNvPr id="16" name="淘宝网Chenying0907出品 66">
              <a:extLst>
                <a:ext uri="{FF2B5EF4-FFF2-40B4-BE49-F238E27FC236}">
                  <a16:creationId xmlns:a16="http://schemas.microsoft.com/office/drawing/2014/main" xmlns="" id="{9FEF86CF-4D0E-4111-BD7D-7087723F02F1}"/>
                </a:ext>
              </a:extLst>
            </p:cNvPr>
            <p:cNvSpPr txBox="1">
              <a:spLocks noChangeArrowheads="1"/>
            </p:cNvSpPr>
            <p:nvPr/>
          </p:nvSpPr>
          <p:spPr bwMode="auto">
            <a:xfrm>
              <a:off x="3667860" y="3005931"/>
              <a:ext cx="1250950" cy="32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9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7" name="淘宝网Chenying0907出品 32">
            <a:extLst>
              <a:ext uri="{FF2B5EF4-FFF2-40B4-BE49-F238E27FC236}">
                <a16:creationId xmlns:a16="http://schemas.microsoft.com/office/drawing/2014/main" xmlns="" id="{32FAC45E-7350-4449-95CF-0AACBC8C7606}"/>
              </a:ext>
            </a:extLst>
          </p:cNvPr>
          <p:cNvSpPr txBox="1">
            <a:spLocks noChangeArrowheads="1"/>
          </p:cNvSpPr>
          <p:nvPr/>
        </p:nvSpPr>
        <p:spPr bwMode="auto">
          <a:xfrm>
            <a:off x="3060920" y="4012704"/>
            <a:ext cx="990977" cy="27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en-US" altLang="zh-CN" sz="12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YOUR TITLE HERE</a:t>
            </a:r>
            <a:endParaRPr lang="zh-CN" altLang="en-US" sz="12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淘宝网Chenying0907出品 33">
            <a:extLst>
              <a:ext uri="{FF2B5EF4-FFF2-40B4-BE49-F238E27FC236}">
                <a16:creationId xmlns:a16="http://schemas.microsoft.com/office/drawing/2014/main" xmlns="" id="{2AEA5F51-A0E6-4C84-B5AA-4DF31A2A20AC}"/>
              </a:ext>
            </a:extLst>
          </p:cNvPr>
          <p:cNvSpPr txBox="1">
            <a:spLocks noChangeArrowheads="1"/>
          </p:cNvSpPr>
          <p:nvPr/>
        </p:nvSpPr>
        <p:spPr bwMode="auto">
          <a:xfrm>
            <a:off x="4708266" y="3234073"/>
            <a:ext cx="583814" cy="1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en-US" altLang="zh-CN" sz="6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YOUR TITLE HERE</a:t>
            </a:r>
            <a:endParaRPr lang="zh-CN" altLang="en-US" sz="600"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nvGrpSpPr>
          <p:cNvPr id="19" name="淘宝网Chenying0907出品 34">
            <a:extLst>
              <a:ext uri="{FF2B5EF4-FFF2-40B4-BE49-F238E27FC236}">
                <a16:creationId xmlns:a16="http://schemas.microsoft.com/office/drawing/2014/main" xmlns="" id="{A5E53771-0284-436D-9D79-AED8054E73CA}"/>
              </a:ext>
            </a:extLst>
          </p:cNvPr>
          <p:cNvGrpSpPr>
            <a:grpSpLocks/>
          </p:cNvGrpSpPr>
          <p:nvPr/>
        </p:nvGrpSpPr>
        <p:grpSpPr bwMode="auto">
          <a:xfrm>
            <a:off x="833708" y="1759763"/>
            <a:ext cx="1771730" cy="541338"/>
            <a:chOff x="3448785" y="2788147"/>
            <a:chExt cx="1250950" cy="540374"/>
          </a:xfrm>
        </p:grpSpPr>
        <p:sp>
          <p:nvSpPr>
            <p:cNvPr id="20" name="淘宝网Chenying0907出品 35">
              <a:extLst>
                <a:ext uri="{FF2B5EF4-FFF2-40B4-BE49-F238E27FC236}">
                  <a16:creationId xmlns:a16="http://schemas.microsoft.com/office/drawing/2014/main" xmlns="" id="{F8707B21-2259-4405-A8A9-EB3BDA208D0B}"/>
                </a:ext>
              </a:extLst>
            </p:cNvPr>
            <p:cNvSpPr txBox="1">
              <a:spLocks noChangeArrowheads="1"/>
            </p:cNvSpPr>
            <p:nvPr/>
          </p:nvSpPr>
          <p:spPr bwMode="auto">
            <a:xfrm>
              <a:off x="3638765" y="2788147"/>
              <a:ext cx="782313" cy="27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sp>
          <p:nvSpPr>
            <p:cNvPr id="21" name="淘宝网Chenying0907出品 66">
              <a:extLst>
                <a:ext uri="{FF2B5EF4-FFF2-40B4-BE49-F238E27FC236}">
                  <a16:creationId xmlns:a16="http://schemas.microsoft.com/office/drawing/2014/main" xmlns="" id="{506E2E3C-A49A-4F71-A88E-51C32E1C7629}"/>
                </a:ext>
              </a:extLst>
            </p:cNvPr>
            <p:cNvSpPr txBox="1">
              <a:spLocks noChangeArrowheads="1"/>
            </p:cNvSpPr>
            <p:nvPr/>
          </p:nvSpPr>
          <p:spPr bwMode="auto">
            <a:xfrm>
              <a:off x="3448785" y="3005931"/>
              <a:ext cx="1250950" cy="32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eaLnBrk="1" hangingPunct="1">
                <a:lnSpc>
                  <a:spcPts val="9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淘宝网Chenying0907出品 23">
            <a:extLst>
              <a:ext uri="{FF2B5EF4-FFF2-40B4-BE49-F238E27FC236}">
                <a16:creationId xmlns:a16="http://schemas.microsoft.com/office/drawing/2014/main" xmlns="" id="{2547DD96-E0D7-46E9-A105-7AA93B653072}"/>
              </a:ext>
            </a:extLst>
          </p:cNvPr>
          <p:cNvGrpSpPr/>
          <p:nvPr/>
        </p:nvGrpSpPr>
        <p:grpSpPr>
          <a:xfrm>
            <a:off x="2686262" y="1866641"/>
            <a:ext cx="335280" cy="336429"/>
            <a:chOff x="3667125" y="1257300"/>
            <a:chExt cx="335280" cy="336325"/>
          </a:xfrm>
        </p:grpSpPr>
        <p:sp>
          <p:nvSpPr>
            <p:cNvPr id="23" name="淘宝网Chenying0907出品 58">
              <a:extLst>
                <a:ext uri="{FF2B5EF4-FFF2-40B4-BE49-F238E27FC236}">
                  <a16:creationId xmlns:a16="http://schemas.microsoft.com/office/drawing/2014/main" xmlns="" id="{9E04ED82-C1CF-4FF4-88AF-A554AB0931C6}"/>
                </a:ext>
              </a:extLst>
            </p:cNvPr>
            <p:cNvSpPr/>
            <p:nvPr/>
          </p:nvSpPr>
          <p:spPr>
            <a:xfrm>
              <a:off x="3667125" y="1257300"/>
              <a:ext cx="335280" cy="335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a typeface="微软雅黑" panose="020B0503020204020204" pitchFamily="34" charset="-122"/>
              </a:endParaRPr>
            </a:p>
          </p:txBody>
        </p:sp>
        <p:sp>
          <p:nvSpPr>
            <p:cNvPr id="24" name="淘宝网Chenying0907出品 20">
              <a:extLst>
                <a:ext uri="{FF2B5EF4-FFF2-40B4-BE49-F238E27FC236}">
                  <a16:creationId xmlns:a16="http://schemas.microsoft.com/office/drawing/2014/main" xmlns="" id="{A1DD6DB5-7AC3-4525-8AC6-6B5B89A67D3F}"/>
                </a:ext>
              </a:extLst>
            </p:cNvPr>
            <p:cNvSpPr/>
            <p:nvPr/>
          </p:nvSpPr>
          <p:spPr>
            <a:xfrm>
              <a:off x="3686931" y="1285943"/>
              <a:ext cx="311304"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auto" hangingPunct="1">
                <a:spcBef>
                  <a:spcPts val="0"/>
                </a:spcBef>
                <a:spcAft>
                  <a:spcPts val="0"/>
                </a:spcAft>
              </a:pPr>
              <a:r>
                <a:rPr lang="en-US" altLang="zh-CN"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O1</a:t>
              </a:r>
              <a:endParaRPr lang="zh-CN" altLang="en-US"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grpSp>
        <p:nvGrpSpPr>
          <p:cNvPr id="25" name="淘宝网Chenying0907出品 22">
            <a:extLst>
              <a:ext uri="{FF2B5EF4-FFF2-40B4-BE49-F238E27FC236}">
                <a16:creationId xmlns:a16="http://schemas.microsoft.com/office/drawing/2014/main" xmlns="" id="{AF390AFC-81BA-4D5E-9FA5-5649459A04C7}"/>
              </a:ext>
            </a:extLst>
          </p:cNvPr>
          <p:cNvGrpSpPr/>
          <p:nvPr/>
        </p:nvGrpSpPr>
        <p:grpSpPr>
          <a:xfrm>
            <a:off x="6084168" y="1866641"/>
            <a:ext cx="364168" cy="340241"/>
            <a:chOff x="6071235" y="1184910"/>
            <a:chExt cx="364168" cy="340135"/>
          </a:xfrm>
        </p:grpSpPr>
        <p:sp>
          <p:nvSpPr>
            <p:cNvPr id="26" name="淘宝网Chenying0907出品 56">
              <a:extLst>
                <a:ext uri="{FF2B5EF4-FFF2-40B4-BE49-F238E27FC236}">
                  <a16:creationId xmlns:a16="http://schemas.microsoft.com/office/drawing/2014/main" xmlns="" id="{FC01E77C-F6A4-47BC-9D48-F87DA8D4BF6B}"/>
                </a:ext>
              </a:extLst>
            </p:cNvPr>
            <p:cNvSpPr/>
            <p:nvPr/>
          </p:nvSpPr>
          <p:spPr>
            <a:xfrm>
              <a:off x="6071235" y="1184910"/>
              <a:ext cx="335280" cy="335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a typeface="微软雅黑" panose="020B0503020204020204" pitchFamily="34" charset="-122"/>
              </a:endParaRPr>
            </a:p>
          </p:txBody>
        </p:sp>
        <p:sp>
          <p:nvSpPr>
            <p:cNvPr id="27" name="淘宝网Chenying0907出品 62">
              <a:extLst>
                <a:ext uri="{FF2B5EF4-FFF2-40B4-BE49-F238E27FC236}">
                  <a16:creationId xmlns:a16="http://schemas.microsoft.com/office/drawing/2014/main" xmlns="" id="{A6390EB8-DA97-4058-80D5-B962ECF18294}"/>
                </a:ext>
              </a:extLst>
            </p:cNvPr>
            <p:cNvSpPr/>
            <p:nvPr/>
          </p:nvSpPr>
          <p:spPr>
            <a:xfrm>
              <a:off x="6087231" y="1217363"/>
              <a:ext cx="348172"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auto" hangingPunct="1">
                <a:spcBef>
                  <a:spcPts val="0"/>
                </a:spcBef>
                <a:spcAft>
                  <a:spcPts val="0"/>
                </a:spcAft>
              </a:pPr>
              <a:r>
                <a:rPr lang="en-US" altLang="zh-CN"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O2</a:t>
              </a:r>
              <a:endParaRPr lang="zh-CN" altLang="en-US"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grpSp>
        <p:nvGrpSpPr>
          <p:cNvPr id="28" name="淘宝网Chenying0907出品 65">
            <a:extLst>
              <a:ext uri="{FF2B5EF4-FFF2-40B4-BE49-F238E27FC236}">
                <a16:creationId xmlns:a16="http://schemas.microsoft.com/office/drawing/2014/main" xmlns="" id="{9F66CCE3-C2C5-4721-8A4B-EDEAF1AD156E}"/>
              </a:ext>
            </a:extLst>
          </p:cNvPr>
          <p:cNvGrpSpPr/>
          <p:nvPr/>
        </p:nvGrpSpPr>
        <p:grpSpPr>
          <a:xfrm>
            <a:off x="2412848" y="2921236"/>
            <a:ext cx="353738" cy="335384"/>
            <a:chOff x="3152775" y="2828925"/>
            <a:chExt cx="353738" cy="335280"/>
          </a:xfrm>
        </p:grpSpPr>
        <p:sp>
          <p:nvSpPr>
            <p:cNvPr id="29" name="淘宝网Chenying0907出品 55">
              <a:extLst>
                <a:ext uri="{FF2B5EF4-FFF2-40B4-BE49-F238E27FC236}">
                  <a16:creationId xmlns:a16="http://schemas.microsoft.com/office/drawing/2014/main" xmlns="" id="{34CA2DE6-D1B0-4CE0-8DC6-91566B905B7C}"/>
                </a:ext>
              </a:extLst>
            </p:cNvPr>
            <p:cNvSpPr/>
            <p:nvPr/>
          </p:nvSpPr>
          <p:spPr>
            <a:xfrm>
              <a:off x="3152775" y="2828925"/>
              <a:ext cx="335280" cy="335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a typeface="微软雅黑" panose="020B0503020204020204" pitchFamily="34" charset="-122"/>
              </a:endParaRPr>
            </a:p>
          </p:txBody>
        </p:sp>
        <p:sp>
          <p:nvSpPr>
            <p:cNvPr id="30" name="淘宝网Chenying0907出品 63">
              <a:extLst>
                <a:ext uri="{FF2B5EF4-FFF2-40B4-BE49-F238E27FC236}">
                  <a16:creationId xmlns:a16="http://schemas.microsoft.com/office/drawing/2014/main" xmlns="" id="{3773B821-D5EA-4399-AB9B-DE020FCCCE17}"/>
                </a:ext>
              </a:extLst>
            </p:cNvPr>
            <p:cNvSpPr/>
            <p:nvPr/>
          </p:nvSpPr>
          <p:spPr>
            <a:xfrm>
              <a:off x="3153531" y="2855663"/>
              <a:ext cx="352982"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auto" hangingPunct="1">
                <a:spcBef>
                  <a:spcPts val="0"/>
                </a:spcBef>
                <a:spcAft>
                  <a:spcPts val="0"/>
                </a:spcAft>
              </a:pPr>
              <a:r>
                <a:rPr lang="en-US" altLang="zh-CN"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O3</a:t>
              </a:r>
              <a:endParaRPr lang="zh-CN" altLang="en-US"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grpSp>
        <p:nvGrpSpPr>
          <p:cNvPr id="31" name="淘宝网Chenying0907出品 21">
            <a:extLst>
              <a:ext uri="{FF2B5EF4-FFF2-40B4-BE49-F238E27FC236}">
                <a16:creationId xmlns:a16="http://schemas.microsoft.com/office/drawing/2014/main" xmlns="" id="{C6ED7B64-27C9-4275-885C-D260C01E97F4}"/>
              </a:ext>
            </a:extLst>
          </p:cNvPr>
          <p:cNvGrpSpPr/>
          <p:nvPr/>
        </p:nvGrpSpPr>
        <p:grpSpPr>
          <a:xfrm>
            <a:off x="6112838" y="2921236"/>
            <a:ext cx="367374" cy="335384"/>
            <a:chOff x="6680835" y="2708910"/>
            <a:chExt cx="367374" cy="335280"/>
          </a:xfrm>
        </p:grpSpPr>
        <p:sp>
          <p:nvSpPr>
            <p:cNvPr id="32" name="淘宝网Chenying0907出品 61">
              <a:extLst>
                <a:ext uri="{FF2B5EF4-FFF2-40B4-BE49-F238E27FC236}">
                  <a16:creationId xmlns:a16="http://schemas.microsoft.com/office/drawing/2014/main" xmlns="" id="{D1A9DD2F-ACF2-4509-AAFC-3C313ABCFA12}"/>
                </a:ext>
              </a:extLst>
            </p:cNvPr>
            <p:cNvSpPr/>
            <p:nvPr/>
          </p:nvSpPr>
          <p:spPr>
            <a:xfrm>
              <a:off x="6680835" y="2708910"/>
              <a:ext cx="335280" cy="3352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a typeface="微软雅黑" panose="020B0503020204020204" pitchFamily="34" charset="-122"/>
              </a:endParaRPr>
            </a:p>
          </p:txBody>
        </p:sp>
        <p:sp>
          <p:nvSpPr>
            <p:cNvPr id="33" name="淘宝网Chenying0907出品 64">
              <a:extLst>
                <a:ext uri="{FF2B5EF4-FFF2-40B4-BE49-F238E27FC236}">
                  <a16:creationId xmlns:a16="http://schemas.microsoft.com/office/drawing/2014/main" xmlns="" id="{9B57353C-D298-40EF-A3B4-3A02A0122DA0}"/>
                </a:ext>
              </a:extLst>
            </p:cNvPr>
            <p:cNvSpPr/>
            <p:nvPr/>
          </p:nvSpPr>
          <p:spPr>
            <a:xfrm>
              <a:off x="6696831" y="2733743"/>
              <a:ext cx="351378"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auto" hangingPunct="1">
                <a:spcBef>
                  <a:spcPts val="0"/>
                </a:spcBef>
                <a:spcAft>
                  <a:spcPts val="0"/>
                </a:spcAft>
              </a:pPr>
              <a:r>
                <a:rPr lang="en-US" altLang="zh-CN"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rPr>
                <a:t>O4</a:t>
              </a:r>
              <a:endParaRPr lang="zh-CN" altLang="en-US" sz="1400" b="1" dirty="0">
                <a:solidFill>
                  <a:schemeClr val="tx1">
                    <a:lumMod val="65000"/>
                    <a:lumOff val="35000"/>
                  </a:schemeClr>
                </a:solidFill>
                <a:latin typeface="Agency FB" panose="020B0503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0450099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Effect transition="in" filter="fade">
                                      <p:cBhvr>
                                        <p:cTn id="9" dur="1500"/>
                                        <p:tgtEl>
                                          <p:spTgt spid="5"/>
                                        </p:tgtEl>
                                      </p:cBhvr>
                                    </p:animEffect>
                                  </p:childTnLst>
                                </p:cTn>
                              </p:par>
                              <p:par>
                                <p:cTn id="10" presetID="2" presetClass="entr" presetSubtype="1" fill="hold" nodeType="withEffect">
                                  <p:stCondLst>
                                    <p:cond delay="150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750" fill="hold"/>
                                        <p:tgtEl>
                                          <p:spTgt spid="22"/>
                                        </p:tgtEl>
                                        <p:attrNameLst>
                                          <p:attrName>ppt_x</p:attrName>
                                        </p:attrNameLst>
                                      </p:cBhvr>
                                      <p:tavLst>
                                        <p:tav tm="0">
                                          <p:val>
                                            <p:strVal val="#ppt_x"/>
                                          </p:val>
                                        </p:tav>
                                        <p:tav tm="100000">
                                          <p:val>
                                            <p:strVal val="#ppt_x"/>
                                          </p:val>
                                        </p:tav>
                                      </p:tavLst>
                                    </p:anim>
                                    <p:anim calcmode="lin" valueType="num">
                                      <p:cBhvr additive="base">
                                        <p:cTn id="13" dur="750" fill="hold"/>
                                        <p:tgtEl>
                                          <p:spTgt spid="22"/>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140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750" fill="hold"/>
                                        <p:tgtEl>
                                          <p:spTgt spid="25"/>
                                        </p:tgtEl>
                                        <p:attrNameLst>
                                          <p:attrName>ppt_x</p:attrName>
                                        </p:attrNameLst>
                                      </p:cBhvr>
                                      <p:tavLst>
                                        <p:tav tm="0">
                                          <p:val>
                                            <p:strVal val="#ppt_x"/>
                                          </p:val>
                                        </p:tav>
                                        <p:tav tm="100000">
                                          <p:val>
                                            <p:strVal val="#ppt_x"/>
                                          </p:val>
                                        </p:tav>
                                      </p:tavLst>
                                    </p:anim>
                                    <p:anim calcmode="lin" valueType="num">
                                      <p:cBhvr additive="base">
                                        <p:cTn id="17" dur="750" fill="hold"/>
                                        <p:tgtEl>
                                          <p:spTgt spid="25"/>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13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750" fill="hold"/>
                                        <p:tgtEl>
                                          <p:spTgt spid="28"/>
                                        </p:tgtEl>
                                        <p:attrNameLst>
                                          <p:attrName>ppt_x</p:attrName>
                                        </p:attrNameLst>
                                      </p:cBhvr>
                                      <p:tavLst>
                                        <p:tav tm="0">
                                          <p:val>
                                            <p:strVal val="#ppt_x"/>
                                          </p:val>
                                        </p:tav>
                                        <p:tav tm="100000">
                                          <p:val>
                                            <p:strVal val="#ppt_x"/>
                                          </p:val>
                                        </p:tav>
                                      </p:tavLst>
                                    </p:anim>
                                    <p:anim calcmode="lin" valueType="num">
                                      <p:cBhvr additive="base">
                                        <p:cTn id="21" dur="750" fill="hold"/>
                                        <p:tgtEl>
                                          <p:spTgt spid="28"/>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11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750" fill="hold"/>
                                        <p:tgtEl>
                                          <p:spTgt spid="31"/>
                                        </p:tgtEl>
                                        <p:attrNameLst>
                                          <p:attrName>ppt_x</p:attrName>
                                        </p:attrNameLst>
                                      </p:cBhvr>
                                      <p:tavLst>
                                        <p:tav tm="0">
                                          <p:val>
                                            <p:strVal val="#ppt_x"/>
                                          </p:val>
                                        </p:tav>
                                        <p:tav tm="100000">
                                          <p:val>
                                            <p:strVal val="#ppt_x"/>
                                          </p:val>
                                        </p:tav>
                                      </p:tavLst>
                                    </p:anim>
                                    <p:anim calcmode="lin" valueType="num">
                                      <p:cBhvr additive="base">
                                        <p:cTn id="25" dur="750" fill="hold"/>
                                        <p:tgtEl>
                                          <p:spTgt spid="31"/>
                                        </p:tgtEl>
                                        <p:attrNameLst>
                                          <p:attrName>ppt_y</p:attrName>
                                        </p:attrNameLst>
                                      </p:cBhvr>
                                      <p:tavLst>
                                        <p:tav tm="0">
                                          <p:val>
                                            <p:strVal val="0-#ppt_h/2"/>
                                          </p:val>
                                        </p:tav>
                                        <p:tav tm="100000">
                                          <p:val>
                                            <p:strVal val="#ppt_y"/>
                                          </p:val>
                                        </p:tav>
                                      </p:tavLst>
                                    </p:anim>
                                  </p:childTnLst>
                                </p:cTn>
                              </p:par>
                              <p:par>
                                <p:cTn id="26" presetID="41" presetClass="entr" presetSubtype="0" fill="hold" grpId="0" nodeType="withEffect">
                                  <p:stCondLst>
                                    <p:cond delay="80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9" dur="1500" fill="hold"/>
                                        <p:tgtEl>
                                          <p:spTgt spid="18"/>
                                        </p:tgtEl>
                                        <p:attrNameLst>
                                          <p:attrName>ppt_y</p:attrName>
                                        </p:attrNameLst>
                                      </p:cBhvr>
                                      <p:tavLst>
                                        <p:tav tm="0">
                                          <p:val>
                                            <p:strVal val="#ppt_y"/>
                                          </p:val>
                                        </p:tav>
                                        <p:tav tm="100000">
                                          <p:val>
                                            <p:strVal val="#ppt_y"/>
                                          </p:val>
                                        </p:tav>
                                      </p:tavLst>
                                    </p:anim>
                                    <p:anim calcmode="lin" valueType="num">
                                      <p:cBhvr>
                                        <p:cTn id="30" dur="1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1" dur="1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2" dur="1500" tmFilter="0,0; .5, 1; 1, 1"/>
                                        <p:tgtEl>
                                          <p:spTgt spid="18"/>
                                        </p:tgtEl>
                                      </p:cBhvr>
                                    </p:animEffect>
                                  </p:childTnLst>
                                </p:cTn>
                              </p:par>
                              <p:par>
                                <p:cTn id="33" presetID="41" presetClass="entr" presetSubtype="0" fill="hold" grpId="0" nodeType="withEffect">
                                  <p:stCondLst>
                                    <p:cond delay="1100"/>
                                  </p:stCondLst>
                                  <p:childTnLst>
                                    <p:set>
                                      <p:cBhvr>
                                        <p:cTn id="34" dur="1" fill="hold">
                                          <p:stCondLst>
                                            <p:cond delay="0"/>
                                          </p:stCondLst>
                                        </p:cTn>
                                        <p:tgtEl>
                                          <p:spTgt spid="9"/>
                                        </p:tgtEl>
                                        <p:attrNameLst>
                                          <p:attrName>style.visibility</p:attrName>
                                        </p:attrNameLst>
                                      </p:cBhvr>
                                      <p:to>
                                        <p:strVal val="visible"/>
                                      </p:to>
                                    </p:set>
                                    <p:anim calcmode="lin" valueType="num">
                                      <p:cBhvr>
                                        <p:cTn id="35" dur="1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1500" fill="hold"/>
                                        <p:tgtEl>
                                          <p:spTgt spid="9"/>
                                        </p:tgtEl>
                                        <p:attrNameLst>
                                          <p:attrName>ppt_y</p:attrName>
                                        </p:attrNameLst>
                                      </p:cBhvr>
                                      <p:tavLst>
                                        <p:tav tm="0">
                                          <p:val>
                                            <p:strVal val="#ppt_y"/>
                                          </p:val>
                                        </p:tav>
                                        <p:tav tm="100000">
                                          <p:val>
                                            <p:strVal val="#ppt_y"/>
                                          </p:val>
                                        </p:tav>
                                      </p:tavLst>
                                    </p:anim>
                                    <p:anim calcmode="lin" valueType="num">
                                      <p:cBhvr>
                                        <p:cTn id="37" dur="1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1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500" tmFilter="0,0; .5, 1; 1, 1"/>
                                        <p:tgtEl>
                                          <p:spTgt spid="9"/>
                                        </p:tgtEl>
                                      </p:cBhvr>
                                    </p:animEffect>
                                  </p:childTnLst>
                                </p:cTn>
                              </p:par>
                              <p:par>
                                <p:cTn id="40" presetID="41" presetClass="entr" presetSubtype="0" fill="hold" grpId="0" nodeType="withEffect">
                                  <p:stCondLst>
                                    <p:cond delay="120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3" dur="1500" fill="hold"/>
                                        <p:tgtEl>
                                          <p:spTgt spid="10"/>
                                        </p:tgtEl>
                                        <p:attrNameLst>
                                          <p:attrName>ppt_y</p:attrName>
                                        </p:attrNameLst>
                                      </p:cBhvr>
                                      <p:tavLst>
                                        <p:tav tm="0">
                                          <p:val>
                                            <p:strVal val="#ppt_y"/>
                                          </p:val>
                                        </p:tav>
                                        <p:tav tm="100000">
                                          <p:val>
                                            <p:strVal val="#ppt_y"/>
                                          </p:val>
                                        </p:tav>
                                      </p:tavLst>
                                    </p:anim>
                                    <p:anim calcmode="lin" valueType="num">
                                      <p:cBhvr>
                                        <p:cTn id="44" dur="1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5" dur="1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6" dur="1500" tmFilter="0,0; .5, 1; 1, 1"/>
                                        <p:tgtEl>
                                          <p:spTgt spid="10"/>
                                        </p:tgtEl>
                                      </p:cBhvr>
                                    </p:animEffect>
                                  </p:childTnLst>
                                </p:cTn>
                              </p:par>
                              <p:par>
                                <p:cTn id="47" presetID="41" presetClass="entr" presetSubtype="0" fill="hold" grpId="0" nodeType="withEffect">
                                  <p:stCondLst>
                                    <p:cond delay="11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0" dur="1500" fill="hold"/>
                                        <p:tgtEl>
                                          <p:spTgt spid="17"/>
                                        </p:tgtEl>
                                        <p:attrNameLst>
                                          <p:attrName>ppt_y</p:attrName>
                                        </p:attrNameLst>
                                      </p:cBhvr>
                                      <p:tavLst>
                                        <p:tav tm="0">
                                          <p:val>
                                            <p:strVal val="#ppt_y"/>
                                          </p:val>
                                        </p:tav>
                                        <p:tav tm="100000">
                                          <p:val>
                                            <p:strVal val="#ppt_y"/>
                                          </p:val>
                                        </p:tav>
                                      </p:tavLst>
                                    </p:anim>
                                    <p:anim calcmode="lin" valueType="num">
                                      <p:cBhvr>
                                        <p:cTn id="51" dur="1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2" dur="1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3" dur="1500" tmFilter="0,0; .5, 1; 1, 1"/>
                                        <p:tgtEl>
                                          <p:spTgt spid="17"/>
                                        </p:tgtEl>
                                      </p:cBhvr>
                                    </p:animEffect>
                                  </p:childTnLst>
                                </p:cTn>
                              </p:par>
                              <p:par>
                                <p:cTn id="54" presetID="2" presetClass="entr" presetSubtype="2" fill="hold" nodeType="withEffect">
                                  <p:stCondLst>
                                    <p:cond delay="170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1000" fill="hold"/>
                                        <p:tgtEl>
                                          <p:spTgt spid="14"/>
                                        </p:tgtEl>
                                        <p:attrNameLst>
                                          <p:attrName>ppt_x</p:attrName>
                                        </p:attrNameLst>
                                      </p:cBhvr>
                                      <p:tavLst>
                                        <p:tav tm="0">
                                          <p:val>
                                            <p:strVal val="1+#ppt_w/2"/>
                                          </p:val>
                                        </p:tav>
                                        <p:tav tm="100000">
                                          <p:val>
                                            <p:strVal val="#ppt_x"/>
                                          </p:val>
                                        </p:tav>
                                      </p:tavLst>
                                    </p:anim>
                                    <p:anim calcmode="lin" valueType="num">
                                      <p:cBhvr additive="base">
                                        <p:cTn id="57" dur="1000" fill="hold"/>
                                        <p:tgtEl>
                                          <p:spTgt spid="14"/>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70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1000" fill="hold"/>
                                        <p:tgtEl>
                                          <p:spTgt spid="2"/>
                                        </p:tgtEl>
                                        <p:attrNameLst>
                                          <p:attrName>ppt_x</p:attrName>
                                        </p:attrNameLst>
                                      </p:cBhvr>
                                      <p:tavLst>
                                        <p:tav tm="0">
                                          <p:val>
                                            <p:strVal val="0-#ppt_w/2"/>
                                          </p:val>
                                        </p:tav>
                                        <p:tav tm="100000">
                                          <p:val>
                                            <p:strVal val="#ppt_x"/>
                                          </p:val>
                                        </p:tav>
                                      </p:tavLst>
                                    </p:anim>
                                    <p:anim calcmode="lin" valueType="num">
                                      <p:cBhvr additive="base">
                                        <p:cTn id="61" dur="1000" fill="hold"/>
                                        <p:tgtEl>
                                          <p:spTgt spid="2"/>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170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1000" fill="hold"/>
                                        <p:tgtEl>
                                          <p:spTgt spid="11"/>
                                        </p:tgtEl>
                                        <p:attrNameLst>
                                          <p:attrName>ppt_x</p:attrName>
                                        </p:attrNameLst>
                                      </p:cBhvr>
                                      <p:tavLst>
                                        <p:tav tm="0">
                                          <p:val>
                                            <p:strVal val="1+#ppt_w/2"/>
                                          </p:val>
                                        </p:tav>
                                        <p:tav tm="100000">
                                          <p:val>
                                            <p:strVal val="#ppt_x"/>
                                          </p:val>
                                        </p:tav>
                                      </p:tavLst>
                                    </p:anim>
                                    <p:anim calcmode="lin" valueType="num">
                                      <p:cBhvr additive="base">
                                        <p:cTn id="65" dur="1000" fill="hold"/>
                                        <p:tgtEl>
                                          <p:spTgt spid="11"/>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170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1000" fill="hold"/>
                                        <p:tgtEl>
                                          <p:spTgt spid="19"/>
                                        </p:tgtEl>
                                        <p:attrNameLst>
                                          <p:attrName>ppt_x</p:attrName>
                                        </p:attrNameLst>
                                      </p:cBhvr>
                                      <p:tavLst>
                                        <p:tav tm="0">
                                          <p:val>
                                            <p:strVal val="0-#ppt_w/2"/>
                                          </p:val>
                                        </p:tav>
                                        <p:tav tm="100000">
                                          <p:val>
                                            <p:strVal val="#ppt_x"/>
                                          </p:val>
                                        </p:tav>
                                      </p:tavLst>
                                    </p:anim>
                                    <p:anim calcmode="lin" valueType="num">
                                      <p:cBhvr additive="base">
                                        <p:cTn id="69"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rot="18900000">
            <a:off x="5551268" y="1478783"/>
            <a:ext cx="1824519" cy="841295"/>
          </a:xfrm>
          <a:custGeom>
            <a:avLst/>
            <a:gdLst>
              <a:gd name="connsiteX0" fmla="*/ 1872002 w 2432692"/>
              <a:gd name="connsiteY0" fmla="*/ 0 h 1121380"/>
              <a:gd name="connsiteX1" fmla="*/ 2432692 w 2432692"/>
              <a:gd name="connsiteY1" fmla="*/ 560690 h 1121380"/>
              <a:gd name="connsiteX2" fmla="*/ 1872002 w 2432692"/>
              <a:gd name="connsiteY2" fmla="*/ 1121380 h 1121380"/>
              <a:gd name="connsiteX3" fmla="*/ 1311312 w 2432692"/>
              <a:gd name="connsiteY3" fmla="*/ 1121380 h 1121380"/>
              <a:gd name="connsiteX4" fmla="*/ 1512002 w 2432692"/>
              <a:gd name="connsiteY4" fmla="*/ 920690 h 1121380"/>
              <a:gd name="connsiteX5" fmla="*/ 360000 w 2432692"/>
              <a:gd name="connsiteY5" fmla="*/ 920690 h 1121380"/>
              <a:gd name="connsiteX6" fmla="*/ 0 w 2432692"/>
              <a:gd name="connsiteY6" fmla="*/ 560690 h 1121380"/>
              <a:gd name="connsiteX7" fmla="*/ 360000 w 2432692"/>
              <a:gd name="connsiteY7" fmla="*/ 200690 h 1121380"/>
              <a:gd name="connsiteX8" fmla="*/ 1512002 w 2432692"/>
              <a:gd name="connsiteY8" fmla="*/ 200690 h 1121380"/>
              <a:gd name="connsiteX9" fmla="*/ 1311312 w 2432692"/>
              <a:gd name="connsiteY9" fmla="*/ 0 h 112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2692" h="1121380">
                <a:moveTo>
                  <a:pt x="1872002" y="0"/>
                </a:moveTo>
                <a:lnTo>
                  <a:pt x="2432692" y="560690"/>
                </a:lnTo>
                <a:lnTo>
                  <a:pt x="1872002" y="1121380"/>
                </a:lnTo>
                <a:lnTo>
                  <a:pt x="1311312" y="1121380"/>
                </a:lnTo>
                <a:lnTo>
                  <a:pt x="1512002" y="920690"/>
                </a:lnTo>
                <a:lnTo>
                  <a:pt x="360000" y="920690"/>
                </a:lnTo>
                <a:cubicBezTo>
                  <a:pt x="161177" y="920690"/>
                  <a:pt x="0" y="759513"/>
                  <a:pt x="0" y="560690"/>
                </a:cubicBezTo>
                <a:cubicBezTo>
                  <a:pt x="0" y="361867"/>
                  <a:pt x="161177" y="200690"/>
                  <a:pt x="360000" y="200690"/>
                </a:cubicBezTo>
                <a:lnTo>
                  <a:pt x="1512002" y="200690"/>
                </a:lnTo>
                <a:lnTo>
                  <a:pt x="1311312" y="0"/>
                </a:lnTo>
                <a:close/>
              </a:path>
            </a:pathLst>
          </a:custGeom>
          <a:solidFill>
            <a:schemeClr val="accent3"/>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13" name="圆角矩形 12"/>
          <p:cNvSpPr/>
          <p:nvPr/>
        </p:nvSpPr>
        <p:spPr>
          <a:xfrm>
            <a:off x="2668190" y="2887777"/>
            <a:ext cx="1674000" cy="540167"/>
          </a:xfrm>
          <a:prstGeom prst="roundRect">
            <a:avLst>
              <a:gd name="adj" fmla="val 50000"/>
            </a:avLst>
          </a:prstGeom>
          <a:solidFill>
            <a:schemeClr val="bg1">
              <a:lumMod val="75000"/>
            </a:schemeClr>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14" name="圆角矩形 13"/>
          <p:cNvSpPr/>
          <p:nvPr/>
        </p:nvSpPr>
        <p:spPr>
          <a:xfrm rot="18900000">
            <a:off x="1700214" y="3289851"/>
            <a:ext cx="1674000" cy="540167"/>
          </a:xfrm>
          <a:prstGeom prst="roundRect">
            <a:avLst>
              <a:gd name="adj" fmla="val 50000"/>
            </a:avLst>
          </a:prstGeom>
          <a:solidFill>
            <a:schemeClr val="accent1"/>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15" name="圆角矩形 14"/>
          <p:cNvSpPr/>
          <p:nvPr/>
        </p:nvSpPr>
        <p:spPr>
          <a:xfrm rot="18900000">
            <a:off x="3637359" y="2486555"/>
            <a:ext cx="1674000" cy="540167"/>
          </a:xfrm>
          <a:prstGeom prst="roundRect">
            <a:avLst>
              <a:gd name="adj" fmla="val 50000"/>
            </a:avLst>
          </a:prstGeom>
          <a:solidFill>
            <a:schemeClr val="accent2"/>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16" name="圆角矩形 15"/>
          <p:cNvSpPr/>
          <p:nvPr/>
        </p:nvSpPr>
        <p:spPr>
          <a:xfrm>
            <a:off x="4604141" y="2083802"/>
            <a:ext cx="1674000" cy="540167"/>
          </a:xfrm>
          <a:prstGeom prst="roundRect">
            <a:avLst>
              <a:gd name="adj" fmla="val 50000"/>
            </a:avLst>
          </a:prstGeom>
          <a:solidFill>
            <a:schemeClr val="bg1">
              <a:lumMod val="75000"/>
            </a:schemeClr>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17" name="矩形 16"/>
          <p:cNvSpPr/>
          <p:nvPr/>
        </p:nvSpPr>
        <p:spPr>
          <a:xfrm>
            <a:off x="1544504" y="2101049"/>
            <a:ext cx="1716760" cy="602216"/>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sp>
        <p:nvSpPr>
          <p:cNvPr id="18" name="矩形 17"/>
          <p:cNvSpPr/>
          <p:nvPr/>
        </p:nvSpPr>
        <p:spPr>
          <a:xfrm>
            <a:off x="457200" y="3620405"/>
            <a:ext cx="1395111" cy="786882"/>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sp>
        <p:nvSpPr>
          <p:cNvPr id="19" name="矩形 18"/>
          <p:cNvSpPr/>
          <p:nvPr/>
        </p:nvSpPr>
        <p:spPr>
          <a:xfrm>
            <a:off x="7177676" y="1221915"/>
            <a:ext cx="1424760" cy="786882"/>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sp>
        <p:nvSpPr>
          <p:cNvPr id="20" name="矩形 19"/>
          <p:cNvSpPr/>
          <p:nvPr/>
        </p:nvSpPr>
        <p:spPr>
          <a:xfrm>
            <a:off x="3476118" y="1268651"/>
            <a:ext cx="1716760" cy="602216"/>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gn="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sp>
        <p:nvSpPr>
          <p:cNvPr id="21" name="矩形 20"/>
          <p:cNvSpPr/>
          <p:nvPr/>
        </p:nvSpPr>
        <p:spPr>
          <a:xfrm>
            <a:off x="5690553" y="2765721"/>
            <a:ext cx="1716760" cy="602216"/>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grpSp>
        <p:nvGrpSpPr>
          <p:cNvPr id="2" name="组合 21"/>
          <p:cNvGrpSpPr/>
          <p:nvPr/>
        </p:nvGrpSpPr>
        <p:grpSpPr>
          <a:xfrm>
            <a:off x="1950174" y="3774822"/>
            <a:ext cx="383278" cy="372332"/>
            <a:chOff x="2600234" y="4770284"/>
            <a:chExt cx="511037" cy="496290"/>
          </a:xfrm>
        </p:grpSpPr>
        <p:sp>
          <p:nvSpPr>
            <p:cNvPr id="23" name="椭圆 22"/>
            <p:cNvSpPr/>
            <p:nvPr/>
          </p:nvSpPr>
          <p:spPr>
            <a:xfrm>
              <a:off x="2600234" y="4770284"/>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24" name="矩形 23"/>
            <p:cNvSpPr/>
            <p:nvPr/>
          </p:nvSpPr>
          <p:spPr>
            <a:xfrm>
              <a:off x="2621394" y="4833763"/>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01</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grpSp>
        <p:nvGrpSpPr>
          <p:cNvPr id="3" name="组合 24"/>
          <p:cNvGrpSpPr/>
          <p:nvPr/>
        </p:nvGrpSpPr>
        <p:grpSpPr>
          <a:xfrm>
            <a:off x="2752079" y="2971694"/>
            <a:ext cx="383278" cy="372332"/>
            <a:chOff x="3669441" y="3699778"/>
            <a:chExt cx="511037" cy="496290"/>
          </a:xfrm>
        </p:grpSpPr>
        <p:sp>
          <p:nvSpPr>
            <p:cNvPr id="26" name="椭圆 25"/>
            <p:cNvSpPr/>
            <p:nvPr/>
          </p:nvSpPr>
          <p:spPr>
            <a:xfrm>
              <a:off x="3669441" y="3699778"/>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27" name="矩形 26"/>
            <p:cNvSpPr/>
            <p:nvPr/>
          </p:nvSpPr>
          <p:spPr>
            <a:xfrm>
              <a:off x="3690601" y="3763257"/>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02</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grpSp>
        <p:nvGrpSpPr>
          <p:cNvPr id="4" name="组合 27"/>
          <p:cNvGrpSpPr/>
          <p:nvPr/>
        </p:nvGrpSpPr>
        <p:grpSpPr>
          <a:xfrm>
            <a:off x="3886081" y="2971694"/>
            <a:ext cx="389210" cy="372332"/>
            <a:chOff x="5181441" y="3699778"/>
            <a:chExt cx="518946" cy="496290"/>
          </a:xfrm>
        </p:grpSpPr>
        <p:sp>
          <p:nvSpPr>
            <p:cNvPr id="29" name="椭圆 28"/>
            <p:cNvSpPr/>
            <p:nvPr/>
          </p:nvSpPr>
          <p:spPr>
            <a:xfrm>
              <a:off x="5181441" y="3699778"/>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30" name="矩形 29"/>
            <p:cNvSpPr/>
            <p:nvPr/>
          </p:nvSpPr>
          <p:spPr>
            <a:xfrm>
              <a:off x="5210510" y="3763257"/>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03</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grpSp>
        <p:nvGrpSpPr>
          <p:cNvPr id="5" name="组合 30"/>
          <p:cNvGrpSpPr/>
          <p:nvPr/>
        </p:nvGrpSpPr>
        <p:grpSpPr>
          <a:xfrm>
            <a:off x="4689180" y="2169419"/>
            <a:ext cx="383879" cy="372332"/>
            <a:chOff x="6252240" y="2630407"/>
            <a:chExt cx="511838" cy="496290"/>
          </a:xfrm>
        </p:grpSpPr>
        <p:sp>
          <p:nvSpPr>
            <p:cNvPr id="32" name="椭圆 31"/>
            <p:cNvSpPr/>
            <p:nvPr/>
          </p:nvSpPr>
          <p:spPr>
            <a:xfrm>
              <a:off x="6252240" y="2630407"/>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33" name="矩形 32"/>
            <p:cNvSpPr/>
            <p:nvPr/>
          </p:nvSpPr>
          <p:spPr>
            <a:xfrm>
              <a:off x="6274201" y="2691622"/>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04</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grpSp>
        <p:nvGrpSpPr>
          <p:cNvPr id="6" name="组合 33"/>
          <p:cNvGrpSpPr/>
          <p:nvPr/>
        </p:nvGrpSpPr>
        <p:grpSpPr>
          <a:xfrm>
            <a:off x="5822032" y="2167719"/>
            <a:ext cx="383879" cy="372332"/>
            <a:chOff x="7762710" y="2628142"/>
            <a:chExt cx="511838" cy="496290"/>
          </a:xfrm>
        </p:grpSpPr>
        <p:sp>
          <p:nvSpPr>
            <p:cNvPr id="35" name="椭圆 34"/>
            <p:cNvSpPr/>
            <p:nvPr/>
          </p:nvSpPr>
          <p:spPr>
            <a:xfrm>
              <a:off x="7762710" y="2628142"/>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36" name="矩形 35"/>
            <p:cNvSpPr/>
            <p:nvPr/>
          </p:nvSpPr>
          <p:spPr>
            <a:xfrm>
              <a:off x="7784671" y="2691621"/>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05</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grpSp>
        <p:nvGrpSpPr>
          <p:cNvPr id="7" name="组合 36"/>
          <p:cNvGrpSpPr/>
          <p:nvPr/>
        </p:nvGrpSpPr>
        <p:grpSpPr>
          <a:xfrm>
            <a:off x="6625132" y="1365443"/>
            <a:ext cx="383879" cy="372332"/>
            <a:chOff x="8833509" y="1558771"/>
            <a:chExt cx="511838" cy="496290"/>
          </a:xfrm>
        </p:grpSpPr>
        <p:sp>
          <p:nvSpPr>
            <p:cNvPr id="38" name="椭圆 37"/>
            <p:cNvSpPr/>
            <p:nvPr/>
          </p:nvSpPr>
          <p:spPr>
            <a:xfrm>
              <a:off x="8833509" y="1558771"/>
              <a:ext cx="496290" cy="496290"/>
            </a:xfrm>
            <a:prstGeom prst="ellipse">
              <a:avLst/>
            </a:prstGeom>
            <a:solidFill>
              <a:sysClr val="window" lastClr="FFFFFF"/>
            </a:solidFill>
            <a:ln w="381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sp>
          <p:nvSpPr>
            <p:cNvPr id="39" name="矩形 38"/>
            <p:cNvSpPr/>
            <p:nvPr/>
          </p:nvSpPr>
          <p:spPr>
            <a:xfrm>
              <a:off x="8855470" y="1616994"/>
              <a:ext cx="489877" cy="410243"/>
            </a:xfrm>
            <a:prstGeom prst="rect">
              <a:avLst/>
            </a:prstGeom>
          </p:spPr>
          <p:txBody>
            <a:bodyPr wrap="none">
              <a:spAutoFit/>
            </a:bodyPr>
            <a:lstStyle/>
            <a:p>
              <a:pPr defTabSz="685800">
                <a:defRPr/>
              </a:pPr>
              <a:r>
                <a:rPr lang="en-US" altLang="zh-CN" sz="1400" kern="0" dirty="0">
                  <a:solidFill>
                    <a:schemeClr val="tx1">
                      <a:lumMod val="65000"/>
                      <a:lumOff val="35000"/>
                    </a:schemeClr>
                  </a:solidFill>
                  <a:ea typeface="微软雅黑" panose="020B0503020204020204" pitchFamily="34" charset="-122"/>
                  <a:cs typeface="+mn-ea"/>
                  <a:sym typeface="+mn-lt"/>
                </a:rPr>
                <a:t>06</a:t>
              </a:r>
              <a:endParaRPr lang="zh-CN" altLang="en-US" sz="1400" kern="0" dirty="0">
                <a:solidFill>
                  <a:schemeClr val="tx1">
                    <a:lumMod val="65000"/>
                    <a:lumOff val="35000"/>
                  </a:schemeClr>
                </a:solidFill>
                <a:ea typeface="微软雅黑" panose="020B0503020204020204" pitchFamily="34" charset="-122"/>
                <a:cs typeface="+mn-ea"/>
                <a:sym typeface="+mn-lt"/>
              </a:endParaRPr>
            </a:p>
          </p:txBody>
        </p:sp>
      </p:grpSp>
      <p:sp>
        <p:nvSpPr>
          <p:cNvPr id="40" name="矩形 39"/>
          <p:cNvSpPr/>
          <p:nvPr/>
        </p:nvSpPr>
        <p:spPr>
          <a:xfrm>
            <a:off x="3745761" y="3568903"/>
            <a:ext cx="1716760" cy="602216"/>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nSpc>
                <a:spcPct val="150000"/>
              </a:lnSpc>
              <a:spcAft>
                <a:spcPts val="450"/>
              </a:spcAft>
              <a:buClr>
                <a:srgbClr val="5ABEAA"/>
              </a:buClr>
            </a:pPr>
            <a:r>
              <a:rPr lang="zh-CN" altLang="en-US" sz="800" dirty="0">
                <a:solidFill>
                  <a:schemeClr val="bg1">
                    <a:lumMod val="65000"/>
                  </a:schemeClr>
                </a:solidFill>
                <a:ea typeface="微软雅黑" panose="020B0503020204020204" pitchFamily="34" charset="-122"/>
                <a:cs typeface="+mn-ea"/>
                <a:sym typeface="+mn-lt"/>
              </a:rPr>
              <a:t>为客户提供有效服务，是我们工作的方向和价值评价的标尺</a:t>
            </a:r>
          </a:p>
        </p:txBody>
      </p:sp>
    </p:spTree>
    <p:extLst>
      <p:ext uri="{BB962C8B-B14F-4D97-AF65-F5344CB8AC3E}">
        <p14:creationId xmlns:p14="http://schemas.microsoft.com/office/powerpoint/2010/main" val="24115095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 presetClass="entr" presetSubtype="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2" presetClass="entr" presetSubtype="4"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2" presetClass="entr" presetSubtype="1"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0-#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childTnLst>
                          </p:cTn>
                        </p:par>
                        <p:par>
                          <p:cTn id="66" fill="hold">
                            <p:stCondLst>
                              <p:cond delay="4500"/>
                            </p:stCondLst>
                            <p:childTnLst>
                              <p:par>
                                <p:cTn id="67" presetID="10"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500"/>
                                        <p:tgtEl>
                                          <p:spTgt spid="12"/>
                                        </p:tgtEl>
                                      </p:cBhvr>
                                    </p:animEffect>
                                  </p:childTnLst>
                                </p:cTn>
                              </p:par>
                              <p:par>
                                <p:cTn id="70" presetID="2" presetClass="entr" presetSubtype="4"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childTnLst>
                          </p:cTn>
                        </p:par>
                        <p:par>
                          <p:cTn id="74" fill="hold">
                            <p:stCondLst>
                              <p:cond delay="5000"/>
                            </p:stCondLst>
                            <p:childTnLst>
                              <p:par>
                                <p:cTn id="75" presetID="53" presetClass="entr" presetSubtype="16"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par>
                                <p:cTn id="80" presetID="2" presetClass="entr" presetSubtype="2"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500" fill="hold"/>
                                        <p:tgtEl>
                                          <p:spTgt spid="19"/>
                                        </p:tgtEl>
                                        <p:attrNameLst>
                                          <p:attrName>ppt_x</p:attrName>
                                        </p:attrNameLst>
                                      </p:cBhvr>
                                      <p:tavLst>
                                        <p:tav tm="0">
                                          <p:val>
                                            <p:strVal val="1+#ppt_w/2"/>
                                          </p:val>
                                        </p:tav>
                                        <p:tav tm="100000">
                                          <p:val>
                                            <p:strVal val="#ppt_x"/>
                                          </p:val>
                                        </p:tav>
                                      </p:tavLst>
                                    </p:anim>
                                    <p:anim calcmode="lin" valueType="num">
                                      <p:cBhvr additive="base">
                                        <p:cTn id="83"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p:bldP spid="18" grpId="0"/>
      <p:bldP spid="19" grpId="0"/>
      <p:bldP spid="20" grpId="0"/>
      <p:bldP spid="21"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088742" y="1505744"/>
            <a:ext cx="2895600" cy="2895600"/>
          </a:xfrm>
          <a:prstGeom prst="ellipse">
            <a:avLst/>
          </a:prstGeom>
          <a:blipFill>
            <a:blip r:embed="rId2"/>
            <a:stretch>
              <a:fillRect r="-373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Oval 21"/>
          <p:cNvSpPr/>
          <p:nvPr/>
        </p:nvSpPr>
        <p:spPr>
          <a:xfrm>
            <a:off x="3088742" y="192484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Oval 22"/>
          <p:cNvSpPr/>
          <p:nvPr/>
        </p:nvSpPr>
        <p:spPr>
          <a:xfrm>
            <a:off x="5541558" y="1924844"/>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Oval 23"/>
          <p:cNvSpPr/>
          <p:nvPr/>
        </p:nvSpPr>
        <p:spPr>
          <a:xfrm>
            <a:off x="3088742" y="356314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Oval 24"/>
          <p:cNvSpPr/>
          <p:nvPr/>
        </p:nvSpPr>
        <p:spPr>
          <a:xfrm>
            <a:off x="5541558" y="3563144"/>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6" name="Straight Connector 25"/>
          <p:cNvCxnSpPr/>
          <p:nvPr/>
        </p:nvCxnSpPr>
        <p:spPr>
          <a:xfrm flipH="1">
            <a:off x="955142" y="2153959"/>
            <a:ext cx="2133600" cy="0"/>
          </a:xfrm>
          <a:prstGeom prst="line">
            <a:avLst/>
          </a:prstGeom>
          <a:ln w="12700">
            <a:solidFill>
              <a:schemeClr val="accent1"/>
            </a:solidFill>
            <a:headEnd w="sm" len="med"/>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955142" y="3791744"/>
            <a:ext cx="2133600" cy="0"/>
          </a:xfrm>
          <a:prstGeom prst="line">
            <a:avLst/>
          </a:prstGeom>
          <a:ln w="12700">
            <a:solidFill>
              <a:schemeClr val="accent1"/>
            </a:solidFill>
            <a:headEnd w="sm" len="med"/>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984343" y="2153444"/>
            <a:ext cx="2204517" cy="0"/>
          </a:xfrm>
          <a:prstGeom prst="line">
            <a:avLst/>
          </a:prstGeom>
          <a:ln w="12700">
            <a:solidFill>
              <a:schemeClr val="accent2"/>
            </a:solidFill>
            <a:headEnd w="sm" len="med"/>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984343" y="3791744"/>
            <a:ext cx="2204517" cy="0"/>
          </a:xfrm>
          <a:prstGeom prst="line">
            <a:avLst/>
          </a:prstGeom>
          <a:ln w="12700">
            <a:solidFill>
              <a:schemeClr val="accent2"/>
            </a:solidFill>
            <a:headEnd w="sm" len="med"/>
            <a:tailEnd type="ova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030933" y="1857045"/>
            <a:ext cx="1246365" cy="276999"/>
          </a:xfrm>
          <a:prstGeom prst="rect">
            <a:avLst/>
          </a:prstGeom>
          <a:noFill/>
        </p:spPr>
        <p:txBody>
          <a:bodyPr wrap="square" rtlCol="0">
            <a:spAutoFit/>
          </a:bodyPr>
          <a:lstStyle/>
          <a:p>
            <a:pPr lvl="0"/>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Rectangle 34"/>
          <p:cNvSpPr/>
          <p:nvPr/>
        </p:nvSpPr>
        <p:spPr>
          <a:xfrm>
            <a:off x="969558" y="2258606"/>
            <a:ext cx="2002242" cy="415498"/>
          </a:xfrm>
          <a:prstGeom prst="rect">
            <a:avLst/>
          </a:prstGeom>
        </p:spPr>
        <p:txBody>
          <a:bodyPr wrap="square">
            <a:spAutoFit/>
          </a:bodyPr>
          <a:lstStyle/>
          <a:p>
            <a:r>
              <a:rPr lang="en-US" sz="7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a:t>
            </a:r>
          </a:p>
        </p:txBody>
      </p:sp>
      <p:sp>
        <p:nvSpPr>
          <p:cNvPr id="36" name="TextBox 35"/>
          <p:cNvSpPr txBox="1"/>
          <p:nvPr/>
        </p:nvSpPr>
        <p:spPr>
          <a:xfrm>
            <a:off x="1030933" y="3483677"/>
            <a:ext cx="1246365" cy="276999"/>
          </a:xfrm>
          <a:prstGeom prst="rect">
            <a:avLst/>
          </a:prstGeom>
          <a:noFill/>
        </p:spPr>
        <p:txBody>
          <a:bodyPr wrap="square" rtlCol="0">
            <a:spAutoFit/>
          </a:bodyPr>
          <a:lstStyle/>
          <a:p>
            <a:pPr lvl="0"/>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Rectangle 36"/>
          <p:cNvSpPr/>
          <p:nvPr/>
        </p:nvSpPr>
        <p:spPr>
          <a:xfrm>
            <a:off x="969558" y="3885238"/>
            <a:ext cx="2002242" cy="415498"/>
          </a:xfrm>
          <a:prstGeom prst="rect">
            <a:avLst/>
          </a:prstGeom>
        </p:spPr>
        <p:txBody>
          <a:bodyPr wrap="square">
            <a:spAutoFit/>
          </a:bodyPr>
          <a:lstStyle/>
          <a:p>
            <a:r>
              <a:rPr lang="en-US" sz="7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a:t>
            </a:r>
          </a:p>
        </p:txBody>
      </p:sp>
      <p:sp>
        <p:nvSpPr>
          <p:cNvPr id="38" name="TextBox 37"/>
          <p:cNvSpPr txBox="1"/>
          <p:nvPr/>
        </p:nvSpPr>
        <p:spPr>
          <a:xfrm>
            <a:off x="6364933" y="1857045"/>
            <a:ext cx="1246365" cy="276999"/>
          </a:xfrm>
          <a:prstGeom prst="rect">
            <a:avLst/>
          </a:prstGeom>
          <a:noFill/>
        </p:spPr>
        <p:txBody>
          <a:bodyPr wrap="square" rtlCol="0">
            <a:spAutoFit/>
          </a:bodyPr>
          <a:lstStyle/>
          <a:p>
            <a:pPr lvl="0"/>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Rectangle 38"/>
          <p:cNvSpPr/>
          <p:nvPr/>
        </p:nvSpPr>
        <p:spPr>
          <a:xfrm>
            <a:off x="6303558" y="2258606"/>
            <a:ext cx="2002242" cy="415498"/>
          </a:xfrm>
          <a:prstGeom prst="rect">
            <a:avLst/>
          </a:prstGeom>
        </p:spPr>
        <p:txBody>
          <a:bodyPr wrap="square">
            <a:spAutoFit/>
          </a:bodyPr>
          <a:lstStyle/>
          <a:p>
            <a:r>
              <a:rPr lang="en-US" sz="7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a:t>
            </a:r>
          </a:p>
        </p:txBody>
      </p:sp>
      <p:sp>
        <p:nvSpPr>
          <p:cNvPr id="40" name="TextBox 39"/>
          <p:cNvSpPr txBox="1"/>
          <p:nvPr/>
        </p:nvSpPr>
        <p:spPr>
          <a:xfrm>
            <a:off x="6385975" y="3483677"/>
            <a:ext cx="1246365" cy="276999"/>
          </a:xfrm>
          <a:prstGeom prst="rect">
            <a:avLst/>
          </a:prstGeom>
          <a:noFill/>
        </p:spPr>
        <p:txBody>
          <a:bodyPr wrap="square" rtlCol="0">
            <a:spAutoFit/>
          </a:bodyPr>
          <a:lstStyle/>
          <a:p>
            <a:pPr lvl="0"/>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1" name="Rectangle 40"/>
          <p:cNvSpPr/>
          <p:nvPr/>
        </p:nvSpPr>
        <p:spPr>
          <a:xfrm>
            <a:off x="6324600" y="3885238"/>
            <a:ext cx="2002242" cy="415498"/>
          </a:xfrm>
          <a:prstGeom prst="rect">
            <a:avLst/>
          </a:prstGeom>
        </p:spPr>
        <p:txBody>
          <a:bodyPr wrap="square">
            <a:spAutoFit/>
          </a:bodyPr>
          <a:lstStyle/>
          <a:p>
            <a:r>
              <a:rPr lang="en-US" sz="7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a:t>
            </a:r>
          </a:p>
        </p:txBody>
      </p:sp>
      <p:sp>
        <p:nvSpPr>
          <p:cNvPr id="30" name="Freeform 29"/>
          <p:cNvSpPr>
            <a:spLocks noEditPoints="1"/>
          </p:cNvSpPr>
          <p:nvPr/>
        </p:nvSpPr>
        <p:spPr bwMode="auto">
          <a:xfrm>
            <a:off x="3184700" y="2026478"/>
            <a:ext cx="266954" cy="253932"/>
          </a:xfrm>
          <a:custGeom>
            <a:avLst/>
            <a:gdLst>
              <a:gd name="T0" fmla="*/ 64 w 538"/>
              <a:gd name="T1" fmla="*/ 416 h 512"/>
              <a:gd name="T2" fmla="*/ 26 w 538"/>
              <a:gd name="T3" fmla="*/ 438 h 512"/>
              <a:gd name="T4" fmla="*/ 5 w 538"/>
              <a:gd name="T5" fmla="*/ 400 h 512"/>
              <a:gd name="T6" fmla="*/ 32 w 538"/>
              <a:gd name="T7" fmla="*/ 302 h 512"/>
              <a:gd name="T8" fmla="*/ 70 w 538"/>
              <a:gd name="T9" fmla="*/ 281 h 512"/>
              <a:gd name="T10" fmla="*/ 167 w 538"/>
              <a:gd name="T11" fmla="*/ 308 h 512"/>
              <a:gd name="T12" fmla="*/ 189 w 538"/>
              <a:gd name="T13" fmla="*/ 346 h 512"/>
              <a:gd name="T14" fmla="*/ 151 w 538"/>
              <a:gd name="T15" fmla="*/ 368 h 512"/>
              <a:gd name="T16" fmla="*/ 121 w 538"/>
              <a:gd name="T17" fmla="*/ 359 h 512"/>
              <a:gd name="T18" fmla="*/ 159 w 538"/>
              <a:gd name="T19" fmla="*/ 397 h 512"/>
              <a:gd name="T20" fmla="*/ 238 w 538"/>
              <a:gd name="T21" fmla="*/ 431 h 512"/>
              <a:gd name="T22" fmla="*/ 238 w 538"/>
              <a:gd name="T23" fmla="*/ 279 h 512"/>
              <a:gd name="T24" fmla="*/ 168 w 538"/>
              <a:gd name="T25" fmla="*/ 279 h 512"/>
              <a:gd name="T26" fmla="*/ 137 w 538"/>
              <a:gd name="T27" fmla="*/ 248 h 512"/>
              <a:gd name="T28" fmla="*/ 168 w 538"/>
              <a:gd name="T29" fmla="*/ 217 h 512"/>
              <a:gd name="T30" fmla="*/ 238 w 538"/>
              <a:gd name="T31" fmla="*/ 217 h 512"/>
              <a:gd name="T32" fmla="*/ 238 w 538"/>
              <a:gd name="T33" fmla="*/ 186 h 512"/>
              <a:gd name="T34" fmla="*/ 202 w 538"/>
              <a:gd name="T35" fmla="*/ 163 h 512"/>
              <a:gd name="T36" fmla="*/ 173 w 538"/>
              <a:gd name="T37" fmla="*/ 96 h 512"/>
              <a:gd name="T38" fmla="*/ 202 w 538"/>
              <a:gd name="T39" fmla="*/ 28 h 512"/>
              <a:gd name="T40" fmla="*/ 269 w 538"/>
              <a:gd name="T41" fmla="*/ 0 h 512"/>
              <a:gd name="T42" fmla="*/ 337 w 538"/>
              <a:gd name="T43" fmla="*/ 28 h 512"/>
              <a:gd name="T44" fmla="*/ 365 w 538"/>
              <a:gd name="T45" fmla="*/ 96 h 512"/>
              <a:gd name="T46" fmla="*/ 337 w 538"/>
              <a:gd name="T47" fmla="*/ 163 h 512"/>
              <a:gd name="T48" fmla="*/ 300 w 538"/>
              <a:gd name="T49" fmla="*/ 186 h 512"/>
              <a:gd name="T50" fmla="*/ 300 w 538"/>
              <a:gd name="T51" fmla="*/ 217 h 512"/>
              <a:gd name="T52" fmla="*/ 370 w 538"/>
              <a:gd name="T53" fmla="*/ 217 h 512"/>
              <a:gd name="T54" fmla="*/ 402 w 538"/>
              <a:gd name="T55" fmla="*/ 248 h 512"/>
              <a:gd name="T56" fmla="*/ 370 w 538"/>
              <a:gd name="T57" fmla="*/ 279 h 512"/>
              <a:gd name="T58" fmla="*/ 300 w 538"/>
              <a:gd name="T59" fmla="*/ 279 h 512"/>
              <a:gd name="T60" fmla="*/ 300 w 538"/>
              <a:gd name="T61" fmla="*/ 431 h 512"/>
              <a:gd name="T62" fmla="*/ 380 w 538"/>
              <a:gd name="T63" fmla="*/ 397 h 512"/>
              <a:gd name="T64" fmla="*/ 418 w 538"/>
              <a:gd name="T65" fmla="*/ 359 h 512"/>
              <a:gd name="T66" fmla="*/ 388 w 538"/>
              <a:gd name="T67" fmla="*/ 368 h 512"/>
              <a:gd name="T68" fmla="*/ 349 w 538"/>
              <a:gd name="T69" fmla="*/ 346 h 512"/>
              <a:gd name="T70" fmla="*/ 371 w 538"/>
              <a:gd name="T71" fmla="*/ 308 h 512"/>
              <a:gd name="T72" fmla="*/ 468 w 538"/>
              <a:gd name="T73" fmla="*/ 281 h 512"/>
              <a:gd name="T74" fmla="*/ 507 w 538"/>
              <a:gd name="T75" fmla="*/ 302 h 512"/>
              <a:gd name="T76" fmla="*/ 534 w 538"/>
              <a:gd name="T77" fmla="*/ 400 h 512"/>
              <a:gd name="T78" fmla="*/ 512 w 538"/>
              <a:gd name="T79" fmla="*/ 438 h 512"/>
              <a:gd name="T80" fmla="*/ 474 w 538"/>
              <a:gd name="T81" fmla="*/ 416 h 512"/>
              <a:gd name="T82" fmla="*/ 468 w 538"/>
              <a:gd name="T83" fmla="*/ 395 h 512"/>
              <a:gd name="T84" fmla="*/ 417 w 538"/>
              <a:gd name="T85" fmla="*/ 447 h 512"/>
              <a:gd name="T86" fmla="*/ 122 w 538"/>
              <a:gd name="T87" fmla="*/ 447 h 512"/>
              <a:gd name="T88" fmla="*/ 70 w 538"/>
              <a:gd name="T89" fmla="*/ 395 h 512"/>
              <a:gd name="T90" fmla="*/ 64 w 538"/>
              <a:gd name="T91" fmla="*/ 416 h 512"/>
              <a:gd name="T92" fmla="*/ 293 w 538"/>
              <a:gd name="T93" fmla="*/ 72 h 512"/>
              <a:gd name="T94" fmla="*/ 269 w 538"/>
              <a:gd name="T95" fmla="*/ 62 h 512"/>
              <a:gd name="T96" fmla="*/ 246 w 538"/>
              <a:gd name="T97" fmla="*/ 72 h 512"/>
              <a:gd name="T98" fmla="*/ 236 w 538"/>
              <a:gd name="T99" fmla="*/ 96 h 512"/>
              <a:gd name="T100" fmla="*/ 246 w 538"/>
              <a:gd name="T101" fmla="*/ 119 h 512"/>
              <a:gd name="T102" fmla="*/ 269 w 538"/>
              <a:gd name="T103" fmla="*/ 129 h 512"/>
              <a:gd name="T104" fmla="*/ 293 w 538"/>
              <a:gd name="T105" fmla="*/ 119 h 512"/>
              <a:gd name="T106" fmla="*/ 303 w 538"/>
              <a:gd name="T107" fmla="*/ 96 h 512"/>
              <a:gd name="T108" fmla="*/ 293 w 538"/>
              <a:gd name="T109" fmla="*/ 7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8" h="512">
                <a:moveTo>
                  <a:pt x="64" y="416"/>
                </a:moveTo>
                <a:cubicBezTo>
                  <a:pt x="60" y="433"/>
                  <a:pt x="43" y="442"/>
                  <a:pt x="26" y="438"/>
                </a:cubicBezTo>
                <a:cubicBezTo>
                  <a:pt x="10" y="433"/>
                  <a:pt x="0" y="416"/>
                  <a:pt x="5" y="400"/>
                </a:cubicBezTo>
                <a:cubicBezTo>
                  <a:pt x="32" y="302"/>
                  <a:pt x="32" y="302"/>
                  <a:pt x="32" y="302"/>
                </a:cubicBezTo>
                <a:cubicBezTo>
                  <a:pt x="36" y="286"/>
                  <a:pt x="54" y="276"/>
                  <a:pt x="70" y="281"/>
                </a:cubicBezTo>
                <a:cubicBezTo>
                  <a:pt x="167" y="308"/>
                  <a:pt x="167" y="308"/>
                  <a:pt x="167" y="308"/>
                </a:cubicBezTo>
                <a:cubicBezTo>
                  <a:pt x="184" y="312"/>
                  <a:pt x="194" y="329"/>
                  <a:pt x="189" y="346"/>
                </a:cubicBezTo>
                <a:cubicBezTo>
                  <a:pt x="185" y="363"/>
                  <a:pt x="167" y="372"/>
                  <a:pt x="151" y="368"/>
                </a:cubicBezTo>
                <a:cubicBezTo>
                  <a:pt x="121" y="359"/>
                  <a:pt x="121" y="359"/>
                  <a:pt x="121" y="359"/>
                </a:cubicBezTo>
                <a:cubicBezTo>
                  <a:pt x="132" y="374"/>
                  <a:pt x="144" y="386"/>
                  <a:pt x="159" y="397"/>
                </a:cubicBezTo>
                <a:cubicBezTo>
                  <a:pt x="182" y="414"/>
                  <a:pt x="209" y="426"/>
                  <a:pt x="238" y="431"/>
                </a:cubicBezTo>
                <a:cubicBezTo>
                  <a:pt x="238" y="279"/>
                  <a:pt x="238" y="279"/>
                  <a:pt x="238" y="279"/>
                </a:cubicBezTo>
                <a:cubicBezTo>
                  <a:pt x="168" y="279"/>
                  <a:pt x="168" y="279"/>
                  <a:pt x="168" y="279"/>
                </a:cubicBezTo>
                <a:cubicBezTo>
                  <a:pt x="151" y="279"/>
                  <a:pt x="137" y="265"/>
                  <a:pt x="137" y="248"/>
                </a:cubicBezTo>
                <a:cubicBezTo>
                  <a:pt x="137" y="231"/>
                  <a:pt x="151" y="217"/>
                  <a:pt x="168" y="217"/>
                </a:cubicBezTo>
                <a:cubicBezTo>
                  <a:pt x="238" y="217"/>
                  <a:pt x="238" y="217"/>
                  <a:pt x="238" y="217"/>
                </a:cubicBezTo>
                <a:cubicBezTo>
                  <a:pt x="238" y="186"/>
                  <a:pt x="238" y="186"/>
                  <a:pt x="238" y="186"/>
                </a:cubicBezTo>
                <a:cubicBezTo>
                  <a:pt x="224" y="182"/>
                  <a:pt x="212" y="174"/>
                  <a:pt x="202" y="163"/>
                </a:cubicBezTo>
                <a:cubicBezTo>
                  <a:pt x="184" y="146"/>
                  <a:pt x="173" y="122"/>
                  <a:pt x="173" y="96"/>
                </a:cubicBezTo>
                <a:cubicBezTo>
                  <a:pt x="173" y="69"/>
                  <a:pt x="184" y="45"/>
                  <a:pt x="202" y="28"/>
                </a:cubicBezTo>
                <a:cubicBezTo>
                  <a:pt x="219" y="11"/>
                  <a:pt x="243" y="0"/>
                  <a:pt x="269" y="0"/>
                </a:cubicBezTo>
                <a:cubicBezTo>
                  <a:pt x="296" y="0"/>
                  <a:pt x="320" y="11"/>
                  <a:pt x="337" y="28"/>
                </a:cubicBezTo>
                <a:cubicBezTo>
                  <a:pt x="354" y="45"/>
                  <a:pt x="365" y="69"/>
                  <a:pt x="365" y="96"/>
                </a:cubicBezTo>
                <a:cubicBezTo>
                  <a:pt x="365" y="122"/>
                  <a:pt x="354" y="146"/>
                  <a:pt x="337" y="163"/>
                </a:cubicBezTo>
                <a:cubicBezTo>
                  <a:pt x="327" y="174"/>
                  <a:pt x="314" y="182"/>
                  <a:pt x="300" y="186"/>
                </a:cubicBezTo>
                <a:cubicBezTo>
                  <a:pt x="300" y="217"/>
                  <a:pt x="300" y="217"/>
                  <a:pt x="300" y="217"/>
                </a:cubicBezTo>
                <a:cubicBezTo>
                  <a:pt x="370" y="217"/>
                  <a:pt x="370" y="217"/>
                  <a:pt x="370" y="217"/>
                </a:cubicBezTo>
                <a:cubicBezTo>
                  <a:pt x="388" y="217"/>
                  <a:pt x="402" y="231"/>
                  <a:pt x="402" y="248"/>
                </a:cubicBezTo>
                <a:cubicBezTo>
                  <a:pt x="402" y="265"/>
                  <a:pt x="388" y="279"/>
                  <a:pt x="370" y="279"/>
                </a:cubicBezTo>
                <a:cubicBezTo>
                  <a:pt x="300" y="279"/>
                  <a:pt x="300" y="279"/>
                  <a:pt x="300" y="279"/>
                </a:cubicBezTo>
                <a:cubicBezTo>
                  <a:pt x="300" y="431"/>
                  <a:pt x="300" y="431"/>
                  <a:pt x="300" y="431"/>
                </a:cubicBezTo>
                <a:cubicBezTo>
                  <a:pt x="330" y="426"/>
                  <a:pt x="357" y="414"/>
                  <a:pt x="380" y="397"/>
                </a:cubicBezTo>
                <a:cubicBezTo>
                  <a:pt x="394" y="386"/>
                  <a:pt x="407" y="374"/>
                  <a:pt x="418" y="359"/>
                </a:cubicBezTo>
                <a:cubicBezTo>
                  <a:pt x="388" y="368"/>
                  <a:pt x="388" y="368"/>
                  <a:pt x="388" y="368"/>
                </a:cubicBezTo>
                <a:cubicBezTo>
                  <a:pt x="371" y="372"/>
                  <a:pt x="354" y="363"/>
                  <a:pt x="349" y="346"/>
                </a:cubicBezTo>
                <a:cubicBezTo>
                  <a:pt x="345" y="329"/>
                  <a:pt x="354" y="312"/>
                  <a:pt x="371" y="308"/>
                </a:cubicBezTo>
                <a:cubicBezTo>
                  <a:pt x="468" y="281"/>
                  <a:pt x="468" y="281"/>
                  <a:pt x="468" y="281"/>
                </a:cubicBezTo>
                <a:cubicBezTo>
                  <a:pt x="485" y="276"/>
                  <a:pt x="502" y="286"/>
                  <a:pt x="507" y="302"/>
                </a:cubicBezTo>
                <a:cubicBezTo>
                  <a:pt x="534" y="400"/>
                  <a:pt x="534" y="400"/>
                  <a:pt x="534" y="400"/>
                </a:cubicBezTo>
                <a:cubicBezTo>
                  <a:pt x="538" y="416"/>
                  <a:pt x="529" y="433"/>
                  <a:pt x="512" y="438"/>
                </a:cubicBezTo>
                <a:cubicBezTo>
                  <a:pt x="496" y="442"/>
                  <a:pt x="479" y="433"/>
                  <a:pt x="474" y="416"/>
                </a:cubicBezTo>
                <a:cubicBezTo>
                  <a:pt x="468" y="395"/>
                  <a:pt x="468" y="395"/>
                  <a:pt x="468" y="395"/>
                </a:cubicBezTo>
                <a:cubicBezTo>
                  <a:pt x="454" y="415"/>
                  <a:pt x="436" y="432"/>
                  <a:pt x="417" y="447"/>
                </a:cubicBezTo>
                <a:cubicBezTo>
                  <a:pt x="329" y="512"/>
                  <a:pt x="209" y="512"/>
                  <a:pt x="122" y="447"/>
                </a:cubicBezTo>
                <a:cubicBezTo>
                  <a:pt x="102" y="432"/>
                  <a:pt x="85" y="415"/>
                  <a:pt x="70" y="395"/>
                </a:cubicBezTo>
                <a:cubicBezTo>
                  <a:pt x="64" y="416"/>
                  <a:pt x="64" y="416"/>
                  <a:pt x="64" y="416"/>
                </a:cubicBezTo>
                <a:close/>
                <a:moveTo>
                  <a:pt x="293" y="72"/>
                </a:moveTo>
                <a:cubicBezTo>
                  <a:pt x="287" y="66"/>
                  <a:pt x="278" y="62"/>
                  <a:pt x="269" y="62"/>
                </a:cubicBezTo>
                <a:cubicBezTo>
                  <a:pt x="260" y="62"/>
                  <a:pt x="252" y="66"/>
                  <a:pt x="246" y="72"/>
                </a:cubicBezTo>
                <a:cubicBezTo>
                  <a:pt x="240" y="78"/>
                  <a:pt x="236" y="87"/>
                  <a:pt x="236" y="96"/>
                </a:cubicBezTo>
                <a:cubicBezTo>
                  <a:pt x="236" y="105"/>
                  <a:pt x="240" y="113"/>
                  <a:pt x="246" y="119"/>
                </a:cubicBezTo>
                <a:cubicBezTo>
                  <a:pt x="252" y="125"/>
                  <a:pt x="260" y="129"/>
                  <a:pt x="269" y="129"/>
                </a:cubicBezTo>
                <a:cubicBezTo>
                  <a:pt x="278" y="129"/>
                  <a:pt x="287" y="125"/>
                  <a:pt x="293" y="119"/>
                </a:cubicBezTo>
                <a:cubicBezTo>
                  <a:pt x="299" y="113"/>
                  <a:pt x="303" y="105"/>
                  <a:pt x="303" y="96"/>
                </a:cubicBezTo>
                <a:cubicBezTo>
                  <a:pt x="303" y="87"/>
                  <a:pt x="299" y="78"/>
                  <a:pt x="293" y="7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0"/>
          <p:cNvSpPr>
            <a:spLocks/>
          </p:cNvSpPr>
          <p:nvPr/>
        </p:nvSpPr>
        <p:spPr bwMode="auto">
          <a:xfrm>
            <a:off x="5667670" y="2040892"/>
            <a:ext cx="204979" cy="225107"/>
          </a:xfrm>
          <a:custGeom>
            <a:avLst/>
            <a:gdLst>
              <a:gd name="T0" fmla="*/ 14 w 470"/>
              <a:gd name="T1" fmla="*/ 115 h 516"/>
              <a:gd name="T2" fmla="*/ 270 w 470"/>
              <a:gd name="T3" fmla="*/ 486 h 516"/>
              <a:gd name="T4" fmla="*/ 372 w 470"/>
              <a:gd name="T5" fmla="*/ 495 h 516"/>
              <a:gd name="T6" fmla="*/ 453 w 470"/>
              <a:gd name="T7" fmla="*/ 441 h 516"/>
              <a:gd name="T8" fmla="*/ 458 w 470"/>
              <a:gd name="T9" fmla="*/ 402 h 516"/>
              <a:gd name="T10" fmla="*/ 394 w 470"/>
              <a:gd name="T11" fmla="*/ 333 h 516"/>
              <a:gd name="T12" fmla="*/ 371 w 470"/>
              <a:gd name="T13" fmla="*/ 322 h 516"/>
              <a:gd name="T14" fmla="*/ 346 w 470"/>
              <a:gd name="T15" fmla="*/ 328 h 516"/>
              <a:gd name="T16" fmla="*/ 295 w 470"/>
              <a:gd name="T17" fmla="*/ 363 h 516"/>
              <a:gd name="T18" fmla="*/ 155 w 470"/>
              <a:gd name="T19" fmla="*/ 159 h 516"/>
              <a:gd name="T20" fmla="*/ 216 w 470"/>
              <a:gd name="T21" fmla="*/ 139 h 516"/>
              <a:gd name="T22" fmla="*/ 234 w 470"/>
              <a:gd name="T23" fmla="*/ 124 h 516"/>
              <a:gd name="T24" fmla="*/ 235 w 470"/>
              <a:gd name="T25" fmla="*/ 102 h 516"/>
              <a:gd name="T26" fmla="*/ 195 w 470"/>
              <a:gd name="T27" fmla="*/ 21 h 516"/>
              <a:gd name="T28" fmla="*/ 152 w 470"/>
              <a:gd name="T29" fmla="*/ 5 h 516"/>
              <a:gd name="T30" fmla="*/ 56 w 470"/>
              <a:gd name="T31" fmla="*/ 37 h 516"/>
              <a:gd name="T32" fmla="*/ 14 w 470"/>
              <a:gd name="T33" fmla="*/ 1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16">
                <a:moveTo>
                  <a:pt x="14" y="115"/>
                </a:moveTo>
                <a:cubicBezTo>
                  <a:pt x="75" y="247"/>
                  <a:pt x="158" y="371"/>
                  <a:pt x="270" y="486"/>
                </a:cubicBezTo>
                <a:cubicBezTo>
                  <a:pt x="296" y="512"/>
                  <a:pt x="341" y="516"/>
                  <a:pt x="372" y="495"/>
                </a:cubicBezTo>
                <a:cubicBezTo>
                  <a:pt x="399" y="477"/>
                  <a:pt x="426" y="459"/>
                  <a:pt x="453" y="441"/>
                </a:cubicBezTo>
                <a:cubicBezTo>
                  <a:pt x="467" y="431"/>
                  <a:pt x="470" y="414"/>
                  <a:pt x="458" y="402"/>
                </a:cubicBezTo>
                <a:cubicBezTo>
                  <a:pt x="394" y="333"/>
                  <a:pt x="394" y="333"/>
                  <a:pt x="394" y="333"/>
                </a:cubicBezTo>
                <a:cubicBezTo>
                  <a:pt x="388" y="327"/>
                  <a:pt x="380" y="323"/>
                  <a:pt x="371" y="322"/>
                </a:cubicBezTo>
                <a:cubicBezTo>
                  <a:pt x="362" y="321"/>
                  <a:pt x="354" y="323"/>
                  <a:pt x="346" y="328"/>
                </a:cubicBezTo>
                <a:cubicBezTo>
                  <a:pt x="295" y="363"/>
                  <a:pt x="295" y="363"/>
                  <a:pt x="295" y="363"/>
                </a:cubicBezTo>
                <a:cubicBezTo>
                  <a:pt x="240" y="298"/>
                  <a:pt x="194" y="230"/>
                  <a:pt x="155" y="159"/>
                </a:cubicBezTo>
                <a:cubicBezTo>
                  <a:pt x="216" y="139"/>
                  <a:pt x="216" y="139"/>
                  <a:pt x="216" y="139"/>
                </a:cubicBezTo>
                <a:cubicBezTo>
                  <a:pt x="224" y="136"/>
                  <a:pt x="231" y="131"/>
                  <a:pt x="234" y="124"/>
                </a:cubicBezTo>
                <a:cubicBezTo>
                  <a:pt x="238" y="117"/>
                  <a:pt x="238" y="110"/>
                  <a:pt x="235" y="102"/>
                </a:cubicBezTo>
                <a:cubicBezTo>
                  <a:pt x="195" y="21"/>
                  <a:pt x="195" y="21"/>
                  <a:pt x="195" y="21"/>
                </a:cubicBezTo>
                <a:cubicBezTo>
                  <a:pt x="188" y="7"/>
                  <a:pt x="169" y="0"/>
                  <a:pt x="152" y="5"/>
                </a:cubicBezTo>
                <a:cubicBezTo>
                  <a:pt x="120" y="16"/>
                  <a:pt x="88" y="26"/>
                  <a:pt x="56" y="37"/>
                </a:cubicBezTo>
                <a:cubicBezTo>
                  <a:pt x="19" y="49"/>
                  <a:pt x="0" y="84"/>
                  <a:pt x="14" y="11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2"/>
          <p:cNvSpPr>
            <a:spLocks noEditPoints="1"/>
          </p:cNvSpPr>
          <p:nvPr/>
        </p:nvSpPr>
        <p:spPr bwMode="auto">
          <a:xfrm>
            <a:off x="3215347" y="3657974"/>
            <a:ext cx="203993" cy="267540"/>
          </a:xfrm>
          <a:custGeom>
            <a:avLst/>
            <a:gdLst>
              <a:gd name="T0" fmla="*/ 0 w 375"/>
              <a:gd name="T1" fmla="*/ 398 h 492"/>
              <a:gd name="T2" fmla="*/ 0 w 375"/>
              <a:gd name="T3" fmla="*/ 461 h 492"/>
              <a:gd name="T4" fmla="*/ 31 w 375"/>
              <a:gd name="T5" fmla="*/ 492 h 492"/>
              <a:gd name="T6" fmla="*/ 344 w 375"/>
              <a:gd name="T7" fmla="*/ 492 h 492"/>
              <a:gd name="T8" fmla="*/ 375 w 375"/>
              <a:gd name="T9" fmla="*/ 461 h 492"/>
              <a:gd name="T10" fmla="*/ 375 w 375"/>
              <a:gd name="T11" fmla="*/ 398 h 492"/>
              <a:gd name="T12" fmla="*/ 270 w 375"/>
              <a:gd name="T13" fmla="*/ 314 h 492"/>
              <a:gd name="T14" fmla="*/ 206 w 375"/>
              <a:gd name="T15" fmla="*/ 467 h 492"/>
              <a:gd name="T16" fmla="*/ 195 w 375"/>
              <a:gd name="T17" fmla="*/ 373 h 492"/>
              <a:gd name="T18" fmla="*/ 197 w 375"/>
              <a:gd name="T19" fmla="*/ 367 h 492"/>
              <a:gd name="T20" fmla="*/ 208 w 375"/>
              <a:gd name="T21" fmla="*/ 346 h 492"/>
              <a:gd name="T22" fmla="*/ 208 w 375"/>
              <a:gd name="T23" fmla="*/ 342 h 492"/>
              <a:gd name="T24" fmla="*/ 205 w 375"/>
              <a:gd name="T25" fmla="*/ 341 h 492"/>
              <a:gd name="T26" fmla="*/ 171 w 375"/>
              <a:gd name="T27" fmla="*/ 341 h 492"/>
              <a:gd name="T28" fmla="*/ 168 w 375"/>
              <a:gd name="T29" fmla="*/ 342 h 492"/>
              <a:gd name="T30" fmla="*/ 168 w 375"/>
              <a:gd name="T31" fmla="*/ 346 h 492"/>
              <a:gd name="T32" fmla="*/ 179 w 375"/>
              <a:gd name="T33" fmla="*/ 367 h 492"/>
              <a:gd name="T34" fmla="*/ 181 w 375"/>
              <a:gd name="T35" fmla="*/ 373 h 492"/>
              <a:gd name="T36" fmla="*/ 170 w 375"/>
              <a:gd name="T37" fmla="*/ 469 h 492"/>
              <a:gd name="T38" fmla="*/ 105 w 375"/>
              <a:gd name="T39" fmla="*/ 314 h 492"/>
              <a:gd name="T40" fmla="*/ 0 w 375"/>
              <a:gd name="T41" fmla="*/ 398 h 492"/>
              <a:gd name="T42" fmla="*/ 188 w 375"/>
              <a:gd name="T43" fmla="*/ 279 h 492"/>
              <a:gd name="T44" fmla="*/ 119 w 375"/>
              <a:gd name="T45" fmla="*/ 236 h 492"/>
              <a:gd name="T46" fmla="*/ 88 w 375"/>
              <a:gd name="T47" fmla="*/ 146 h 492"/>
              <a:gd name="T48" fmla="*/ 88 w 375"/>
              <a:gd name="T49" fmla="*/ 146 h 492"/>
              <a:gd name="T50" fmla="*/ 88 w 375"/>
              <a:gd name="T51" fmla="*/ 145 h 492"/>
              <a:gd name="T52" fmla="*/ 88 w 375"/>
              <a:gd name="T53" fmla="*/ 139 h 492"/>
              <a:gd name="T54" fmla="*/ 188 w 375"/>
              <a:gd name="T55" fmla="*/ 0 h 492"/>
              <a:gd name="T56" fmla="*/ 287 w 375"/>
              <a:gd name="T57" fmla="*/ 139 h 492"/>
              <a:gd name="T58" fmla="*/ 287 w 375"/>
              <a:gd name="T59" fmla="*/ 145 h 492"/>
              <a:gd name="T60" fmla="*/ 287 w 375"/>
              <a:gd name="T61" fmla="*/ 146 h 492"/>
              <a:gd name="T62" fmla="*/ 287 w 375"/>
              <a:gd name="T63" fmla="*/ 146 h 492"/>
              <a:gd name="T64" fmla="*/ 256 w 375"/>
              <a:gd name="T65" fmla="*/ 236 h 492"/>
              <a:gd name="T66" fmla="*/ 188 w 375"/>
              <a:gd name="T67" fmla="*/ 279 h 492"/>
              <a:gd name="T68" fmla="*/ 130 w 375"/>
              <a:gd name="T69" fmla="*/ 228 h 492"/>
              <a:gd name="T70" fmla="*/ 188 w 375"/>
              <a:gd name="T71" fmla="*/ 265 h 492"/>
              <a:gd name="T72" fmla="*/ 245 w 375"/>
              <a:gd name="T73" fmla="*/ 228 h 492"/>
              <a:gd name="T74" fmla="*/ 273 w 375"/>
              <a:gd name="T75" fmla="*/ 147 h 492"/>
              <a:gd name="T76" fmla="*/ 267 w 375"/>
              <a:gd name="T77" fmla="*/ 124 h 492"/>
              <a:gd name="T78" fmla="*/ 265 w 375"/>
              <a:gd name="T79" fmla="*/ 101 h 492"/>
              <a:gd name="T80" fmla="*/ 259 w 375"/>
              <a:gd name="T81" fmla="*/ 76 h 492"/>
              <a:gd name="T82" fmla="*/ 222 w 375"/>
              <a:gd name="T83" fmla="*/ 72 h 492"/>
              <a:gd name="T84" fmla="*/ 188 w 375"/>
              <a:gd name="T85" fmla="*/ 79 h 492"/>
              <a:gd name="T86" fmla="*/ 153 w 375"/>
              <a:gd name="T87" fmla="*/ 72 h 492"/>
              <a:gd name="T88" fmla="*/ 153 w 375"/>
              <a:gd name="T89" fmla="*/ 72 h 492"/>
              <a:gd name="T90" fmla="*/ 116 w 375"/>
              <a:gd name="T91" fmla="*/ 76 h 492"/>
              <a:gd name="T92" fmla="*/ 110 w 375"/>
              <a:gd name="T93" fmla="*/ 101 h 492"/>
              <a:gd name="T94" fmla="*/ 108 w 375"/>
              <a:gd name="T95" fmla="*/ 124 h 492"/>
              <a:gd name="T96" fmla="*/ 102 w 375"/>
              <a:gd name="T97" fmla="*/ 147 h 492"/>
              <a:gd name="T98" fmla="*/ 130 w 375"/>
              <a:gd name="T99" fmla="*/ 22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5" h="492">
                <a:moveTo>
                  <a:pt x="0" y="398"/>
                </a:moveTo>
                <a:cubicBezTo>
                  <a:pt x="0" y="419"/>
                  <a:pt x="0" y="440"/>
                  <a:pt x="0" y="461"/>
                </a:cubicBezTo>
                <a:cubicBezTo>
                  <a:pt x="0" y="478"/>
                  <a:pt x="14" y="492"/>
                  <a:pt x="31" y="492"/>
                </a:cubicBezTo>
                <a:cubicBezTo>
                  <a:pt x="135" y="492"/>
                  <a:pt x="240" y="492"/>
                  <a:pt x="344" y="492"/>
                </a:cubicBezTo>
                <a:cubicBezTo>
                  <a:pt x="361" y="492"/>
                  <a:pt x="375" y="478"/>
                  <a:pt x="375" y="461"/>
                </a:cubicBezTo>
                <a:cubicBezTo>
                  <a:pt x="375" y="398"/>
                  <a:pt x="375" y="398"/>
                  <a:pt x="375" y="398"/>
                </a:cubicBezTo>
                <a:cubicBezTo>
                  <a:pt x="375" y="355"/>
                  <a:pt x="329" y="327"/>
                  <a:pt x="270" y="314"/>
                </a:cubicBezTo>
                <a:cubicBezTo>
                  <a:pt x="252" y="386"/>
                  <a:pt x="235" y="411"/>
                  <a:pt x="206" y="467"/>
                </a:cubicBezTo>
                <a:cubicBezTo>
                  <a:pt x="195" y="373"/>
                  <a:pt x="195" y="373"/>
                  <a:pt x="195" y="373"/>
                </a:cubicBezTo>
                <a:cubicBezTo>
                  <a:pt x="195" y="371"/>
                  <a:pt x="196" y="369"/>
                  <a:pt x="197" y="367"/>
                </a:cubicBezTo>
                <a:cubicBezTo>
                  <a:pt x="208" y="346"/>
                  <a:pt x="208" y="346"/>
                  <a:pt x="208" y="346"/>
                </a:cubicBezTo>
                <a:cubicBezTo>
                  <a:pt x="209" y="345"/>
                  <a:pt x="209" y="344"/>
                  <a:pt x="208" y="342"/>
                </a:cubicBezTo>
                <a:cubicBezTo>
                  <a:pt x="207" y="341"/>
                  <a:pt x="206" y="341"/>
                  <a:pt x="205" y="341"/>
                </a:cubicBezTo>
                <a:cubicBezTo>
                  <a:pt x="194" y="341"/>
                  <a:pt x="182" y="341"/>
                  <a:pt x="171" y="341"/>
                </a:cubicBezTo>
                <a:cubicBezTo>
                  <a:pt x="170" y="341"/>
                  <a:pt x="169" y="341"/>
                  <a:pt x="168" y="342"/>
                </a:cubicBezTo>
                <a:cubicBezTo>
                  <a:pt x="167" y="344"/>
                  <a:pt x="167" y="345"/>
                  <a:pt x="168" y="346"/>
                </a:cubicBezTo>
                <a:cubicBezTo>
                  <a:pt x="179" y="367"/>
                  <a:pt x="179" y="367"/>
                  <a:pt x="179" y="367"/>
                </a:cubicBezTo>
                <a:cubicBezTo>
                  <a:pt x="180" y="369"/>
                  <a:pt x="181" y="371"/>
                  <a:pt x="181" y="373"/>
                </a:cubicBezTo>
                <a:cubicBezTo>
                  <a:pt x="170" y="469"/>
                  <a:pt x="170" y="469"/>
                  <a:pt x="170" y="469"/>
                </a:cubicBezTo>
                <a:cubicBezTo>
                  <a:pt x="140" y="411"/>
                  <a:pt x="123" y="387"/>
                  <a:pt x="105" y="314"/>
                </a:cubicBezTo>
                <a:cubicBezTo>
                  <a:pt x="46" y="327"/>
                  <a:pt x="0" y="355"/>
                  <a:pt x="0" y="398"/>
                </a:cubicBezTo>
                <a:close/>
                <a:moveTo>
                  <a:pt x="188" y="279"/>
                </a:moveTo>
                <a:cubicBezTo>
                  <a:pt x="163" y="279"/>
                  <a:pt x="138" y="262"/>
                  <a:pt x="119" y="236"/>
                </a:cubicBezTo>
                <a:cubicBezTo>
                  <a:pt x="101" y="211"/>
                  <a:pt x="88" y="178"/>
                  <a:pt x="88" y="146"/>
                </a:cubicBezTo>
                <a:cubicBezTo>
                  <a:pt x="88" y="146"/>
                  <a:pt x="88" y="146"/>
                  <a:pt x="88" y="146"/>
                </a:cubicBezTo>
                <a:cubicBezTo>
                  <a:pt x="88" y="145"/>
                  <a:pt x="88" y="145"/>
                  <a:pt x="88" y="145"/>
                </a:cubicBezTo>
                <a:cubicBezTo>
                  <a:pt x="88" y="143"/>
                  <a:pt x="88" y="141"/>
                  <a:pt x="88" y="139"/>
                </a:cubicBezTo>
                <a:cubicBezTo>
                  <a:pt x="88" y="62"/>
                  <a:pt x="75" y="0"/>
                  <a:pt x="188" y="0"/>
                </a:cubicBezTo>
                <a:cubicBezTo>
                  <a:pt x="300" y="0"/>
                  <a:pt x="287" y="62"/>
                  <a:pt x="287" y="139"/>
                </a:cubicBezTo>
                <a:cubicBezTo>
                  <a:pt x="287" y="141"/>
                  <a:pt x="287" y="143"/>
                  <a:pt x="287" y="145"/>
                </a:cubicBezTo>
                <a:cubicBezTo>
                  <a:pt x="287" y="146"/>
                  <a:pt x="287" y="146"/>
                  <a:pt x="287" y="146"/>
                </a:cubicBezTo>
                <a:cubicBezTo>
                  <a:pt x="287" y="146"/>
                  <a:pt x="287" y="146"/>
                  <a:pt x="287" y="146"/>
                </a:cubicBezTo>
                <a:cubicBezTo>
                  <a:pt x="287" y="178"/>
                  <a:pt x="274" y="211"/>
                  <a:pt x="256" y="236"/>
                </a:cubicBezTo>
                <a:cubicBezTo>
                  <a:pt x="237" y="262"/>
                  <a:pt x="212" y="279"/>
                  <a:pt x="188" y="279"/>
                </a:cubicBezTo>
                <a:close/>
                <a:moveTo>
                  <a:pt x="130" y="228"/>
                </a:moveTo>
                <a:cubicBezTo>
                  <a:pt x="146" y="250"/>
                  <a:pt x="167" y="265"/>
                  <a:pt x="188" y="265"/>
                </a:cubicBezTo>
                <a:cubicBezTo>
                  <a:pt x="208" y="265"/>
                  <a:pt x="229" y="250"/>
                  <a:pt x="245" y="228"/>
                </a:cubicBezTo>
                <a:cubicBezTo>
                  <a:pt x="261" y="206"/>
                  <a:pt x="273" y="176"/>
                  <a:pt x="273" y="147"/>
                </a:cubicBezTo>
                <a:cubicBezTo>
                  <a:pt x="267" y="124"/>
                  <a:pt x="267" y="124"/>
                  <a:pt x="267" y="124"/>
                </a:cubicBezTo>
                <a:cubicBezTo>
                  <a:pt x="265" y="116"/>
                  <a:pt x="265" y="109"/>
                  <a:pt x="265" y="101"/>
                </a:cubicBezTo>
                <a:cubicBezTo>
                  <a:pt x="265" y="92"/>
                  <a:pt x="264" y="83"/>
                  <a:pt x="259" y="76"/>
                </a:cubicBezTo>
                <a:cubicBezTo>
                  <a:pt x="251" y="64"/>
                  <a:pt x="238" y="68"/>
                  <a:pt x="222" y="72"/>
                </a:cubicBezTo>
                <a:cubicBezTo>
                  <a:pt x="211" y="75"/>
                  <a:pt x="200" y="79"/>
                  <a:pt x="188" y="79"/>
                </a:cubicBezTo>
                <a:cubicBezTo>
                  <a:pt x="175" y="79"/>
                  <a:pt x="164" y="75"/>
                  <a:pt x="153" y="72"/>
                </a:cubicBezTo>
                <a:cubicBezTo>
                  <a:pt x="153" y="72"/>
                  <a:pt x="153" y="72"/>
                  <a:pt x="153" y="72"/>
                </a:cubicBezTo>
                <a:cubicBezTo>
                  <a:pt x="137" y="68"/>
                  <a:pt x="124" y="64"/>
                  <a:pt x="116" y="76"/>
                </a:cubicBezTo>
                <a:cubicBezTo>
                  <a:pt x="111" y="83"/>
                  <a:pt x="110" y="92"/>
                  <a:pt x="110" y="101"/>
                </a:cubicBezTo>
                <a:cubicBezTo>
                  <a:pt x="110" y="109"/>
                  <a:pt x="110" y="116"/>
                  <a:pt x="108" y="124"/>
                </a:cubicBezTo>
                <a:cubicBezTo>
                  <a:pt x="102" y="147"/>
                  <a:pt x="102" y="147"/>
                  <a:pt x="102" y="147"/>
                </a:cubicBezTo>
                <a:cubicBezTo>
                  <a:pt x="102" y="176"/>
                  <a:pt x="114" y="206"/>
                  <a:pt x="130" y="22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1"/>
          <p:cNvSpPr>
            <a:spLocks/>
          </p:cNvSpPr>
          <p:nvPr/>
        </p:nvSpPr>
        <p:spPr bwMode="auto">
          <a:xfrm>
            <a:off x="5620579" y="3685901"/>
            <a:ext cx="299158" cy="211686"/>
          </a:xfrm>
          <a:custGeom>
            <a:avLst/>
            <a:gdLst>
              <a:gd name="T0" fmla="*/ 112 w 462"/>
              <a:gd name="T1" fmla="*/ 7 h 327"/>
              <a:gd name="T2" fmla="*/ 177 w 462"/>
              <a:gd name="T3" fmla="*/ 1 h 327"/>
              <a:gd name="T4" fmla="*/ 196 w 462"/>
              <a:gd name="T5" fmla="*/ 11 h 327"/>
              <a:gd name="T6" fmla="*/ 195 w 462"/>
              <a:gd name="T7" fmla="*/ 32 h 327"/>
              <a:gd name="T8" fmla="*/ 187 w 462"/>
              <a:gd name="T9" fmla="*/ 56 h 327"/>
              <a:gd name="T10" fmla="*/ 228 w 462"/>
              <a:gd name="T11" fmla="*/ 97 h 327"/>
              <a:gd name="T12" fmla="*/ 270 w 462"/>
              <a:gd name="T13" fmla="*/ 56 h 327"/>
              <a:gd name="T14" fmla="*/ 265 w 462"/>
              <a:gd name="T15" fmla="*/ 37 h 327"/>
              <a:gd name="T16" fmla="*/ 261 w 462"/>
              <a:gd name="T17" fmla="*/ 25 h 327"/>
              <a:gd name="T18" fmla="*/ 265 w 462"/>
              <a:gd name="T19" fmla="*/ 8 h 327"/>
              <a:gd name="T20" fmla="*/ 281 w 462"/>
              <a:gd name="T21" fmla="*/ 1 h 327"/>
              <a:gd name="T22" fmla="*/ 353 w 462"/>
              <a:gd name="T23" fmla="*/ 7 h 327"/>
              <a:gd name="T24" fmla="*/ 376 w 462"/>
              <a:gd name="T25" fmla="*/ 30 h 327"/>
              <a:gd name="T26" fmla="*/ 366 w 462"/>
              <a:gd name="T27" fmla="*/ 107 h 327"/>
              <a:gd name="T28" fmla="*/ 376 w 462"/>
              <a:gd name="T29" fmla="*/ 126 h 327"/>
              <a:gd name="T30" fmla="*/ 398 w 462"/>
              <a:gd name="T31" fmla="*/ 125 h 327"/>
              <a:gd name="T32" fmla="*/ 421 w 462"/>
              <a:gd name="T33" fmla="*/ 118 h 327"/>
              <a:gd name="T34" fmla="*/ 462 w 462"/>
              <a:gd name="T35" fmla="*/ 159 h 327"/>
              <a:gd name="T36" fmla="*/ 421 w 462"/>
              <a:gd name="T37" fmla="*/ 200 h 327"/>
              <a:gd name="T38" fmla="*/ 402 w 462"/>
              <a:gd name="T39" fmla="*/ 195 h 327"/>
              <a:gd name="T40" fmla="*/ 386 w 462"/>
              <a:gd name="T41" fmla="*/ 191 h 327"/>
              <a:gd name="T42" fmla="*/ 371 w 462"/>
              <a:gd name="T43" fmla="*/ 197 h 327"/>
              <a:gd name="T44" fmla="*/ 365 w 462"/>
              <a:gd name="T45" fmla="*/ 212 h 327"/>
              <a:gd name="T46" fmla="*/ 376 w 462"/>
              <a:gd name="T47" fmla="*/ 295 h 327"/>
              <a:gd name="T48" fmla="*/ 353 w 462"/>
              <a:gd name="T49" fmla="*/ 318 h 327"/>
              <a:gd name="T50" fmla="*/ 293 w 462"/>
              <a:gd name="T51" fmla="*/ 326 h 327"/>
              <a:gd name="T52" fmla="*/ 275 w 462"/>
              <a:gd name="T53" fmla="*/ 317 h 327"/>
              <a:gd name="T54" fmla="*/ 274 w 462"/>
              <a:gd name="T55" fmla="*/ 297 h 327"/>
              <a:gd name="T56" fmla="*/ 278 w 462"/>
              <a:gd name="T57" fmla="*/ 278 h 327"/>
              <a:gd name="T58" fmla="*/ 237 w 462"/>
              <a:gd name="T59" fmla="*/ 237 h 327"/>
              <a:gd name="T60" fmla="*/ 195 w 462"/>
              <a:gd name="T61" fmla="*/ 278 h 327"/>
              <a:gd name="T62" fmla="*/ 200 w 462"/>
              <a:gd name="T63" fmla="*/ 297 h 327"/>
              <a:gd name="T64" fmla="*/ 201 w 462"/>
              <a:gd name="T65" fmla="*/ 298 h 327"/>
              <a:gd name="T66" fmla="*/ 199 w 462"/>
              <a:gd name="T67" fmla="*/ 318 h 327"/>
              <a:gd name="T68" fmla="*/ 181 w 462"/>
              <a:gd name="T69" fmla="*/ 326 h 327"/>
              <a:gd name="T70" fmla="*/ 112 w 462"/>
              <a:gd name="T71" fmla="*/ 318 h 327"/>
              <a:gd name="T72" fmla="*/ 89 w 462"/>
              <a:gd name="T73" fmla="*/ 295 h 327"/>
              <a:gd name="T74" fmla="*/ 96 w 462"/>
              <a:gd name="T75" fmla="*/ 218 h 327"/>
              <a:gd name="T76" fmla="*/ 85 w 462"/>
              <a:gd name="T77" fmla="*/ 200 h 327"/>
              <a:gd name="T78" fmla="*/ 64 w 462"/>
              <a:gd name="T79" fmla="*/ 201 h 327"/>
              <a:gd name="T80" fmla="*/ 41 w 462"/>
              <a:gd name="T81" fmla="*/ 208 h 327"/>
              <a:gd name="T82" fmla="*/ 0 w 462"/>
              <a:gd name="T83" fmla="*/ 167 h 327"/>
              <a:gd name="T84" fmla="*/ 41 w 462"/>
              <a:gd name="T85" fmla="*/ 126 h 327"/>
              <a:gd name="T86" fmla="*/ 60 w 462"/>
              <a:gd name="T87" fmla="*/ 130 h 327"/>
              <a:gd name="T88" fmla="*/ 74 w 462"/>
              <a:gd name="T89" fmla="*/ 134 h 327"/>
              <a:gd name="T90" fmla="*/ 90 w 462"/>
              <a:gd name="T91" fmla="*/ 129 h 327"/>
              <a:gd name="T92" fmla="*/ 96 w 462"/>
              <a:gd name="T93" fmla="*/ 114 h 327"/>
              <a:gd name="T94" fmla="*/ 89 w 462"/>
              <a:gd name="T95" fmla="*/ 30 h 327"/>
              <a:gd name="T96" fmla="*/ 112 w 462"/>
              <a:gd name="T97" fmla="*/ 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2" h="327">
                <a:moveTo>
                  <a:pt x="112" y="7"/>
                </a:moveTo>
                <a:cubicBezTo>
                  <a:pt x="134" y="4"/>
                  <a:pt x="155" y="2"/>
                  <a:pt x="177" y="1"/>
                </a:cubicBezTo>
                <a:cubicBezTo>
                  <a:pt x="185" y="0"/>
                  <a:pt x="192" y="4"/>
                  <a:pt x="196" y="11"/>
                </a:cubicBezTo>
                <a:cubicBezTo>
                  <a:pt x="200" y="18"/>
                  <a:pt x="199" y="26"/>
                  <a:pt x="195" y="32"/>
                </a:cubicBezTo>
                <a:cubicBezTo>
                  <a:pt x="190" y="39"/>
                  <a:pt x="187" y="47"/>
                  <a:pt x="187" y="56"/>
                </a:cubicBezTo>
                <a:cubicBezTo>
                  <a:pt x="187" y="79"/>
                  <a:pt x="206" y="97"/>
                  <a:pt x="228" y="97"/>
                </a:cubicBezTo>
                <a:cubicBezTo>
                  <a:pt x="251" y="97"/>
                  <a:pt x="270" y="79"/>
                  <a:pt x="270" y="56"/>
                </a:cubicBezTo>
                <a:cubicBezTo>
                  <a:pt x="270" y="49"/>
                  <a:pt x="268" y="43"/>
                  <a:pt x="265" y="37"/>
                </a:cubicBezTo>
                <a:cubicBezTo>
                  <a:pt x="263" y="33"/>
                  <a:pt x="262" y="29"/>
                  <a:pt x="261" y="25"/>
                </a:cubicBezTo>
                <a:cubicBezTo>
                  <a:pt x="259" y="19"/>
                  <a:pt x="261" y="13"/>
                  <a:pt x="265" y="8"/>
                </a:cubicBezTo>
                <a:cubicBezTo>
                  <a:pt x="269" y="3"/>
                  <a:pt x="275" y="0"/>
                  <a:pt x="281" y="1"/>
                </a:cubicBezTo>
                <a:cubicBezTo>
                  <a:pt x="305" y="2"/>
                  <a:pt x="329" y="4"/>
                  <a:pt x="353" y="7"/>
                </a:cubicBezTo>
                <a:cubicBezTo>
                  <a:pt x="365" y="9"/>
                  <a:pt x="378" y="18"/>
                  <a:pt x="376" y="30"/>
                </a:cubicBezTo>
                <a:cubicBezTo>
                  <a:pt x="372" y="56"/>
                  <a:pt x="368" y="81"/>
                  <a:pt x="366" y="107"/>
                </a:cubicBezTo>
                <a:cubicBezTo>
                  <a:pt x="366" y="115"/>
                  <a:pt x="370" y="122"/>
                  <a:pt x="376" y="126"/>
                </a:cubicBezTo>
                <a:cubicBezTo>
                  <a:pt x="383" y="130"/>
                  <a:pt x="391" y="129"/>
                  <a:pt x="398" y="125"/>
                </a:cubicBezTo>
                <a:cubicBezTo>
                  <a:pt x="404" y="120"/>
                  <a:pt x="412" y="118"/>
                  <a:pt x="421" y="118"/>
                </a:cubicBezTo>
                <a:cubicBezTo>
                  <a:pt x="444" y="118"/>
                  <a:pt x="462" y="136"/>
                  <a:pt x="462" y="159"/>
                </a:cubicBezTo>
                <a:cubicBezTo>
                  <a:pt x="462" y="182"/>
                  <a:pt x="444" y="200"/>
                  <a:pt x="421" y="200"/>
                </a:cubicBezTo>
                <a:cubicBezTo>
                  <a:pt x="414" y="200"/>
                  <a:pt x="408" y="198"/>
                  <a:pt x="402" y="195"/>
                </a:cubicBezTo>
                <a:cubicBezTo>
                  <a:pt x="397" y="193"/>
                  <a:pt x="392" y="191"/>
                  <a:pt x="386" y="191"/>
                </a:cubicBezTo>
                <a:cubicBezTo>
                  <a:pt x="381" y="191"/>
                  <a:pt x="375" y="193"/>
                  <a:pt x="371" y="197"/>
                </a:cubicBezTo>
                <a:cubicBezTo>
                  <a:pt x="367" y="201"/>
                  <a:pt x="365" y="206"/>
                  <a:pt x="365" y="212"/>
                </a:cubicBezTo>
                <a:cubicBezTo>
                  <a:pt x="367" y="240"/>
                  <a:pt x="371" y="268"/>
                  <a:pt x="376" y="295"/>
                </a:cubicBezTo>
                <a:cubicBezTo>
                  <a:pt x="378" y="308"/>
                  <a:pt x="365" y="316"/>
                  <a:pt x="353" y="318"/>
                </a:cubicBezTo>
                <a:cubicBezTo>
                  <a:pt x="333" y="322"/>
                  <a:pt x="313" y="324"/>
                  <a:pt x="293" y="326"/>
                </a:cubicBezTo>
                <a:cubicBezTo>
                  <a:pt x="286" y="327"/>
                  <a:pt x="279" y="323"/>
                  <a:pt x="275" y="317"/>
                </a:cubicBezTo>
                <a:cubicBezTo>
                  <a:pt x="271" y="311"/>
                  <a:pt x="270" y="303"/>
                  <a:pt x="274" y="297"/>
                </a:cubicBezTo>
                <a:cubicBezTo>
                  <a:pt x="277" y="291"/>
                  <a:pt x="278" y="284"/>
                  <a:pt x="278" y="278"/>
                </a:cubicBezTo>
                <a:cubicBezTo>
                  <a:pt x="278" y="255"/>
                  <a:pt x="259" y="237"/>
                  <a:pt x="237" y="237"/>
                </a:cubicBezTo>
                <a:cubicBezTo>
                  <a:pt x="214" y="237"/>
                  <a:pt x="195" y="255"/>
                  <a:pt x="195" y="278"/>
                </a:cubicBezTo>
                <a:cubicBezTo>
                  <a:pt x="195" y="285"/>
                  <a:pt x="197" y="291"/>
                  <a:pt x="200" y="297"/>
                </a:cubicBezTo>
                <a:cubicBezTo>
                  <a:pt x="200" y="297"/>
                  <a:pt x="200" y="297"/>
                  <a:pt x="201" y="298"/>
                </a:cubicBezTo>
                <a:cubicBezTo>
                  <a:pt x="204" y="305"/>
                  <a:pt x="203" y="312"/>
                  <a:pt x="199" y="318"/>
                </a:cubicBezTo>
                <a:cubicBezTo>
                  <a:pt x="195" y="324"/>
                  <a:pt x="188" y="327"/>
                  <a:pt x="181" y="326"/>
                </a:cubicBezTo>
                <a:cubicBezTo>
                  <a:pt x="158" y="325"/>
                  <a:pt x="135" y="322"/>
                  <a:pt x="112" y="318"/>
                </a:cubicBezTo>
                <a:cubicBezTo>
                  <a:pt x="100" y="316"/>
                  <a:pt x="88" y="308"/>
                  <a:pt x="89" y="295"/>
                </a:cubicBezTo>
                <a:cubicBezTo>
                  <a:pt x="92" y="270"/>
                  <a:pt x="94" y="244"/>
                  <a:pt x="96" y="218"/>
                </a:cubicBezTo>
                <a:cubicBezTo>
                  <a:pt x="96" y="210"/>
                  <a:pt x="92" y="204"/>
                  <a:pt x="85" y="200"/>
                </a:cubicBezTo>
                <a:cubicBezTo>
                  <a:pt x="79" y="196"/>
                  <a:pt x="71" y="196"/>
                  <a:pt x="64" y="201"/>
                </a:cubicBezTo>
                <a:cubicBezTo>
                  <a:pt x="58" y="205"/>
                  <a:pt x="50" y="208"/>
                  <a:pt x="41" y="208"/>
                </a:cubicBezTo>
                <a:cubicBezTo>
                  <a:pt x="18" y="208"/>
                  <a:pt x="0" y="190"/>
                  <a:pt x="0" y="167"/>
                </a:cubicBezTo>
                <a:cubicBezTo>
                  <a:pt x="0" y="144"/>
                  <a:pt x="18" y="126"/>
                  <a:pt x="41" y="126"/>
                </a:cubicBezTo>
                <a:cubicBezTo>
                  <a:pt x="48" y="126"/>
                  <a:pt x="54" y="127"/>
                  <a:pt x="60" y="130"/>
                </a:cubicBezTo>
                <a:cubicBezTo>
                  <a:pt x="64" y="133"/>
                  <a:pt x="69" y="134"/>
                  <a:pt x="74" y="134"/>
                </a:cubicBezTo>
                <a:cubicBezTo>
                  <a:pt x="80" y="135"/>
                  <a:pt x="85" y="133"/>
                  <a:pt x="90" y="129"/>
                </a:cubicBezTo>
                <a:cubicBezTo>
                  <a:pt x="94" y="125"/>
                  <a:pt x="96" y="120"/>
                  <a:pt x="96" y="114"/>
                </a:cubicBezTo>
                <a:cubicBezTo>
                  <a:pt x="94" y="86"/>
                  <a:pt x="92" y="58"/>
                  <a:pt x="89" y="30"/>
                </a:cubicBezTo>
                <a:cubicBezTo>
                  <a:pt x="88" y="18"/>
                  <a:pt x="100" y="9"/>
                  <a:pt x="112"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4432706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fill="hold"/>
                                        <p:tgtEl>
                                          <p:spTgt spid="22"/>
                                        </p:tgtEl>
                                        <p:attrNameLst>
                                          <p:attrName>ppt_x</p:attrName>
                                        </p:attrNameLst>
                                      </p:cBhvr>
                                      <p:tavLst>
                                        <p:tav tm="0">
                                          <p:val>
                                            <p:strVal val="#ppt_x"/>
                                          </p:val>
                                        </p:tav>
                                        <p:tav tm="100000">
                                          <p:val>
                                            <p:strVal val="#ppt_x"/>
                                          </p:val>
                                        </p:tav>
                                      </p:tavLst>
                                    </p:anim>
                                    <p:anim calcmode="lin" valueType="num">
                                      <p:cBhvr additive="base">
                                        <p:cTn id="12" dur="250" fill="hold"/>
                                        <p:tgtEl>
                                          <p:spTgt spid="2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250"/>
                            </p:stCondLst>
                            <p:childTnLst>
                              <p:par>
                                <p:cTn id="18" presetID="22" presetClass="entr" presetSubtype="2"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right)">
                                      <p:cBhvr>
                                        <p:cTn id="20" dur="500"/>
                                        <p:tgtEl>
                                          <p:spTgt spid="26"/>
                                        </p:tgtEl>
                                      </p:cBhvr>
                                    </p:animEffect>
                                  </p:childTnLst>
                                </p:cTn>
                              </p:par>
                            </p:childTnLst>
                          </p:cTn>
                        </p:par>
                        <p:par>
                          <p:cTn id="21" fill="hold">
                            <p:stCondLst>
                              <p:cond delay="1750"/>
                            </p:stCondLst>
                            <p:childTnLst>
                              <p:par>
                                <p:cTn id="22" presetID="37" presetClass="entr" presetSubtype="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anim calcmode="lin" valueType="num">
                                      <p:cBhvr>
                                        <p:cTn id="25" dur="750" fill="hold"/>
                                        <p:tgtEl>
                                          <p:spTgt spid="34"/>
                                        </p:tgtEl>
                                        <p:attrNameLst>
                                          <p:attrName>ppt_x</p:attrName>
                                        </p:attrNameLst>
                                      </p:cBhvr>
                                      <p:tavLst>
                                        <p:tav tm="0">
                                          <p:val>
                                            <p:strVal val="#ppt_x"/>
                                          </p:val>
                                        </p:tav>
                                        <p:tav tm="100000">
                                          <p:val>
                                            <p:strVal val="#ppt_x"/>
                                          </p:val>
                                        </p:tav>
                                      </p:tavLst>
                                    </p:anim>
                                    <p:anim calcmode="lin" valueType="num">
                                      <p:cBhvr>
                                        <p:cTn id="26" dur="675" decel="100000" fill="hold"/>
                                        <p:tgtEl>
                                          <p:spTgt spid="34"/>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34"/>
                                        </p:tgtEl>
                                        <p:attrNameLst>
                                          <p:attrName>ppt_y</p:attrName>
                                        </p:attrNameLst>
                                      </p:cBhvr>
                                      <p:tavLst>
                                        <p:tav tm="0">
                                          <p:val>
                                            <p:strVal val="#ppt_y-.03"/>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 fill="hold"/>
                                        <p:tgtEl>
                                          <p:spTgt spid="24"/>
                                        </p:tgtEl>
                                        <p:attrNameLst>
                                          <p:attrName>ppt_x</p:attrName>
                                        </p:attrNameLst>
                                      </p:cBhvr>
                                      <p:tavLst>
                                        <p:tav tm="0">
                                          <p:val>
                                            <p:strVal val="#ppt_x"/>
                                          </p:val>
                                        </p:tav>
                                        <p:tav tm="100000">
                                          <p:val>
                                            <p:strVal val="#ppt_x"/>
                                          </p:val>
                                        </p:tav>
                                      </p:tavLst>
                                    </p:anim>
                                    <p:anim calcmode="lin" valueType="num">
                                      <p:cBhvr additive="base">
                                        <p:cTn id="36" dur="25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3750"/>
                            </p:stCondLst>
                            <p:childTnLst>
                              <p:par>
                                <p:cTn id="42" presetID="22" presetClass="entr" presetSubtype="2"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right)">
                                      <p:cBhvr>
                                        <p:cTn id="44" dur="500"/>
                                        <p:tgtEl>
                                          <p:spTgt spid="28"/>
                                        </p:tgtEl>
                                      </p:cBhvr>
                                    </p:animEffect>
                                  </p:childTnLst>
                                </p:cTn>
                              </p:par>
                            </p:childTnLst>
                          </p:cTn>
                        </p:par>
                        <p:par>
                          <p:cTn id="45" fill="hold">
                            <p:stCondLst>
                              <p:cond delay="4250"/>
                            </p:stCondLst>
                            <p:childTnLst>
                              <p:par>
                                <p:cTn id="46" presetID="37"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750"/>
                                        <p:tgtEl>
                                          <p:spTgt spid="36"/>
                                        </p:tgtEl>
                                      </p:cBhvr>
                                    </p:animEffect>
                                    <p:anim calcmode="lin" valueType="num">
                                      <p:cBhvr>
                                        <p:cTn id="49" dur="750" fill="hold"/>
                                        <p:tgtEl>
                                          <p:spTgt spid="36"/>
                                        </p:tgtEl>
                                        <p:attrNameLst>
                                          <p:attrName>ppt_x</p:attrName>
                                        </p:attrNameLst>
                                      </p:cBhvr>
                                      <p:tavLst>
                                        <p:tav tm="0">
                                          <p:val>
                                            <p:strVal val="#ppt_x"/>
                                          </p:val>
                                        </p:tav>
                                        <p:tav tm="100000">
                                          <p:val>
                                            <p:strVal val="#ppt_x"/>
                                          </p:val>
                                        </p:tav>
                                      </p:tavLst>
                                    </p:anim>
                                    <p:anim calcmode="lin" valueType="num">
                                      <p:cBhvr>
                                        <p:cTn id="50" dur="675" decel="100000" fill="hold"/>
                                        <p:tgtEl>
                                          <p:spTgt spid="36"/>
                                        </p:tgtEl>
                                        <p:attrNameLst>
                                          <p:attrName>ppt_y</p:attrName>
                                        </p:attrNameLst>
                                      </p:cBhvr>
                                      <p:tavLst>
                                        <p:tav tm="0">
                                          <p:val>
                                            <p:strVal val="#ppt_y+1"/>
                                          </p:val>
                                        </p:tav>
                                        <p:tav tm="100000">
                                          <p:val>
                                            <p:strVal val="#ppt_y-.03"/>
                                          </p:val>
                                        </p:tav>
                                      </p:tavLst>
                                    </p:anim>
                                    <p:anim calcmode="lin" valueType="num">
                                      <p:cBhvr>
                                        <p:cTn id="51" dur="75" accel="100000" fill="hold">
                                          <p:stCondLst>
                                            <p:cond delay="675"/>
                                          </p:stCondLst>
                                        </p:cTn>
                                        <p:tgtEl>
                                          <p:spTgt spid="36"/>
                                        </p:tgtEl>
                                        <p:attrNameLst>
                                          <p:attrName>ppt_y</p:attrName>
                                        </p:attrNameLst>
                                      </p:cBhvr>
                                      <p:tavLst>
                                        <p:tav tm="0">
                                          <p:val>
                                            <p:strVal val="#ppt_y-.03"/>
                                          </p:val>
                                        </p:tav>
                                        <p:tav tm="100000">
                                          <p:val>
                                            <p:strVal val="#ppt_y"/>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250" fill="hold"/>
                                        <p:tgtEl>
                                          <p:spTgt spid="23"/>
                                        </p:tgtEl>
                                        <p:attrNameLst>
                                          <p:attrName>ppt_x</p:attrName>
                                        </p:attrNameLst>
                                      </p:cBhvr>
                                      <p:tavLst>
                                        <p:tav tm="0">
                                          <p:val>
                                            <p:strVal val="#ppt_x"/>
                                          </p:val>
                                        </p:tav>
                                        <p:tav tm="100000">
                                          <p:val>
                                            <p:strVal val="#ppt_x"/>
                                          </p:val>
                                        </p:tav>
                                      </p:tavLst>
                                    </p:anim>
                                    <p:anim calcmode="lin" valueType="num">
                                      <p:cBhvr additive="base">
                                        <p:cTn id="60" dur="250" fill="hold"/>
                                        <p:tgtEl>
                                          <p:spTgt spid="23"/>
                                        </p:tgtEl>
                                        <p:attrNameLst>
                                          <p:attrName>ppt_y</p:attrName>
                                        </p:attrNameLst>
                                      </p:cBhvr>
                                      <p:tavLst>
                                        <p:tav tm="0">
                                          <p:val>
                                            <p:strVal val="1+#ppt_h/2"/>
                                          </p:val>
                                        </p:tav>
                                        <p:tav tm="100000">
                                          <p:val>
                                            <p:strVal val="#ppt_y"/>
                                          </p:val>
                                        </p:tav>
                                      </p:tavLst>
                                    </p:anim>
                                  </p:childTnLst>
                                </p:cTn>
                              </p:par>
                            </p:childTnLst>
                          </p:cTn>
                        </p:par>
                        <p:par>
                          <p:cTn id="61" fill="hold">
                            <p:stCondLst>
                              <p:cond delay="5750"/>
                            </p:stCondLst>
                            <p:childTnLst>
                              <p:par>
                                <p:cTn id="62" presetID="10"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par>
                          <p:cTn id="65" fill="hold">
                            <p:stCondLst>
                              <p:cond delay="6250"/>
                            </p:stCondLst>
                            <p:childTnLst>
                              <p:par>
                                <p:cTn id="66" presetID="22" presetClass="entr" presetSubtype="8"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par>
                          <p:cTn id="69" fill="hold">
                            <p:stCondLst>
                              <p:cond delay="6750"/>
                            </p:stCondLst>
                            <p:childTnLst>
                              <p:par>
                                <p:cTn id="70" presetID="37"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anim calcmode="lin" valueType="num">
                                      <p:cBhvr>
                                        <p:cTn id="73" dur="750" fill="hold"/>
                                        <p:tgtEl>
                                          <p:spTgt spid="38"/>
                                        </p:tgtEl>
                                        <p:attrNameLst>
                                          <p:attrName>ppt_x</p:attrName>
                                        </p:attrNameLst>
                                      </p:cBhvr>
                                      <p:tavLst>
                                        <p:tav tm="0">
                                          <p:val>
                                            <p:strVal val="#ppt_x"/>
                                          </p:val>
                                        </p:tav>
                                        <p:tav tm="100000">
                                          <p:val>
                                            <p:strVal val="#ppt_x"/>
                                          </p:val>
                                        </p:tav>
                                      </p:tavLst>
                                    </p:anim>
                                    <p:anim calcmode="lin" valueType="num">
                                      <p:cBhvr>
                                        <p:cTn id="74" dur="675" decel="100000" fill="hold"/>
                                        <p:tgtEl>
                                          <p:spTgt spid="38"/>
                                        </p:tgtEl>
                                        <p:attrNameLst>
                                          <p:attrName>ppt_y</p:attrName>
                                        </p:attrNameLst>
                                      </p:cBhvr>
                                      <p:tavLst>
                                        <p:tav tm="0">
                                          <p:val>
                                            <p:strVal val="#ppt_y+1"/>
                                          </p:val>
                                        </p:tav>
                                        <p:tav tm="100000">
                                          <p:val>
                                            <p:strVal val="#ppt_y-.03"/>
                                          </p:val>
                                        </p:tav>
                                      </p:tavLst>
                                    </p:anim>
                                    <p:anim calcmode="lin" valueType="num">
                                      <p:cBhvr>
                                        <p:cTn id="75" dur="75" accel="100000" fill="hold">
                                          <p:stCondLst>
                                            <p:cond delay="675"/>
                                          </p:stCondLst>
                                        </p:cTn>
                                        <p:tgtEl>
                                          <p:spTgt spid="38"/>
                                        </p:tgtEl>
                                        <p:attrNameLst>
                                          <p:attrName>ppt_y</p:attrName>
                                        </p:attrNameLst>
                                      </p:cBhvr>
                                      <p:tavLst>
                                        <p:tav tm="0">
                                          <p:val>
                                            <p:strVal val="#ppt_y-.03"/>
                                          </p:val>
                                        </p:tav>
                                        <p:tav tm="100000">
                                          <p:val>
                                            <p:strVal val="#ppt_y"/>
                                          </p:val>
                                        </p:tav>
                                      </p:tavLst>
                                    </p:anim>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childTnLst>
                          </p:cTn>
                        </p:par>
                        <p:par>
                          <p:cTn id="80" fill="hold">
                            <p:stCondLst>
                              <p:cond delay="8000"/>
                            </p:stCondLst>
                            <p:childTnLst>
                              <p:par>
                                <p:cTn id="81" presetID="2" presetClass="entr" presetSubtype="4"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250" fill="hold"/>
                                        <p:tgtEl>
                                          <p:spTgt spid="25"/>
                                        </p:tgtEl>
                                        <p:attrNameLst>
                                          <p:attrName>ppt_x</p:attrName>
                                        </p:attrNameLst>
                                      </p:cBhvr>
                                      <p:tavLst>
                                        <p:tav tm="0">
                                          <p:val>
                                            <p:strVal val="#ppt_x"/>
                                          </p:val>
                                        </p:tav>
                                        <p:tav tm="100000">
                                          <p:val>
                                            <p:strVal val="#ppt_x"/>
                                          </p:val>
                                        </p:tav>
                                      </p:tavLst>
                                    </p:anim>
                                    <p:anim calcmode="lin" valueType="num">
                                      <p:cBhvr additive="base">
                                        <p:cTn id="84" dur="250" fill="hold"/>
                                        <p:tgtEl>
                                          <p:spTgt spid="25"/>
                                        </p:tgtEl>
                                        <p:attrNameLst>
                                          <p:attrName>ppt_y</p:attrName>
                                        </p:attrNameLst>
                                      </p:cBhvr>
                                      <p:tavLst>
                                        <p:tav tm="0">
                                          <p:val>
                                            <p:strVal val="1+#ppt_h/2"/>
                                          </p:val>
                                        </p:tav>
                                        <p:tav tm="100000">
                                          <p:val>
                                            <p:strVal val="#ppt_y"/>
                                          </p:val>
                                        </p:tav>
                                      </p:tavLst>
                                    </p:anim>
                                  </p:childTnLst>
                                </p:cTn>
                              </p:par>
                            </p:childTnLst>
                          </p:cTn>
                        </p:par>
                        <p:par>
                          <p:cTn id="85" fill="hold">
                            <p:stCondLst>
                              <p:cond delay="8250"/>
                            </p:stCondLst>
                            <p:childTnLst>
                              <p:par>
                                <p:cTn id="86" presetID="10" presetClass="entr" presetSubtype="0" fill="hold" grpId="0" nodeType="after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childTnLst>
                          </p:cTn>
                        </p:par>
                        <p:par>
                          <p:cTn id="89" fill="hold">
                            <p:stCondLst>
                              <p:cond delay="8750"/>
                            </p:stCondLst>
                            <p:childTnLst>
                              <p:par>
                                <p:cTn id="90" presetID="22" presetClass="entr" presetSubtype="8" fill="hold"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childTnLst>
                          </p:cTn>
                        </p:par>
                        <p:par>
                          <p:cTn id="93" fill="hold">
                            <p:stCondLst>
                              <p:cond delay="9250"/>
                            </p:stCondLst>
                            <p:childTnLst>
                              <p:par>
                                <p:cTn id="94" presetID="37" presetClass="entr" presetSubtype="0" fill="hold" grpId="0" nodeType="after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fade">
                                      <p:cBhvr>
                                        <p:cTn id="96" dur="750"/>
                                        <p:tgtEl>
                                          <p:spTgt spid="40"/>
                                        </p:tgtEl>
                                      </p:cBhvr>
                                    </p:animEffect>
                                    <p:anim calcmode="lin" valueType="num">
                                      <p:cBhvr>
                                        <p:cTn id="97" dur="750" fill="hold"/>
                                        <p:tgtEl>
                                          <p:spTgt spid="40"/>
                                        </p:tgtEl>
                                        <p:attrNameLst>
                                          <p:attrName>ppt_x</p:attrName>
                                        </p:attrNameLst>
                                      </p:cBhvr>
                                      <p:tavLst>
                                        <p:tav tm="0">
                                          <p:val>
                                            <p:strVal val="#ppt_x"/>
                                          </p:val>
                                        </p:tav>
                                        <p:tav tm="100000">
                                          <p:val>
                                            <p:strVal val="#ppt_x"/>
                                          </p:val>
                                        </p:tav>
                                      </p:tavLst>
                                    </p:anim>
                                    <p:anim calcmode="lin" valueType="num">
                                      <p:cBhvr>
                                        <p:cTn id="98" dur="675" decel="100000" fill="hold"/>
                                        <p:tgtEl>
                                          <p:spTgt spid="40"/>
                                        </p:tgtEl>
                                        <p:attrNameLst>
                                          <p:attrName>ppt_y</p:attrName>
                                        </p:attrNameLst>
                                      </p:cBhvr>
                                      <p:tavLst>
                                        <p:tav tm="0">
                                          <p:val>
                                            <p:strVal val="#ppt_y+1"/>
                                          </p:val>
                                        </p:tav>
                                        <p:tav tm="100000">
                                          <p:val>
                                            <p:strVal val="#ppt_y-.03"/>
                                          </p:val>
                                        </p:tav>
                                      </p:tavLst>
                                    </p:anim>
                                    <p:anim calcmode="lin" valueType="num">
                                      <p:cBhvr>
                                        <p:cTn id="99" dur="75" accel="100000" fill="hold">
                                          <p:stCondLst>
                                            <p:cond delay="675"/>
                                          </p:stCondLst>
                                        </p:cTn>
                                        <p:tgtEl>
                                          <p:spTgt spid="40"/>
                                        </p:tgtEl>
                                        <p:attrNameLst>
                                          <p:attrName>ppt_y</p:attrName>
                                        </p:attrNameLst>
                                      </p:cBhvr>
                                      <p:tavLst>
                                        <p:tav tm="0">
                                          <p:val>
                                            <p:strVal val="#ppt_y-.03"/>
                                          </p:val>
                                        </p:tav>
                                        <p:tav tm="100000">
                                          <p:val>
                                            <p:strVal val="#ppt_y"/>
                                          </p:val>
                                        </p:tav>
                                      </p:tavLst>
                                    </p:anim>
                                  </p:childTnLst>
                                </p:cTn>
                              </p:par>
                            </p:childTnLst>
                          </p:cTn>
                        </p:par>
                        <p:par>
                          <p:cTn id="100" fill="hold">
                            <p:stCondLst>
                              <p:cond delay="10000"/>
                            </p:stCondLst>
                            <p:childTnLst>
                              <p:par>
                                <p:cTn id="101" presetID="10" presetClass="entr" presetSubtype="0" fill="hold" grpId="0" nodeType="after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23" grpId="0" animBg="1"/>
      <p:bldP spid="24" grpId="0" animBg="1"/>
      <p:bldP spid="25" grpId="0" animBg="1"/>
      <p:bldP spid="34" grpId="0"/>
      <p:bldP spid="35" grpId="0"/>
      <p:bldP spid="36" grpId="0"/>
      <p:bldP spid="37" grpId="0"/>
      <p:bldP spid="38" grpId="0"/>
      <p:bldP spid="39" grpId="0"/>
      <p:bldP spid="40" grpId="0"/>
      <p:bldP spid="41" grpId="0"/>
      <p:bldP spid="30" grpId="0" animBg="1"/>
      <p:bldP spid="31" grpId="0" animBg="1"/>
      <p:bldP spid="33"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42B0301-4A4D-4347-9E8C-FEFBF54725A8}"/>
              </a:ext>
            </a:extLst>
          </p:cNvPr>
          <p:cNvGrpSpPr/>
          <p:nvPr/>
        </p:nvGrpSpPr>
        <p:grpSpPr>
          <a:xfrm>
            <a:off x="990600" y="0"/>
            <a:ext cx="3023764" cy="5134273"/>
            <a:chOff x="990600" y="0"/>
            <a:chExt cx="3023764" cy="5134273"/>
          </a:xfrm>
          <a:blipFill>
            <a:blip r:embed="rId2"/>
            <a:stretch>
              <a:fillRect l="6" r="-20532"/>
            </a:stretch>
          </a:blipFill>
        </p:grpSpPr>
        <p:sp>
          <p:nvSpPr>
            <p:cNvPr id="3" name="Parallelogram 1"/>
            <p:cNvSpPr/>
            <p:nvPr/>
          </p:nvSpPr>
          <p:spPr>
            <a:xfrm>
              <a:off x="990600" y="0"/>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 name="Parallelogram 2"/>
            <p:cNvSpPr/>
            <p:nvPr/>
          </p:nvSpPr>
          <p:spPr>
            <a:xfrm>
              <a:off x="1371600" y="2085332"/>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5" name="Parallelogram 3"/>
            <p:cNvSpPr/>
            <p:nvPr/>
          </p:nvSpPr>
          <p:spPr>
            <a:xfrm>
              <a:off x="2438400" y="1276744"/>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sp>
        <p:nvSpPr>
          <p:cNvPr id="6" name="文本框 75"/>
          <p:cNvSpPr txBox="1">
            <a:spLocks noChangeArrowheads="1"/>
          </p:cNvSpPr>
          <p:nvPr/>
        </p:nvSpPr>
        <p:spPr bwMode="auto">
          <a:xfrm>
            <a:off x="4058465" y="1685158"/>
            <a:ext cx="4555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685165" eaLnBrk="1" fontAlgn="auto" hangingPunct="1">
              <a:spcBef>
                <a:spcPts val="0"/>
              </a:spcBef>
              <a:spcAft>
                <a:spcPts val="0"/>
              </a:spcAft>
              <a:defRPr/>
            </a:pPr>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第三章</a:t>
            </a:r>
          </a:p>
        </p:txBody>
      </p:sp>
      <p:sp>
        <p:nvSpPr>
          <p:cNvPr id="7" name="TextBox 6"/>
          <p:cNvSpPr txBox="1"/>
          <p:nvPr/>
        </p:nvSpPr>
        <p:spPr>
          <a:xfrm>
            <a:off x="4298082" y="2549668"/>
            <a:ext cx="4277026" cy="651653"/>
          </a:xfrm>
          <a:prstGeom prst="rect">
            <a:avLst/>
          </a:prstGeom>
          <a:noFill/>
        </p:spPr>
        <p:txBody>
          <a:bodyPr wrap="square" rtlCol="0">
            <a:spAutoFit/>
          </a:bodyPr>
          <a:lstStyle/>
          <a:p>
            <a:pPr algn="ctr" defTabSz="685165">
              <a:lnSpc>
                <a:spcPct val="125000"/>
              </a:lnSpc>
              <a:defRPr/>
            </a:pPr>
            <a:r>
              <a:rPr lang="zh-CN" altLang="en-US" sz="3200" b="1" dirty="0">
                <a:solidFill>
                  <a:srgbClr val="FF0000"/>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570175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5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047818" y="1773773"/>
            <a:ext cx="1016438" cy="101680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r>
              <a:rPr lang="en-US" altLang="zh-CN" sz="1200" b="1" dirty="0">
                <a:latin typeface="微软雅黑" pitchFamily="34" charset="-122"/>
                <a:ea typeface="微软雅黑" pitchFamily="34" charset="-122"/>
              </a:rPr>
              <a:t>STEP 1</a:t>
            </a:r>
            <a:endParaRPr lang="zh-CN" altLang="en-US" sz="1200" b="1" dirty="0">
              <a:latin typeface="微软雅黑" pitchFamily="34" charset="-122"/>
              <a:ea typeface="微软雅黑" pitchFamily="34" charset="-122"/>
            </a:endParaRPr>
          </a:p>
        </p:txBody>
      </p:sp>
      <p:sp>
        <p:nvSpPr>
          <p:cNvPr id="14" name="椭圆 13"/>
          <p:cNvSpPr/>
          <p:nvPr/>
        </p:nvSpPr>
        <p:spPr>
          <a:xfrm>
            <a:off x="2937924" y="2176500"/>
            <a:ext cx="1016438" cy="1016808"/>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prstClr val="white"/>
                </a:solidFill>
                <a:latin typeface="微软雅黑" pitchFamily="34" charset="-122"/>
                <a:ea typeface="微软雅黑" pitchFamily="34" charset="-122"/>
              </a:rPr>
              <a:t>STEP 2</a:t>
            </a:r>
            <a:endParaRPr lang="zh-CN" altLang="en-US" sz="1200" b="1" dirty="0">
              <a:solidFill>
                <a:prstClr val="white"/>
              </a:solidFill>
              <a:latin typeface="微软雅黑" pitchFamily="34" charset="-122"/>
              <a:ea typeface="微软雅黑" pitchFamily="34" charset="-122"/>
            </a:endParaRPr>
          </a:p>
        </p:txBody>
      </p:sp>
      <p:sp>
        <p:nvSpPr>
          <p:cNvPr id="17" name="椭圆 16"/>
          <p:cNvSpPr/>
          <p:nvPr/>
        </p:nvSpPr>
        <p:spPr>
          <a:xfrm>
            <a:off x="4828030" y="1773773"/>
            <a:ext cx="1016438" cy="1016808"/>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prstClr val="white"/>
                </a:solidFill>
                <a:latin typeface="微软雅黑" pitchFamily="34" charset="-122"/>
                <a:ea typeface="微软雅黑" pitchFamily="34" charset="-122"/>
              </a:rPr>
              <a:t>STEP 3</a:t>
            </a:r>
            <a:endParaRPr lang="zh-CN" altLang="en-US" sz="1200" b="1" dirty="0">
              <a:solidFill>
                <a:prstClr val="white"/>
              </a:solidFill>
              <a:latin typeface="微软雅黑" pitchFamily="34" charset="-122"/>
              <a:ea typeface="微软雅黑" pitchFamily="34" charset="-122"/>
            </a:endParaRPr>
          </a:p>
        </p:txBody>
      </p:sp>
      <p:sp>
        <p:nvSpPr>
          <p:cNvPr id="20" name="椭圆 19"/>
          <p:cNvSpPr/>
          <p:nvPr/>
        </p:nvSpPr>
        <p:spPr>
          <a:xfrm>
            <a:off x="6718136" y="2176500"/>
            <a:ext cx="1016438" cy="1016808"/>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schemeClr val="bg1"/>
                </a:solidFill>
                <a:latin typeface="微软雅黑" pitchFamily="34" charset="-122"/>
                <a:ea typeface="微软雅黑" pitchFamily="34" charset="-122"/>
              </a:rPr>
              <a:t>STEP 4</a:t>
            </a:r>
            <a:endParaRPr lang="zh-CN" altLang="en-US" sz="1200"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2064256"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3954362"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5844468"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970819" y="3611115"/>
            <a:ext cx="1728161" cy="238016"/>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97081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2789459" y="3611115"/>
            <a:ext cx="1728161" cy="238016"/>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71"/>
          <p:cNvSpPr txBox="1"/>
          <p:nvPr/>
        </p:nvSpPr>
        <p:spPr>
          <a:xfrm>
            <a:off x="278945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4608099" y="3611115"/>
            <a:ext cx="1728161" cy="238016"/>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71"/>
          <p:cNvSpPr txBox="1"/>
          <p:nvPr/>
        </p:nvSpPr>
        <p:spPr>
          <a:xfrm>
            <a:off x="460809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6467379" y="3611115"/>
            <a:ext cx="1728161" cy="238016"/>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171"/>
          <p:cNvSpPr txBox="1"/>
          <p:nvPr/>
        </p:nvSpPr>
        <p:spPr>
          <a:xfrm>
            <a:off x="646737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983028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4322" y="1197873"/>
            <a:ext cx="4569679" cy="3047075"/>
          </a:xfrm>
          <a:prstGeom prst="rect">
            <a:avLst/>
          </a:prstGeom>
          <a:blipFill>
            <a:blip r:embed="rId4"/>
            <a:stretch>
              <a:fillRect r="-37330"/>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9221" name="Oval 5"/>
          <p:cNvSpPr>
            <a:spLocks noChangeArrowheads="1"/>
          </p:cNvSpPr>
          <p:nvPr/>
        </p:nvSpPr>
        <p:spPr bwMode="auto">
          <a:xfrm>
            <a:off x="882650" y="1635128"/>
            <a:ext cx="546100" cy="542925"/>
          </a:xfrm>
          <a:prstGeom prst="ellipse">
            <a:avLst/>
          </a:prstGeom>
          <a:solidFill>
            <a:schemeClr val="accent1"/>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6"/>
          <p:cNvGrpSpPr>
            <a:grpSpLocks/>
          </p:cNvGrpSpPr>
          <p:nvPr/>
        </p:nvGrpSpPr>
        <p:grpSpPr bwMode="auto">
          <a:xfrm>
            <a:off x="1023938" y="1773239"/>
            <a:ext cx="266700" cy="273050"/>
            <a:chOff x="0" y="0"/>
            <a:chExt cx="276" cy="281"/>
          </a:xfrm>
        </p:grpSpPr>
        <p:sp>
          <p:nvSpPr>
            <p:cNvPr id="9223" name="Freeform 7"/>
            <p:cNvSpPr>
              <a:spLocks/>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4" name="Freeform 8"/>
            <p:cNvSpPr>
              <a:spLocks/>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25" name="Oval 9"/>
          <p:cNvSpPr>
            <a:spLocks noChangeArrowheads="1"/>
          </p:cNvSpPr>
          <p:nvPr/>
        </p:nvSpPr>
        <p:spPr bwMode="auto">
          <a:xfrm>
            <a:off x="884238" y="2571753"/>
            <a:ext cx="546100" cy="542925"/>
          </a:xfrm>
          <a:prstGeom prst="ellipse">
            <a:avLst/>
          </a:prstGeom>
          <a:solidFill>
            <a:schemeClr val="accent2"/>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10"/>
          <p:cNvGrpSpPr>
            <a:grpSpLocks/>
          </p:cNvGrpSpPr>
          <p:nvPr/>
        </p:nvGrpSpPr>
        <p:grpSpPr bwMode="auto">
          <a:xfrm>
            <a:off x="1057277" y="2695576"/>
            <a:ext cx="200025" cy="292100"/>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8" name="Freeform 12"/>
            <p:cNvSpPr>
              <a:spLocks/>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9" name="Freeform 13"/>
            <p:cNvSpPr>
              <a:spLocks/>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30" name="Oval 14"/>
          <p:cNvSpPr>
            <a:spLocks noChangeArrowheads="1"/>
          </p:cNvSpPr>
          <p:nvPr/>
        </p:nvSpPr>
        <p:spPr bwMode="auto">
          <a:xfrm>
            <a:off x="884238" y="3495677"/>
            <a:ext cx="546100" cy="542925"/>
          </a:xfrm>
          <a:prstGeom prst="ellipse">
            <a:avLst/>
          </a:prstGeom>
          <a:solidFill>
            <a:schemeClr val="accent3"/>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15"/>
          <p:cNvGrpSpPr>
            <a:grpSpLocks/>
          </p:cNvGrpSpPr>
          <p:nvPr/>
        </p:nvGrpSpPr>
        <p:grpSpPr bwMode="auto">
          <a:xfrm>
            <a:off x="1039814" y="3671889"/>
            <a:ext cx="260350" cy="225425"/>
            <a:chOff x="0" y="0"/>
            <a:chExt cx="346" cy="301"/>
          </a:xfrm>
        </p:grpSpPr>
        <p:sp>
          <p:nvSpPr>
            <p:cNvPr id="9232" name="Freeform 16"/>
            <p:cNvSpPr>
              <a:spLocks/>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3" name="Freeform 17"/>
            <p:cNvSpPr>
              <a:spLocks/>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36" name="Rectangle 20"/>
          <p:cNvSpPr>
            <a:spLocks noChangeArrowheads="1"/>
          </p:cNvSpPr>
          <p:nvPr/>
        </p:nvSpPr>
        <p:spPr bwMode="auto">
          <a:xfrm>
            <a:off x="1589090" y="16665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7" name="Rectangle 21"/>
          <p:cNvSpPr>
            <a:spLocks noChangeArrowheads="1"/>
          </p:cNvSpPr>
          <p:nvPr/>
        </p:nvSpPr>
        <p:spPr bwMode="auto">
          <a:xfrm>
            <a:off x="1589090" y="25936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8" name="Rectangle 22"/>
          <p:cNvSpPr>
            <a:spLocks noChangeArrowheads="1"/>
          </p:cNvSpPr>
          <p:nvPr/>
        </p:nvSpPr>
        <p:spPr bwMode="auto">
          <a:xfrm>
            <a:off x="1589090" y="35207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356991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29"/>
          <p:cNvGrpSpPr/>
          <p:nvPr/>
        </p:nvGrpSpPr>
        <p:grpSpPr>
          <a:xfrm>
            <a:off x="1154663" y="2451418"/>
            <a:ext cx="942853" cy="1993334"/>
            <a:chOff x="0" y="-9647"/>
            <a:chExt cx="1257300" cy="2656957"/>
          </a:xfrm>
        </p:grpSpPr>
        <p:sp>
          <p:nvSpPr>
            <p:cNvPr id="1626" name="Shape 1626"/>
            <p:cNvSpPr/>
            <p:nvPr/>
          </p:nvSpPr>
          <p:spPr>
            <a:xfrm flipH="1">
              <a:off x="662644" y="-9647"/>
              <a:ext cx="1" cy="1529368"/>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342900">
                <a:defRPr sz="1200">
                  <a:solidFill>
                    <a:srgbClr val="000000"/>
                  </a:solidFill>
                  <a:latin typeface="Helvetica"/>
                  <a:ea typeface="Helvetica"/>
                  <a:cs typeface="Helvetica"/>
                  <a:sym typeface="Helvetica"/>
                </a:defRPr>
              </a:pPr>
              <a:endPar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27" name="Chart 1627"/>
            <p:cNvGraphicFramePr/>
            <p:nvPr/>
          </p:nvGraphicFramePr>
          <p:xfrm>
            <a:off x="0" y="1390009"/>
            <a:ext cx="1257300" cy="1257301"/>
          </p:xfrm>
          <a:graphic>
            <a:graphicData uri="http://schemas.openxmlformats.org/drawingml/2006/chart">
              <c:chart xmlns:c="http://schemas.openxmlformats.org/drawingml/2006/chart" xmlns:r="http://schemas.openxmlformats.org/officeDocument/2006/relationships" r:id="rId3"/>
            </a:graphicData>
          </a:graphic>
        </p:graphicFrame>
        <p:sp>
          <p:nvSpPr>
            <p:cNvPr id="1628" name="Shape 1628"/>
            <p:cNvSpPr/>
            <p:nvPr/>
          </p:nvSpPr>
          <p:spPr>
            <a:xfrm>
              <a:off x="329827" y="1888889"/>
              <a:ext cx="790061" cy="492288"/>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p>
          </p:txBody>
        </p:sp>
      </p:grpSp>
      <p:grpSp>
        <p:nvGrpSpPr>
          <p:cNvPr id="4" name="Group 1633"/>
          <p:cNvGrpSpPr/>
          <p:nvPr/>
        </p:nvGrpSpPr>
        <p:grpSpPr>
          <a:xfrm>
            <a:off x="965441" y="1850080"/>
            <a:ext cx="1532834" cy="986425"/>
            <a:chOff x="0" y="379713"/>
            <a:chExt cx="2044043" cy="1314825"/>
          </a:xfrm>
        </p:grpSpPr>
        <p:sp>
          <p:nvSpPr>
            <p:cNvPr id="1630" name="Shape 1630"/>
            <p:cNvSpPr/>
            <p:nvPr/>
          </p:nvSpPr>
          <p:spPr>
            <a:xfrm>
              <a:off x="0" y="1359686"/>
              <a:ext cx="1970470" cy="334852"/>
            </a:xfrm>
            <a:prstGeom prst="chevron">
              <a:avLst>
                <a:gd name="adj" fmla="val 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1" name="Shape 1631"/>
            <p:cNvSpPr/>
            <p:nvPr/>
          </p:nvSpPr>
          <p:spPr>
            <a:xfrm>
              <a:off x="339501" y="919523"/>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2005 - 2008</a:t>
              </a:r>
            </a:p>
          </p:txBody>
        </p:sp>
        <p:sp>
          <p:nvSpPr>
            <p:cNvPr id="1632" name="Shape 1632"/>
            <p:cNvSpPr/>
            <p:nvPr/>
          </p:nvSpPr>
          <p:spPr>
            <a:xfrm>
              <a:off x="73574" y="379713"/>
              <a:ext cx="1970469"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1637"/>
          <p:cNvGrpSpPr/>
          <p:nvPr/>
        </p:nvGrpSpPr>
        <p:grpSpPr>
          <a:xfrm>
            <a:off x="2443102" y="2585285"/>
            <a:ext cx="1477661" cy="995883"/>
            <a:chOff x="0" y="0"/>
            <a:chExt cx="1970470" cy="1327433"/>
          </a:xfrm>
        </p:grpSpPr>
        <p:sp>
          <p:nvSpPr>
            <p:cNvPr id="1634" name="Shape 1634"/>
            <p:cNvSpPr/>
            <p:nvPr/>
          </p:nvSpPr>
          <p:spPr>
            <a:xfrm>
              <a:off x="0" y="0"/>
              <a:ext cx="1970470" cy="334852"/>
            </a:xfrm>
            <a:prstGeom prst="chevron">
              <a:avLst>
                <a:gd name="adj" fmla="val 0"/>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5" name="Shape 1635"/>
            <p:cNvSpPr/>
            <p:nvPr/>
          </p:nvSpPr>
          <p:spPr>
            <a:xfrm>
              <a:off x="320820" y="451222"/>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2008 - 2009</a:t>
              </a:r>
            </a:p>
          </p:txBody>
        </p:sp>
        <p:sp>
          <p:nvSpPr>
            <p:cNvPr id="1636" name="Shape 1636"/>
            <p:cNvSpPr/>
            <p:nvPr/>
          </p:nvSpPr>
          <p:spPr>
            <a:xfrm>
              <a:off x="0" y="794121"/>
              <a:ext cx="1970470"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638" name="Chart 1638"/>
          <p:cNvGraphicFramePr/>
          <p:nvPr/>
        </p:nvGraphicFramePr>
        <p:xfrm>
          <a:off x="2607739" y="1103874"/>
          <a:ext cx="1067648" cy="1287259"/>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1642"/>
          <p:cNvGrpSpPr/>
          <p:nvPr/>
        </p:nvGrpSpPr>
        <p:grpSpPr>
          <a:xfrm>
            <a:off x="3920761" y="1850079"/>
            <a:ext cx="1494074" cy="986424"/>
            <a:chOff x="0" y="379714"/>
            <a:chExt cx="1992357" cy="1314824"/>
          </a:xfrm>
        </p:grpSpPr>
        <p:sp>
          <p:nvSpPr>
            <p:cNvPr id="1639" name="Shape 1639"/>
            <p:cNvSpPr/>
            <p:nvPr/>
          </p:nvSpPr>
          <p:spPr>
            <a:xfrm>
              <a:off x="0" y="1359686"/>
              <a:ext cx="1970470" cy="334852"/>
            </a:xfrm>
            <a:prstGeom prst="chevron">
              <a:avLst>
                <a:gd name="adj" fmla="val 0"/>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 name="Shape 1640"/>
            <p:cNvSpPr/>
            <p:nvPr/>
          </p:nvSpPr>
          <p:spPr>
            <a:xfrm>
              <a:off x="275932" y="920168"/>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2009 - 2012</a:t>
              </a:r>
            </a:p>
          </p:txBody>
        </p:sp>
        <p:sp>
          <p:nvSpPr>
            <p:cNvPr id="1641" name="Shape 1641"/>
            <p:cNvSpPr/>
            <p:nvPr/>
          </p:nvSpPr>
          <p:spPr>
            <a:xfrm>
              <a:off x="21888" y="379714"/>
              <a:ext cx="1970469"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646"/>
          <p:cNvGrpSpPr/>
          <p:nvPr/>
        </p:nvGrpSpPr>
        <p:grpSpPr>
          <a:xfrm>
            <a:off x="4068008" y="2836504"/>
            <a:ext cx="942853" cy="1661864"/>
            <a:chOff x="0" y="334852"/>
            <a:chExt cx="1257300" cy="2215133"/>
          </a:xfrm>
        </p:grpSpPr>
        <p:sp>
          <p:nvSpPr>
            <p:cNvPr id="1643" name="Shape 1643"/>
            <p:cNvSpPr/>
            <p:nvPr/>
          </p:nvSpPr>
          <p:spPr>
            <a:xfrm flipH="1">
              <a:off x="628377" y="334852"/>
              <a:ext cx="0" cy="1194516"/>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342900">
                <a:defRPr sz="1200">
                  <a:solidFill>
                    <a:srgbClr val="000000"/>
                  </a:solidFill>
                  <a:latin typeface="Helvetica"/>
                  <a:ea typeface="Helvetica"/>
                  <a:cs typeface="Helvetica"/>
                  <a:sym typeface="Helvetica"/>
                </a:defRPr>
              </a:pPr>
              <a:endPar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44" name="Chart 1644"/>
            <p:cNvGraphicFramePr/>
            <p:nvPr/>
          </p:nvGraphicFramePr>
          <p:xfrm>
            <a:off x="0" y="1292684"/>
            <a:ext cx="1257300" cy="1257301"/>
          </p:xfrm>
          <a:graphic>
            <a:graphicData uri="http://schemas.openxmlformats.org/drawingml/2006/chart">
              <c:chart xmlns:c="http://schemas.openxmlformats.org/drawingml/2006/chart" xmlns:r="http://schemas.openxmlformats.org/officeDocument/2006/relationships" r:id="rId5"/>
            </a:graphicData>
          </a:graphic>
        </p:graphicFrame>
        <p:sp>
          <p:nvSpPr>
            <p:cNvPr id="1645" name="Shape 1645"/>
            <p:cNvSpPr/>
            <p:nvPr/>
          </p:nvSpPr>
          <p:spPr>
            <a:xfrm>
              <a:off x="372220" y="1787434"/>
              <a:ext cx="790061" cy="492288"/>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p>
          </p:txBody>
        </p:sp>
      </p:grpSp>
      <p:grpSp>
        <p:nvGrpSpPr>
          <p:cNvPr id="8" name="Group 1653"/>
          <p:cNvGrpSpPr/>
          <p:nvPr/>
        </p:nvGrpSpPr>
        <p:grpSpPr>
          <a:xfrm>
            <a:off x="5678807" y="1459543"/>
            <a:ext cx="794920" cy="950513"/>
            <a:chOff x="0" y="0"/>
            <a:chExt cx="1060030" cy="1266959"/>
          </a:xfrm>
        </p:grpSpPr>
        <p:sp>
          <p:nvSpPr>
            <p:cNvPr id="1647" name="Shape 1647"/>
            <p:cNvSpPr/>
            <p:nvPr/>
          </p:nvSpPr>
          <p:spPr>
            <a:xfrm>
              <a:off x="-1"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8" name="Shape 1648"/>
            <p:cNvSpPr/>
            <p:nvPr/>
          </p:nvSpPr>
          <p:spPr>
            <a:xfrm>
              <a:off x="416002"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9" name="Shape 1649"/>
            <p:cNvSpPr/>
            <p:nvPr/>
          </p:nvSpPr>
          <p:spPr>
            <a:xfrm>
              <a:off x="832005"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0" name="Shape 1650"/>
            <p:cNvSpPr/>
            <p:nvPr/>
          </p:nvSpPr>
          <p:spPr>
            <a:xfrm>
              <a:off x="-1" y="539343"/>
              <a:ext cx="228025" cy="727617"/>
            </a:xfrm>
            <a:prstGeom prst="rect">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1" name="Shape 1651"/>
            <p:cNvSpPr/>
            <p:nvPr/>
          </p:nvSpPr>
          <p:spPr>
            <a:xfrm>
              <a:off x="416002" y="209266"/>
              <a:ext cx="228025" cy="105769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2" name="Shape 1652"/>
            <p:cNvSpPr/>
            <p:nvPr/>
          </p:nvSpPr>
          <p:spPr>
            <a:xfrm>
              <a:off x="832005" y="821186"/>
              <a:ext cx="228025" cy="44577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1657"/>
          <p:cNvGrpSpPr/>
          <p:nvPr/>
        </p:nvGrpSpPr>
        <p:grpSpPr>
          <a:xfrm>
            <a:off x="5398420" y="2585285"/>
            <a:ext cx="1477661" cy="995883"/>
            <a:chOff x="0" y="0"/>
            <a:chExt cx="1970470" cy="1327433"/>
          </a:xfrm>
        </p:grpSpPr>
        <p:sp>
          <p:nvSpPr>
            <p:cNvPr id="1654" name="Shape 1654"/>
            <p:cNvSpPr/>
            <p:nvPr/>
          </p:nvSpPr>
          <p:spPr>
            <a:xfrm>
              <a:off x="0" y="0"/>
              <a:ext cx="1970470" cy="334852"/>
            </a:xfrm>
            <a:prstGeom prst="chevron">
              <a:avLst>
                <a:gd name="adj" fmla="val 0"/>
              </a:avLst>
            </a:pr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5" name="Shape 1655"/>
            <p:cNvSpPr/>
            <p:nvPr/>
          </p:nvSpPr>
          <p:spPr>
            <a:xfrm>
              <a:off x="242287" y="451222"/>
              <a:ext cx="1311638"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2012 – 201</a:t>
              </a:r>
              <a:r>
                <a:rPr lang="en-US" altLang="zh-CN"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5</a:t>
              </a:r>
              <a:endPar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6" name="Shape 1656"/>
            <p:cNvSpPr/>
            <p:nvPr/>
          </p:nvSpPr>
          <p:spPr>
            <a:xfrm>
              <a:off x="0" y="794121"/>
              <a:ext cx="1970470"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1661"/>
          <p:cNvGrpSpPr/>
          <p:nvPr/>
        </p:nvGrpSpPr>
        <p:grpSpPr>
          <a:xfrm>
            <a:off x="6876078" y="2255060"/>
            <a:ext cx="1530349" cy="1034219"/>
            <a:chOff x="0" y="0"/>
            <a:chExt cx="2040729" cy="1378531"/>
          </a:xfrm>
        </p:grpSpPr>
        <p:sp>
          <p:nvSpPr>
            <p:cNvPr id="1658" name="Shape 1658"/>
            <p:cNvSpPr/>
            <p:nvPr/>
          </p:nvSpPr>
          <p:spPr>
            <a:xfrm>
              <a:off x="0" y="440163"/>
              <a:ext cx="1970470" cy="334852"/>
            </a:xfrm>
            <a:prstGeom prst="chevron">
              <a:avLst>
                <a:gd name="adj" fmla="val 0"/>
              </a:avLst>
            </a:prstGeom>
            <a:solidFill>
              <a:schemeClr val="bg1">
                <a:lumMod val="65000"/>
              </a:schemeClr>
            </a:solidFill>
            <a:ln w="12700" cap="flat">
              <a:noFill/>
              <a:miter lim="400000"/>
            </a:ln>
            <a:effectLst/>
          </p:spPr>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9" name="Shape 1659"/>
            <p:cNvSpPr/>
            <p:nvPr/>
          </p:nvSpPr>
          <p:spPr>
            <a:xfrm>
              <a:off x="309763" y="0"/>
              <a:ext cx="1303087"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5</a:t>
              </a:r>
              <a:r>
                <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t>
              </a:r>
              <a:r>
                <a:rPr sz="12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120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201X</a:t>
              </a:r>
              <a:endPar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0" name="Shape 1660"/>
            <p:cNvSpPr/>
            <p:nvPr/>
          </p:nvSpPr>
          <p:spPr>
            <a:xfrm>
              <a:off x="70258" y="845219"/>
              <a:ext cx="1970471"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7772523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0-#ppt_w/2"/>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indefinite" fill="hold"/>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0-#ppt_w/2"/>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indefinite" fill="hold"/>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5"/>
                                        </p:tgtEl>
                                        <p:attrNameLst>
                                          <p:attrName>style.visibility</p:attrName>
                                        </p:attrNameLst>
                                      </p:cBhvr>
                                      <p:to>
                                        <p:strVal val="visible"/>
                                      </p:to>
                                    </p:set>
                                    <p:anim calcmode="lin" valueType="num">
                                      <p:cBhvr>
                                        <p:cTn id="32" dur="500" fill="hold"/>
                                        <p:tgtEl>
                                          <p:spTgt spid="5"/>
                                        </p:tgtEl>
                                        <p:attrNameLst>
                                          <p:attrName>ppt_x</p:attrName>
                                        </p:attrNameLst>
                                      </p:cBhvr>
                                      <p:tavLst>
                                        <p:tav tm="0">
                                          <p:val>
                                            <p:strVal val="0-#ppt_w/2"/>
                                          </p:val>
                                        </p:tav>
                                        <p:tav tm="100000">
                                          <p:val>
                                            <p:strVal val="#ppt_x"/>
                                          </p:val>
                                        </p:tav>
                                      </p:tavLst>
                                    </p:anim>
                                    <p:anim calcmode="lin" valueType="num">
                                      <p:cBhvr>
                                        <p:cTn id="33" dur="5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indefinite" fill="hold"/>
                                        <p:tgtEl>
                                          <p:spTgt spid="1638"/>
                                        </p:tgtEl>
                                        <p:attrNameLst>
                                          <p:attrName>style.visibility</p:attrName>
                                        </p:attrNameLst>
                                      </p:cBhvr>
                                      <p:to>
                                        <p:strVal val="visible"/>
                                      </p:to>
                                    </p:set>
                                    <p:anim calcmode="lin" valueType="num">
                                      <p:cBhvr>
                                        <p:cTn id="37" dur="500" fill="hold"/>
                                        <p:tgtEl>
                                          <p:spTgt spid="1638"/>
                                        </p:tgtEl>
                                        <p:attrNameLst>
                                          <p:attrName>ppt_x</p:attrName>
                                        </p:attrNameLst>
                                      </p:cBhvr>
                                      <p:tavLst>
                                        <p:tav tm="0">
                                          <p:val>
                                            <p:strVal val="#ppt_x"/>
                                          </p:val>
                                        </p:tav>
                                        <p:tav tm="100000">
                                          <p:val>
                                            <p:strVal val="#ppt_x"/>
                                          </p:val>
                                        </p:tav>
                                      </p:tavLst>
                                    </p:anim>
                                    <p:anim calcmode="lin" valueType="num">
                                      <p:cBhvr>
                                        <p:cTn id="38" dur="500" fill="hold"/>
                                        <p:tgtEl>
                                          <p:spTgt spid="163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indefinite" fill="hold"/>
                                        <p:tgtEl>
                                          <p:spTgt spid="4"/>
                                        </p:tgtEl>
                                        <p:attrNameLst>
                                          <p:attrName>style.visibility</p:attrName>
                                        </p:attrNameLst>
                                      </p:cBhvr>
                                      <p:to>
                                        <p:strVal val="visible"/>
                                      </p:to>
                                    </p:set>
                                    <p:anim calcmode="lin" valueType="num">
                                      <p:cBhvr>
                                        <p:cTn id="42" dur="500" fill="hold"/>
                                        <p:tgtEl>
                                          <p:spTgt spid="4"/>
                                        </p:tgtEl>
                                        <p:attrNameLst>
                                          <p:attrName>ppt_x</p:attrName>
                                        </p:attrNameLst>
                                      </p:cBhvr>
                                      <p:tavLst>
                                        <p:tav tm="0">
                                          <p:val>
                                            <p:strVal val="0-#ppt_w/2"/>
                                          </p:val>
                                        </p:tav>
                                        <p:tav tm="100000">
                                          <p:val>
                                            <p:strVal val="#ppt_x"/>
                                          </p:val>
                                        </p:tav>
                                      </p:tavLst>
                                    </p:anim>
                                    <p:anim calcmode="lin" valueType="num">
                                      <p:cBhvr>
                                        <p:cTn id="43" dur="5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indefinite" fill="hold"/>
                                        <p:tgtEl>
                                          <p:spTgt spid="3"/>
                                        </p:tgtEl>
                                        <p:attrNameLst>
                                          <p:attrName>style.visibility</p:attrName>
                                        </p:attrNameLst>
                                      </p:cBhvr>
                                      <p:to>
                                        <p:strVal val="visible"/>
                                      </p:to>
                                    </p:set>
                                    <p:anim calcmode="lin" valueType="num">
                                      <p:cBhvr>
                                        <p:cTn id="47" dur="500" fill="hold"/>
                                        <p:tgtEl>
                                          <p:spTgt spid="3"/>
                                        </p:tgtEl>
                                        <p:attrNameLst>
                                          <p:attrName>ppt_x</p:attrName>
                                        </p:attrNameLst>
                                      </p:cBhvr>
                                      <p:tavLst>
                                        <p:tav tm="0">
                                          <p:val>
                                            <p:strVal val="#ppt_x"/>
                                          </p:val>
                                        </p:tav>
                                        <p:tav tm="100000">
                                          <p:val>
                                            <p:strVal val="#ppt_x"/>
                                          </p:val>
                                        </p:tav>
                                      </p:tavLst>
                                    </p:anim>
                                    <p:anim calcmode="lin" valueType="num">
                                      <p:cBhvr>
                                        <p:cTn id="4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dvAuto="0"/>
      <p:bldP spid="4" grpId="0" advAuto="0"/>
      <p:bldP spid="5" grpId="0" advAuto="0"/>
      <p:bldP spid="1638" grpId="0" advAuto="0"/>
      <p:bldP spid="6" grpId="0" advAuto="0"/>
      <p:bldP spid="7" grpId="0" advAuto="0"/>
      <p:bldP spid="8" grpId="0" advAuto="0"/>
      <p:bldP spid="9" grpId="0" advAuto="0"/>
      <p:bldP spid="10" grpId="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9"/>
          <p:cNvGrpSpPr/>
          <p:nvPr/>
        </p:nvGrpSpPr>
        <p:grpSpPr>
          <a:xfrm>
            <a:off x="2215032" y="3310088"/>
            <a:ext cx="682781" cy="682744"/>
            <a:chOff x="2953376" y="4412444"/>
            <a:chExt cx="910376" cy="910376"/>
          </a:xfrm>
        </p:grpSpPr>
        <p:sp>
          <p:nvSpPr>
            <p:cNvPr id="25" name="椭圆 24"/>
            <p:cNvSpPr/>
            <p:nvPr/>
          </p:nvSpPr>
          <p:spPr>
            <a:xfrm>
              <a:off x="2953376" y="4412444"/>
              <a:ext cx="910376" cy="910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7" name="TextBox 20"/>
            <p:cNvSpPr txBox="1"/>
            <p:nvPr/>
          </p:nvSpPr>
          <p:spPr>
            <a:xfrm>
              <a:off x="3209826" y="4590634"/>
              <a:ext cx="397477" cy="554532"/>
            </a:xfrm>
            <a:prstGeom prst="rect">
              <a:avLst/>
            </a:prstGeom>
            <a:noFill/>
          </p:spPr>
          <p:txBody>
            <a:bodyPr wrap="none" lIns="0" tIns="0" rIns="0" bIns="0" rtlCol="0">
              <a:spAutoFit/>
            </a:bodyPr>
            <a:lstStyle/>
            <a:p>
              <a:pPr algn="ctr"/>
              <a:r>
                <a:rPr lang="en-US" altLang="zh-CN" sz="2702" spc="300" dirty="0">
                  <a:solidFill>
                    <a:schemeClr val="bg1">
                      <a:lumMod val="95000"/>
                    </a:schemeClr>
                  </a:solidFill>
                  <a:latin typeface="Agency FB" panose="020B0503020202020204" pitchFamily="34" charset="0"/>
                  <a:ea typeface="微软雅黑" pitchFamily="34" charset="-122"/>
                </a:rPr>
                <a:t>01</a:t>
              </a:r>
              <a:endParaRPr lang="zh-CN" altLang="en-US" sz="2702" spc="300" dirty="0">
                <a:solidFill>
                  <a:schemeClr val="bg1">
                    <a:lumMod val="95000"/>
                  </a:schemeClr>
                </a:solidFill>
                <a:latin typeface="Agency FB" panose="020B0503020202020204" pitchFamily="34" charset="0"/>
                <a:ea typeface="微软雅黑" pitchFamily="34" charset="-122"/>
              </a:endParaRPr>
            </a:p>
          </p:txBody>
        </p:sp>
      </p:grpSp>
      <p:grpSp>
        <p:nvGrpSpPr>
          <p:cNvPr id="4" name="组合 80"/>
          <p:cNvGrpSpPr/>
          <p:nvPr/>
        </p:nvGrpSpPr>
        <p:grpSpPr>
          <a:xfrm>
            <a:off x="3025123" y="2230128"/>
            <a:ext cx="682781" cy="682744"/>
            <a:chOff x="4033496" y="2972418"/>
            <a:chExt cx="910376" cy="910376"/>
          </a:xfrm>
        </p:grpSpPr>
        <p:sp>
          <p:nvSpPr>
            <p:cNvPr id="30" name="椭圆 29"/>
            <p:cNvSpPr/>
            <p:nvPr/>
          </p:nvSpPr>
          <p:spPr>
            <a:xfrm>
              <a:off x="4033496" y="2972418"/>
              <a:ext cx="910376" cy="910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2" name="TextBox 20"/>
            <p:cNvSpPr txBox="1"/>
            <p:nvPr/>
          </p:nvSpPr>
          <p:spPr>
            <a:xfrm>
              <a:off x="4298494" y="3152001"/>
              <a:ext cx="380382" cy="554532"/>
            </a:xfrm>
            <a:prstGeom prst="rect">
              <a:avLst/>
            </a:prstGeom>
            <a:noFill/>
          </p:spPr>
          <p:txBody>
            <a:bodyPr wrap="none" lIns="0" tIns="0" rIns="0" bIns="0" rtlCol="0">
              <a:spAutoFit/>
            </a:bodyPr>
            <a:lstStyle/>
            <a:p>
              <a:pPr algn="ctr"/>
              <a:r>
                <a:rPr lang="en-US" altLang="zh-CN" sz="2702" dirty="0">
                  <a:solidFill>
                    <a:schemeClr val="bg1">
                      <a:lumMod val="95000"/>
                    </a:schemeClr>
                  </a:solidFill>
                  <a:latin typeface="Agency FB" panose="020B0503020202020204" pitchFamily="34" charset="0"/>
                  <a:ea typeface="微软雅黑" pitchFamily="34" charset="-122"/>
                </a:rPr>
                <a:t>02</a:t>
              </a:r>
              <a:endParaRPr lang="zh-CN" altLang="en-US" sz="2702" dirty="0">
                <a:solidFill>
                  <a:schemeClr val="bg1">
                    <a:lumMod val="95000"/>
                  </a:schemeClr>
                </a:solidFill>
                <a:latin typeface="Agency FB" panose="020B0503020202020204" pitchFamily="34" charset="0"/>
                <a:ea typeface="微软雅黑" pitchFamily="34" charset="-122"/>
              </a:endParaRPr>
            </a:p>
          </p:txBody>
        </p:sp>
      </p:grpSp>
      <p:grpSp>
        <p:nvGrpSpPr>
          <p:cNvPr id="5" name="组合 81"/>
          <p:cNvGrpSpPr/>
          <p:nvPr/>
        </p:nvGrpSpPr>
        <p:grpSpPr>
          <a:xfrm>
            <a:off x="4221595" y="1772193"/>
            <a:ext cx="682781" cy="682744"/>
            <a:chOff x="5628792" y="2361805"/>
            <a:chExt cx="910376" cy="910376"/>
          </a:xfrm>
        </p:grpSpPr>
        <p:sp>
          <p:nvSpPr>
            <p:cNvPr id="27" name="椭圆 26"/>
            <p:cNvSpPr/>
            <p:nvPr/>
          </p:nvSpPr>
          <p:spPr>
            <a:xfrm>
              <a:off x="5628792" y="2361805"/>
              <a:ext cx="910376" cy="910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4" name="TextBox 20"/>
            <p:cNvSpPr txBox="1"/>
            <p:nvPr/>
          </p:nvSpPr>
          <p:spPr>
            <a:xfrm>
              <a:off x="5886310" y="2559728"/>
              <a:ext cx="395340" cy="554532"/>
            </a:xfrm>
            <a:prstGeom prst="rect">
              <a:avLst/>
            </a:prstGeom>
            <a:noFill/>
          </p:spPr>
          <p:txBody>
            <a:bodyPr wrap="none" lIns="0" tIns="0" rIns="0" bIns="0" rtlCol="0">
              <a:spAutoFit/>
            </a:bodyPr>
            <a:lstStyle/>
            <a:p>
              <a:pPr algn="ctr"/>
              <a:r>
                <a:rPr lang="en-US" altLang="zh-CN" sz="2702" dirty="0">
                  <a:solidFill>
                    <a:schemeClr val="bg1">
                      <a:lumMod val="95000"/>
                    </a:schemeClr>
                  </a:solidFill>
                  <a:latin typeface="Agency FB" panose="020B0503020202020204" pitchFamily="34" charset="0"/>
                  <a:ea typeface="微软雅黑" pitchFamily="34" charset="-122"/>
                </a:rPr>
                <a:t>03</a:t>
              </a:r>
              <a:endParaRPr lang="zh-CN" altLang="en-US" sz="2702" dirty="0">
                <a:solidFill>
                  <a:schemeClr val="bg1">
                    <a:lumMod val="95000"/>
                  </a:schemeClr>
                </a:solidFill>
                <a:latin typeface="Agency FB" panose="020B0503020202020204" pitchFamily="34" charset="0"/>
                <a:ea typeface="微软雅黑" pitchFamily="34" charset="-122"/>
              </a:endParaRPr>
            </a:p>
          </p:txBody>
        </p:sp>
      </p:grpSp>
      <p:grpSp>
        <p:nvGrpSpPr>
          <p:cNvPr id="6" name="组合 82"/>
          <p:cNvGrpSpPr/>
          <p:nvPr/>
        </p:nvGrpSpPr>
        <p:grpSpPr>
          <a:xfrm>
            <a:off x="5490103" y="2230128"/>
            <a:ext cx="682781" cy="682744"/>
            <a:chOff x="7320136" y="2972418"/>
            <a:chExt cx="910376" cy="910376"/>
          </a:xfrm>
        </p:grpSpPr>
        <p:sp>
          <p:nvSpPr>
            <p:cNvPr id="28" name="椭圆 27"/>
            <p:cNvSpPr/>
            <p:nvPr/>
          </p:nvSpPr>
          <p:spPr>
            <a:xfrm>
              <a:off x="7320136" y="2972418"/>
              <a:ext cx="910376" cy="910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5" name="TextBox 20"/>
            <p:cNvSpPr txBox="1"/>
            <p:nvPr/>
          </p:nvSpPr>
          <p:spPr>
            <a:xfrm>
              <a:off x="7586201" y="3152001"/>
              <a:ext cx="378244" cy="554532"/>
            </a:xfrm>
            <a:prstGeom prst="rect">
              <a:avLst/>
            </a:prstGeom>
            <a:noFill/>
          </p:spPr>
          <p:txBody>
            <a:bodyPr wrap="none" lIns="0" tIns="0" rIns="0" bIns="0" rtlCol="0">
              <a:spAutoFit/>
            </a:bodyPr>
            <a:lstStyle/>
            <a:p>
              <a:pPr algn="ctr"/>
              <a:r>
                <a:rPr lang="en-US" altLang="zh-CN" sz="2702" dirty="0">
                  <a:solidFill>
                    <a:schemeClr val="bg1">
                      <a:lumMod val="95000"/>
                    </a:schemeClr>
                  </a:solidFill>
                  <a:latin typeface="Agency FB" panose="020B0503020202020204" pitchFamily="34" charset="0"/>
                  <a:ea typeface="微软雅黑" pitchFamily="34" charset="-122"/>
                </a:rPr>
                <a:t>04</a:t>
              </a:r>
              <a:endParaRPr lang="zh-CN" altLang="en-US" sz="2702" dirty="0">
                <a:solidFill>
                  <a:schemeClr val="bg1">
                    <a:lumMod val="95000"/>
                  </a:schemeClr>
                </a:solidFill>
                <a:latin typeface="Agency FB" panose="020B0503020202020204" pitchFamily="34" charset="0"/>
                <a:ea typeface="微软雅黑" pitchFamily="34" charset="-122"/>
              </a:endParaRPr>
            </a:p>
          </p:txBody>
        </p:sp>
      </p:grpSp>
      <p:grpSp>
        <p:nvGrpSpPr>
          <p:cNvPr id="7" name="组合 83"/>
          <p:cNvGrpSpPr/>
          <p:nvPr/>
        </p:nvGrpSpPr>
        <p:grpSpPr>
          <a:xfrm>
            <a:off x="6192180" y="3347882"/>
            <a:ext cx="682781" cy="682744"/>
            <a:chOff x="8256240" y="4462840"/>
            <a:chExt cx="910376" cy="910376"/>
          </a:xfrm>
        </p:grpSpPr>
        <p:sp>
          <p:nvSpPr>
            <p:cNvPr id="29" name="椭圆 28"/>
            <p:cNvSpPr/>
            <p:nvPr/>
          </p:nvSpPr>
          <p:spPr>
            <a:xfrm>
              <a:off x="8256240" y="4462840"/>
              <a:ext cx="910376" cy="9103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6" name="TextBox 20"/>
            <p:cNvSpPr txBox="1"/>
            <p:nvPr/>
          </p:nvSpPr>
          <p:spPr>
            <a:xfrm>
              <a:off x="8515894" y="4651687"/>
              <a:ext cx="391066" cy="554532"/>
            </a:xfrm>
            <a:prstGeom prst="rect">
              <a:avLst/>
            </a:prstGeom>
            <a:noFill/>
          </p:spPr>
          <p:txBody>
            <a:bodyPr wrap="none" lIns="0" tIns="0" rIns="0" bIns="0" rtlCol="0">
              <a:spAutoFit/>
            </a:bodyPr>
            <a:lstStyle/>
            <a:p>
              <a:pPr algn="ctr"/>
              <a:r>
                <a:rPr lang="en-US" altLang="zh-CN" sz="2702" dirty="0">
                  <a:solidFill>
                    <a:schemeClr val="bg1">
                      <a:lumMod val="95000"/>
                    </a:schemeClr>
                  </a:solidFill>
                  <a:latin typeface="Agency FB" panose="020B0503020202020204" pitchFamily="34" charset="0"/>
                  <a:ea typeface="微软雅黑" pitchFamily="34" charset="-122"/>
                </a:rPr>
                <a:t>05</a:t>
              </a:r>
              <a:endParaRPr lang="zh-CN" altLang="en-US" sz="2702" dirty="0">
                <a:solidFill>
                  <a:schemeClr val="bg1">
                    <a:lumMod val="95000"/>
                  </a:schemeClr>
                </a:solidFill>
                <a:latin typeface="Agency FB" panose="020B0503020202020204" pitchFamily="34" charset="0"/>
                <a:ea typeface="微软雅黑" pitchFamily="34" charset="-122"/>
              </a:endParaRPr>
            </a:p>
          </p:txBody>
        </p:sp>
      </p:grpSp>
      <p:sp>
        <p:nvSpPr>
          <p:cNvPr id="67" name="TextBox 29"/>
          <p:cNvSpPr txBox="1"/>
          <p:nvPr/>
        </p:nvSpPr>
        <p:spPr>
          <a:xfrm>
            <a:off x="527169" y="3018879"/>
            <a:ext cx="1684859" cy="333367"/>
          </a:xfrm>
          <a:prstGeom prst="rect">
            <a:avLst/>
          </a:prstGeom>
          <a:noFill/>
        </p:spPr>
        <p:txBody>
          <a:bodyPr wrap="square" lIns="0" tIns="0" rIns="0" bIns="0" rtlCol="0">
            <a:spAutoFit/>
          </a:bodyPr>
          <a:lstStyle/>
          <a:p>
            <a:pPr algn="just">
              <a:lnSpc>
                <a:spcPts val="1300"/>
              </a:lnSpc>
            </a:pPr>
            <a:r>
              <a:rPr lang="zh-CN" altLang="en-US" sz="996" dirty="0">
                <a:solidFill>
                  <a:schemeClr val="bg1">
                    <a:lumMod val="50000"/>
                  </a:schemeClr>
                </a:solidFill>
                <a:latin typeface="微软雅黑" pitchFamily="34" charset="-122"/>
                <a:ea typeface="微软雅黑" pitchFamily="34" charset="-122"/>
              </a:rPr>
              <a:t>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68" name="TextBox 30"/>
          <p:cNvSpPr txBox="1"/>
          <p:nvPr/>
        </p:nvSpPr>
        <p:spPr>
          <a:xfrm>
            <a:off x="671035" y="3451716"/>
            <a:ext cx="1397125" cy="328366"/>
          </a:xfrm>
          <a:prstGeom prst="rect">
            <a:avLst/>
          </a:prstGeom>
          <a:noFill/>
        </p:spPr>
        <p:txBody>
          <a:bodyPr wrap="square" lIns="0" tIns="0" rIns="0" bIns="0" rtlCol="0">
            <a:spAutoFit/>
          </a:bodyPr>
          <a:lstStyle/>
          <a:p>
            <a:pPr algn="ctr"/>
            <a:r>
              <a:rPr lang="zh-CN" altLang="en-US" sz="2134" b="1" dirty="0">
                <a:solidFill>
                  <a:schemeClr val="accent1"/>
                </a:solidFill>
                <a:latin typeface="微软雅黑" pitchFamily="34" charset="-122"/>
                <a:ea typeface="微软雅黑" panose="020B0503020204020204" pitchFamily="34" charset="-122"/>
              </a:rPr>
              <a:t>活跃气氛</a:t>
            </a:r>
          </a:p>
        </p:txBody>
      </p:sp>
      <p:sp>
        <p:nvSpPr>
          <p:cNvPr id="70" name="TextBox 29"/>
          <p:cNvSpPr txBox="1"/>
          <p:nvPr/>
        </p:nvSpPr>
        <p:spPr>
          <a:xfrm>
            <a:off x="1251207" y="1660877"/>
            <a:ext cx="1718008" cy="333367"/>
          </a:xfrm>
          <a:prstGeom prst="rect">
            <a:avLst/>
          </a:prstGeom>
          <a:noFill/>
        </p:spPr>
        <p:txBody>
          <a:bodyPr wrap="square" lIns="0" tIns="0" rIns="0" bIns="0" rtlCol="0">
            <a:spAutoFit/>
          </a:bodyPr>
          <a:lstStyle/>
          <a:p>
            <a:pPr algn="just">
              <a:lnSpc>
                <a:spcPts val="1300"/>
              </a:lnSpc>
            </a:pPr>
            <a:r>
              <a:rPr lang="zh-CN" altLang="en-US" sz="996" dirty="0">
                <a:solidFill>
                  <a:schemeClr val="bg1">
                    <a:lumMod val="50000"/>
                  </a:schemeClr>
                </a:solidFill>
                <a:latin typeface="微软雅黑" pitchFamily="34" charset="-122"/>
                <a:ea typeface="微软雅黑" pitchFamily="34" charset="-122"/>
              </a:rPr>
              <a:t>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71" name="TextBox 30"/>
          <p:cNvSpPr txBox="1"/>
          <p:nvPr/>
        </p:nvSpPr>
        <p:spPr>
          <a:xfrm>
            <a:off x="1411648" y="2093713"/>
            <a:ext cx="1397125" cy="328366"/>
          </a:xfrm>
          <a:prstGeom prst="rect">
            <a:avLst/>
          </a:prstGeom>
          <a:noFill/>
        </p:spPr>
        <p:txBody>
          <a:bodyPr wrap="square" lIns="0" tIns="0" rIns="0" bIns="0" rtlCol="0">
            <a:spAutoFit/>
          </a:bodyPr>
          <a:lstStyle/>
          <a:p>
            <a:pPr algn="ctr"/>
            <a:r>
              <a:rPr lang="zh-CN" altLang="en-US" sz="2134" b="1" dirty="0">
                <a:solidFill>
                  <a:schemeClr val="accent1"/>
                </a:solidFill>
                <a:latin typeface="微软雅黑" pitchFamily="34" charset="-122"/>
                <a:ea typeface="微软雅黑" panose="020B0503020204020204" pitchFamily="34" charset="-122"/>
              </a:rPr>
              <a:t>维护秩序</a:t>
            </a:r>
          </a:p>
        </p:txBody>
      </p:sp>
      <p:sp>
        <p:nvSpPr>
          <p:cNvPr id="74" name="TextBox 29"/>
          <p:cNvSpPr txBox="1"/>
          <p:nvPr/>
        </p:nvSpPr>
        <p:spPr>
          <a:xfrm>
            <a:off x="3712997" y="817283"/>
            <a:ext cx="1718008" cy="333367"/>
          </a:xfrm>
          <a:prstGeom prst="rect">
            <a:avLst/>
          </a:prstGeom>
          <a:noFill/>
        </p:spPr>
        <p:txBody>
          <a:bodyPr wrap="square" lIns="0" tIns="0" rIns="0" bIns="0" rtlCol="0">
            <a:spAutoFit/>
          </a:bodyPr>
          <a:lstStyle/>
          <a:p>
            <a:pPr algn="just">
              <a:lnSpc>
                <a:spcPts val="1300"/>
              </a:lnSpc>
            </a:pPr>
            <a:r>
              <a:rPr lang="zh-CN" altLang="en-US" sz="996" dirty="0">
                <a:solidFill>
                  <a:schemeClr val="bg1">
                    <a:lumMod val="50000"/>
                  </a:schemeClr>
                </a:solidFill>
                <a:latin typeface="微软雅黑" pitchFamily="34" charset="-122"/>
                <a:ea typeface="微软雅黑" pitchFamily="34" charset="-122"/>
              </a:rPr>
              <a:t>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75" name="TextBox 30"/>
          <p:cNvSpPr txBox="1"/>
          <p:nvPr/>
        </p:nvSpPr>
        <p:spPr>
          <a:xfrm>
            <a:off x="3873438" y="1250120"/>
            <a:ext cx="1397125" cy="328366"/>
          </a:xfrm>
          <a:prstGeom prst="rect">
            <a:avLst/>
          </a:prstGeom>
          <a:noFill/>
        </p:spPr>
        <p:txBody>
          <a:bodyPr wrap="square" lIns="0" tIns="0" rIns="0" bIns="0" rtlCol="0">
            <a:spAutoFit/>
          </a:bodyPr>
          <a:lstStyle/>
          <a:p>
            <a:pPr algn="ctr"/>
            <a:r>
              <a:rPr lang="zh-CN" altLang="en-US" sz="2134" b="1" dirty="0">
                <a:solidFill>
                  <a:schemeClr val="accent1"/>
                </a:solidFill>
                <a:latin typeface="微软雅黑" pitchFamily="34" charset="-122"/>
                <a:ea typeface="微软雅黑" panose="020B0503020204020204" pitchFamily="34" charset="-122"/>
              </a:rPr>
              <a:t>嘉宾接待</a:t>
            </a:r>
          </a:p>
        </p:txBody>
      </p:sp>
      <p:sp>
        <p:nvSpPr>
          <p:cNvPr id="76" name="TextBox 29"/>
          <p:cNvSpPr txBox="1"/>
          <p:nvPr/>
        </p:nvSpPr>
        <p:spPr>
          <a:xfrm>
            <a:off x="6080382" y="1660877"/>
            <a:ext cx="1718008" cy="333367"/>
          </a:xfrm>
          <a:prstGeom prst="rect">
            <a:avLst/>
          </a:prstGeom>
          <a:noFill/>
        </p:spPr>
        <p:txBody>
          <a:bodyPr wrap="square" lIns="0" tIns="0" rIns="0" bIns="0" rtlCol="0">
            <a:spAutoFit/>
          </a:bodyPr>
          <a:lstStyle/>
          <a:p>
            <a:pPr algn="just">
              <a:lnSpc>
                <a:spcPts val="1300"/>
              </a:lnSpc>
            </a:pPr>
            <a:r>
              <a:rPr lang="zh-CN" altLang="en-US" sz="996" dirty="0">
                <a:solidFill>
                  <a:schemeClr val="bg1">
                    <a:lumMod val="50000"/>
                  </a:schemeClr>
                </a:solidFill>
                <a:latin typeface="微软雅黑" pitchFamily="34" charset="-122"/>
                <a:ea typeface="微软雅黑" pitchFamily="34" charset="-122"/>
              </a:rPr>
              <a:t>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77" name="TextBox 30"/>
          <p:cNvSpPr txBox="1"/>
          <p:nvPr/>
        </p:nvSpPr>
        <p:spPr>
          <a:xfrm>
            <a:off x="6240823" y="2093713"/>
            <a:ext cx="1397125" cy="328366"/>
          </a:xfrm>
          <a:prstGeom prst="rect">
            <a:avLst/>
          </a:prstGeom>
          <a:noFill/>
        </p:spPr>
        <p:txBody>
          <a:bodyPr wrap="square" lIns="0" tIns="0" rIns="0" bIns="0" rtlCol="0">
            <a:spAutoFit/>
          </a:bodyPr>
          <a:lstStyle/>
          <a:p>
            <a:pPr algn="ctr"/>
            <a:r>
              <a:rPr lang="zh-CN" altLang="en-US" sz="2134" b="1" dirty="0">
                <a:solidFill>
                  <a:schemeClr val="accent1"/>
                </a:solidFill>
                <a:latin typeface="微软雅黑" pitchFamily="34" charset="-122"/>
                <a:ea typeface="微软雅黑" panose="020B0503020204020204" pitchFamily="34" charset="-122"/>
              </a:rPr>
              <a:t>人员协调</a:t>
            </a:r>
          </a:p>
        </p:txBody>
      </p:sp>
      <p:sp>
        <p:nvSpPr>
          <p:cNvPr id="78" name="TextBox 29"/>
          <p:cNvSpPr txBox="1"/>
          <p:nvPr/>
        </p:nvSpPr>
        <p:spPr>
          <a:xfrm>
            <a:off x="6948265" y="3018879"/>
            <a:ext cx="1684859" cy="333367"/>
          </a:xfrm>
          <a:prstGeom prst="rect">
            <a:avLst/>
          </a:prstGeom>
          <a:noFill/>
        </p:spPr>
        <p:txBody>
          <a:bodyPr wrap="square" lIns="0" tIns="0" rIns="0" bIns="0" rtlCol="0">
            <a:spAutoFit/>
          </a:bodyPr>
          <a:lstStyle/>
          <a:p>
            <a:pPr algn="just">
              <a:lnSpc>
                <a:spcPts val="1300"/>
              </a:lnSpc>
            </a:pPr>
            <a:r>
              <a:rPr lang="zh-CN" altLang="en-US" sz="996" dirty="0">
                <a:solidFill>
                  <a:schemeClr val="bg1">
                    <a:lumMod val="50000"/>
                  </a:schemeClr>
                </a:solidFill>
                <a:latin typeface="微软雅黑" pitchFamily="34" charset="-122"/>
                <a:ea typeface="微软雅黑" pitchFamily="34" charset="-122"/>
              </a:rPr>
              <a:t>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79" name="TextBox 30"/>
          <p:cNvSpPr txBox="1"/>
          <p:nvPr/>
        </p:nvSpPr>
        <p:spPr>
          <a:xfrm>
            <a:off x="7092131" y="3451716"/>
            <a:ext cx="1397125" cy="328366"/>
          </a:xfrm>
          <a:prstGeom prst="rect">
            <a:avLst/>
          </a:prstGeom>
          <a:noFill/>
        </p:spPr>
        <p:txBody>
          <a:bodyPr wrap="square" lIns="0" tIns="0" rIns="0" bIns="0" rtlCol="0">
            <a:spAutoFit/>
          </a:bodyPr>
          <a:lstStyle/>
          <a:p>
            <a:pPr algn="ctr"/>
            <a:r>
              <a:rPr lang="zh-CN" altLang="en-US" sz="2134" b="1" dirty="0">
                <a:solidFill>
                  <a:schemeClr val="accent1"/>
                </a:solidFill>
                <a:latin typeface="微软雅黑" pitchFamily="34" charset="-122"/>
                <a:ea typeface="微软雅黑" panose="020B0503020204020204" pitchFamily="34" charset="-122"/>
              </a:rPr>
              <a:t>紧急应变</a:t>
            </a:r>
          </a:p>
        </p:txBody>
      </p:sp>
      <p:sp>
        <p:nvSpPr>
          <p:cNvPr id="53" name="任意多边形 52"/>
          <p:cNvSpPr>
            <a:spLocks/>
          </p:cNvSpPr>
          <p:nvPr/>
        </p:nvSpPr>
        <p:spPr bwMode="auto">
          <a:xfrm>
            <a:off x="3405516" y="2697194"/>
            <a:ext cx="2300611" cy="246720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3"/>
          </a:solidFill>
          <a:ln>
            <a:noFill/>
          </a:ln>
        </p:spPr>
        <p:txBody>
          <a:bodyPr vert="horz" wrap="square" lIns="68577" tIns="34289" rIns="68577" bIns="34289" numCol="1" anchor="t" anchorCtr="0" compatLnSpc="1">
            <a:prstTxWarp prst="textNoShape">
              <a:avLst/>
            </a:prstTxWarp>
            <a:noAutofit/>
          </a:bodyPr>
          <a:lstStyle/>
          <a:p>
            <a:endParaRPr lang="zh-CN" altLang="en-US">
              <a:ea typeface="微软雅黑" panose="020B0503020204020204" pitchFamily="34" charset="-122"/>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3"/>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4"/>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4"/>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5"/>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5"/>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6"/>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6"/>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7"/>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7"/>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barn(inVertical)">
                                      <p:cBhvr>
                                        <p:cTn id="33" dur="500"/>
                                        <p:tgtEl>
                                          <p:spTgt spid="6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barn(inVertical)">
                                      <p:cBhvr>
                                        <p:cTn id="36" dur="500"/>
                                        <p:tgtEl>
                                          <p:spTgt spid="67"/>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71"/>
                                        </p:tgtEl>
                                        <p:attrNameLst>
                                          <p:attrName>style.visibility</p:attrName>
                                        </p:attrNameLst>
                                      </p:cBhvr>
                                      <p:to>
                                        <p:strVal val="visible"/>
                                      </p:to>
                                    </p:set>
                                    <p:animEffect transition="in" filter="barn(inVertical)">
                                      <p:cBhvr>
                                        <p:cTn id="39" dur="500"/>
                                        <p:tgtEl>
                                          <p:spTgt spid="71"/>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70"/>
                                        </p:tgtEl>
                                        <p:attrNameLst>
                                          <p:attrName>style.visibility</p:attrName>
                                        </p:attrNameLst>
                                      </p:cBhvr>
                                      <p:to>
                                        <p:strVal val="visible"/>
                                      </p:to>
                                    </p:set>
                                    <p:animEffect transition="in" filter="barn(inVertical)">
                                      <p:cBhvr>
                                        <p:cTn id="42" dur="500"/>
                                        <p:tgtEl>
                                          <p:spTgt spid="70"/>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75"/>
                                        </p:tgtEl>
                                        <p:attrNameLst>
                                          <p:attrName>style.visibility</p:attrName>
                                        </p:attrNameLst>
                                      </p:cBhvr>
                                      <p:to>
                                        <p:strVal val="visible"/>
                                      </p:to>
                                    </p:set>
                                    <p:animEffect transition="in" filter="barn(inVertical)">
                                      <p:cBhvr>
                                        <p:cTn id="45" dur="500"/>
                                        <p:tgtEl>
                                          <p:spTgt spid="7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74"/>
                                        </p:tgtEl>
                                        <p:attrNameLst>
                                          <p:attrName>style.visibility</p:attrName>
                                        </p:attrNameLst>
                                      </p:cBhvr>
                                      <p:to>
                                        <p:strVal val="visible"/>
                                      </p:to>
                                    </p:set>
                                    <p:animEffect transition="in" filter="barn(inVertical)">
                                      <p:cBhvr>
                                        <p:cTn id="48" dur="500"/>
                                        <p:tgtEl>
                                          <p:spTgt spid="7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77"/>
                                        </p:tgtEl>
                                        <p:attrNameLst>
                                          <p:attrName>style.visibility</p:attrName>
                                        </p:attrNameLst>
                                      </p:cBhvr>
                                      <p:to>
                                        <p:strVal val="visible"/>
                                      </p:to>
                                    </p:set>
                                    <p:animEffect transition="in" filter="barn(inVertical)">
                                      <p:cBhvr>
                                        <p:cTn id="51" dur="500"/>
                                        <p:tgtEl>
                                          <p:spTgt spid="7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Effect transition="in" filter="barn(inVertical)">
                                      <p:cBhvr>
                                        <p:cTn id="57" dur="500"/>
                                        <p:tgtEl>
                                          <p:spTgt spid="7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78"/>
                                        </p:tgtEl>
                                        <p:attrNameLst>
                                          <p:attrName>style.visibility</p:attrName>
                                        </p:attrNameLst>
                                      </p:cBhvr>
                                      <p:to>
                                        <p:strVal val="visible"/>
                                      </p:to>
                                    </p:set>
                                    <p:animEffect transition="in" filter="barn(inVertical)">
                                      <p:cBhvr>
                                        <p:cTn id="6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p:bldP spid="71" grpId="0"/>
      <p:bldP spid="74" grpId="0"/>
      <p:bldP spid="75" grpId="0"/>
      <p:bldP spid="76" grpId="0"/>
      <p:bldP spid="77" grpId="0"/>
      <p:bldP spid="78" grpId="0"/>
      <p:bldP spid="79" grpId="0"/>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3"/>
          <p:cNvGrpSpPr/>
          <p:nvPr/>
        </p:nvGrpSpPr>
        <p:grpSpPr>
          <a:xfrm>
            <a:off x="161043" y="1702048"/>
            <a:ext cx="8988376" cy="2016115"/>
            <a:chOff x="-92647" y="1563638"/>
            <a:chExt cx="8988871" cy="2016226"/>
          </a:xfrm>
          <a:solidFill>
            <a:schemeClr val="bg1">
              <a:lumMod val="75000"/>
            </a:schemeClr>
          </a:solidFill>
        </p:grpSpPr>
        <p:sp>
          <p:nvSpPr>
            <p:cNvPr id="30" name="Yarım Çerçeve 10"/>
            <p:cNvSpPr/>
            <p:nvPr/>
          </p:nvSpPr>
          <p:spPr>
            <a:xfrm>
              <a:off x="5148064"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Yarım Çerçeve 10"/>
            <p:cNvSpPr/>
            <p:nvPr/>
          </p:nvSpPr>
          <p:spPr>
            <a:xfrm>
              <a:off x="1619672"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Yarım Çerçeve 10"/>
            <p:cNvSpPr/>
            <p:nvPr/>
          </p:nvSpPr>
          <p:spPr>
            <a:xfrm rot="16200000">
              <a:off x="3393677"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Yarım Çerçeve 10"/>
            <p:cNvSpPr/>
            <p:nvPr/>
          </p:nvSpPr>
          <p:spPr>
            <a:xfrm rot="16200000">
              <a:off x="-128651"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Yarım Çerçeve 10"/>
            <p:cNvSpPr/>
            <p:nvPr/>
          </p:nvSpPr>
          <p:spPr>
            <a:xfrm rot="16200000">
              <a:off x="6916004" y="1599644"/>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648066 w 2016224"/>
                <a:gd name="connsiteY4" fmla="*/ 13192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344156 w 2016224"/>
                <a:gd name="connsiteY2" fmla="*/ 64806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1984858 w 2016224"/>
                <a:gd name="connsiteY2" fmla="*/ 187756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0973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40841"/>
                <a:gd name="connsiteY0" fmla="*/ 0 h 1944216"/>
                <a:gd name="connsiteX1" fmla="*/ 2016224 w 2040841"/>
                <a:gd name="connsiteY1" fmla="*/ 0 h 1944216"/>
                <a:gd name="connsiteX2" fmla="*/ 2040841 w 2040841"/>
                <a:gd name="connsiteY2" fmla="*/ 200196 h 1944216"/>
                <a:gd name="connsiteX3" fmla="*/ 305943 w 2040841"/>
                <a:gd name="connsiteY3" fmla="*/ 212637 h 1944216"/>
                <a:gd name="connsiteX4" fmla="*/ 324604 w 2040841"/>
                <a:gd name="connsiteY4" fmla="*/ 1928896 h 1944216"/>
                <a:gd name="connsiteX5" fmla="*/ 0 w 2040841"/>
                <a:gd name="connsiteY5" fmla="*/ 1944216 h 1944216"/>
                <a:gd name="connsiteX6" fmla="*/ 0 w 2040841"/>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24604 w 2016224"/>
                <a:gd name="connsiteY4" fmla="*/ 1928896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281061 w 2016224"/>
                <a:gd name="connsiteY4" fmla="*/ 194133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12163 w 2016224"/>
                <a:gd name="connsiteY4" fmla="*/ 1922676 h 1944216"/>
                <a:gd name="connsiteX5" fmla="*/ 0 w 2016224"/>
                <a:gd name="connsiteY5" fmla="*/ 1944216 h 1944216"/>
                <a:gd name="connsiteX6" fmla="*/ 0 w 2016224"/>
                <a:gd name="connsiteY6" fmla="*/ 0 h 1944216"/>
                <a:gd name="connsiteX0" fmla="*/ 0 w 2016224"/>
                <a:gd name="connsiteY0" fmla="*/ 0 h 1953778"/>
                <a:gd name="connsiteX1" fmla="*/ 2016224 w 2016224"/>
                <a:gd name="connsiteY1" fmla="*/ 0 h 1953778"/>
                <a:gd name="connsiteX2" fmla="*/ 2015959 w 2016224"/>
                <a:gd name="connsiteY2" fmla="*/ 212637 h 1953778"/>
                <a:gd name="connsiteX3" fmla="*/ 305943 w 2016224"/>
                <a:gd name="connsiteY3" fmla="*/ 212637 h 1953778"/>
                <a:gd name="connsiteX4" fmla="*/ 312163 w 2016224"/>
                <a:gd name="connsiteY4" fmla="*/ 1953778 h 1953778"/>
                <a:gd name="connsiteX5" fmla="*/ 0 w 2016224"/>
                <a:gd name="connsiteY5" fmla="*/ 1944216 h 1953778"/>
                <a:gd name="connsiteX6" fmla="*/ 0 w 2016224"/>
                <a:gd name="connsiteY6" fmla="*/ 0 h 1953778"/>
                <a:gd name="connsiteX0" fmla="*/ 0 w 2016224"/>
                <a:gd name="connsiteY0" fmla="*/ 0 h 1944216"/>
                <a:gd name="connsiteX1" fmla="*/ 2016224 w 2016224"/>
                <a:gd name="connsiteY1" fmla="*/ 0 h 1944216"/>
                <a:gd name="connsiteX2" fmla="*/ 2015959 w 2016224"/>
                <a:gd name="connsiteY2" fmla="*/ 212637 h 1944216"/>
                <a:gd name="connsiteX3" fmla="*/ 305943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305942 w 2016224"/>
                <a:gd name="connsiteY4" fmla="*/ 1935117 h 1944216"/>
                <a:gd name="connsiteX5" fmla="*/ 0 w 2016224"/>
                <a:gd name="connsiteY5" fmla="*/ 1944216 h 1944216"/>
                <a:gd name="connsiteX6" fmla="*/ 0 w 2016224"/>
                <a:gd name="connsiteY6" fmla="*/ 0 h 1944216"/>
                <a:gd name="connsiteX0" fmla="*/ 0 w 2016224"/>
                <a:gd name="connsiteY0" fmla="*/ 0 h 1944216"/>
                <a:gd name="connsiteX1" fmla="*/ 2016224 w 2016224"/>
                <a:gd name="connsiteY1" fmla="*/ 0 h 1944216"/>
                <a:gd name="connsiteX2" fmla="*/ 2015959 w 2016224"/>
                <a:gd name="connsiteY2" fmla="*/ 212637 h 1944216"/>
                <a:gd name="connsiteX3" fmla="*/ 225078 w 2016224"/>
                <a:gd name="connsiteY3" fmla="*/ 212637 h 1944216"/>
                <a:gd name="connsiteX4" fmla="*/ 225076 w 2016224"/>
                <a:gd name="connsiteY4" fmla="*/ 1941338 h 1944216"/>
                <a:gd name="connsiteX5" fmla="*/ 0 w 2016224"/>
                <a:gd name="connsiteY5" fmla="*/ 1944216 h 1944216"/>
                <a:gd name="connsiteX6" fmla="*/ 0 w 2016224"/>
                <a:gd name="connsiteY6" fmla="*/ 0 h 194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Gözyaşı Damlası 15"/>
          <p:cNvSpPr/>
          <p:nvPr/>
        </p:nvSpPr>
        <p:spPr>
          <a:xfrm>
            <a:off x="774899" y="2128607"/>
            <a:ext cx="562617" cy="576033"/>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29"/>
          <p:cNvSpPr>
            <a:spLocks/>
          </p:cNvSpPr>
          <p:nvPr/>
        </p:nvSpPr>
        <p:spPr bwMode="auto">
          <a:xfrm>
            <a:off x="938741" y="2311591"/>
            <a:ext cx="234936" cy="210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2" tIns="101572" rIns="101572" bIns="101572" anchor="ctr"/>
          <a:lstStyle/>
          <a:p>
            <a:pPr algn="just" defTabSz="914148">
              <a:lnSpc>
                <a:spcPct val="120000"/>
              </a:lnSpc>
              <a:defRPr/>
            </a:pPr>
            <a:endParaRPr lang="es-ES" sz="64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Gözyaşı Damlası 36"/>
          <p:cNvSpPr/>
          <p:nvPr/>
        </p:nvSpPr>
        <p:spPr>
          <a:xfrm>
            <a:off x="2600017" y="2094124"/>
            <a:ext cx="562617" cy="57603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Gözyaşı Damlası 40"/>
          <p:cNvSpPr/>
          <p:nvPr/>
        </p:nvSpPr>
        <p:spPr>
          <a:xfrm>
            <a:off x="4397085" y="2079780"/>
            <a:ext cx="562617" cy="57603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Gözyaşı Damlası 42"/>
          <p:cNvSpPr/>
          <p:nvPr/>
        </p:nvSpPr>
        <p:spPr>
          <a:xfrm>
            <a:off x="6274630" y="2094124"/>
            <a:ext cx="562617" cy="57603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Gözyaşı Damlası 44"/>
          <p:cNvSpPr/>
          <p:nvPr/>
        </p:nvSpPr>
        <p:spPr>
          <a:xfrm>
            <a:off x="7981482" y="2094124"/>
            <a:ext cx="562617" cy="576033"/>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AutoShape 115"/>
          <p:cNvSpPr>
            <a:spLocks/>
          </p:cNvSpPr>
          <p:nvPr/>
        </p:nvSpPr>
        <p:spPr bwMode="auto">
          <a:xfrm>
            <a:off x="2784442" y="2274134"/>
            <a:ext cx="216012" cy="2160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2" tIns="101572" rIns="101572" bIns="101572" anchor="ctr"/>
          <a:lstStyle/>
          <a:p>
            <a:pPr algn="just" defTabSz="914148">
              <a:lnSpc>
                <a:spcPct val="120000"/>
              </a:lnSpc>
              <a:defRPr/>
            </a:pPr>
            <a:endParaRPr lang="es-ES" sz="64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8"/>
          <p:cNvSpPr>
            <a:spLocks noEditPoints="1"/>
          </p:cNvSpPr>
          <p:nvPr/>
        </p:nvSpPr>
        <p:spPr bwMode="auto">
          <a:xfrm>
            <a:off x="4558535" y="2250994"/>
            <a:ext cx="239716" cy="233606"/>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182833" tIns="91417" rIns="182833" bIns="914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55"/>
          <p:cNvGrpSpPr/>
          <p:nvPr/>
        </p:nvGrpSpPr>
        <p:grpSpPr>
          <a:xfrm>
            <a:off x="6450602" y="2272878"/>
            <a:ext cx="210670" cy="218525"/>
            <a:chOff x="998489" y="2241774"/>
            <a:chExt cx="256404" cy="239742"/>
          </a:xfrm>
          <a:solidFill>
            <a:schemeClr val="bg1"/>
          </a:solidFill>
        </p:grpSpPr>
        <p:sp>
          <p:nvSpPr>
            <p:cNvPr id="51"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9"/>
            <p:cNvSpPr>
              <a:spLocks/>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60"/>
            <p:cNvSpPr>
              <a:spLocks/>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61"/>
            <p:cNvSpPr>
              <a:spLocks/>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62"/>
            <p:cNvSpPr>
              <a:spLocks/>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3"/>
            <p:cNvSpPr>
              <a:spLocks/>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4"/>
            <p:cNvSpPr>
              <a:spLocks/>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5"/>
            <p:cNvSpPr>
              <a:spLocks/>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pPr algn="just">
                <a:lnSpc>
                  <a:spcPct val="120000"/>
                </a:lnSpc>
              </a:pPr>
              <a:endParaRPr lang="id-ID" sz="6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AutoShape 66"/>
          <p:cNvSpPr>
            <a:spLocks/>
          </p:cNvSpPr>
          <p:nvPr/>
        </p:nvSpPr>
        <p:spPr bwMode="auto">
          <a:xfrm>
            <a:off x="8129359" y="2253130"/>
            <a:ext cx="266862" cy="258021"/>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a:extLst/>
        </p:spPr>
        <p:txBody>
          <a:bodyPr lIns="101572" tIns="101572" rIns="101572" bIns="101572" anchor="ctr"/>
          <a:lstStyle/>
          <a:p>
            <a:pPr algn="just" defTabSz="914148">
              <a:lnSpc>
                <a:spcPct val="120000"/>
              </a:lnSpc>
              <a:defRPr/>
            </a:pPr>
            <a:endParaRPr lang="es-ES" sz="64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Metin kutusu 17"/>
          <p:cNvSpPr txBox="1"/>
          <p:nvPr/>
        </p:nvSpPr>
        <p:spPr>
          <a:xfrm>
            <a:off x="529323" y="2850668"/>
            <a:ext cx="1224069" cy="512704"/>
          </a:xfrm>
          <a:prstGeom prst="rect">
            <a:avLst/>
          </a:prstGeom>
          <a:noFill/>
        </p:spPr>
        <p:txBody>
          <a:bodyPr wrap="square"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Metin kutusu 60"/>
          <p:cNvSpPr txBox="1"/>
          <p:nvPr/>
        </p:nvSpPr>
        <p:spPr>
          <a:xfrm>
            <a:off x="2245931" y="2875399"/>
            <a:ext cx="1224069" cy="512704"/>
          </a:xfrm>
          <a:prstGeom prst="rect">
            <a:avLst/>
          </a:prstGeom>
          <a:noFill/>
        </p:spPr>
        <p:txBody>
          <a:bodyPr wrap="square"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Metin kutusu 61"/>
          <p:cNvSpPr txBox="1"/>
          <p:nvPr/>
        </p:nvSpPr>
        <p:spPr>
          <a:xfrm>
            <a:off x="4089132" y="2827026"/>
            <a:ext cx="1224069" cy="512704"/>
          </a:xfrm>
          <a:prstGeom prst="rect">
            <a:avLst/>
          </a:prstGeom>
          <a:noFill/>
        </p:spPr>
        <p:txBody>
          <a:bodyPr wrap="square"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Metin kutusu 62"/>
          <p:cNvSpPr txBox="1"/>
          <p:nvPr/>
        </p:nvSpPr>
        <p:spPr>
          <a:xfrm>
            <a:off x="5943905" y="2883196"/>
            <a:ext cx="1224069" cy="512704"/>
          </a:xfrm>
          <a:prstGeom prst="rect">
            <a:avLst/>
          </a:prstGeom>
          <a:noFill/>
        </p:spPr>
        <p:txBody>
          <a:bodyPr wrap="square"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Metin kutusu 63"/>
          <p:cNvSpPr txBox="1"/>
          <p:nvPr/>
        </p:nvSpPr>
        <p:spPr>
          <a:xfrm>
            <a:off x="7674560" y="2875399"/>
            <a:ext cx="1176463" cy="512704"/>
          </a:xfrm>
          <a:prstGeom prst="rect">
            <a:avLst/>
          </a:prstGeom>
          <a:noFill/>
        </p:spPr>
        <p:txBody>
          <a:bodyPr wrap="square"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ustDataLst>
      <p:tags r:id="rId1"/>
    </p:custDataLst>
    <p:extLst>
      <p:ext uri="{BB962C8B-B14F-4D97-AF65-F5344CB8AC3E}">
        <p14:creationId xmlns:p14="http://schemas.microsoft.com/office/powerpoint/2010/main" val="1570343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1000"/>
                                        <p:tgtEl>
                                          <p:spTgt spid="36"/>
                                        </p:tgtEl>
                                      </p:cBhvr>
                                    </p:animEffect>
                                    <p:anim calcmode="lin" valueType="num">
                                      <p:cBhvr>
                                        <p:cTn id="16" dur="1000" fill="hold"/>
                                        <p:tgtEl>
                                          <p:spTgt spid="36"/>
                                        </p:tgtEl>
                                        <p:attrNameLst>
                                          <p:attrName>ppt_x</p:attrName>
                                        </p:attrNameLst>
                                      </p:cBhvr>
                                      <p:tavLst>
                                        <p:tav tm="0">
                                          <p:val>
                                            <p:strVal val="#ppt_x"/>
                                          </p:val>
                                        </p:tav>
                                        <p:tav tm="100000">
                                          <p:val>
                                            <p:strVal val="#ppt_x"/>
                                          </p:val>
                                        </p:tav>
                                      </p:tavLst>
                                    </p:anim>
                                    <p:anim calcmode="lin" valueType="num">
                                      <p:cBhvr>
                                        <p:cTn id="17" dur="1000" fill="hold"/>
                                        <p:tgtEl>
                                          <p:spTgt spid="3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1000"/>
                                        <p:tgtEl>
                                          <p:spTgt spid="45"/>
                                        </p:tgtEl>
                                      </p:cBhvr>
                                    </p:animEffect>
                                    <p:anim calcmode="lin" valueType="num">
                                      <p:cBhvr>
                                        <p:cTn id="36" dur="1000" fill="hold"/>
                                        <p:tgtEl>
                                          <p:spTgt spid="45"/>
                                        </p:tgtEl>
                                        <p:attrNameLst>
                                          <p:attrName>ppt_x</p:attrName>
                                        </p:attrNameLst>
                                      </p:cBhvr>
                                      <p:tavLst>
                                        <p:tav tm="0">
                                          <p:val>
                                            <p:strVal val="#ppt_x"/>
                                          </p:val>
                                        </p:tav>
                                        <p:tav tm="100000">
                                          <p:val>
                                            <p:strVal val="#ppt_x"/>
                                          </p:val>
                                        </p:tav>
                                      </p:tavLst>
                                    </p:anim>
                                    <p:anim calcmode="lin" valueType="num">
                                      <p:cBhvr>
                                        <p:cTn id="37" dur="1000" fill="hold"/>
                                        <p:tgtEl>
                                          <p:spTgt spid="4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anim calcmode="lin" valueType="num">
                                      <p:cBhvr>
                                        <p:cTn id="41" dur="1000" fill="hold"/>
                                        <p:tgtEl>
                                          <p:spTgt spid="48"/>
                                        </p:tgtEl>
                                        <p:attrNameLst>
                                          <p:attrName>ppt_x</p:attrName>
                                        </p:attrNameLst>
                                      </p:cBhvr>
                                      <p:tavLst>
                                        <p:tav tm="0">
                                          <p:val>
                                            <p:strVal val="#ppt_x"/>
                                          </p:val>
                                        </p:tav>
                                        <p:tav tm="100000">
                                          <p:val>
                                            <p:strVal val="#ppt_x"/>
                                          </p:val>
                                        </p:tav>
                                      </p:tavLst>
                                    </p:anim>
                                    <p:anim calcmode="lin" valueType="num">
                                      <p:cBhvr>
                                        <p:cTn id="42" dur="1000" fill="hold"/>
                                        <p:tgtEl>
                                          <p:spTgt spid="4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1000"/>
                                        <p:tgtEl>
                                          <p:spTgt spid="3"/>
                                        </p:tgtEl>
                                      </p:cBhvr>
                                    </p:animEffect>
                                    <p:anim calcmode="lin" valueType="num">
                                      <p:cBhvr>
                                        <p:cTn id="51" dur="1000" fill="hold"/>
                                        <p:tgtEl>
                                          <p:spTgt spid="3"/>
                                        </p:tgtEl>
                                        <p:attrNameLst>
                                          <p:attrName>ppt_x</p:attrName>
                                        </p:attrNameLst>
                                      </p:cBhvr>
                                      <p:tavLst>
                                        <p:tav tm="0">
                                          <p:val>
                                            <p:strVal val="#ppt_x"/>
                                          </p:val>
                                        </p:tav>
                                        <p:tav tm="100000">
                                          <p:val>
                                            <p:strVal val="#ppt_x"/>
                                          </p:val>
                                        </p:tav>
                                      </p:tavLst>
                                    </p:anim>
                                    <p:anim calcmode="lin" valueType="num">
                                      <p:cBhvr>
                                        <p:cTn id="52" dur="1000" fill="hold"/>
                                        <p:tgtEl>
                                          <p:spTgt spid="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1000"/>
                                        <p:tgtEl>
                                          <p:spTgt spid="60"/>
                                        </p:tgtEl>
                                      </p:cBhvr>
                                    </p:animEffect>
                                    <p:anim calcmode="lin" valueType="num">
                                      <p:cBhvr>
                                        <p:cTn id="56" dur="1000" fill="hold"/>
                                        <p:tgtEl>
                                          <p:spTgt spid="60"/>
                                        </p:tgtEl>
                                        <p:attrNameLst>
                                          <p:attrName>ppt_x</p:attrName>
                                        </p:attrNameLst>
                                      </p:cBhvr>
                                      <p:tavLst>
                                        <p:tav tm="0">
                                          <p:val>
                                            <p:strVal val="#ppt_x"/>
                                          </p:val>
                                        </p:tav>
                                        <p:tav tm="100000">
                                          <p:val>
                                            <p:strVal val="#ppt_x"/>
                                          </p:val>
                                        </p:tav>
                                      </p:tavLst>
                                    </p:anim>
                                    <p:anim calcmode="lin" valueType="num">
                                      <p:cBhvr>
                                        <p:cTn id="57" dur="1000" fill="hold"/>
                                        <p:tgtEl>
                                          <p:spTgt spid="6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1000"/>
                                        <p:tgtEl>
                                          <p:spTgt spid="61"/>
                                        </p:tgtEl>
                                      </p:cBhvr>
                                    </p:animEffect>
                                    <p:anim calcmode="lin" valueType="num">
                                      <p:cBhvr>
                                        <p:cTn id="66" dur="1000" fill="hold"/>
                                        <p:tgtEl>
                                          <p:spTgt spid="61"/>
                                        </p:tgtEl>
                                        <p:attrNameLst>
                                          <p:attrName>ppt_x</p:attrName>
                                        </p:attrNameLst>
                                      </p:cBhvr>
                                      <p:tavLst>
                                        <p:tav tm="0">
                                          <p:val>
                                            <p:strVal val="#ppt_x"/>
                                          </p:val>
                                        </p:tav>
                                        <p:tav tm="100000">
                                          <p:val>
                                            <p:strVal val="#ppt_x"/>
                                          </p:val>
                                        </p:tav>
                                      </p:tavLst>
                                    </p:anim>
                                    <p:anim calcmode="lin" valueType="num">
                                      <p:cBhvr>
                                        <p:cTn id="67" dur="1000" fill="hold"/>
                                        <p:tgtEl>
                                          <p:spTgt spid="6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1000"/>
                                        <p:tgtEl>
                                          <p:spTgt spid="62"/>
                                        </p:tgtEl>
                                      </p:cBhvr>
                                    </p:animEffect>
                                    <p:anim calcmode="lin" valueType="num">
                                      <p:cBhvr>
                                        <p:cTn id="71" dur="1000" fill="hold"/>
                                        <p:tgtEl>
                                          <p:spTgt spid="62"/>
                                        </p:tgtEl>
                                        <p:attrNameLst>
                                          <p:attrName>ppt_x</p:attrName>
                                        </p:attrNameLst>
                                      </p:cBhvr>
                                      <p:tavLst>
                                        <p:tav tm="0">
                                          <p:val>
                                            <p:strVal val="#ppt_x"/>
                                          </p:val>
                                        </p:tav>
                                        <p:tav tm="100000">
                                          <p:val>
                                            <p:strVal val="#ppt_x"/>
                                          </p:val>
                                        </p:tav>
                                      </p:tavLst>
                                    </p:anim>
                                    <p:anim calcmode="lin" valueType="num">
                                      <p:cBhvr>
                                        <p:cTn id="72" dur="1000" fill="hold"/>
                                        <p:tgtEl>
                                          <p:spTgt spid="6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1000"/>
                                        <p:tgtEl>
                                          <p:spTgt spid="63"/>
                                        </p:tgtEl>
                                      </p:cBhvr>
                                    </p:animEffect>
                                    <p:anim calcmode="lin" valueType="num">
                                      <p:cBhvr>
                                        <p:cTn id="76" dur="1000" fill="hold"/>
                                        <p:tgtEl>
                                          <p:spTgt spid="63"/>
                                        </p:tgtEl>
                                        <p:attrNameLst>
                                          <p:attrName>ppt_x</p:attrName>
                                        </p:attrNameLst>
                                      </p:cBhvr>
                                      <p:tavLst>
                                        <p:tav tm="0">
                                          <p:val>
                                            <p:strVal val="#ppt_x"/>
                                          </p:val>
                                        </p:tav>
                                        <p:tav tm="100000">
                                          <p:val>
                                            <p:strVal val="#ppt_x"/>
                                          </p:val>
                                        </p:tav>
                                      </p:tavLst>
                                    </p:anim>
                                    <p:anim calcmode="lin" valueType="num">
                                      <p:cBhvr>
                                        <p:cTn id="77" dur="1000" fill="hold"/>
                                        <p:tgtEl>
                                          <p:spTgt spid="6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fade">
                                      <p:cBhvr>
                                        <p:cTn id="80" dur="1000"/>
                                        <p:tgtEl>
                                          <p:spTgt spid="64"/>
                                        </p:tgtEl>
                                      </p:cBhvr>
                                    </p:animEffect>
                                    <p:anim calcmode="lin" valueType="num">
                                      <p:cBhvr>
                                        <p:cTn id="81" dur="1000" fill="hold"/>
                                        <p:tgtEl>
                                          <p:spTgt spid="64"/>
                                        </p:tgtEl>
                                        <p:attrNameLst>
                                          <p:attrName>ppt_x</p:attrName>
                                        </p:attrNameLst>
                                      </p:cBhvr>
                                      <p:tavLst>
                                        <p:tav tm="0">
                                          <p:val>
                                            <p:strVal val="#ppt_x"/>
                                          </p:val>
                                        </p:tav>
                                        <p:tav tm="100000">
                                          <p:val>
                                            <p:strVal val="#ppt_x"/>
                                          </p:val>
                                        </p:tav>
                                      </p:tavLst>
                                    </p:anim>
                                    <p:anim calcmode="lin" valueType="num">
                                      <p:cBhvr>
                                        <p:cTn id="8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6" grpId="0" animBg="1"/>
      <p:bldP spid="37" grpId="0" animBg="1"/>
      <p:bldP spid="41" grpId="0" animBg="1"/>
      <p:bldP spid="43" grpId="0" animBg="1"/>
      <p:bldP spid="45" grpId="0" animBg="1"/>
      <p:bldP spid="48" grpId="0" animBg="1"/>
      <p:bldP spid="49" grpId="0" animBg="1"/>
      <p:bldP spid="60" grpId="0" animBg="1"/>
      <p:bldP spid="18" grpId="0"/>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42B0301-4A4D-4347-9E8C-FEFBF54725A8}"/>
              </a:ext>
            </a:extLst>
          </p:cNvPr>
          <p:cNvGrpSpPr/>
          <p:nvPr/>
        </p:nvGrpSpPr>
        <p:grpSpPr>
          <a:xfrm>
            <a:off x="990600" y="0"/>
            <a:ext cx="3023764" cy="5134273"/>
            <a:chOff x="990600" y="0"/>
            <a:chExt cx="3023764" cy="5134273"/>
          </a:xfrm>
          <a:blipFill>
            <a:blip r:embed="rId2"/>
            <a:stretch>
              <a:fillRect l="6" r="-20532"/>
            </a:stretch>
          </a:blipFill>
        </p:grpSpPr>
        <p:sp>
          <p:nvSpPr>
            <p:cNvPr id="3" name="Parallelogram 1"/>
            <p:cNvSpPr/>
            <p:nvPr/>
          </p:nvSpPr>
          <p:spPr>
            <a:xfrm>
              <a:off x="990600" y="0"/>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4" name="Parallelogram 2"/>
            <p:cNvSpPr/>
            <p:nvPr/>
          </p:nvSpPr>
          <p:spPr>
            <a:xfrm>
              <a:off x="1371600" y="2085332"/>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sp>
          <p:nvSpPr>
            <p:cNvPr id="5" name="Parallelogram 3"/>
            <p:cNvSpPr/>
            <p:nvPr/>
          </p:nvSpPr>
          <p:spPr>
            <a:xfrm>
              <a:off x="2438400" y="1276744"/>
              <a:ext cx="1575964" cy="3048941"/>
            </a:xfrm>
            <a:prstGeom prst="parallelogram">
              <a:avLst>
                <a:gd name="adj" fmla="val 458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endParaRPr>
            </a:p>
          </p:txBody>
        </p:sp>
      </p:grpSp>
      <p:sp>
        <p:nvSpPr>
          <p:cNvPr id="6" name="文本框 75"/>
          <p:cNvSpPr txBox="1">
            <a:spLocks noChangeArrowheads="1"/>
          </p:cNvSpPr>
          <p:nvPr/>
        </p:nvSpPr>
        <p:spPr bwMode="auto">
          <a:xfrm>
            <a:off x="4058465" y="1685158"/>
            <a:ext cx="4555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685165" eaLnBrk="1" fontAlgn="auto" hangingPunct="1">
              <a:spcBef>
                <a:spcPts val="0"/>
              </a:spcBef>
              <a:spcAft>
                <a:spcPts val="0"/>
              </a:spcAft>
              <a:defRPr/>
            </a:pPr>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第四章</a:t>
            </a:r>
          </a:p>
        </p:txBody>
      </p:sp>
      <p:sp>
        <p:nvSpPr>
          <p:cNvPr id="7" name="TextBox 6"/>
          <p:cNvSpPr txBox="1"/>
          <p:nvPr/>
        </p:nvSpPr>
        <p:spPr>
          <a:xfrm>
            <a:off x="4298082" y="2549668"/>
            <a:ext cx="4277026" cy="651653"/>
          </a:xfrm>
          <a:prstGeom prst="rect">
            <a:avLst/>
          </a:prstGeom>
          <a:noFill/>
        </p:spPr>
        <p:txBody>
          <a:bodyPr wrap="square" rtlCol="0">
            <a:spAutoFit/>
          </a:bodyPr>
          <a:lstStyle/>
          <a:p>
            <a:pPr algn="ctr" defTabSz="685165">
              <a:lnSpc>
                <a:spcPct val="125000"/>
              </a:lnSpc>
              <a:defRPr/>
            </a:pPr>
            <a:r>
              <a:rPr lang="zh-CN" altLang="en-US" sz="3200" b="1" dirty="0">
                <a:solidFill>
                  <a:srgbClr val="FF0000"/>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18259666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5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694"/>
          <p:cNvSpPr/>
          <p:nvPr/>
        </p:nvSpPr>
        <p:spPr>
          <a:xfrm>
            <a:off x="3860926" y="2772760"/>
            <a:ext cx="1948251" cy="1"/>
          </a:xfrm>
          <a:prstGeom prst="line">
            <a:avLst/>
          </a:prstGeom>
          <a:ln w="12700">
            <a:solidFill>
              <a:srgbClr val="A6AAA9"/>
            </a:solidFill>
            <a:miter lim="400000"/>
          </a:ln>
        </p:spPr>
        <p:txBody>
          <a:bodyPr lIns="16542" tIns="16542" rIns="16542" bIns="16542"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hape 1695"/>
          <p:cNvSpPr/>
          <p:nvPr/>
        </p:nvSpPr>
        <p:spPr>
          <a:xfrm>
            <a:off x="4748940" y="1813124"/>
            <a:ext cx="1948251" cy="19192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697"/>
          <p:cNvSpPr/>
          <p:nvPr/>
        </p:nvSpPr>
        <p:spPr>
          <a:xfrm>
            <a:off x="2344610" y="2772760"/>
            <a:ext cx="1481847" cy="1"/>
          </a:xfrm>
          <a:prstGeom prst="line">
            <a:avLst/>
          </a:prstGeom>
          <a:ln w="12700">
            <a:solidFill>
              <a:srgbClr val="A6AAA9"/>
            </a:solidFill>
            <a:miter lim="400000"/>
          </a:ln>
        </p:spPr>
        <p:txBody>
          <a:bodyPr lIns="16542" tIns="16542" rIns="16542" bIns="16542" anchor="ctr"/>
          <a:lstStyle/>
          <a:p>
            <a:endParaRPr sz="11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698"/>
          <p:cNvSpPr/>
          <p:nvPr/>
        </p:nvSpPr>
        <p:spPr>
          <a:xfrm flipV="1">
            <a:off x="1" y="2772759"/>
            <a:ext cx="2310140" cy="471613"/>
          </a:xfrm>
          <a:prstGeom prst="line">
            <a:avLst/>
          </a:prstGeom>
          <a:ln w="12700">
            <a:solidFill>
              <a:srgbClr val="A6AAA9"/>
            </a:solidFill>
            <a:miter lim="400000"/>
          </a:ln>
        </p:spPr>
        <p:txBody>
          <a:bodyPr lIns="16542" tIns="16542" rIns="16542" bIns="16542" anchor="ctr"/>
          <a:lstStyle/>
          <a:p>
            <a:endParaRPr sz="11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1701"/>
          <p:cNvSpPr/>
          <p:nvPr/>
        </p:nvSpPr>
        <p:spPr>
          <a:xfrm>
            <a:off x="1723461" y="2178165"/>
            <a:ext cx="1207145" cy="11891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sz="11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1704"/>
          <p:cNvSpPr/>
          <p:nvPr/>
        </p:nvSpPr>
        <p:spPr>
          <a:xfrm>
            <a:off x="3220106" y="2178165"/>
            <a:ext cx="1207145" cy="11891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32"/>
          <p:cNvGrpSpPr/>
          <p:nvPr/>
        </p:nvGrpSpPr>
        <p:grpSpPr>
          <a:xfrm>
            <a:off x="1764518" y="2217352"/>
            <a:ext cx="362551" cy="362571"/>
            <a:chOff x="1785343" y="2477041"/>
            <a:chExt cx="556668" cy="556668"/>
          </a:xfrm>
        </p:grpSpPr>
        <p:sp>
          <p:nvSpPr>
            <p:cNvPr id="16" name="Shape 1705"/>
            <p:cNvSpPr/>
            <p:nvPr/>
          </p:nvSpPr>
          <p:spPr>
            <a:xfrm>
              <a:off x="1785343" y="2477041"/>
              <a:ext cx="556668"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75000"/>
              </a:schemeClr>
            </a:solidFill>
            <a:ln w="12700">
              <a:miter lim="400000"/>
            </a:ln>
          </p:spPr>
          <p:txBody>
            <a:bodyPr lIns="17447" tIns="17447" rIns="17447" bIns="17447" anchor="ctr"/>
            <a:lstStyle/>
            <a:p>
              <a:pPr>
                <a:lnSpc>
                  <a:spcPct val="120000"/>
                </a:lnSpc>
              </a:pPr>
              <a:endParaRPr sz="11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Shape 1707"/>
            <p:cNvSpPr/>
            <p:nvPr/>
          </p:nvSpPr>
          <p:spPr>
            <a:xfrm>
              <a:off x="1932937" y="2624635"/>
              <a:ext cx="261480" cy="26148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sz="11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710"/>
          <p:cNvGrpSpPr/>
          <p:nvPr/>
        </p:nvGrpSpPr>
        <p:grpSpPr>
          <a:xfrm>
            <a:off x="3112387" y="2996727"/>
            <a:ext cx="362551" cy="362571"/>
            <a:chOff x="0" y="0"/>
            <a:chExt cx="1113335" cy="1113335"/>
          </a:xfrm>
        </p:grpSpPr>
        <p:sp>
          <p:nvSpPr>
            <p:cNvPr id="20" name="Shape 1708"/>
            <p:cNvSpPr/>
            <p:nvPr/>
          </p:nvSpPr>
          <p:spPr>
            <a:xfrm>
              <a:off x="0" y="0"/>
              <a:ext cx="1113336" cy="11133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75000"/>
              </a:schemeClr>
            </a:solidFill>
            <a:ln w="12700" cap="flat">
              <a:noFill/>
              <a:miter lim="400000"/>
            </a:ln>
            <a:effectLst/>
          </p:spPr>
          <p:txBody>
            <a:bodyPr wrap="square" lIns="17447" tIns="17447" rIns="17447" bIns="17447" numCol="1" anchor="ctr">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Shape 1709"/>
            <p:cNvSpPr/>
            <p:nvPr/>
          </p:nvSpPr>
          <p:spPr>
            <a:xfrm>
              <a:off x="293512" y="300601"/>
              <a:ext cx="526312" cy="522960"/>
            </a:xfrm>
            <a:custGeom>
              <a:avLst/>
              <a:gdLst/>
              <a:ahLst/>
              <a:cxnLst>
                <a:cxn ang="0">
                  <a:pos x="wd2" y="hd2"/>
                </a:cxn>
                <a:cxn ang="5400000">
                  <a:pos x="wd2" y="hd2"/>
                </a:cxn>
                <a:cxn ang="10800000">
                  <a:pos x="wd2" y="hd2"/>
                </a:cxn>
                <a:cxn ang="16200000">
                  <a:pos x="wd2" y="hd2"/>
                </a:cxn>
              </a:cxnLst>
              <a:rect l="0" t="0" r="r" b="b"/>
              <a:pathLst>
                <a:path w="21600" h="21600" extrusionOk="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path>
              </a:pathLst>
            </a:custGeom>
            <a:solidFill>
              <a:srgbClr val="FFFFFF"/>
            </a:solidFill>
            <a:ln w="12700" cap="flat">
              <a:noFill/>
              <a:miter lim="400000"/>
            </a:ln>
            <a:effectLst/>
          </p:spPr>
          <p:txBody>
            <a:bodyPr wrap="square" lIns="0" tIns="0" rIns="0" bIns="0" numCol="1" anchor="t">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7"/>
          <p:cNvGrpSpPr/>
          <p:nvPr/>
        </p:nvGrpSpPr>
        <p:grpSpPr>
          <a:xfrm>
            <a:off x="6177433" y="1908754"/>
            <a:ext cx="532462" cy="532491"/>
            <a:chOff x="8561007" y="2003240"/>
            <a:chExt cx="817551" cy="817551"/>
          </a:xfrm>
        </p:grpSpPr>
        <p:sp>
          <p:nvSpPr>
            <p:cNvPr id="23" name="Shape 1712"/>
            <p:cNvSpPr/>
            <p:nvPr/>
          </p:nvSpPr>
          <p:spPr>
            <a:xfrm rot="19135618">
              <a:off x="8561007" y="2003240"/>
              <a:ext cx="817551" cy="8175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714"/>
            <p:cNvSpPr/>
            <p:nvPr/>
          </p:nvSpPr>
          <p:spPr>
            <a:xfrm>
              <a:off x="8862826" y="2205670"/>
              <a:ext cx="226614" cy="412691"/>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Shape 1715"/>
          <p:cNvSpPr/>
          <p:nvPr/>
        </p:nvSpPr>
        <p:spPr>
          <a:xfrm>
            <a:off x="6839149" y="1993438"/>
            <a:ext cx="1034322" cy="4431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l">
              <a:lnSpc>
                <a:spcPct val="120000"/>
              </a:lnSpc>
              <a:defRPr sz="3500">
                <a:solidFill>
                  <a:srgbClr val="53585F"/>
                </a:solidFill>
              </a:defRPr>
            </a:lvl1pPr>
          </a:lstStyle>
          <a:p>
            <a:pPr>
              <a:defRPr sz="1800">
                <a:solidFill>
                  <a:srgbClr val="000000"/>
                </a:solidFill>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716"/>
          <p:cNvSpPr/>
          <p:nvPr/>
        </p:nvSpPr>
        <p:spPr>
          <a:xfrm>
            <a:off x="7065579" y="2588096"/>
            <a:ext cx="1018304" cy="4431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l">
              <a:lnSpc>
                <a:spcPct val="120000"/>
              </a:lnSpc>
              <a:defRPr sz="3500">
                <a:solidFill>
                  <a:srgbClr val="53585F"/>
                </a:solidFill>
              </a:defRPr>
            </a:lvl1pPr>
          </a:lstStyle>
          <a:p>
            <a:pPr>
              <a:defRPr sz="1800">
                <a:solidFill>
                  <a:srgbClr val="000000"/>
                </a:solidFill>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Shape 1717"/>
          <p:cNvSpPr/>
          <p:nvPr/>
        </p:nvSpPr>
        <p:spPr>
          <a:xfrm>
            <a:off x="6859904" y="3188957"/>
            <a:ext cx="1034322" cy="4431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l">
              <a:lnSpc>
                <a:spcPct val="120000"/>
              </a:lnSpc>
              <a:defRPr sz="3500">
                <a:solidFill>
                  <a:srgbClr val="53585F"/>
                </a:solidFill>
              </a:defRPr>
            </a:lvl1pPr>
          </a:lstStyle>
          <a:p>
            <a:pPr>
              <a:defRPr sz="1800">
                <a:solidFill>
                  <a:srgbClr val="000000"/>
                </a:solidFill>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8" name="Group 36"/>
          <p:cNvGrpSpPr/>
          <p:nvPr/>
        </p:nvGrpSpPr>
        <p:grpSpPr>
          <a:xfrm>
            <a:off x="6385979" y="2506514"/>
            <a:ext cx="532462" cy="532491"/>
            <a:chOff x="8881213" y="2921000"/>
            <a:chExt cx="817551" cy="817551"/>
          </a:xfrm>
        </p:grpSpPr>
        <p:sp>
          <p:nvSpPr>
            <p:cNvPr id="22" name="Shape 1711"/>
            <p:cNvSpPr/>
            <p:nvPr/>
          </p:nvSpPr>
          <p:spPr>
            <a:xfrm>
              <a:off x="8881213" y="2921000"/>
              <a:ext cx="817551" cy="8175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noFill/>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Shape 1718"/>
            <p:cNvSpPr/>
            <p:nvPr/>
          </p:nvSpPr>
          <p:spPr>
            <a:xfrm>
              <a:off x="9124190" y="3171029"/>
              <a:ext cx="331596" cy="298435"/>
            </a:xfrm>
            <a:custGeom>
              <a:avLst/>
              <a:gdLst/>
              <a:ahLst/>
              <a:cxnLst>
                <a:cxn ang="0">
                  <a:pos x="wd2" y="hd2"/>
                </a:cxn>
                <a:cxn ang="5400000">
                  <a:pos x="wd2" y="hd2"/>
                </a:cxn>
                <a:cxn ang="10800000">
                  <a:pos x="wd2" y="hd2"/>
                </a:cxn>
                <a:cxn ang="16200000">
                  <a:pos x="wd2" y="hd2"/>
                </a:cxn>
              </a:cxnLst>
              <a:rect l="0" t="0" r="r" b="b"/>
              <a:pathLst>
                <a:path w="21600" h="21600" extrusionOk="0">
                  <a:moveTo>
                    <a:pt x="19440" y="0"/>
                  </a:moveTo>
                  <a:lnTo>
                    <a:pt x="9720" y="0"/>
                  </a:lnTo>
                  <a:cubicBezTo>
                    <a:pt x="8533" y="0"/>
                    <a:pt x="7560" y="1080"/>
                    <a:pt x="7560" y="2400"/>
                  </a:cubicBezTo>
                  <a:lnTo>
                    <a:pt x="7560" y="12000"/>
                  </a:lnTo>
                  <a:lnTo>
                    <a:pt x="15121" y="12000"/>
                  </a:lnTo>
                  <a:lnTo>
                    <a:pt x="18360" y="15600"/>
                  </a:lnTo>
                  <a:lnTo>
                    <a:pt x="18360" y="12000"/>
                  </a:lnTo>
                  <a:lnTo>
                    <a:pt x="19440" y="12000"/>
                  </a:lnTo>
                  <a:cubicBezTo>
                    <a:pt x="20629" y="12000"/>
                    <a:pt x="21600" y="10920"/>
                    <a:pt x="21600" y="9600"/>
                  </a:cubicBezTo>
                  <a:lnTo>
                    <a:pt x="21600" y="2400"/>
                  </a:lnTo>
                  <a:cubicBezTo>
                    <a:pt x="21600" y="1080"/>
                    <a:pt x="20629" y="0"/>
                    <a:pt x="19440" y="0"/>
                  </a:cubicBezTo>
                  <a:close/>
                  <a:moveTo>
                    <a:pt x="6265" y="13440"/>
                  </a:moveTo>
                  <a:lnTo>
                    <a:pt x="6265" y="6000"/>
                  </a:lnTo>
                  <a:lnTo>
                    <a:pt x="2160" y="6000"/>
                  </a:lnTo>
                  <a:cubicBezTo>
                    <a:pt x="973" y="6000"/>
                    <a:pt x="0" y="7080"/>
                    <a:pt x="0" y="8400"/>
                  </a:cubicBezTo>
                  <a:lnTo>
                    <a:pt x="0" y="15600"/>
                  </a:lnTo>
                  <a:cubicBezTo>
                    <a:pt x="0" y="16920"/>
                    <a:pt x="973" y="18000"/>
                    <a:pt x="2160" y="18000"/>
                  </a:cubicBezTo>
                  <a:lnTo>
                    <a:pt x="3241" y="18000"/>
                  </a:lnTo>
                  <a:lnTo>
                    <a:pt x="3241" y="21600"/>
                  </a:lnTo>
                  <a:lnTo>
                    <a:pt x="6480" y="18000"/>
                  </a:lnTo>
                  <a:lnTo>
                    <a:pt x="11880" y="18000"/>
                  </a:lnTo>
                  <a:cubicBezTo>
                    <a:pt x="13069" y="18000"/>
                    <a:pt x="14040" y="16920"/>
                    <a:pt x="14040" y="15600"/>
                  </a:cubicBezTo>
                  <a:lnTo>
                    <a:pt x="14040" y="13415"/>
                  </a:lnTo>
                  <a:cubicBezTo>
                    <a:pt x="13971" y="13432"/>
                    <a:pt x="13898" y="13440"/>
                    <a:pt x="13824" y="13440"/>
                  </a:cubicBezTo>
                  <a:cubicBezTo>
                    <a:pt x="13824" y="13440"/>
                    <a:pt x="6265" y="13440"/>
                    <a:pt x="6265" y="13440"/>
                  </a:cubicBezTo>
                  <a:close/>
                </a:path>
              </a:pathLst>
            </a:custGeom>
            <a:solidFill>
              <a:schemeClr val="bg1"/>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35"/>
          <p:cNvGrpSpPr/>
          <p:nvPr/>
        </p:nvGrpSpPr>
        <p:grpSpPr>
          <a:xfrm>
            <a:off x="6181569" y="3091865"/>
            <a:ext cx="532462" cy="532491"/>
            <a:chOff x="8567357" y="3819709"/>
            <a:chExt cx="817551" cy="817551"/>
          </a:xfrm>
        </p:grpSpPr>
        <p:sp>
          <p:nvSpPr>
            <p:cNvPr id="24" name="Shape 1713"/>
            <p:cNvSpPr/>
            <p:nvPr/>
          </p:nvSpPr>
          <p:spPr>
            <a:xfrm rot="18610256" flipH="1">
              <a:off x="8567357" y="3819709"/>
              <a:ext cx="817551" cy="8175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noFill/>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Shape 1719"/>
            <p:cNvSpPr/>
            <p:nvPr/>
          </p:nvSpPr>
          <p:spPr>
            <a:xfrm>
              <a:off x="8839580" y="4053860"/>
              <a:ext cx="273105" cy="349251"/>
            </a:xfrm>
            <a:custGeom>
              <a:avLst/>
              <a:gdLst/>
              <a:ahLst/>
              <a:cxnLst>
                <a:cxn ang="0">
                  <a:pos x="wd2" y="hd2"/>
                </a:cxn>
                <a:cxn ang="5400000">
                  <a:pos x="wd2" y="hd2"/>
                </a:cxn>
                <a:cxn ang="10800000">
                  <a:pos x="wd2" y="hd2"/>
                </a:cxn>
                <a:cxn ang="16200000">
                  <a:pos x="wd2" y="hd2"/>
                </a:cxn>
              </a:cxnLst>
              <a:rect l="0" t="0" r="r" b="b"/>
              <a:pathLst>
                <a:path w="21600" h="21218" extrusionOk="0">
                  <a:moveTo>
                    <a:pt x="6595" y="39"/>
                  </a:moveTo>
                  <a:cubicBezTo>
                    <a:pt x="4807" y="400"/>
                    <a:pt x="1724" y="3046"/>
                    <a:pt x="2203" y="4243"/>
                  </a:cubicBezTo>
                  <a:cubicBezTo>
                    <a:pt x="2751" y="5505"/>
                    <a:pt x="6720" y="6978"/>
                    <a:pt x="6720" y="6978"/>
                  </a:cubicBezTo>
                  <a:cubicBezTo>
                    <a:pt x="10143" y="6768"/>
                    <a:pt x="10142" y="6765"/>
                    <a:pt x="10142" y="6765"/>
                  </a:cubicBezTo>
                  <a:cubicBezTo>
                    <a:pt x="10142" y="6765"/>
                    <a:pt x="8780" y="460"/>
                    <a:pt x="7274" y="39"/>
                  </a:cubicBezTo>
                  <a:cubicBezTo>
                    <a:pt x="7086" y="-14"/>
                    <a:pt x="6850" y="-13"/>
                    <a:pt x="6595" y="39"/>
                  </a:cubicBezTo>
                  <a:close/>
                  <a:moveTo>
                    <a:pt x="14631" y="39"/>
                  </a:moveTo>
                  <a:cubicBezTo>
                    <a:pt x="13128" y="460"/>
                    <a:pt x="11763" y="6765"/>
                    <a:pt x="11763" y="6765"/>
                  </a:cubicBezTo>
                  <a:cubicBezTo>
                    <a:pt x="15178" y="6975"/>
                    <a:pt x="15185" y="6978"/>
                    <a:pt x="15185" y="6978"/>
                  </a:cubicBezTo>
                  <a:cubicBezTo>
                    <a:pt x="15185" y="6978"/>
                    <a:pt x="19144" y="5505"/>
                    <a:pt x="19827" y="4243"/>
                  </a:cubicBezTo>
                  <a:cubicBezTo>
                    <a:pt x="20373" y="2875"/>
                    <a:pt x="16133" y="-382"/>
                    <a:pt x="14631" y="39"/>
                  </a:cubicBezTo>
                  <a:close/>
                  <a:moveTo>
                    <a:pt x="7135" y="2668"/>
                  </a:moveTo>
                  <a:cubicBezTo>
                    <a:pt x="7957" y="2878"/>
                    <a:pt x="8646" y="5924"/>
                    <a:pt x="8646" y="5924"/>
                  </a:cubicBezTo>
                  <a:cubicBezTo>
                    <a:pt x="6865" y="6029"/>
                    <a:pt x="6858" y="6031"/>
                    <a:pt x="6858" y="6031"/>
                  </a:cubicBezTo>
                  <a:cubicBezTo>
                    <a:pt x="6858" y="6031"/>
                    <a:pt x="4943" y="5300"/>
                    <a:pt x="4669" y="4668"/>
                  </a:cubicBezTo>
                  <a:cubicBezTo>
                    <a:pt x="4395" y="4037"/>
                    <a:pt x="6451" y="2352"/>
                    <a:pt x="7135" y="2668"/>
                  </a:cubicBezTo>
                  <a:close/>
                  <a:moveTo>
                    <a:pt x="14769" y="2668"/>
                  </a:moveTo>
                  <a:cubicBezTo>
                    <a:pt x="15452" y="2352"/>
                    <a:pt x="17509" y="4037"/>
                    <a:pt x="17236" y="4668"/>
                  </a:cubicBezTo>
                  <a:cubicBezTo>
                    <a:pt x="16962" y="5300"/>
                    <a:pt x="15046" y="6031"/>
                    <a:pt x="15047" y="6031"/>
                  </a:cubicBezTo>
                  <a:cubicBezTo>
                    <a:pt x="13407" y="5926"/>
                    <a:pt x="13412" y="5924"/>
                    <a:pt x="13412" y="5924"/>
                  </a:cubicBezTo>
                  <a:cubicBezTo>
                    <a:pt x="13412" y="5924"/>
                    <a:pt x="13950" y="2878"/>
                    <a:pt x="14769" y="2668"/>
                  </a:cubicBezTo>
                  <a:close/>
                  <a:moveTo>
                    <a:pt x="8355" y="7595"/>
                  </a:moveTo>
                  <a:lnTo>
                    <a:pt x="8355" y="21112"/>
                  </a:lnTo>
                  <a:cubicBezTo>
                    <a:pt x="9036" y="21216"/>
                    <a:pt x="9992" y="21218"/>
                    <a:pt x="10945" y="21218"/>
                  </a:cubicBezTo>
                  <a:cubicBezTo>
                    <a:pt x="11899" y="21218"/>
                    <a:pt x="12857" y="21216"/>
                    <a:pt x="13675" y="21112"/>
                  </a:cubicBezTo>
                  <a:cubicBezTo>
                    <a:pt x="13675" y="7594"/>
                    <a:pt x="13675" y="7595"/>
                    <a:pt x="13675" y="7595"/>
                  </a:cubicBezTo>
                  <a:cubicBezTo>
                    <a:pt x="12857" y="7595"/>
                    <a:pt x="11899" y="7595"/>
                    <a:pt x="10945" y="7595"/>
                  </a:cubicBezTo>
                  <a:cubicBezTo>
                    <a:pt x="9992" y="7595"/>
                    <a:pt x="9036" y="7595"/>
                    <a:pt x="8355" y="7595"/>
                  </a:cubicBezTo>
                  <a:close/>
                  <a:moveTo>
                    <a:pt x="6969" y="7691"/>
                  </a:moveTo>
                  <a:cubicBezTo>
                    <a:pt x="3825" y="7796"/>
                    <a:pt x="2189" y="8106"/>
                    <a:pt x="2189" y="8106"/>
                  </a:cubicBezTo>
                  <a:cubicBezTo>
                    <a:pt x="1095" y="8106"/>
                    <a:pt x="0" y="8842"/>
                    <a:pt x="0" y="9788"/>
                  </a:cubicBezTo>
                  <a:cubicBezTo>
                    <a:pt x="0" y="18924"/>
                    <a:pt x="0" y="18930"/>
                    <a:pt x="0" y="18930"/>
                  </a:cubicBezTo>
                  <a:cubicBezTo>
                    <a:pt x="0" y="19875"/>
                    <a:pt x="1095" y="20601"/>
                    <a:pt x="2189" y="20601"/>
                  </a:cubicBezTo>
                  <a:cubicBezTo>
                    <a:pt x="2189" y="20601"/>
                    <a:pt x="3825" y="20923"/>
                    <a:pt x="6969" y="21133"/>
                  </a:cubicBezTo>
                  <a:cubicBezTo>
                    <a:pt x="6969" y="7690"/>
                    <a:pt x="6969" y="7691"/>
                    <a:pt x="6969" y="7691"/>
                  </a:cubicBezTo>
                  <a:close/>
                  <a:moveTo>
                    <a:pt x="14631" y="7691"/>
                  </a:moveTo>
                  <a:cubicBezTo>
                    <a:pt x="14631" y="21134"/>
                    <a:pt x="14631" y="21133"/>
                    <a:pt x="14631" y="21133"/>
                  </a:cubicBezTo>
                  <a:cubicBezTo>
                    <a:pt x="17775" y="20923"/>
                    <a:pt x="19411" y="20601"/>
                    <a:pt x="19411" y="20601"/>
                  </a:cubicBezTo>
                  <a:cubicBezTo>
                    <a:pt x="20641" y="20601"/>
                    <a:pt x="21600" y="19875"/>
                    <a:pt x="21600" y="18930"/>
                  </a:cubicBezTo>
                  <a:cubicBezTo>
                    <a:pt x="21600" y="9793"/>
                    <a:pt x="21600" y="9788"/>
                    <a:pt x="21600" y="9788"/>
                  </a:cubicBezTo>
                  <a:cubicBezTo>
                    <a:pt x="21600" y="8842"/>
                    <a:pt x="20641" y="8106"/>
                    <a:pt x="19411" y="8106"/>
                  </a:cubicBezTo>
                  <a:cubicBezTo>
                    <a:pt x="19411" y="8106"/>
                    <a:pt x="17775" y="7796"/>
                    <a:pt x="14631" y="7691"/>
                  </a:cubicBezTo>
                  <a:close/>
                </a:path>
              </a:pathLst>
            </a:custGeom>
            <a:solidFill>
              <a:schemeClr val="bg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 Placeholder 3"/>
          <p:cNvSpPr txBox="1">
            <a:spLocks/>
          </p:cNvSpPr>
          <p:nvPr/>
        </p:nvSpPr>
        <p:spPr>
          <a:xfrm>
            <a:off x="5391487" y="2631074"/>
            <a:ext cx="623235" cy="353430"/>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4" name="Text Placeholder 3"/>
          <p:cNvSpPr>
            <a:spLocks noGrp="1"/>
          </p:cNvSpPr>
          <p:nvPr>
            <p:ph type="body" sz="quarter" idx="4294967295"/>
          </p:nvPr>
        </p:nvSpPr>
        <p:spPr>
          <a:xfrm>
            <a:off x="0" y="2657475"/>
            <a:ext cx="681038" cy="265113"/>
          </a:xfrm>
          <a:prstGeom prst="rect">
            <a:avLst/>
          </a:prstGeom>
        </p:spPr>
        <p:txBody>
          <a:bodyPr anchor="ctr">
            <a:noAutofit/>
          </a:bodyPr>
          <a:lstStyle/>
          <a:p>
            <a:pPr marL="0" indent="0" algn="ctr" defTabSz="650230" fontAlgn="base">
              <a:lnSpc>
                <a:spcPct val="120000"/>
              </a:lnSpc>
              <a:spcAft>
                <a:spcPct val="0"/>
              </a:spcAft>
              <a:buNone/>
            </a:pPr>
            <a:r>
              <a:rPr lang="zh-CN" altLang="en-US" sz="1000" dirty="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a:t>
            </a:r>
            <a:endParaRPr lang="id-ID" altLang="zh-CN" sz="1000" dirty="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Text Placeholder 3"/>
          <p:cNvSpPr txBox="1">
            <a:spLocks/>
          </p:cNvSpPr>
          <p:nvPr/>
        </p:nvSpPr>
        <p:spPr>
          <a:xfrm>
            <a:off x="3536735" y="2631074"/>
            <a:ext cx="571967" cy="353430"/>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4"/>
          <p:cNvSpPr txBox="1">
            <a:spLocks/>
          </p:cNvSpPr>
          <p:nvPr/>
        </p:nvSpPr>
        <p:spPr>
          <a:xfrm>
            <a:off x="3134457" y="3581930"/>
            <a:ext cx="1551479" cy="332399"/>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571803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strips(downRight)">
                                      <p:cBhvr>
                                        <p:cTn id="24" dur="500"/>
                                        <p:tgtEl>
                                          <p:spTgt spid="3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par>
                          <p:cTn id="60" fill="hold">
                            <p:stCondLst>
                              <p:cond delay="5500"/>
                            </p:stCondLst>
                            <p:childTnLst>
                              <p:par>
                                <p:cTn id="61" presetID="18" presetClass="entr" presetSubtype="6"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strips(downRight)">
                                      <p:cBhvr>
                                        <p:cTn id="63" dur="500"/>
                                        <p:tgtEl>
                                          <p:spTgt spid="26"/>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p:stCondLst>
                              <p:cond delay="6500"/>
                            </p:stCondLst>
                            <p:childTnLst>
                              <p:par>
                                <p:cTn id="69" presetID="18" presetClass="entr" presetSubtype="6"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strips(downRight)">
                                      <p:cBhvr>
                                        <p:cTn id="71" dur="500"/>
                                        <p:tgtEl>
                                          <p:spTgt spid="27"/>
                                        </p:tgtEl>
                                      </p:cBhvr>
                                    </p:animEffect>
                                  </p:childTnLst>
                                </p:cTn>
                              </p:par>
                            </p:childTnLst>
                          </p:cTn>
                        </p:par>
                        <p:par>
                          <p:cTn id="72" fill="hold">
                            <p:stCondLst>
                              <p:cond delay="7000"/>
                            </p:stCondLst>
                            <p:childTnLst>
                              <p:par>
                                <p:cTn id="73" presetID="10" presetClass="entr" presetSubtype="0"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childTnLst>
                                </p:cTn>
                              </p:par>
                            </p:childTnLst>
                          </p:cTn>
                        </p:par>
                        <p:par>
                          <p:cTn id="76" fill="hold">
                            <p:stCondLst>
                              <p:cond delay="7500"/>
                            </p:stCondLst>
                            <p:childTnLst>
                              <p:par>
                                <p:cTn id="77" presetID="18" presetClass="entr" presetSubtype="6"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strips(downRight)">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5" grpId="0" animBg="1"/>
      <p:bldP spid="26" grpId="0" animBg="1"/>
      <p:bldP spid="27" grpId="0" animBg="1"/>
      <p:bldP spid="28" grpId="0" animBg="1"/>
      <p:bldP spid="32" grpId="0"/>
      <p:bldP spid="4" grpId="0" build="p"/>
      <p:bldP spid="31"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stCxn id="18" idx="2"/>
          </p:cNvCxnSpPr>
          <p:nvPr/>
        </p:nvCxnSpPr>
        <p:spPr>
          <a:xfrm rot="16200000" flipH="1">
            <a:off x="3038466" y="4592912"/>
            <a:ext cx="617339" cy="485425"/>
          </a:xfrm>
          <a:prstGeom prst="curvedConnector3">
            <a:avLst>
              <a:gd name="adj1" fmla="val 55167"/>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0" idx="2"/>
            <a:endCxn id="16" idx="6"/>
          </p:cNvCxnSpPr>
          <p:nvPr/>
        </p:nvCxnSpPr>
        <p:spPr>
          <a:xfrm rot="16200000" flipH="1">
            <a:off x="3293467" y="1347835"/>
            <a:ext cx="533984" cy="1882920"/>
          </a:xfrm>
          <a:prstGeom prst="curvedConnector3">
            <a:avLst>
              <a:gd name="adj1" fmla="val 55974"/>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6" idx="2"/>
            <a:endCxn id="18" idx="6"/>
          </p:cNvCxnSpPr>
          <p:nvPr/>
        </p:nvCxnSpPr>
        <p:spPr>
          <a:xfrm rot="5400000">
            <a:off x="3507927" y="2842875"/>
            <a:ext cx="590489" cy="139749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10" name="Teardrop 9"/>
          <p:cNvSpPr/>
          <p:nvPr/>
        </p:nvSpPr>
        <p:spPr>
          <a:xfrm>
            <a:off x="2273954" y="1332215"/>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TextBox 14"/>
          <p:cNvSpPr txBox="1"/>
          <p:nvPr/>
        </p:nvSpPr>
        <p:spPr>
          <a:xfrm>
            <a:off x="3104424" y="1388719"/>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ardrop 15"/>
          <p:cNvSpPr/>
          <p:nvPr/>
        </p:nvSpPr>
        <p:spPr>
          <a:xfrm>
            <a:off x="4156874" y="2556288"/>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2015</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4987344" y="2612792"/>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Teardrop 17"/>
          <p:cNvSpPr/>
          <p:nvPr/>
        </p:nvSpPr>
        <p:spPr>
          <a:xfrm>
            <a:off x="2759379" y="3836866"/>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2016</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TextBox 18"/>
          <p:cNvSpPr txBox="1"/>
          <p:nvPr/>
        </p:nvSpPr>
        <p:spPr>
          <a:xfrm>
            <a:off x="3589849" y="3893370"/>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2614181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360"/>
                                          </p:val>
                                        </p:tav>
                                        <p:tav tm="100000">
                                          <p:val>
                                            <p:fltVal val="0"/>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 calcmode="lin" valueType="num">
                                      <p:cBhvr>
                                        <p:cTn id="35" dur="500" fill="hold"/>
                                        <p:tgtEl>
                                          <p:spTgt spid="18"/>
                                        </p:tgtEl>
                                        <p:attrNameLst>
                                          <p:attrName>style.rotation</p:attrName>
                                        </p:attrNameLst>
                                      </p:cBhvr>
                                      <p:tavLst>
                                        <p:tav tm="0">
                                          <p:val>
                                            <p:fltVal val="360"/>
                                          </p:val>
                                        </p:tav>
                                        <p:tav tm="100000">
                                          <p:val>
                                            <p:fltVal val="0"/>
                                          </p:val>
                                        </p:tav>
                                      </p:tavLst>
                                    </p:anim>
                                    <p:animEffect transition="in" filter="fade">
                                      <p:cBhvr>
                                        <p:cTn id="36" dur="500"/>
                                        <p:tgtEl>
                                          <p:spTgt spid="18"/>
                                        </p:tgtEl>
                                      </p:cBhvr>
                                    </p:animEffect>
                                  </p:childTnLst>
                                </p:cTn>
                              </p:par>
                            </p:childTnLst>
                          </p:cTn>
                        </p:par>
                        <p:par>
                          <p:cTn id="37" fill="hold">
                            <p:stCondLst>
                              <p:cond delay="500"/>
                            </p:stCondLst>
                            <p:childTnLst>
                              <p:par>
                                <p:cTn id="38" presetID="1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250"/>
                                        <p:tgtEl>
                                          <p:spTgt spid="15"/>
                                        </p:tgtEl>
                                        <p:attrNameLst>
                                          <p:attrName>ppt_x</p:attrName>
                                        </p:attrNameLst>
                                      </p:cBhvr>
                                      <p:tavLst>
                                        <p:tav tm="0">
                                          <p:val>
                                            <p:strVal val="#ppt_x-#ppt_w*1.125000"/>
                                          </p:val>
                                        </p:tav>
                                        <p:tav tm="100000">
                                          <p:val>
                                            <p:strVal val="#ppt_x"/>
                                          </p:val>
                                        </p:tav>
                                      </p:tavLst>
                                    </p:anim>
                                    <p:animEffect transition="in" filter="wipe(right)">
                                      <p:cBhvr>
                                        <p:cTn id="41" dur="250"/>
                                        <p:tgtEl>
                                          <p:spTgt spid="15"/>
                                        </p:tgtEl>
                                      </p:cBhvr>
                                    </p:animEffect>
                                  </p:childTnLst>
                                </p:cTn>
                              </p:par>
                            </p:childTnLst>
                          </p:cTn>
                        </p:par>
                        <p:par>
                          <p:cTn id="42" fill="hold">
                            <p:stCondLst>
                              <p:cond delay="750"/>
                            </p:stCondLst>
                            <p:childTnLst>
                              <p:par>
                                <p:cTn id="43" presetID="12" presetClass="entr" presetSubtype="8"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250"/>
                                        <p:tgtEl>
                                          <p:spTgt spid="17"/>
                                        </p:tgtEl>
                                        <p:attrNameLst>
                                          <p:attrName>ppt_x</p:attrName>
                                        </p:attrNameLst>
                                      </p:cBhvr>
                                      <p:tavLst>
                                        <p:tav tm="0">
                                          <p:val>
                                            <p:strVal val="#ppt_x-#ppt_w*1.125000"/>
                                          </p:val>
                                        </p:tav>
                                        <p:tav tm="100000">
                                          <p:val>
                                            <p:strVal val="#ppt_x"/>
                                          </p:val>
                                        </p:tav>
                                      </p:tavLst>
                                    </p:anim>
                                    <p:animEffect transition="in" filter="wipe(right)">
                                      <p:cBhvr>
                                        <p:cTn id="46" dur="250"/>
                                        <p:tgtEl>
                                          <p:spTgt spid="17"/>
                                        </p:tgtEl>
                                      </p:cBhvr>
                                    </p:animEffect>
                                  </p:childTnLst>
                                </p:cTn>
                              </p:par>
                            </p:childTnLst>
                          </p:cTn>
                        </p:par>
                        <p:par>
                          <p:cTn id="47" fill="hold">
                            <p:stCondLst>
                              <p:cond delay="1000"/>
                            </p:stCondLst>
                            <p:childTnLst>
                              <p:par>
                                <p:cTn id="48" presetID="1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250"/>
                                        <p:tgtEl>
                                          <p:spTgt spid="19"/>
                                        </p:tgtEl>
                                        <p:attrNameLst>
                                          <p:attrName>ppt_x</p:attrName>
                                        </p:attrNameLst>
                                      </p:cBhvr>
                                      <p:tavLst>
                                        <p:tav tm="0">
                                          <p:val>
                                            <p:strVal val="#ppt_x-#ppt_w*1.125000"/>
                                          </p:val>
                                        </p:tav>
                                        <p:tav tm="100000">
                                          <p:val>
                                            <p:strVal val="#ppt_x"/>
                                          </p:val>
                                        </p:tav>
                                      </p:tavLst>
                                    </p:anim>
                                    <p:animEffect transition="in" filter="wipe(right)">
                                      <p:cBhvr>
                                        <p:cTn id="51" dur="25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animBg="1"/>
      <p:bldP spid="17" grpId="0"/>
      <p:bldP spid="18"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32"/>
          <p:cNvCxnSpPr>
            <a:endCxn id="7" idx="4"/>
          </p:cNvCxnSpPr>
          <p:nvPr/>
        </p:nvCxnSpPr>
        <p:spPr>
          <a:xfrm rot="16200000" flipH="1">
            <a:off x="3215558" y="375085"/>
            <a:ext cx="1030845" cy="282263"/>
          </a:xfrm>
          <a:prstGeom prst="curvedConnector2">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2"/>
            <a:endCxn id="9" idx="6"/>
          </p:cNvCxnSpPr>
          <p:nvPr/>
        </p:nvCxnSpPr>
        <p:spPr>
          <a:xfrm rot="5400000">
            <a:off x="2981275" y="1228704"/>
            <a:ext cx="1087904" cy="1383863"/>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9" idx="2"/>
            <a:endCxn id="11" idx="5"/>
          </p:cNvCxnSpPr>
          <p:nvPr/>
        </p:nvCxnSpPr>
        <p:spPr>
          <a:xfrm rot="16200000" flipH="1">
            <a:off x="3486426" y="2501545"/>
            <a:ext cx="734725" cy="2040988"/>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7" name="Teardrop 6"/>
          <p:cNvSpPr/>
          <p:nvPr/>
        </p:nvSpPr>
        <p:spPr>
          <a:xfrm>
            <a:off x="3872113" y="686595"/>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2017</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 name="TextBox 7"/>
          <p:cNvSpPr txBox="1"/>
          <p:nvPr/>
        </p:nvSpPr>
        <p:spPr>
          <a:xfrm>
            <a:off x="4702582" y="743098"/>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Teardrop 8"/>
          <p:cNvSpPr/>
          <p:nvPr/>
        </p:nvSpPr>
        <p:spPr>
          <a:xfrm>
            <a:off x="2488249" y="2464588"/>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2018</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TextBox 9"/>
          <p:cNvSpPr txBox="1"/>
          <p:nvPr/>
        </p:nvSpPr>
        <p:spPr>
          <a:xfrm>
            <a:off x="3318719" y="2521092"/>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1" name="Teardrop 10"/>
          <p:cNvSpPr/>
          <p:nvPr/>
        </p:nvSpPr>
        <p:spPr>
          <a:xfrm>
            <a:off x="4773221" y="3788341"/>
            <a:ext cx="690089" cy="690089"/>
          </a:xfrm>
          <a:prstGeom prst="teardrop">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TextBox 11"/>
          <p:cNvSpPr txBox="1"/>
          <p:nvPr/>
        </p:nvSpPr>
        <p:spPr>
          <a:xfrm>
            <a:off x="5603691" y="3844845"/>
            <a:ext cx="1882703" cy="484748"/>
          </a:xfrm>
          <a:prstGeom prst="rect">
            <a:avLst/>
          </a:prstGeom>
          <a:noFill/>
        </p:spPr>
        <p:txBody>
          <a:bodyPr wrap="square" rtlCol="0">
            <a:spAutoFit/>
          </a:bodyPr>
          <a:lstStyle/>
          <a:p>
            <a:r>
              <a:rPr lang="zh-CN" altLang="en-US" sz="105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KSO_Shape"/>
          <p:cNvSpPr>
            <a:spLocks/>
          </p:cNvSpPr>
          <p:nvPr/>
        </p:nvSpPr>
        <p:spPr bwMode="auto">
          <a:xfrm>
            <a:off x="4946451" y="3979512"/>
            <a:ext cx="343628" cy="344202"/>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tx1">
              <a:lumMod val="50000"/>
              <a:lumOff val="50000"/>
            </a:schemeClr>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6624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22" presetClass="entr" presetSubtype="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par>
                                <p:cTn id="27" presetID="22" presetClass="entr" presetSubtype="1"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50"/>
                                        <p:tgtEl>
                                          <p:spTgt spid="14"/>
                                        </p:tgtEl>
                                      </p:cBhvr>
                                    </p:animEffect>
                                  </p:childTnLst>
                                </p:cTn>
                              </p:par>
                            </p:childTnLst>
                          </p:cTn>
                        </p:par>
                        <p:par>
                          <p:cTn id="43" fill="hold">
                            <p:stCondLst>
                              <p:cond delay="250"/>
                            </p:stCondLst>
                            <p:childTnLst>
                              <p:par>
                                <p:cTn id="44" presetID="1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250"/>
                                        <p:tgtEl>
                                          <p:spTgt spid="8"/>
                                        </p:tgtEl>
                                        <p:attrNameLst>
                                          <p:attrName>ppt_x</p:attrName>
                                        </p:attrNameLst>
                                      </p:cBhvr>
                                      <p:tavLst>
                                        <p:tav tm="0">
                                          <p:val>
                                            <p:strVal val="#ppt_x-#ppt_w*1.125000"/>
                                          </p:val>
                                        </p:tav>
                                        <p:tav tm="100000">
                                          <p:val>
                                            <p:strVal val="#ppt_x"/>
                                          </p:val>
                                        </p:tav>
                                      </p:tavLst>
                                    </p:anim>
                                    <p:animEffect transition="in" filter="wipe(right)">
                                      <p:cBhvr>
                                        <p:cTn id="47" dur="250"/>
                                        <p:tgtEl>
                                          <p:spTgt spid="8"/>
                                        </p:tgtEl>
                                      </p:cBhvr>
                                    </p:animEffect>
                                  </p:childTnLst>
                                </p:cTn>
                              </p:par>
                            </p:childTnLst>
                          </p:cTn>
                        </p:par>
                        <p:par>
                          <p:cTn id="48" fill="hold">
                            <p:stCondLst>
                              <p:cond delay="500"/>
                            </p:stCondLst>
                            <p:childTnLst>
                              <p:par>
                                <p:cTn id="49" presetID="1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250"/>
                                        <p:tgtEl>
                                          <p:spTgt spid="10"/>
                                        </p:tgtEl>
                                        <p:attrNameLst>
                                          <p:attrName>ppt_x</p:attrName>
                                        </p:attrNameLst>
                                      </p:cBhvr>
                                      <p:tavLst>
                                        <p:tav tm="0">
                                          <p:val>
                                            <p:strVal val="#ppt_x-#ppt_w*1.125000"/>
                                          </p:val>
                                        </p:tav>
                                        <p:tav tm="100000">
                                          <p:val>
                                            <p:strVal val="#ppt_x"/>
                                          </p:val>
                                        </p:tav>
                                      </p:tavLst>
                                    </p:anim>
                                    <p:animEffect transition="in" filter="wipe(right)">
                                      <p:cBhvr>
                                        <p:cTn id="52" dur="250"/>
                                        <p:tgtEl>
                                          <p:spTgt spid="10"/>
                                        </p:tgtEl>
                                      </p:cBhvr>
                                    </p:animEffect>
                                  </p:childTnLst>
                                </p:cTn>
                              </p:par>
                            </p:childTnLst>
                          </p:cTn>
                        </p:par>
                        <p:par>
                          <p:cTn id="53" fill="hold">
                            <p:stCondLst>
                              <p:cond delay="750"/>
                            </p:stCondLst>
                            <p:childTnLst>
                              <p:par>
                                <p:cTn id="54" presetID="1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250"/>
                                        <p:tgtEl>
                                          <p:spTgt spid="12"/>
                                        </p:tgtEl>
                                        <p:attrNameLst>
                                          <p:attrName>ppt_x</p:attrName>
                                        </p:attrNameLst>
                                      </p:cBhvr>
                                      <p:tavLst>
                                        <p:tav tm="0">
                                          <p:val>
                                            <p:strVal val="#ppt_x-#ppt_w*1.125000"/>
                                          </p:val>
                                        </p:tav>
                                        <p:tav tm="100000">
                                          <p:val>
                                            <p:strVal val="#ppt_x"/>
                                          </p:val>
                                        </p:tav>
                                      </p:tavLst>
                                    </p:anim>
                                    <p:animEffect transition="in" filter="wipe(right)">
                                      <p:cBhvr>
                                        <p:cTn id="5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5"/>
          <p:cNvSpPr>
            <a:spLocks/>
          </p:cNvSpPr>
          <p:nvPr/>
        </p:nvSpPr>
        <p:spPr bwMode="auto">
          <a:xfrm>
            <a:off x="3693604" y="1310019"/>
            <a:ext cx="1598476" cy="1982605"/>
          </a:xfrm>
          <a:custGeom>
            <a:avLst/>
            <a:gdLst>
              <a:gd name="T0" fmla="*/ 137 w 150"/>
              <a:gd name="T1" fmla="*/ 96 h 186"/>
              <a:gd name="T2" fmla="*/ 150 w 150"/>
              <a:gd name="T3" fmla="*/ 62 h 186"/>
              <a:gd name="T4" fmla="*/ 75 w 150"/>
              <a:gd name="T5" fmla="*/ 0 h 186"/>
              <a:gd name="T6" fmla="*/ 0 w 150"/>
              <a:gd name="T7" fmla="*/ 62 h 186"/>
              <a:gd name="T8" fmla="*/ 13 w 150"/>
              <a:gd name="T9" fmla="*/ 96 h 186"/>
              <a:gd name="T10" fmla="*/ 40 w 150"/>
              <a:gd name="T11" fmla="*/ 186 h 186"/>
              <a:gd name="T12" fmla="*/ 110 w 150"/>
              <a:gd name="T13" fmla="*/ 186 h 186"/>
              <a:gd name="T14" fmla="*/ 137 w 150"/>
              <a:gd name="T15" fmla="*/ 9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86">
                <a:moveTo>
                  <a:pt x="137" y="96"/>
                </a:moveTo>
                <a:cubicBezTo>
                  <a:pt x="145" y="86"/>
                  <a:pt x="150" y="74"/>
                  <a:pt x="150" y="62"/>
                </a:cubicBezTo>
                <a:cubicBezTo>
                  <a:pt x="150" y="28"/>
                  <a:pt x="117" y="0"/>
                  <a:pt x="75" y="0"/>
                </a:cubicBezTo>
                <a:cubicBezTo>
                  <a:pt x="34" y="0"/>
                  <a:pt x="0" y="28"/>
                  <a:pt x="0" y="62"/>
                </a:cubicBezTo>
                <a:cubicBezTo>
                  <a:pt x="0" y="74"/>
                  <a:pt x="5" y="86"/>
                  <a:pt x="13" y="96"/>
                </a:cubicBezTo>
                <a:cubicBezTo>
                  <a:pt x="35" y="122"/>
                  <a:pt x="44" y="154"/>
                  <a:pt x="40" y="186"/>
                </a:cubicBezTo>
                <a:cubicBezTo>
                  <a:pt x="110" y="186"/>
                  <a:pt x="110" y="186"/>
                  <a:pt x="110" y="186"/>
                </a:cubicBezTo>
                <a:cubicBezTo>
                  <a:pt x="106" y="154"/>
                  <a:pt x="115" y="122"/>
                  <a:pt x="137" y="9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56"/>
          <p:cNvSpPr>
            <a:spLocks/>
          </p:cNvSpPr>
          <p:nvPr/>
        </p:nvSpPr>
        <p:spPr bwMode="auto">
          <a:xfrm>
            <a:off x="4133941" y="3338345"/>
            <a:ext cx="765782" cy="171001"/>
          </a:xfrm>
          <a:custGeom>
            <a:avLst/>
            <a:gdLst>
              <a:gd name="T0" fmla="*/ 72 w 72"/>
              <a:gd name="T1" fmla="*/ 8 h 16"/>
              <a:gd name="T2" fmla="*/ 64 w 72"/>
              <a:gd name="T3" fmla="*/ 16 h 16"/>
              <a:gd name="T4" fmla="*/ 7 w 72"/>
              <a:gd name="T5" fmla="*/ 16 h 16"/>
              <a:gd name="T6" fmla="*/ 0 w 72"/>
              <a:gd name="T7" fmla="*/ 8 h 16"/>
              <a:gd name="T8" fmla="*/ 0 w 72"/>
              <a:gd name="T9" fmla="*/ 8 h 16"/>
              <a:gd name="T10" fmla="*/ 7 w 72"/>
              <a:gd name="T11" fmla="*/ 0 h 16"/>
              <a:gd name="T12" fmla="*/ 64 w 72"/>
              <a:gd name="T13" fmla="*/ 0 h 16"/>
              <a:gd name="T14" fmla="*/ 72 w 7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
                <a:moveTo>
                  <a:pt x="72" y="8"/>
                </a:moveTo>
                <a:cubicBezTo>
                  <a:pt x="72" y="13"/>
                  <a:pt x="69" y="16"/>
                  <a:pt x="64" y="16"/>
                </a:cubicBezTo>
                <a:cubicBezTo>
                  <a:pt x="7" y="16"/>
                  <a:pt x="7" y="16"/>
                  <a:pt x="7" y="16"/>
                </a:cubicBezTo>
                <a:cubicBezTo>
                  <a:pt x="3" y="16"/>
                  <a:pt x="0" y="13"/>
                  <a:pt x="0" y="8"/>
                </a:cubicBezTo>
                <a:cubicBezTo>
                  <a:pt x="0" y="8"/>
                  <a:pt x="0" y="8"/>
                  <a:pt x="0" y="8"/>
                </a:cubicBezTo>
                <a:cubicBezTo>
                  <a:pt x="0" y="4"/>
                  <a:pt x="3" y="0"/>
                  <a:pt x="7" y="0"/>
                </a:cubicBezTo>
                <a:cubicBezTo>
                  <a:pt x="64" y="0"/>
                  <a:pt x="64" y="0"/>
                  <a:pt x="64" y="0"/>
                </a:cubicBezTo>
                <a:cubicBezTo>
                  <a:pt x="69" y="0"/>
                  <a:pt x="72" y="4"/>
                  <a:pt x="72" y="8"/>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57"/>
          <p:cNvSpPr>
            <a:spLocks/>
          </p:cNvSpPr>
          <p:nvPr/>
        </p:nvSpPr>
        <p:spPr bwMode="auto">
          <a:xfrm>
            <a:off x="4071563" y="3544652"/>
            <a:ext cx="874826" cy="171001"/>
          </a:xfrm>
          <a:custGeom>
            <a:avLst/>
            <a:gdLst>
              <a:gd name="T0" fmla="*/ 82 w 82"/>
              <a:gd name="T1" fmla="*/ 8 h 16"/>
              <a:gd name="T2" fmla="*/ 73 w 82"/>
              <a:gd name="T3" fmla="*/ 16 h 16"/>
              <a:gd name="T4" fmla="*/ 8 w 82"/>
              <a:gd name="T5" fmla="*/ 16 h 16"/>
              <a:gd name="T6" fmla="*/ 0 w 82"/>
              <a:gd name="T7" fmla="*/ 8 h 16"/>
              <a:gd name="T8" fmla="*/ 0 w 82"/>
              <a:gd name="T9" fmla="*/ 8 h 16"/>
              <a:gd name="T10" fmla="*/ 8 w 82"/>
              <a:gd name="T11" fmla="*/ 0 h 16"/>
              <a:gd name="T12" fmla="*/ 73 w 82"/>
              <a:gd name="T13" fmla="*/ 0 h 16"/>
              <a:gd name="T14" fmla="*/ 82 w 8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6">
                <a:moveTo>
                  <a:pt x="82" y="8"/>
                </a:moveTo>
                <a:cubicBezTo>
                  <a:pt x="82" y="12"/>
                  <a:pt x="78" y="16"/>
                  <a:pt x="73" y="16"/>
                </a:cubicBezTo>
                <a:cubicBezTo>
                  <a:pt x="8" y="16"/>
                  <a:pt x="8" y="16"/>
                  <a:pt x="8" y="16"/>
                </a:cubicBezTo>
                <a:cubicBezTo>
                  <a:pt x="4" y="16"/>
                  <a:pt x="0" y="12"/>
                  <a:pt x="0" y="8"/>
                </a:cubicBezTo>
                <a:cubicBezTo>
                  <a:pt x="0" y="8"/>
                  <a:pt x="0" y="8"/>
                  <a:pt x="0" y="8"/>
                </a:cubicBezTo>
                <a:cubicBezTo>
                  <a:pt x="0" y="4"/>
                  <a:pt x="4" y="0"/>
                  <a:pt x="8" y="0"/>
                </a:cubicBezTo>
                <a:cubicBezTo>
                  <a:pt x="73" y="0"/>
                  <a:pt x="73" y="0"/>
                  <a:pt x="73" y="0"/>
                </a:cubicBezTo>
                <a:cubicBezTo>
                  <a:pt x="78" y="0"/>
                  <a:pt x="82" y="4"/>
                  <a:pt x="82"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58"/>
          <p:cNvSpPr>
            <a:spLocks/>
          </p:cNvSpPr>
          <p:nvPr/>
        </p:nvSpPr>
        <p:spPr bwMode="auto">
          <a:xfrm>
            <a:off x="4182141" y="3760676"/>
            <a:ext cx="681521" cy="171001"/>
          </a:xfrm>
          <a:custGeom>
            <a:avLst/>
            <a:gdLst>
              <a:gd name="T0" fmla="*/ 64 w 64"/>
              <a:gd name="T1" fmla="*/ 8 h 16"/>
              <a:gd name="T2" fmla="*/ 57 w 64"/>
              <a:gd name="T3" fmla="*/ 16 h 16"/>
              <a:gd name="T4" fmla="*/ 6 w 64"/>
              <a:gd name="T5" fmla="*/ 16 h 16"/>
              <a:gd name="T6" fmla="*/ 0 w 64"/>
              <a:gd name="T7" fmla="*/ 8 h 16"/>
              <a:gd name="T8" fmla="*/ 0 w 64"/>
              <a:gd name="T9" fmla="*/ 8 h 16"/>
              <a:gd name="T10" fmla="*/ 6 w 64"/>
              <a:gd name="T11" fmla="*/ 0 h 16"/>
              <a:gd name="T12" fmla="*/ 57 w 64"/>
              <a:gd name="T13" fmla="*/ 0 h 16"/>
              <a:gd name="T14" fmla="*/ 64 w 64"/>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6">
                <a:moveTo>
                  <a:pt x="64" y="8"/>
                </a:moveTo>
                <a:cubicBezTo>
                  <a:pt x="64" y="13"/>
                  <a:pt x="61" y="16"/>
                  <a:pt x="57" y="16"/>
                </a:cubicBezTo>
                <a:cubicBezTo>
                  <a:pt x="6" y="16"/>
                  <a:pt x="6" y="16"/>
                  <a:pt x="6" y="16"/>
                </a:cubicBezTo>
                <a:cubicBezTo>
                  <a:pt x="3" y="16"/>
                  <a:pt x="0" y="13"/>
                  <a:pt x="0" y="8"/>
                </a:cubicBezTo>
                <a:cubicBezTo>
                  <a:pt x="0" y="8"/>
                  <a:pt x="0" y="8"/>
                  <a:pt x="0" y="8"/>
                </a:cubicBezTo>
                <a:cubicBezTo>
                  <a:pt x="0" y="4"/>
                  <a:pt x="3" y="0"/>
                  <a:pt x="6" y="0"/>
                </a:cubicBezTo>
                <a:cubicBezTo>
                  <a:pt x="57" y="0"/>
                  <a:pt x="57" y="0"/>
                  <a:pt x="57" y="0"/>
                </a:cubicBezTo>
                <a:cubicBezTo>
                  <a:pt x="61" y="0"/>
                  <a:pt x="64" y="4"/>
                  <a:pt x="64" y="8"/>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59"/>
          <p:cNvSpPr>
            <a:spLocks/>
          </p:cNvSpPr>
          <p:nvPr/>
        </p:nvSpPr>
        <p:spPr bwMode="auto">
          <a:xfrm>
            <a:off x="4292718" y="3976700"/>
            <a:ext cx="488217" cy="171001"/>
          </a:xfrm>
          <a:custGeom>
            <a:avLst/>
            <a:gdLst>
              <a:gd name="T0" fmla="*/ 46 w 46"/>
              <a:gd name="T1" fmla="*/ 8 h 16"/>
              <a:gd name="T2" fmla="*/ 38 w 46"/>
              <a:gd name="T3" fmla="*/ 16 h 16"/>
              <a:gd name="T4" fmla="*/ 8 w 46"/>
              <a:gd name="T5" fmla="*/ 16 h 16"/>
              <a:gd name="T6" fmla="*/ 0 w 46"/>
              <a:gd name="T7" fmla="*/ 8 h 16"/>
              <a:gd name="T8" fmla="*/ 0 w 46"/>
              <a:gd name="T9" fmla="*/ 8 h 16"/>
              <a:gd name="T10" fmla="*/ 8 w 46"/>
              <a:gd name="T11" fmla="*/ 0 h 16"/>
              <a:gd name="T12" fmla="*/ 38 w 46"/>
              <a:gd name="T13" fmla="*/ 0 h 16"/>
              <a:gd name="T14" fmla="*/ 46 w 46"/>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6">
                <a:moveTo>
                  <a:pt x="46" y="8"/>
                </a:moveTo>
                <a:cubicBezTo>
                  <a:pt x="46" y="12"/>
                  <a:pt x="42" y="16"/>
                  <a:pt x="38" y="16"/>
                </a:cubicBezTo>
                <a:cubicBezTo>
                  <a:pt x="8" y="16"/>
                  <a:pt x="8" y="16"/>
                  <a:pt x="8" y="16"/>
                </a:cubicBezTo>
                <a:cubicBezTo>
                  <a:pt x="3" y="16"/>
                  <a:pt x="0" y="12"/>
                  <a:pt x="0" y="8"/>
                </a:cubicBezTo>
                <a:cubicBezTo>
                  <a:pt x="0" y="8"/>
                  <a:pt x="0" y="8"/>
                  <a:pt x="0" y="8"/>
                </a:cubicBezTo>
                <a:cubicBezTo>
                  <a:pt x="0" y="4"/>
                  <a:pt x="3" y="0"/>
                  <a:pt x="8" y="0"/>
                </a:cubicBezTo>
                <a:cubicBezTo>
                  <a:pt x="38" y="0"/>
                  <a:pt x="38" y="0"/>
                  <a:pt x="38" y="0"/>
                </a:cubicBezTo>
                <a:cubicBezTo>
                  <a:pt x="42" y="0"/>
                  <a:pt x="46" y="4"/>
                  <a:pt x="46"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5"/>
          <p:cNvSpPr>
            <a:spLocks noEditPoints="1"/>
          </p:cNvSpPr>
          <p:nvPr/>
        </p:nvSpPr>
        <p:spPr bwMode="auto">
          <a:xfrm>
            <a:off x="4227186" y="1479893"/>
            <a:ext cx="602777" cy="732635"/>
          </a:xfrm>
          <a:custGeom>
            <a:avLst/>
            <a:gdLst>
              <a:gd name="T0" fmla="*/ 127 w 395"/>
              <a:gd name="T1" fmla="*/ 397 h 480"/>
              <a:gd name="T2" fmla="*/ 127 w 395"/>
              <a:gd name="T3" fmla="*/ 361 h 480"/>
              <a:gd name="T4" fmla="*/ 113 w 395"/>
              <a:gd name="T5" fmla="*/ 311 h 480"/>
              <a:gd name="T6" fmla="*/ 113 w 395"/>
              <a:gd name="T7" fmla="*/ 296 h 480"/>
              <a:gd name="T8" fmla="*/ 127 w 395"/>
              <a:gd name="T9" fmla="*/ 207 h 480"/>
              <a:gd name="T10" fmla="*/ 66 w 395"/>
              <a:gd name="T11" fmla="*/ 214 h 480"/>
              <a:gd name="T12" fmla="*/ 55 w 395"/>
              <a:gd name="T13" fmla="*/ 217 h 480"/>
              <a:gd name="T14" fmla="*/ 37 w 395"/>
              <a:gd name="T15" fmla="*/ 240 h 480"/>
              <a:gd name="T16" fmla="*/ 0 w 395"/>
              <a:gd name="T17" fmla="*/ 476 h 480"/>
              <a:gd name="T18" fmla="*/ 390 w 395"/>
              <a:gd name="T19" fmla="*/ 454 h 480"/>
              <a:gd name="T20" fmla="*/ 390 w 395"/>
              <a:gd name="T21" fmla="*/ 480 h 480"/>
              <a:gd name="T22" fmla="*/ 188 w 395"/>
              <a:gd name="T23" fmla="*/ 92 h 480"/>
              <a:gd name="T24" fmla="*/ 199 w 395"/>
              <a:gd name="T25" fmla="*/ 56 h 480"/>
              <a:gd name="T26" fmla="*/ 203 w 395"/>
              <a:gd name="T27" fmla="*/ 0 h 480"/>
              <a:gd name="T28" fmla="*/ 206 w 395"/>
              <a:gd name="T29" fmla="*/ 56 h 480"/>
              <a:gd name="T30" fmla="*/ 217 w 395"/>
              <a:gd name="T31" fmla="*/ 92 h 480"/>
              <a:gd name="T32" fmla="*/ 239 w 395"/>
              <a:gd name="T33" fmla="*/ 119 h 480"/>
              <a:gd name="T34" fmla="*/ 266 w 395"/>
              <a:gd name="T35" fmla="*/ 141 h 480"/>
              <a:gd name="T36" fmla="*/ 148 w 395"/>
              <a:gd name="T37" fmla="*/ 443 h 480"/>
              <a:gd name="T38" fmla="*/ 148 w 395"/>
              <a:gd name="T39" fmla="*/ 133 h 480"/>
              <a:gd name="T40" fmla="*/ 167 w 395"/>
              <a:gd name="T41" fmla="*/ 97 h 480"/>
              <a:gd name="T42" fmla="*/ 211 w 395"/>
              <a:gd name="T43" fmla="*/ 173 h 480"/>
              <a:gd name="T44" fmla="*/ 251 w 395"/>
              <a:gd name="T45" fmla="*/ 173 h 480"/>
              <a:gd name="T46" fmla="*/ 211 w 395"/>
              <a:gd name="T47" fmla="*/ 282 h 480"/>
              <a:gd name="T48" fmla="*/ 211 w 395"/>
              <a:gd name="T49" fmla="*/ 237 h 480"/>
              <a:gd name="T50" fmla="*/ 251 w 395"/>
              <a:gd name="T51" fmla="*/ 345 h 480"/>
              <a:gd name="T52" fmla="*/ 211 w 395"/>
              <a:gd name="T53" fmla="*/ 364 h 480"/>
              <a:gd name="T54" fmla="*/ 251 w 395"/>
              <a:gd name="T55" fmla="*/ 364 h 480"/>
              <a:gd name="T56" fmla="*/ 195 w 395"/>
              <a:gd name="T57" fmla="*/ 364 h 480"/>
              <a:gd name="T58" fmla="*/ 195 w 395"/>
              <a:gd name="T59" fmla="*/ 409 h 480"/>
              <a:gd name="T60" fmla="*/ 154 w 395"/>
              <a:gd name="T61" fmla="*/ 300 h 480"/>
              <a:gd name="T62" fmla="*/ 195 w 395"/>
              <a:gd name="T63" fmla="*/ 282 h 480"/>
              <a:gd name="T64" fmla="*/ 154 w 395"/>
              <a:gd name="T65" fmla="*/ 282 h 480"/>
              <a:gd name="T66" fmla="*/ 195 w 395"/>
              <a:gd name="T67" fmla="*/ 173 h 480"/>
              <a:gd name="T68" fmla="*/ 195 w 395"/>
              <a:gd name="T69" fmla="*/ 218 h 480"/>
              <a:gd name="T70" fmla="*/ 278 w 395"/>
              <a:gd name="T71" fmla="*/ 397 h 480"/>
              <a:gd name="T72" fmla="*/ 278 w 395"/>
              <a:gd name="T73" fmla="*/ 365 h 480"/>
              <a:gd name="T74" fmla="*/ 295 w 395"/>
              <a:gd name="T75" fmla="*/ 320 h 480"/>
              <a:gd name="T76" fmla="*/ 295 w 395"/>
              <a:gd name="T77" fmla="*/ 307 h 480"/>
              <a:gd name="T78" fmla="*/ 278 w 395"/>
              <a:gd name="T79" fmla="*/ 234 h 480"/>
              <a:gd name="T80" fmla="*/ 334 w 395"/>
              <a:gd name="T81" fmla="*/ 247 h 480"/>
              <a:gd name="T82" fmla="*/ 359 w 395"/>
              <a:gd name="T83" fmla="*/ 436 h 480"/>
              <a:gd name="T84" fmla="*/ 344 w 395"/>
              <a:gd name="T85" fmla="*/ 397 h 480"/>
              <a:gd name="T86" fmla="*/ 305 w 395"/>
              <a:gd name="T87" fmla="*/ 397 h 480"/>
              <a:gd name="T88" fmla="*/ 344 w 395"/>
              <a:gd name="T89" fmla="*/ 320 h 480"/>
              <a:gd name="T90" fmla="*/ 305 w 395"/>
              <a:gd name="T91" fmla="*/ 307 h 480"/>
              <a:gd name="T92" fmla="*/ 305 w 395"/>
              <a:gd name="T93" fmla="*/ 275 h 480"/>
              <a:gd name="T94" fmla="*/ 58 w 395"/>
              <a:gd name="T95" fmla="*/ 361 h 480"/>
              <a:gd name="T96" fmla="*/ 58 w 395"/>
              <a:gd name="T97" fmla="*/ 397 h 480"/>
              <a:gd name="T98" fmla="*/ 96 w 395"/>
              <a:gd name="T99" fmla="*/ 261 h 480"/>
              <a:gd name="T100" fmla="*/ 58 w 395"/>
              <a:gd name="T101" fmla="*/ 347 h 480"/>
              <a:gd name="T102" fmla="*/ 96 w 395"/>
              <a:gd name="T103" fmla="*/ 347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5" h="480">
                <a:moveTo>
                  <a:pt x="44" y="443"/>
                </a:moveTo>
                <a:cubicBezTo>
                  <a:pt x="84" y="443"/>
                  <a:pt x="6" y="443"/>
                  <a:pt x="127" y="443"/>
                </a:cubicBezTo>
                <a:cubicBezTo>
                  <a:pt x="127" y="397"/>
                  <a:pt x="127" y="397"/>
                  <a:pt x="127" y="397"/>
                </a:cubicBezTo>
                <a:cubicBezTo>
                  <a:pt x="113" y="397"/>
                  <a:pt x="113" y="397"/>
                  <a:pt x="113" y="397"/>
                </a:cubicBezTo>
                <a:cubicBezTo>
                  <a:pt x="113" y="361"/>
                  <a:pt x="113" y="361"/>
                  <a:pt x="113" y="361"/>
                </a:cubicBezTo>
                <a:cubicBezTo>
                  <a:pt x="127" y="361"/>
                  <a:pt x="127" y="361"/>
                  <a:pt x="127" y="361"/>
                </a:cubicBezTo>
                <a:cubicBezTo>
                  <a:pt x="127" y="347"/>
                  <a:pt x="127" y="347"/>
                  <a:pt x="127" y="347"/>
                </a:cubicBezTo>
                <a:cubicBezTo>
                  <a:pt x="113" y="347"/>
                  <a:pt x="113" y="347"/>
                  <a:pt x="113" y="347"/>
                </a:cubicBezTo>
                <a:cubicBezTo>
                  <a:pt x="113" y="311"/>
                  <a:pt x="113" y="311"/>
                  <a:pt x="113" y="311"/>
                </a:cubicBezTo>
                <a:cubicBezTo>
                  <a:pt x="127" y="311"/>
                  <a:pt x="127" y="311"/>
                  <a:pt x="127" y="311"/>
                </a:cubicBezTo>
                <a:cubicBezTo>
                  <a:pt x="127" y="296"/>
                  <a:pt x="127" y="296"/>
                  <a:pt x="127" y="296"/>
                </a:cubicBezTo>
                <a:cubicBezTo>
                  <a:pt x="113" y="296"/>
                  <a:pt x="113" y="296"/>
                  <a:pt x="113" y="296"/>
                </a:cubicBezTo>
                <a:cubicBezTo>
                  <a:pt x="113" y="261"/>
                  <a:pt x="113" y="261"/>
                  <a:pt x="113" y="261"/>
                </a:cubicBezTo>
                <a:cubicBezTo>
                  <a:pt x="127" y="261"/>
                  <a:pt x="127" y="261"/>
                  <a:pt x="127" y="261"/>
                </a:cubicBezTo>
                <a:cubicBezTo>
                  <a:pt x="127" y="207"/>
                  <a:pt x="127" y="207"/>
                  <a:pt x="127" y="207"/>
                </a:cubicBezTo>
                <a:cubicBezTo>
                  <a:pt x="68" y="207"/>
                  <a:pt x="68" y="207"/>
                  <a:pt x="68" y="207"/>
                </a:cubicBezTo>
                <a:cubicBezTo>
                  <a:pt x="67" y="207"/>
                  <a:pt x="66" y="208"/>
                  <a:pt x="66" y="209"/>
                </a:cubicBezTo>
                <a:cubicBezTo>
                  <a:pt x="66" y="214"/>
                  <a:pt x="66" y="214"/>
                  <a:pt x="66" y="214"/>
                </a:cubicBezTo>
                <a:cubicBezTo>
                  <a:pt x="57" y="214"/>
                  <a:pt x="57" y="214"/>
                  <a:pt x="57" y="214"/>
                </a:cubicBezTo>
                <a:cubicBezTo>
                  <a:pt x="56" y="214"/>
                  <a:pt x="55" y="215"/>
                  <a:pt x="55" y="217"/>
                </a:cubicBezTo>
                <a:cubicBezTo>
                  <a:pt x="55" y="217"/>
                  <a:pt x="55" y="217"/>
                  <a:pt x="55" y="217"/>
                </a:cubicBezTo>
                <a:cubicBezTo>
                  <a:pt x="55" y="229"/>
                  <a:pt x="55" y="229"/>
                  <a:pt x="55" y="229"/>
                </a:cubicBezTo>
                <a:cubicBezTo>
                  <a:pt x="43" y="229"/>
                  <a:pt x="43" y="229"/>
                  <a:pt x="43" y="229"/>
                </a:cubicBezTo>
                <a:cubicBezTo>
                  <a:pt x="39" y="231"/>
                  <a:pt x="37" y="235"/>
                  <a:pt x="37" y="240"/>
                </a:cubicBezTo>
                <a:cubicBezTo>
                  <a:pt x="37" y="303"/>
                  <a:pt x="37" y="373"/>
                  <a:pt x="37" y="435"/>
                </a:cubicBezTo>
                <a:cubicBezTo>
                  <a:pt x="37" y="439"/>
                  <a:pt x="40" y="443"/>
                  <a:pt x="44" y="443"/>
                </a:cubicBezTo>
                <a:close/>
                <a:moveTo>
                  <a:pt x="0" y="476"/>
                </a:moveTo>
                <a:cubicBezTo>
                  <a:pt x="0" y="458"/>
                  <a:pt x="0" y="458"/>
                  <a:pt x="0" y="458"/>
                </a:cubicBezTo>
                <a:cubicBezTo>
                  <a:pt x="0" y="456"/>
                  <a:pt x="2" y="454"/>
                  <a:pt x="5" y="454"/>
                </a:cubicBezTo>
                <a:cubicBezTo>
                  <a:pt x="390" y="454"/>
                  <a:pt x="390" y="454"/>
                  <a:pt x="390" y="454"/>
                </a:cubicBezTo>
                <a:cubicBezTo>
                  <a:pt x="393" y="454"/>
                  <a:pt x="395" y="456"/>
                  <a:pt x="395" y="458"/>
                </a:cubicBezTo>
                <a:cubicBezTo>
                  <a:pt x="395" y="476"/>
                  <a:pt x="395" y="476"/>
                  <a:pt x="395" y="476"/>
                </a:cubicBezTo>
                <a:cubicBezTo>
                  <a:pt x="395" y="478"/>
                  <a:pt x="393" y="480"/>
                  <a:pt x="390" y="480"/>
                </a:cubicBezTo>
                <a:cubicBezTo>
                  <a:pt x="5" y="480"/>
                  <a:pt x="5" y="480"/>
                  <a:pt x="5" y="480"/>
                </a:cubicBezTo>
                <a:cubicBezTo>
                  <a:pt x="2" y="480"/>
                  <a:pt x="0" y="478"/>
                  <a:pt x="0" y="476"/>
                </a:cubicBezTo>
                <a:close/>
                <a:moveTo>
                  <a:pt x="188" y="92"/>
                </a:moveTo>
                <a:cubicBezTo>
                  <a:pt x="188" y="60"/>
                  <a:pt x="188" y="60"/>
                  <a:pt x="188" y="60"/>
                </a:cubicBezTo>
                <a:cubicBezTo>
                  <a:pt x="188" y="58"/>
                  <a:pt x="191" y="56"/>
                  <a:pt x="193" y="56"/>
                </a:cubicBezTo>
                <a:cubicBezTo>
                  <a:pt x="199" y="56"/>
                  <a:pt x="199" y="56"/>
                  <a:pt x="199" y="56"/>
                </a:cubicBezTo>
                <a:cubicBezTo>
                  <a:pt x="199" y="2"/>
                  <a:pt x="199" y="2"/>
                  <a:pt x="199" y="2"/>
                </a:cubicBezTo>
                <a:cubicBezTo>
                  <a:pt x="199" y="1"/>
                  <a:pt x="200" y="0"/>
                  <a:pt x="202" y="0"/>
                </a:cubicBezTo>
                <a:cubicBezTo>
                  <a:pt x="203" y="0"/>
                  <a:pt x="203" y="0"/>
                  <a:pt x="203" y="0"/>
                </a:cubicBezTo>
                <a:cubicBezTo>
                  <a:pt x="204" y="0"/>
                  <a:pt x="204" y="0"/>
                  <a:pt x="204" y="0"/>
                </a:cubicBezTo>
                <a:cubicBezTo>
                  <a:pt x="205" y="0"/>
                  <a:pt x="206" y="1"/>
                  <a:pt x="206" y="2"/>
                </a:cubicBezTo>
                <a:cubicBezTo>
                  <a:pt x="206" y="56"/>
                  <a:pt x="206" y="56"/>
                  <a:pt x="206" y="56"/>
                </a:cubicBezTo>
                <a:cubicBezTo>
                  <a:pt x="212" y="56"/>
                  <a:pt x="212" y="56"/>
                  <a:pt x="212" y="56"/>
                </a:cubicBezTo>
                <a:cubicBezTo>
                  <a:pt x="215" y="56"/>
                  <a:pt x="217" y="58"/>
                  <a:pt x="217" y="60"/>
                </a:cubicBezTo>
                <a:cubicBezTo>
                  <a:pt x="217" y="92"/>
                  <a:pt x="217" y="92"/>
                  <a:pt x="217" y="92"/>
                </a:cubicBezTo>
                <a:cubicBezTo>
                  <a:pt x="233" y="92"/>
                  <a:pt x="233" y="92"/>
                  <a:pt x="233" y="92"/>
                </a:cubicBezTo>
                <a:cubicBezTo>
                  <a:pt x="236" y="92"/>
                  <a:pt x="239" y="94"/>
                  <a:pt x="239" y="97"/>
                </a:cubicBezTo>
                <a:cubicBezTo>
                  <a:pt x="239" y="119"/>
                  <a:pt x="239" y="119"/>
                  <a:pt x="239" y="119"/>
                </a:cubicBezTo>
                <a:cubicBezTo>
                  <a:pt x="252" y="133"/>
                  <a:pt x="252" y="133"/>
                  <a:pt x="252" y="133"/>
                </a:cubicBezTo>
                <a:cubicBezTo>
                  <a:pt x="258" y="133"/>
                  <a:pt x="258" y="133"/>
                  <a:pt x="258" y="133"/>
                </a:cubicBezTo>
                <a:cubicBezTo>
                  <a:pt x="262" y="133"/>
                  <a:pt x="266" y="137"/>
                  <a:pt x="266" y="141"/>
                </a:cubicBezTo>
                <a:cubicBezTo>
                  <a:pt x="266" y="435"/>
                  <a:pt x="266" y="435"/>
                  <a:pt x="266" y="435"/>
                </a:cubicBezTo>
                <a:cubicBezTo>
                  <a:pt x="266" y="439"/>
                  <a:pt x="262" y="443"/>
                  <a:pt x="258" y="443"/>
                </a:cubicBezTo>
                <a:cubicBezTo>
                  <a:pt x="158" y="443"/>
                  <a:pt x="181" y="443"/>
                  <a:pt x="148" y="443"/>
                </a:cubicBezTo>
                <a:cubicBezTo>
                  <a:pt x="143" y="443"/>
                  <a:pt x="140" y="439"/>
                  <a:pt x="140" y="435"/>
                </a:cubicBezTo>
                <a:cubicBezTo>
                  <a:pt x="140" y="141"/>
                  <a:pt x="140" y="141"/>
                  <a:pt x="140" y="141"/>
                </a:cubicBezTo>
                <a:cubicBezTo>
                  <a:pt x="140" y="137"/>
                  <a:pt x="143" y="133"/>
                  <a:pt x="148" y="133"/>
                </a:cubicBezTo>
                <a:cubicBezTo>
                  <a:pt x="153" y="133"/>
                  <a:pt x="153" y="133"/>
                  <a:pt x="153" y="133"/>
                </a:cubicBezTo>
                <a:cubicBezTo>
                  <a:pt x="167" y="119"/>
                  <a:pt x="167" y="119"/>
                  <a:pt x="167" y="119"/>
                </a:cubicBezTo>
                <a:cubicBezTo>
                  <a:pt x="167" y="97"/>
                  <a:pt x="167" y="97"/>
                  <a:pt x="167" y="97"/>
                </a:cubicBezTo>
                <a:cubicBezTo>
                  <a:pt x="167" y="94"/>
                  <a:pt x="169" y="92"/>
                  <a:pt x="172" y="92"/>
                </a:cubicBezTo>
                <a:cubicBezTo>
                  <a:pt x="188" y="92"/>
                  <a:pt x="188" y="92"/>
                  <a:pt x="188" y="92"/>
                </a:cubicBezTo>
                <a:close/>
                <a:moveTo>
                  <a:pt x="211" y="173"/>
                </a:moveTo>
                <a:cubicBezTo>
                  <a:pt x="211" y="218"/>
                  <a:pt x="211" y="218"/>
                  <a:pt x="211" y="218"/>
                </a:cubicBezTo>
                <a:cubicBezTo>
                  <a:pt x="251" y="218"/>
                  <a:pt x="251" y="218"/>
                  <a:pt x="251" y="218"/>
                </a:cubicBezTo>
                <a:cubicBezTo>
                  <a:pt x="251" y="173"/>
                  <a:pt x="251" y="173"/>
                  <a:pt x="251" y="173"/>
                </a:cubicBezTo>
                <a:cubicBezTo>
                  <a:pt x="211" y="173"/>
                  <a:pt x="211" y="173"/>
                  <a:pt x="211" y="173"/>
                </a:cubicBezTo>
                <a:close/>
                <a:moveTo>
                  <a:pt x="211" y="237"/>
                </a:moveTo>
                <a:cubicBezTo>
                  <a:pt x="211" y="282"/>
                  <a:pt x="211" y="282"/>
                  <a:pt x="211" y="282"/>
                </a:cubicBezTo>
                <a:cubicBezTo>
                  <a:pt x="251" y="282"/>
                  <a:pt x="251" y="282"/>
                  <a:pt x="251" y="282"/>
                </a:cubicBezTo>
                <a:cubicBezTo>
                  <a:pt x="251" y="237"/>
                  <a:pt x="251" y="237"/>
                  <a:pt x="251" y="237"/>
                </a:cubicBezTo>
                <a:cubicBezTo>
                  <a:pt x="211" y="237"/>
                  <a:pt x="211" y="237"/>
                  <a:pt x="211" y="237"/>
                </a:cubicBezTo>
                <a:close/>
                <a:moveTo>
                  <a:pt x="211" y="300"/>
                </a:moveTo>
                <a:cubicBezTo>
                  <a:pt x="211" y="345"/>
                  <a:pt x="211" y="345"/>
                  <a:pt x="211" y="345"/>
                </a:cubicBezTo>
                <a:cubicBezTo>
                  <a:pt x="251" y="345"/>
                  <a:pt x="251" y="345"/>
                  <a:pt x="251" y="345"/>
                </a:cubicBezTo>
                <a:cubicBezTo>
                  <a:pt x="251" y="300"/>
                  <a:pt x="251" y="300"/>
                  <a:pt x="251" y="300"/>
                </a:cubicBezTo>
                <a:cubicBezTo>
                  <a:pt x="211" y="300"/>
                  <a:pt x="211" y="300"/>
                  <a:pt x="211" y="300"/>
                </a:cubicBezTo>
                <a:close/>
                <a:moveTo>
                  <a:pt x="211" y="364"/>
                </a:moveTo>
                <a:cubicBezTo>
                  <a:pt x="211" y="409"/>
                  <a:pt x="211" y="409"/>
                  <a:pt x="211" y="409"/>
                </a:cubicBezTo>
                <a:cubicBezTo>
                  <a:pt x="251" y="409"/>
                  <a:pt x="251" y="409"/>
                  <a:pt x="251" y="409"/>
                </a:cubicBezTo>
                <a:cubicBezTo>
                  <a:pt x="251" y="364"/>
                  <a:pt x="251" y="364"/>
                  <a:pt x="251" y="364"/>
                </a:cubicBezTo>
                <a:cubicBezTo>
                  <a:pt x="211" y="364"/>
                  <a:pt x="211" y="364"/>
                  <a:pt x="211" y="364"/>
                </a:cubicBezTo>
                <a:close/>
                <a:moveTo>
                  <a:pt x="195" y="409"/>
                </a:moveTo>
                <a:cubicBezTo>
                  <a:pt x="195" y="364"/>
                  <a:pt x="195" y="364"/>
                  <a:pt x="195" y="364"/>
                </a:cubicBezTo>
                <a:cubicBezTo>
                  <a:pt x="154" y="364"/>
                  <a:pt x="154" y="364"/>
                  <a:pt x="154" y="364"/>
                </a:cubicBezTo>
                <a:cubicBezTo>
                  <a:pt x="154" y="409"/>
                  <a:pt x="154" y="409"/>
                  <a:pt x="154" y="409"/>
                </a:cubicBezTo>
                <a:cubicBezTo>
                  <a:pt x="195" y="409"/>
                  <a:pt x="195" y="409"/>
                  <a:pt x="195" y="409"/>
                </a:cubicBezTo>
                <a:close/>
                <a:moveTo>
                  <a:pt x="195" y="345"/>
                </a:moveTo>
                <a:cubicBezTo>
                  <a:pt x="195" y="300"/>
                  <a:pt x="195" y="300"/>
                  <a:pt x="195" y="300"/>
                </a:cubicBezTo>
                <a:cubicBezTo>
                  <a:pt x="154" y="300"/>
                  <a:pt x="154" y="300"/>
                  <a:pt x="154" y="300"/>
                </a:cubicBezTo>
                <a:cubicBezTo>
                  <a:pt x="154" y="345"/>
                  <a:pt x="154" y="345"/>
                  <a:pt x="154" y="345"/>
                </a:cubicBezTo>
                <a:cubicBezTo>
                  <a:pt x="195" y="345"/>
                  <a:pt x="195" y="345"/>
                  <a:pt x="195" y="345"/>
                </a:cubicBezTo>
                <a:close/>
                <a:moveTo>
                  <a:pt x="195" y="282"/>
                </a:moveTo>
                <a:cubicBezTo>
                  <a:pt x="195" y="237"/>
                  <a:pt x="195" y="237"/>
                  <a:pt x="195" y="237"/>
                </a:cubicBezTo>
                <a:cubicBezTo>
                  <a:pt x="154" y="237"/>
                  <a:pt x="154" y="237"/>
                  <a:pt x="154" y="237"/>
                </a:cubicBezTo>
                <a:cubicBezTo>
                  <a:pt x="154" y="282"/>
                  <a:pt x="154" y="282"/>
                  <a:pt x="154" y="282"/>
                </a:cubicBezTo>
                <a:cubicBezTo>
                  <a:pt x="195" y="282"/>
                  <a:pt x="195" y="282"/>
                  <a:pt x="195" y="282"/>
                </a:cubicBezTo>
                <a:close/>
                <a:moveTo>
                  <a:pt x="195" y="218"/>
                </a:moveTo>
                <a:cubicBezTo>
                  <a:pt x="195" y="173"/>
                  <a:pt x="195" y="173"/>
                  <a:pt x="195" y="173"/>
                </a:cubicBezTo>
                <a:cubicBezTo>
                  <a:pt x="154" y="173"/>
                  <a:pt x="154" y="173"/>
                  <a:pt x="154" y="173"/>
                </a:cubicBezTo>
                <a:cubicBezTo>
                  <a:pt x="154" y="218"/>
                  <a:pt x="154" y="218"/>
                  <a:pt x="154" y="218"/>
                </a:cubicBezTo>
                <a:cubicBezTo>
                  <a:pt x="195" y="218"/>
                  <a:pt x="195" y="218"/>
                  <a:pt x="195" y="218"/>
                </a:cubicBezTo>
                <a:close/>
                <a:moveTo>
                  <a:pt x="352" y="443"/>
                </a:moveTo>
                <a:cubicBezTo>
                  <a:pt x="278" y="443"/>
                  <a:pt x="278" y="443"/>
                  <a:pt x="278" y="443"/>
                </a:cubicBezTo>
                <a:cubicBezTo>
                  <a:pt x="278" y="397"/>
                  <a:pt x="278" y="397"/>
                  <a:pt x="278" y="397"/>
                </a:cubicBezTo>
                <a:cubicBezTo>
                  <a:pt x="295" y="397"/>
                  <a:pt x="295" y="397"/>
                  <a:pt x="295" y="397"/>
                </a:cubicBezTo>
                <a:cubicBezTo>
                  <a:pt x="295" y="365"/>
                  <a:pt x="295" y="365"/>
                  <a:pt x="295" y="365"/>
                </a:cubicBezTo>
                <a:cubicBezTo>
                  <a:pt x="278" y="365"/>
                  <a:pt x="278" y="365"/>
                  <a:pt x="278" y="365"/>
                </a:cubicBezTo>
                <a:cubicBezTo>
                  <a:pt x="278" y="352"/>
                  <a:pt x="278" y="352"/>
                  <a:pt x="278" y="352"/>
                </a:cubicBezTo>
                <a:cubicBezTo>
                  <a:pt x="295" y="352"/>
                  <a:pt x="295" y="352"/>
                  <a:pt x="295" y="352"/>
                </a:cubicBezTo>
                <a:cubicBezTo>
                  <a:pt x="295" y="320"/>
                  <a:pt x="295" y="320"/>
                  <a:pt x="295" y="320"/>
                </a:cubicBezTo>
                <a:cubicBezTo>
                  <a:pt x="278" y="320"/>
                  <a:pt x="278" y="320"/>
                  <a:pt x="278" y="320"/>
                </a:cubicBezTo>
                <a:cubicBezTo>
                  <a:pt x="278" y="307"/>
                  <a:pt x="278" y="307"/>
                  <a:pt x="278" y="307"/>
                </a:cubicBezTo>
                <a:cubicBezTo>
                  <a:pt x="295" y="307"/>
                  <a:pt x="295" y="307"/>
                  <a:pt x="295" y="307"/>
                </a:cubicBezTo>
                <a:cubicBezTo>
                  <a:pt x="295" y="275"/>
                  <a:pt x="295" y="275"/>
                  <a:pt x="295" y="275"/>
                </a:cubicBezTo>
                <a:cubicBezTo>
                  <a:pt x="278" y="275"/>
                  <a:pt x="278" y="275"/>
                  <a:pt x="278" y="275"/>
                </a:cubicBezTo>
                <a:cubicBezTo>
                  <a:pt x="278" y="234"/>
                  <a:pt x="278" y="234"/>
                  <a:pt x="278" y="234"/>
                </a:cubicBezTo>
                <a:cubicBezTo>
                  <a:pt x="291" y="234"/>
                  <a:pt x="318" y="234"/>
                  <a:pt x="331" y="234"/>
                </a:cubicBezTo>
                <a:cubicBezTo>
                  <a:pt x="333" y="234"/>
                  <a:pt x="334" y="235"/>
                  <a:pt x="334" y="237"/>
                </a:cubicBezTo>
                <a:cubicBezTo>
                  <a:pt x="334" y="247"/>
                  <a:pt x="334" y="247"/>
                  <a:pt x="334" y="247"/>
                </a:cubicBezTo>
                <a:cubicBezTo>
                  <a:pt x="352" y="247"/>
                  <a:pt x="352" y="247"/>
                  <a:pt x="352" y="247"/>
                </a:cubicBezTo>
                <a:cubicBezTo>
                  <a:pt x="356" y="247"/>
                  <a:pt x="359" y="250"/>
                  <a:pt x="359" y="254"/>
                </a:cubicBezTo>
                <a:cubicBezTo>
                  <a:pt x="359" y="436"/>
                  <a:pt x="359" y="436"/>
                  <a:pt x="359" y="436"/>
                </a:cubicBezTo>
                <a:cubicBezTo>
                  <a:pt x="359" y="440"/>
                  <a:pt x="356" y="443"/>
                  <a:pt x="352" y="443"/>
                </a:cubicBezTo>
                <a:close/>
                <a:moveTo>
                  <a:pt x="305" y="397"/>
                </a:moveTo>
                <a:cubicBezTo>
                  <a:pt x="344" y="397"/>
                  <a:pt x="344" y="397"/>
                  <a:pt x="344" y="397"/>
                </a:cubicBezTo>
                <a:cubicBezTo>
                  <a:pt x="344" y="365"/>
                  <a:pt x="344" y="365"/>
                  <a:pt x="344" y="365"/>
                </a:cubicBezTo>
                <a:cubicBezTo>
                  <a:pt x="305" y="365"/>
                  <a:pt x="305" y="365"/>
                  <a:pt x="305" y="365"/>
                </a:cubicBezTo>
                <a:cubicBezTo>
                  <a:pt x="305" y="397"/>
                  <a:pt x="305" y="397"/>
                  <a:pt x="305" y="397"/>
                </a:cubicBezTo>
                <a:close/>
                <a:moveTo>
                  <a:pt x="305" y="352"/>
                </a:moveTo>
                <a:cubicBezTo>
                  <a:pt x="344" y="352"/>
                  <a:pt x="344" y="352"/>
                  <a:pt x="344" y="352"/>
                </a:cubicBezTo>
                <a:cubicBezTo>
                  <a:pt x="344" y="320"/>
                  <a:pt x="344" y="320"/>
                  <a:pt x="344" y="320"/>
                </a:cubicBezTo>
                <a:cubicBezTo>
                  <a:pt x="305" y="320"/>
                  <a:pt x="305" y="320"/>
                  <a:pt x="305" y="320"/>
                </a:cubicBezTo>
                <a:cubicBezTo>
                  <a:pt x="305" y="352"/>
                  <a:pt x="305" y="352"/>
                  <a:pt x="305" y="352"/>
                </a:cubicBezTo>
                <a:close/>
                <a:moveTo>
                  <a:pt x="305" y="307"/>
                </a:moveTo>
                <a:cubicBezTo>
                  <a:pt x="344" y="307"/>
                  <a:pt x="344" y="307"/>
                  <a:pt x="344" y="307"/>
                </a:cubicBezTo>
                <a:cubicBezTo>
                  <a:pt x="344" y="275"/>
                  <a:pt x="344" y="275"/>
                  <a:pt x="344" y="275"/>
                </a:cubicBezTo>
                <a:cubicBezTo>
                  <a:pt x="305" y="275"/>
                  <a:pt x="305" y="275"/>
                  <a:pt x="305" y="275"/>
                </a:cubicBezTo>
                <a:cubicBezTo>
                  <a:pt x="305" y="307"/>
                  <a:pt x="305" y="307"/>
                  <a:pt x="305" y="307"/>
                </a:cubicBezTo>
                <a:close/>
                <a:moveTo>
                  <a:pt x="58" y="397"/>
                </a:moveTo>
                <a:cubicBezTo>
                  <a:pt x="58" y="361"/>
                  <a:pt x="58" y="361"/>
                  <a:pt x="58" y="361"/>
                </a:cubicBezTo>
                <a:cubicBezTo>
                  <a:pt x="96" y="361"/>
                  <a:pt x="96" y="361"/>
                  <a:pt x="96" y="361"/>
                </a:cubicBezTo>
                <a:cubicBezTo>
                  <a:pt x="96" y="397"/>
                  <a:pt x="96" y="397"/>
                  <a:pt x="96" y="397"/>
                </a:cubicBezTo>
                <a:cubicBezTo>
                  <a:pt x="58" y="397"/>
                  <a:pt x="58" y="397"/>
                  <a:pt x="58" y="397"/>
                </a:cubicBezTo>
                <a:close/>
                <a:moveTo>
                  <a:pt x="58" y="296"/>
                </a:moveTo>
                <a:cubicBezTo>
                  <a:pt x="58" y="261"/>
                  <a:pt x="58" y="261"/>
                  <a:pt x="58" y="261"/>
                </a:cubicBezTo>
                <a:cubicBezTo>
                  <a:pt x="96" y="261"/>
                  <a:pt x="96" y="261"/>
                  <a:pt x="96" y="261"/>
                </a:cubicBezTo>
                <a:cubicBezTo>
                  <a:pt x="96" y="296"/>
                  <a:pt x="96" y="296"/>
                  <a:pt x="96" y="296"/>
                </a:cubicBezTo>
                <a:cubicBezTo>
                  <a:pt x="58" y="296"/>
                  <a:pt x="58" y="296"/>
                  <a:pt x="58" y="296"/>
                </a:cubicBezTo>
                <a:close/>
                <a:moveTo>
                  <a:pt x="58" y="347"/>
                </a:moveTo>
                <a:cubicBezTo>
                  <a:pt x="58" y="311"/>
                  <a:pt x="58" y="311"/>
                  <a:pt x="58" y="311"/>
                </a:cubicBezTo>
                <a:cubicBezTo>
                  <a:pt x="96" y="311"/>
                  <a:pt x="96" y="311"/>
                  <a:pt x="96" y="311"/>
                </a:cubicBezTo>
                <a:cubicBezTo>
                  <a:pt x="96" y="347"/>
                  <a:pt x="96" y="347"/>
                  <a:pt x="96" y="347"/>
                </a:cubicBezTo>
                <a:lnTo>
                  <a:pt x="58" y="34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4036848" y="2295279"/>
            <a:ext cx="1291236"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0" name="TextBox 27">
            <a:extLst>
              <a:ext uri="{FF2B5EF4-FFF2-40B4-BE49-F238E27FC236}">
                <a16:creationId xmlns:a16="http://schemas.microsoft.com/office/drawing/2014/main" xmlns="" id="{E7C9C828-F34C-458D-880C-639DA44F990B}"/>
              </a:ext>
            </a:extLst>
          </p:cNvPr>
          <p:cNvSpPr txBox="1"/>
          <p:nvPr/>
        </p:nvSpPr>
        <p:spPr>
          <a:xfrm>
            <a:off x="1223628" y="2045353"/>
            <a:ext cx="1213437" cy="276999"/>
          </a:xfrm>
          <a:prstGeom prst="rect">
            <a:avLst/>
          </a:prstGeom>
          <a:noFill/>
        </p:spPr>
        <p:txBody>
          <a:bodyPr wrap="squar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Rectangle 29">
            <a:extLst>
              <a:ext uri="{FF2B5EF4-FFF2-40B4-BE49-F238E27FC236}">
                <a16:creationId xmlns:a16="http://schemas.microsoft.com/office/drawing/2014/main" xmlns="" id="{AB9769B2-C470-47D9-8645-5F3BA8363F3F}"/>
              </a:ext>
            </a:extLst>
          </p:cNvPr>
          <p:cNvSpPr/>
          <p:nvPr/>
        </p:nvSpPr>
        <p:spPr>
          <a:xfrm>
            <a:off x="1223628" y="2300265"/>
            <a:ext cx="1959322" cy="369332"/>
          </a:xfrm>
          <a:prstGeom prst="rect">
            <a:avLst/>
          </a:prstGeom>
        </p:spPr>
        <p:txBody>
          <a:bodyPr wrap="square">
            <a:spAutoFit/>
          </a:bodyPr>
          <a:lstStyle/>
          <a:p>
            <a:pPr algn="just"/>
            <a:r>
              <a:rPr lang="en-US" sz="90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37" name="TextBox 30">
            <a:extLst>
              <a:ext uri="{FF2B5EF4-FFF2-40B4-BE49-F238E27FC236}">
                <a16:creationId xmlns:a16="http://schemas.microsoft.com/office/drawing/2014/main" xmlns="" id="{516B86BD-E1AD-4CF5-912C-23210C32BAF1}"/>
              </a:ext>
            </a:extLst>
          </p:cNvPr>
          <p:cNvSpPr txBox="1"/>
          <p:nvPr/>
        </p:nvSpPr>
        <p:spPr>
          <a:xfrm>
            <a:off x="1223628" y="3112153"/>
            <a:ext cx="1213437" cy="276999"/>
          </a:xfrm>
          <a:prstGeom prst="rect">
            <a:avLst/>
          </a:prstGeom>
          <a:noFill/>
        </p:spPr>
        <p:txBody>
          <a:bodyPr wrap="squar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Rectangle 31">
            <a:extLst>
              <a:ext uri="{FF2B5EF4-FFF2-40B4-BE49-F238E27FC236}">
                <a16:creationId xmlns:a16="http://schemas.microsoft.com/office/drawing/2014/main" xmlns="" id="{16DE94FE-F17B-477C-9314-94206ACF7B4D}"/>
              </a:ext>
            </a:extLst>
          </p:cNvPr>
          <p:cNvSpPr/>
          <p:nvPr/>
        </p:nvSpPr>
        <p:spPr>
          <a:xfrm>
            <a:off x="1223628" y="3367065"/>
            <a:ext cx="1959322"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39" name="TextBox 34">
            <a:extLst>
              <a:ext uri="{FF2B5EF4-FFF2-40B4-BE49-F238E27FC236}">
                <a16:creationId xmlns:a16="http://schemas.microsoft.com/office/drawing/2014/main" xmlns="" id="{DD59E4CF-9639-4B24-BEA4-A60183AFBE1A}"/>
              </a:ext>
            </a:extLst>
          </p:cNvPr>
          <p:cNvSpPr txBox="1"/>
          <p:nvPr/>
        </p:nvSpPr>
        <p:spPr>
          <a:xfrm>
            <a:off x="5904148" y="2045353"/>
            <a:ext cx="1213437" cy="276999"/>
          </a:xfrm>
          <a:prstGeom prst="rect">
            <a:avLst/>
          </a:prstGeom>
          <a:noFill/>
        </p:spPr>
        <p:txBody>
          <a:bodyPr wrap="squar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0" name="Rectangle 35">
            <a:extLst>
              <a:ext uri="{FF2B5EF4-FFF2-40B4-BE49-F238E27FC236}">
                <a16:creationId xmlns:a16="http://schemas.microsoft.com/office/drawing/2014/main" xmlns="" id="{9A4E06B8-4CD9-4EA8-AEB0-9250A2870068}"/>
              </a:ext>
            </a:extLst>
          </p:cNvPr>
          <p:cNvSpPr/>
          <p:nvPr/>
        </p:nvSpPr>
        <p:spPr>
          <a:xfrm>
            <a:off x="5904148" y="2300265"/>
            <a:ext cx="1959322"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41" name="TextBox 36">
            <a:extLst>
              <a:ext uri="{FF2B5EF4-FFF2-40B4-BE49-F238E27FC236}">
                <a16:creationId xmlns:a16="http://schemas.microsoft.com/office/drawing/2014/main" xmlns="" id="{4D7C3E05-6A3A-4A0E-9993-4C95377FD4B9}"/>
              </a:ext>
            </a:extLst>
          </p:cNvPr>
          <p:cNvSpPr txBox="1"/>
          <p:nvPr/>
        </p:nvSpPr>
        <p:spPr>
          <a:xfrm>
            <a:off x="5904148" y="3112153"/>
            <a:ext cx="1213437" cy="276999"/>
          </a:xfrm>
          <a:prstGeom prst="rect">
            <a:avLst/>
          </a:prstGeom>
          <a:noFill/>
        </p:spPr>
        <p:txBody>
          <a:bodyPr wrap="squar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2" name="Rectangle 37">
            <a:extLst>
              <a:ext uri="{FF2B5EF4-FFF2-40B4-BE49-F238E27FC236}">
                <a16:creationId xmlns:a16="http://schemas.microsoft.com/office/drawing/2014/main" xmlns="" id="{6816BA0E-3337-41F9-B5EA-72BA5EF414F8}"/>
              </a:ext>
            </a:extLst>
          </p:cNvPr>
          <p:cNvSpPr/>
          <p:nvPr/>
        </p:nvSpPr>
        <p:spPr>
          <a:xfrm>
            <a:off x="5904148" y="3367065"/>
            <a:ext cx="1959322"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Tree>
    <p:extLst>
      <p:ext uri="{BB962C8B-B14F-4D97-AF65-F5344CB8AC3E}">
        <p14:creationId xmlns:p14="http://schemas.microsoft.com/office/powerpoint/2010/main" val="35619397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250"/>
                                        <p:tgtEl>
                                          <p:spTgt spid="14"/>
                                        </p:tgtEl>
                                      </p:cBhvr>
                                    </p:animEffect>
                                  </p:childTnLst>
                                </p:cTn>
                              </p:par>
                            </p:childTnLst>
                          </p:cTn>
                        </p:par>
                        <p:par>
                          <p:cTn id="8" fill="hold">
                            <p:stCondLst>
                              <p:cond delay="25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250"/>
                                        <p:tgtEl>
                                          <p:spTgt spid="13"/>
                                        </p:tgtEl>
                                      </p:cBhvr>
                                    </p:animEffect>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250"/>
                                        <p:tgtEl>
                                          <p:spTgt spid="12"/>
                                        </p:tgtEl>
                                      </p:cBhvr>
                                    </p:animEffect>
                                  </p:childTnLst>
                                </p:cTn>
                              </p:par>
                            </p:childTnLst>
                          </p:cTn>
                        </p:par>
                        <p:par>
                          <p:cTn id="16" fill="hold">
                            <p:stCondLst>
                              <p:cond delay="75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250"/>
                                        <p:tgtEl>
                                          <p:spTgt spid="11"/>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childTnLst>
                          </p:cTn>
                        </p:par>
                        <p:par>
                          <p:cTn id="52" fill="hold">
                            <p:stCondLst>
                              <p:cond delay="5000"/>
                            </p:stCondLst>
                            <p:childTnLst>
                              <p:par>
                                <p:cTn id="53" presetID="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ppt_x"/>
                                          </p:val>
                                        </p:tav>
                                        <p:tav tm="100000">
                                          <p:val>
                                            <p:strVal val="#ppt_x"/>
                                          </p:val>
                                        </p:tav>
                                      </p:tavLst>
                                    </p:anim>
                                    <p:anim calcmode="lin" valueType="num">
                                      <p:cBhvr additive="base">
                                        <p:cTn id="56" dur="500" fill="hold"/>
                                        <p:tgtEl>
                                          <p:spTgt spid="39"/>
                                        </p:tgtEl>
                                        <p:attrNameLst>
                                          <p:attrName>ppt_y</p:attrName>
                                        </p:attrNameLst>
                                      </p:cBhvr>
                                      <p:tavLst>
                                        <p:tav tm="0">
                                          <p:val>
                                            <p:strVal val="1+#ppt_h/2"/>
                                          </p:val>
                                        </p:tav>
                                        <p:tav tm="100000">
                                          <p:val>
                                            <p:strVal val="#ppt_y"/>
                                          </p:val>
                                        </p:tav>
                                      </p:tavLst>
                                    </p:anim>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par>
                          <p:cTn id="61" fill="hold">
                            <p:stCondLst>
                              <p:cond delay="6000"/>
                            </p:stCondLst>
                            <p:childTnLst>
                              <p:par>
                                <p:cTn id="62" presetID="2" presetClass="entr" presetSubtype="4"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ppt_x"/>
                                          </p:val>
                                        </p:tav>
                                        <p:tav tm="100000">
                                          <p:val>
                                            <p:strVal val="#ppt_x"/>
                                          </p:val>
                                        </p:tav>
                                      </p:tavLst>
                                    </p:anim>
                                    <p:anim calcmode="lin" valueType="num">
                                      <p:cBhvr additive="base">
                                        <p:cTn id="65" dur="500" fill="hold"/>
                                        <p:tgtEl>
                                          <p:spTgt spid="41"/>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7" grpId="0"/>
      <p:bldP spid="30" grpId="0"/>
      <p:bldP spid="36" grpId="0"/>
      <p:bldP spid="37" grpId="0"/>
      <p:bldP spid="38" grpId="0"/>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p:nvPr>
            <p:extLst/>
          </p:nvPr>
        </p:nvGraphicFramePr>
        <p:xfrm>
          <a:off x="685801" y="1200944"/>
          <a:ext cx="3690827" cy="2117208"/>
        </p:xfrm>
        <a:graphic>
          <a:graphicData uri="http://schemas.openxmlformats.org/drawingml/2006/chart">
            <c:chart xmlns:c="http://schemas.openxmlformats.org/drawingml/2006/chart" xmlns:r="http://schemas.openxmlformats.org/officeDocument/2006/relationships" r:id="rId3"/>
          </a:graphicData>
        </a:graphic>
      </p:graphicFrame>
      <p:sp>
        <p:nvSpPr>
          <p:cNvPr id="30" name="Rounded Rectangle 29"/>
          <p:cNvSpPr/>
          <p:nvPr/>
        </p:nvSpPr>
        <p:spPr>
          <a:xfrm>
            <a:off x="685801" y="3784654"/>
            <a:ext cx="474479" cy="474479"/>
          </a:xfrm>
          <a:prstGeom prst="roundRect">
            <a:avLst/>
          </a:prstGeom>
          <a:solidFill>
            <a:schemeClr val="tx1">
              <a:lumMod val="65000"/>
              <a:lumOff val="3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1" name="Rounded Rectangle 30"/>
          <p:cNvSpPr/>
          <p:nvPr/>
        </p:nvSpPr>
        <p:spPr>
          <a:xfrm>
            <a:off x="2513671" y="3784654"/>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32" name="Rounded Rectangle 31"/>
          <p:cNvSpPr/>
          <p:nvPr/>
        </p:nvSpPr>
        <p:spPr>
          <a:xfrm>
            <a:off x="1295091" y="3784654"/>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33" name="Rounded Rectangle 32"/>
          <p:cNvSpPr/>
          <p:nvPr/>
        </p:nvSpPr>
        <p:spPr>
          <a:xfrm>
            <a:off x="1904381" y="3784654"/>
            <a:ext cx="474479" cy="474479"/>
          </a:xfrm>
          <a:prstGeom prst="roundRect">
            <a:avLst/>
          </a:prstGeom>
          <a:solidFill>
            <a:schemeClr val="tx1">
              <a:lumMod val="65000"/>
              <a:lumOff val="3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34" name="TextBox 33"/>
          <p:cNvSpPr txBox="1"/>
          <p:nvPr/>
        </p:nvSpPr>
        <p:spPr>
          <a:xfrm>
            <a:off x="3122961" y="3814144"/>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cxnSp>
        <p:nvCxnSpPr>
          <p:cNvPr id="35" name="Straight Connector 34"/>
          <p:cNvCxnSpPr/>
          <p:nvPr/>
        </p:nvCxnSpPr>
        <p:spPr>
          <a:xfrm>
            <a:off x="5000048" y="1551818"/>
            <a:ext cx="1352993"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928105" y="1303276"/>
            <a:ext cx="723275" cy="253916"/>
          </a:xfrm>
          <a:prstGeom prst="rect">
            <a:avLst/>
          </a:prstGeom>
          <a:noFill/>
        </p:spPr>
        <p:txBody>
          <a:bodyPr wrap="non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37" name="TextBox 36"/>
          <p:cNvSpPr txBox="1"/>
          <p:nvPr/>
        </p:nvSpPr>
        <p:spPr>
          <a:xfrm>
            <a:off x="4928105" y="1818071"/>
            <a:ext cx="3240385" cy="1823576"/>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fugit, sed quia</a:t>
            </a:r>
          </a:p>
        </p:txBody>
      </p:sp>
    </p:spTree>
    <p:extLst>
      <p:ext uri="{BB962C8B-B14F-4D97-AF65-F5344CB8AC3E}">
        <p14:creationId xmlns:p14="http://schemas.microsoft.com/office/powerpoint/2010/main" val="29965699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25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randombar(horizontal)">
                                      <p:cBhvr>
                                        <p:cTn id="24" dur="500"/>
                                        <p:tgtEl>
                                          <p:spTgt spid="37"/>
                                        </p:tgtEl>
                                      </p:cBhvr>
                                    </p:animEffect>
                                  </p:childTnLst>
                                </p:cTn>
                              </p:par>
                            </p:childTnLst>
                          </p:cTn>
                        </p:par>
                        <p:par>
                          <p:cTn id="25" fill="hold">
                            <p:stCondLst>
                              <p:cond delay="500"/>
                            </p:stCondLst>
                            <p:childTnLst>
                              <p:par>
                                <p:cTn id="26" presetID="52"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Scale>
                                      <p:cBhvr>
                                        <p:cTn id="28" dur="2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50" decel="50000" fill="hold">
                                          <p:stCondLst>
                                            <p:cond delay="0"/>
                                          </p:stCondLst>
                                        </p:cTn>
                                        <p:tgtEl>
                                          <p:spTgt spid="30"/>
                                        </p:tgtEl>
                                        <p:attrNameLst>
                                          <p:attrName>ppt_x</p:attrName>
                                          <p:attrName>ppt_y</p:attrName>
                                        </p:attrNameLst>
                                      </p:cBhvr>
                                    </p:animMotion>
                                    <p:animEffect transition="in" filter="fade">
                                      <p:cBhvr>
                                        <p:cTn id="30" dur="250"/>
                                        <p:tgtEl>
                                          <p:spTgt spid="30"/>
                                        </p:tgtEl>
                                      </p:cBhvr>
                                    </p:animEffect>
                                  </p:childTnLst>
                                </p:cTn>
                              </p:par>
                            </p:childTnLst>
                          </p:cTn>
                        </p:par>
                        <p:par>
                          <p:cTn id="31" fill="hold">
                            <p:stCondLst>
                              <p:cond delay="750"/>
                            </p:stCondLst>
                            <p:childTnLst>
                              <p:par>
                                <p:cTn id="32" presetID="52"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Scale>
                                      <p:cBhvr>
                                        <p:cTn id="34" dur="25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250" decel="50000" fill="hold">
                                          <p:stCondLst>
                                            <p:cond delay="0"/>
                                          </p:stCondLst>
                                        </p:cTn>
                                        <p:tgtEl>
                                          <p:spTgt spid="32"/>
                                        </p:tgtEl>
                                        <p:attrNameLst>
                                          <p:attrName>ppt_x</p:attrName>
                                          <p:attrName>ppt_y</p:attrName>
                                        </p:attrNameLst>
                                      </p:cBhvr>
                                    </p:animMotion>
                                    <p:animEffect transition="in" filter="fade">
                                      <p:cBhvr>
                                        <p:cTn id="36" dur="250"/>
                                        <p:tgtEl>
                                          <p:spTgt spid="32"/>
                                        </p:tgtEl>
                                      </p:cBhvr>
                                    </p:animEffect>
                                  </p:childTnLst>
                                </p:cTn>
                              </p:par>
                            </p:childTnLst>
                          </p:cTn>
                        </p:par>
                        <p:par>
                          <p:cTn id="37" fill="hold">
                            <p:stCondLst>
                              <p:cond delay="1000"/>
                            </p:stCondLst>
                            <p:childTnLst>
                              <p:par>
                                <p:cTn id="38" presetID="52"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Scale>
                                      <p:cBhvr>
                                        <p:cTn id="40"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50" decel="50000" fill="hold">
                                          <p:stCondLst>
                                            <p:cond delay="0"/>
                                          </p:stCondLst>
                                        </p:cTn>
                                        <p:tgtEl>
                                          <p:spTgt spid="33"/>
                                        </p:tgtEl>
                                        <p:attrNameLst>
                                          <p:attrName>ppt_x</p:attrName>
                                          <p:attrName>ppt_y</p:attrName>
                                        </p:attrNameLst>
                                      </p:cBhvr>
                                    </p:animMotion>
                                    <p:animEffect transition="in" filter="fade">
                                      <p:cBhvr>
                                        <p:cTn id="42" dur="250"/>
                                        <p:tgtEl>
                                          <p:spTgt spid="33"/>
                                        </p:tgtEl>
                                      </p:cBhvr>
                                    </p:animEffect>
                                  </p:childTnLst>
                                </p:cTn>
                              </p:par>
                            </p:childTnLst>
                          </p:cTn>
                        </p:par>
                        <p:par>
                          <p:cTn id="43" fill="hold">
                            <p:stCondLst>
                              <p:cond delay="1250"/>
                            </p:stCondLst>
                            <p:childTnLst>
                              <p:par>
                                <p:cTn id="44" presetID="52" presetClass="entr" presetSubtype="0"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Scale>
                                      <p:cBhvr>
                                        <p:cTn id="46" dur="25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250" decel="50000" fill="hold">
                                          <p:stCondLst>
                                            <p:cond delay="0"/>
                                          </p:stCondLst>
                                        </p:cTn>
                                        <p:tgtEl>
                                          <p:spTgt spid="31"/>
                                        </p:tgtEl>
                                        <p:attrNameLst>
                                          <p:attrName>ppt_x</p:attrName>
                                          <p:attrName>ppt_y</p:attrName>
                                        </p:attrNameLst>
                                      </p:cBhvr>
                                    </p:animMotion>
                                    <p:animEffect transition="in" filter="fade">
                                      <p:cBhvr>
                                        <p:cTn id="48" dur="25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30" grpId="0" animBg="1"/>
      <p:bldP spid="31" grpId="0" animBg="1"/>
      <p:bldP spid="32" grpId="0" animBg="1"/>
      <p:bldP spid="33" grpId="0" animBg="1"/>
      <p:bldP spid="34"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346BA85-6DC9-412F-85F6-773ABE265E01}"/>
              </a:ext>
            </a:extLst>
          </p:cNvPr>
          <p:cNvPicPr>
            <a:picLocks noChangeAspect="1"/>
          </p:cNvPicPr>
          <p:nvPr/>
        </p:nvPicPr>
        <p:blipFill>
          <a:blip r:embed="rId2"/>
          <a:stretch>
            <a:fillRect/>
          </a:stretch>
        </p:blipFill>
        <p:spPr>
          <a:xfrm>
            <a:off x="2304" y="2152"/>
            <a:ext cx="9144018" cy="5148082"/>
          </a:xfrm>
          <a:prstGeom prst="rect">
            <a:avLst/>
          </a:prstGeom>
        </p:spPr>
      </p:pic>
      <p:sp>
        <p:nvSpPr>
          <p:cNvPr id="5" name="矩形 4">
            <a:extLst>
              <a:ext uri="{FF2B5EF4-FFF2-40B4-BE49-F238E27FC236}">
                <a16:creationId xmlns:a16="http://schemas.microsoft.com/office/drawing/2014/main" xmlns="" id="{51526005-31F7-4DE0-94BA-F6DB5CA7486F}"/>
              </a:ext>
            </a:extLst>
          </p:cNvPr>
          <p:cNvSpPr/>
          <p:nvPr/>
        </p:nvSpPr>
        <p:spPr>
          <a:xfrm>
            <a:off x="0" y="0"/>
            <a:ext cx="9146322" cy="2501900"/>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文本框 3">
            <a:extLst>
              <a:ext uri="{FF2B5EF4-FFF2-40B4-BE49-F238E27FC236}">
                <a16:creationId xmlns:a16="http://schemas.microsoft.com/office/drawing/2014/main" xmlns="" id="{1F176D39-97AB-4A15-9569-02614B887447}"/>
              </a:ext>
            </a:extLst>
          </p:cNvPr>
          <p:cNvSpPr txBox="1"/>
          <p:nvPr/>
        </p:nvSpPr>
        <p:spPr>
          <a:xfrm>
            <a:off x="3226857" y="719859"/>
            <a:ext cx="5426255" cy="790602"/>
          </a:xfrm>
          <a:prstGeom prst="rect">
            <a:avLst/>
          </a:prstGeom>
          <a:noFill/>
        </p:spPr>
        <p:txBody>
          <a:bodyPr wrap="square" lIns="51435" tIns="25718" rIns="51435" bIns="25718" rtlCol="0">
            <a:spAutoFit/>
          </a:bodyPr>
          <a:lstStyle/>
          <a:p>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4" name="文本框 66">
            <a:extLst>
              <a:ext uri="{FF2B5EF4-FFF2-40B4-BE49-F238E27FC236}">
                <a16:creationId xmlns:a16="http://schemas.microsoft.com/office/drawing/2014/main" xmlns="" id="{899E5779-A366-485A-A87B-F501031C2967}"/>
              </a:ext>
            </a:extLst>
          </p:cNvPr>
          <p:cNvSpPr txBox="1">
            <a:spLocks noChangeArrowheads="1"/>
          </p:cNvSpPr>
          <p:nvPr/>
        </p:nvSpPr>
        <p:spPr bwMode="auto">
          <a:xfrm>
            <a:off x="3307750" y="1543981"/>
            <a:ext cx="5067300" cy="51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514320">
              <a:lnSpc>
                <a:spcPct val="130000"/>
              </a:lnSpc>
              <a:defRPr/>
            </a:pPr>
            <a:r>
              <a:rPr lang="zh-CN" altLang="en-US" sz="1200" dirty="0">
                <a:solidFill>
                  <a:schemeClr val="tx1">
                    <a:lumMod val="75000"/>
                    <a:lumOff val="25000"/>
                  </a:schemeClr>
                </a:solidFill>
                <a:ea typeface="微软雅黑" panose="020B0503020204020204" pitchFamily="34" charset="-122"/>
                <a:sym typeface="+mn-ea"/>
              </a:rPr>
              <a:t>Here to add your text, mainly to avoid large sections o</a:t>
            </a:r>
            <a:r>
              <a:rPr lang="en-US" altLang="zh-CN" sz="1200" dirty="0">
                <a:solidFill>
                  <a:schemeClr val="tx1">
                    <a:lumMod val="75000"/>
                    <a:lumOff val="25000"/>
                  </a:schemeClr>
                </a:solidFill>
                <a:ea typeface="微软雅黑" panose="020B0503020204020204" pitchFamily="34" charset="-122"/>
                <a:sym typeface="+mn-ea"/>
              </a:rPr>
              <a:t>f </a:t>
            </a:r>
            <a:r>
              <a:rPr lang="zh-CN" altLang="en-US" sz="1200" dirty="0">
                <a:solidFill>
                  <a:schemeClr val="tx1">
                    <a:lumMod val="75000"/>
                    <a:lumOff val="25000"/>
                  </a:schemeClr>
                </a:solidFill>
                <a:ea typeface="微软雅黑" panose="020B0503020204020204" pitchFamily="34" charset="-122"/>
                <a:sym typeface="+mn-ea"/>
              </a:rPr>
              <a:t>text</a:t>
            </a:r>
            <a:r>
              <a:rPr lang="en-US" altLang="zh-CN" sz="1200" dirty="0">
                <a:solidFill>
                  <a:schemeClr val="tx1">
                    <a:lumMod val="75000"/>
                    <a:lumOff val="25000"/>
                  </a:schemeClr>
                </a:solidFill>
                <a:ea typeface="微软雅黑" panose="020B0503020204020204" pitchFamily="34" charset="-122"/>
                <a:sym typeface="+mn-ea"/>
              </a:rPr>
              <a:t>.</a:t>
            </a:r>
            <a:r>
              <a:rPr lang="zh-CN" altLang="en-US" sz="1200" dirty="0">
                <a:solidFill>
                  <a:schemeClr val="tx1">
                    <a:lumMod val="75000"/>
                    <a:lumOff val="25000"/>
                  </a:schemeClr>
                </a:solidFill>
                <a:ea typeface="微软雅黑" panose="020B0503020204020204" pitchFamily="34" charset="-122"/>
                <a:sym typeface="+mn-ea"/>
              </a:rPr>
              <a:t>Here to add your text</a:t>
            </a:r>
            <a:r>
              <a:rPr lang="en-US" altLang="zh-CN" sz="1200" dirty="0">
                <a:solidFill>
                  <a:schemeClr val="tx1">
                    <a:lumMod val="75000"/>
                    <a:lumOff val="25000"/>
                  </a:schemeClr>
                </a:solidFill>
                <a:ea typeface="微软雅黑" panose="020B0503020204020204" pitchFamily="34" charset="-122"/>
                <a:sym typeface="+mn-ea"/>
              </a:rPr>
              <a:t>.</a:t>
            </a:r>
            <a:r>
              <a:rPr lang="zh-CN" altLang="en-US" sz="1200" dirty="0">
                <a:solidFill>
                  <a:schemeClr val="tx1">
                    <a:lumMod val="75000"/>
                    <a:lumOff val="25000"/>
                  </a:schemeClr>
                </a:solidFill>
                <a:ea typeface="微软雅黑" panose="020B0503020204020204" pitchFamily="34" charset="-122"/>
                <a:sym typeface="+mn-ea"/>
              </a:rPr>
              <a:t>Here to add your text</a:t>
            </a:r>
            <a:endPar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6" name="矩形 5">
            <a:extLst>
              <a:ext uri="{FF2B5EF4-FFF2-40B4-BE49-F238E27FC236}">
                <a16:creationId xmlns:a16="http://schemas.microsoft.com/office/drawing/2014/main" xmlns="" id="{72527429-C856-42CA-9CD9-04FA543E9BAD}"/>
              </a:ext>
            </a:extLst>
          </p:cNvPr>
          <p:cNvSpPr/>
          <p:nvPr/>
        </p:nvSpPr>
        <p:spPr>
          <a:xfrm>
            <a:off x="0" y="0"/>
            <a:ext cx="9146322"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文本框 3">
            <a:extLst>
              <a:ext uri="{FF2B5EF4-FFF2-40B4-BE49-F238E27FC236}">
                <a16:creationId xmlns:a16="http://schemas.microsoft.com/office/drawing/2014/main" xmlns="" id="{649AEEEE-0147-48EF-8584-0BD04115D5C3}"/>
              </a:ext>
            </a:extLst>
          </p:cNvPr>
          <p:cNvSpPr txBox="1"/>
          <p:nvPr/>
        </p:nvSpPr>
        <p:spPr>
          <a:xfrm>
            <a:off x="249308" y="833100"/>
            <a:ext cx="2595492" cy="1283045"/>
          </a:xfrm>
          <a:prstGeom prst="rect">
            <a:avLst/>
          </a:prstGeom>
          <a:noFill/>
        </p:spPr>
        <p:txBody>
          <a:bodyPr wrap="square" lIns="51435" tIns="25718" rIns="51435" bIns="25718" rtlCol="0">
            <a:spAutoFit/>
          </a:bodyPr>
          <a:lstStyle/>
          <a:p>
            <a:r>
              <a:rPr lang="en-US" altLang="zh-CN" sz="8000" smtClean="0">
                <a:solidFill>
                  <a:schemeClr val="tx1">
                    <a:lumMod val="75000"/>
                    <a:lumOff val="25000"/>
                  </a:schemeClr>
                </a:solidFill>
                <a:latin typeface="微软雅黑" panose="020B0503020204020204" pitchFamily="34" charset="-122"/>
                <a:ea typeface="微软雅黑" panose="020B0503020204020204" pitchFamily="34" charset="-122"/>
              </a:rPr>
              <a:t>201X</a:t>
            </a:r>
            <a:endParaRPr lang="zh-CN" altLang="en-US" sz="8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 name="直接连接符 8">
            <a:extLst>
              <a:ext uri="{FF2B5EF4-FFF2-40B4-BE49-F238E27FC236}">
                <a16:creationId xmlns:a16="http://schemas.microsoft.com/office/drawing/2014/main" xmlns="" id="{596D6E53-8704-4A29-A3B7-93284CD92F36}"/>
              </a:ext>
            </a:extLst>
          </p:cNvPr>
          <p:cNvCxnSpPr/>
          <p:nvPr/>
        </p:nvCxnSpPr>
        <p:spPr>
          <a:xfrm>
            <a:off x="2794000" y="681759"/>
            <a:ext cx="0" cy="15153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54381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1000"/>
                            </p:stCondLst>
                            <p:childTnLst>
                              <p:par>
                                <p:cTn id="31" presetID="22" presetClass="entr" presetSubtype="4" fill="hold" grpId="0" nodeType="afterEffect">
                                  <p:stCondLst>
                                    <p:cond delay="0"/>
                                  </p:stCondLst>
                                  <p:iterate type="lt">
                                    <p:tmPct val="0"/>
                                  </p:iterate>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P spid="6"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TİMİNG" val="|1.4|1.5|1.4"/>
</p:tagLst>
</file>

<file path=ppt/theme/theme1.xml><?xml version="1.0" encoding="utf-8"?>
<a:theme xmlns:a="http://schemas.openxmlformats.org/drawingml/2006/main" name="Office 主题​​">
  <a:themeElements>
    <a:clrScheme name="自定义 1077">
      <a:dk1>
        <a:sysClr val="windowText" lastClr="000000"/>
      </a:dk1>
      <a:lt1>
        <a:sysClr val="window" lastClr="FFFFFF"/>
      </a:lt1>
      <a:dk2>
        <a:srgbClr val="44546A"/>
      </a:dk2>
      <a:lt2>
        <a:srgbClr val="E7E6E6"/>
      </a:lt2>
      <a:accent1>
        <a:srgbClr val="FF0000"/>
      </a:accent1>
      <a:accent2>
        <a:srgbClr val="3F3F3F"/>
      </a:accent2>
      <a:accent3>
        <a:srgbClr val="FF0000"/>
      </a:accent3>
      <a:accent4>
        <a:srgbClr val="3F3F3F"/>
      </a:accent4>
      <a:accent5>
        <a:srgbClr val="FF0000"/>
      </a:accent5>
      <a:accent6>
        <a:srgbClr val="3F3F3F"/>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TotalTime>
  <Words>1836</Words>
  <Application>Microsoft Office PowerPoint</Application>
  <PresentationFormat>自定义</PresentationFormat>
  <Paragraphs>220</Paragraphs>
  <Slides>25</Slides>
  <Notes>14</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18</cp:revision>
  <dcterms:created xsi:type="dcterms:W3CDTF">2017-07-23T11:00:43Z</dcterms:created>
  <dcterms:modified xsi:type="dcterms:W3CDTF">2018-01-27T01:59:23Z</dcterms:modified>
</cp:coreProperties>
</file>