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6" r:id="rId2"/>
    <p:sldId id="269" r:id="rId3"/>
    <p:sldId id="258" r:id="rId4"/>
    <p:sldId id="259" r:id="rId5"/>
    <p:sldId id="270" r:id="rId6"/>
    <p:sldId id="271" r:id="rId7"/>
    <p:sldId id="272" r:id="rId8"/>
    <p:sldId id="273" r:id="rId9"/>
    <p:sldId id="275" r:id="rId10"/>
    <p:sldId id="268" r:id="rId11"/>
  </p:sldIdLst>
  <p:sldSz cx="12192000" cy="6858000"/>
  <p:notesSz cx="6858000" cy="9144000"/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8339"/>
    <a:srgbClr val="5B9BD5"/>
    <a:srgbClr val="FDCF1A"/>
    <a:srgbClr val="6666FF"/>
    <a:srgbClr val="DB0411"/>
    <a:srgbClr val="9933FF"/>
    <a:srgbClr val="01ACBE"/>
    <a:srgbClr val="FEC910"/>
    <a:srgbClr val="90C320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81" autoAdjust="0"/>
    <p:restoredTop sz="94660"/>
  </p:normalViewPr>
  <p:slideViewPr>
    <p:cSldViewPr snapToGrid="0">
      <p:cViewPr varScale="1">
        <p:scale>
          <a:sx n="92" d="100"/>
          <a:sy n="92" d="100"/>
        </p:scale>
        <p:origin x="6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98" d="100"/>
        <a:sy n="19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F01050-5494-4684-B76F-D6F6187DE320}" type="datetimeFigureOut">
              <a:rPr lang="zh-CN" altLang="en-US" smtClean="0"/>
              <a:t>2018/5/9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ED5ADF-93AE-4238-903C-1AC36264F4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9124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D5ADF-93AE-4238-903C-1AC36264F4B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5865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D5ADF-93AE-4238-903C-1AC36264F4B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49713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D5ADF-93AE-4238-903C-1AC36264F4B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98211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D5ADF-93AE-4238-903C-1AC36264F4B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30181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D5ADF-93AE-4238-903C-1AC36264F4B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50106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D5ADF-93AE-4238-903C-1AC36264F4B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47675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D5ADF-93AE-4238-903C-1AC36264F4B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22964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D5ADF-93AE-4238-903C-1AC36264F4B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48452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D5ADF-93AE-4238-903C-1AC36264F4B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71521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D5ADF-93AE-4238-903C-1AC36264F4B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6094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方正姚体" panose="02010601030101010101" pitchFamily="2" charset="-122"/>
                <a:ea typeface="方正姚体" panose="02010601030101010101" pitchFamily="2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方正姚体" panose="02010601030101010101" pitchFamily="2" charset="-122"/>
                <a:ea typeface="方正姚体" panose="02010601030101010101" pitchFamily="2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CDF8A-D63E-4C76-907D-14E0621C443D}" type="datetimeFigureOut">
              <a:rPr lang="zh-CN" altLang="en-US" smtClean="0"/>
              <a:t>2018/5/9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6EBE7-A632-4266-8BA8-D06C247E5B2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18972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CDF8A-D63E-4C76-907D-14E0621C443D}" type="datetimeFigureOut">
              <a:rPr lang="zh-CN" altLang="en-US" smtClean="0"/>
              <a:t>2018/5/9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6EBE7-A632-4266-8BA8-D06C247E5B2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41577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CDF8A-D63E-4C76-907D-14E0621C443D}" type="datetimeFigureOut">
              <a:rPr lang="zh-CN" altLang="en-US" smtClean="0"/>
              <a:t>2018/5/9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6EBE7-A632-4266-8BA8-D06C247E5B2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1052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CDF8A-D63E-4C76-907D-14E0621C443D}" type="datetimeFigureOut">
              <a:rPr lang="zh-CN" altLang="en-US" smtClean="0"/>
              <a:t>2018/5/9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6EBE7-A632-4266-8BA8-D06C247E5B2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718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CDF8A-D63E-4C76-907D-14E0621C443D}" type="datetimeFigureOut">
              <a:rPr lang="zh-CN" altLang="en-US" smtClean="0"/>
              <a:t>2018/5/9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6EBE7-A632-4266-8BA8-D06C247E5B2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172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CDF8A-D63E-4C76-907D-14E0621C443D}" type="datetimeFigureOut">
              <a:rPr lang="zh-CN" altLang="en-US" smtClean="0"/>
              <a:t>2018/5/9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6EBE7-A632-4266-8BA8-D06C247E5B2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300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CDF8A-D63E-4C76-907D-14E0621C443D}" type="datetimeFigureOut">
              <a:rPr lang="zh-CN" altLang="en-US" smtClean="0"/>
              <a:t>2018/5/9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6EBE7-A632-4266-8BA8-D06C247E5B2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3743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CDF8A-D63E-4C76-907D-14E0621C443D}" type="datetimeFigureOut">
              <a:rPr lang="zh-CN" altLang="en-US" smtClean="0"/>
              <a:t>2018/5/9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6EBE7-A632-4266-8BA8-D06C247E5B2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3813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CDF8A-D63E-4C76-907D-14E0621C443D}" type="datetimeFigureOut">
              <a:rPr lang="zh-CN" altLang="en-US" smtClean="0"/>
              <a:t>2018/5/9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6EBE7-A632-4266-8BA8-D06C247E5B2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694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CDF8A-D63E-4C76-907D-14E0621C443D}" type="datetimeFigureOut">
              <a:rPr lang="zh-CN" altLang="en-US" smtClean="0"/>
              <a:t>2018/5/9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6EBE7-A632-4266-8BA8-D06C247E5B2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538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CDF8A-D63E-4C76-907D-14E0621C443D}" type="datetimeFigureOut">
              <a:rPr lang="zh-CN" altLang="en-US" smtClean="0"/>
              <a:t>2018/5/9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6EBE7-A632-4266-8BA8-D06C247E5B2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1388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CDF8A-D63E-4C76-907D-14E0621C443D}" type="datetimeFigureOut">
              <a:rPr lang="zh-CN" altLang="en-US" smtClean="0"/>
              <a:t>2018/5/9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66EBE7-A632-4266-8BA8-D06C247E5B20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61"/>
          <a:stretch/>
        </p:blipFill>
        <p:spPr>
          <a:xfrm>
            <a:off x="0" y="-19050"/>
            <a:ext cx="12192000" cy="687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518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jp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jp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7.png"/><Relationship Id="rId9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5ykj.com/Article/" TargetMode="External"/><Relationship Id="rId3" Type="http://schemas.openxmlformats.org/officeDocument/2006/relationships/image" Target="../media/image12.png"/><Relationship Id="rId7" Type="http://schemas.openxmlformats.org/officeDocument/2006/relationships/hyperlink" Target="http://rj.5ykj.com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2.png"/><Relationship Id="rId4" Type="http://schemas.openxmlformats.org/officeDocument/2006/relationships/image" Target="../media/image13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hyperlink" Target="http://rj.5ykj.com/" TargetMode="External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5.png"/><Relationship Id="rId4" Type="http://schemas.openxmlformats.org/officeDocument/2006/relationships/image" Target="../media/image13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3.png"/><Relationship Id="rId7" Type="http://schemas.microsoft.com/office/2007/relationships/hdphoto" Target="../media/hdphoto1.wdp"/><Relationship Id="rId12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11" Type="http://schemas.microsoft.com/office/2007/relationships/hdphoto" Target="../media/hdphoto3.wdp"/><Relationship Id="rId5" Type="http://schemas.openxmlformats.org/officeDocument/2006/relationships/image" Target="../media/image16.png"/><Relationship Id="rId10" Type="http://schemas.openxmlformats.org/officeDocument/2006/relationships/image" Target="../media/image29.png"/><Relationship Id="rId4" Type="http://schemas.openxmlformats.org/officeDocument/2006/relationships/image" Target="../media/image3.png"/><Relationship Id="rId9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3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16.png"/><Relationship Id="rId10" Type="http://schemas.openxmlformats.org/officeDocument/2006/relationships/image" Target="../media/image33.png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1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11" Type="http://schemas.openxmlformats.org/officeDocument/2006/relationships/image" Target="../media/image38.png"/><Relationship Id="rId5" Type="http://schemas.openxmlformats.org/officeDocument/2006/relationships/image" Target="../media/image34.png"/><Relationship Id="rId10" Type="http://schemas.openxmlformats.org/officeDocument/2006/relationships/image" Target="../media/image37.png"/><Relationship Id="rId4" Type="http://schemas.openxmlformats.org/officeDocument/2006/relationships/image" Target="../media/image26.pn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61"/>
          <a:stretch/>
        </p:blipFill>
        <p:spPr>
          <a:xfrm>
            <a:off x="0" y="-19050"/>
            <a:ext cx="12192000" cy="68770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434609" cy="68580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950" y="563751"/>
            <a:ext cx="3826746" cy="3538041"/>
          </a:xfrm>
          <a:prstGeom prst="rect">
            <a:avLst/>
          </a:prstGeom>
        </p:spPr>
      </p:pic>
      <p:pic>
        <p:nvPicPr>
          <p:cNvPr id="30" name="儿童歌曲 - 开学了 - 原版伴奏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864625" y="-1260748"/>
            <a:ext cx="609600" cy="60960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495" y="2530509"/>
            <a:ext cx="7053355" cy="3867968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436" y="2706975"/>
            <a:ext cx="6731564" cy="3691502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93" r="21477"/>
          <a:stretch/>
        </p:blipFill>
        <p:spPr>
          <a:xfrm>
            <a:off x="8928920" y="4278258"/>
            <a:ext cx="2656114" cy="2657203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38" t="13820" r="48495" b="13532"/>
          <a:stretch/>
        </p:blipFill>
        <p:spPr>
          <a:xfrm>
            <a:off x="3666174" y="4812992"/>
            <a:ext cx="1596572" cy="1930400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20" t="13820" r="65265" b="13532"/>
          <a:stretch/>
        </p:blipFill>
        <p:spPr>
          <a:xfrm>
            <a:off x="640984" y="4697839"/>
            <a:ext cx="1986240" cy="1930400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8269" y="-844829"/>
            <a:ext cx="2679499" cy="1673014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7669">
            <a:off x="11656216" y="-1116929"/>
            <a:ext cx="1939187" cy="1344057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3092143"/>
            <a:ext cx="1253080" cy="74968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20139" y="6232861"/>
            <a:ext cx="36261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/>
              <a:t>大班开学啦</a:t>
            </a:r>
            <a:r>
              <a:rPr lang="en-US" altLang="zh-CN" sz="3200" dirty="0" err="1"/>
              <a:t>ppt</a:t>
            </a:r>
            <a:r>
              <a:rPr lang="zh-CN" altLang="en-US" sz="3200" dirty="0"/>
              <a:t>模板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33388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6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6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9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4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4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5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66">
                <p:cTn id="6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61"/>
          <a:stretch/>
        </p:blipFill>
        <p:spPr>
          <a:xfrm>
            <a:off x="0" y="-19050"/>
            <a:ext cx="12192000" cy="6877050"/>
          </a:xfrm>
          <a:prstGeom prst="rect">
            <a:avLst/>
          </a:prstGeom>
        </p:spPr>
      </p:pic>
      <p:sp>
        <p:nvSpPr>
          <p:cNvPr id="56" name="文本框 55"/>
          <p:cNvSpPr txBox="1"/>
          <p:nvPr/>
        </p:nvSpPr>
        <p:spPr>
          <a:xfrm>
            <a:off x="9738708" y="-1250496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4949350" y="718782"/>
            <a:ext cx="555516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rgbClr val="0070C0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    </a:t>
            </a:r>
            <a:r>
              <a:rPr lang="zh-CN" altLang="en-US" dirty="0" smtClean="0">
                <a:solidFill>
                  <a:srgbClr val="0070C0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，</a:t>
            </a:r>
            <a:r>
              <a:rPr lang="zh-CN" altLang="en-US" dirty="0">
                <a:solidFill>
                  <a:srgbClr val="0070C0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始建于</a:t>
            </a:r>
            <a:r>
              <a:rPr lang="en-US" altLang="zh-CN" dirty="0">
                <a:solidFill>
                  <a:srgbClr val="0070C0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1960</a:t>
            </a:r>
            <a:r>
              <a:rPr lang="zh-CN" altLang="en-US" dirty="0">
                <a:solidFill>
                  <a:srgbClr val="0070C0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年</a:t>
            </a:r>
            <a:r>
              <a:rPr lang="en-US" altLang="zh-CN" dirty="0">
                <a:solidFill>
                  <a:srgbClr val="0070C0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1</a:t>
            </a:r>
            <a:r>
              <a:rPr lang="zh-CN" altLang="en-US" dirty="0">
                <a:solidFill>
                  <a:srgbClr val="0070C0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月，之后因各方面于</a:t>
            </a:r>
            <a:r>
              <a:rPr lang="en-US" altLang="zh-CN" dirty="0">
                <a:solidFill>
                  <a:srgbClr val="0070C0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1971 </a:t>
            </a:r>
            <a:r>
              <a:rPr lang="zh-CN" altLang="en-US" dirty="0">
                <a:solidFill>
                  <a:srgbClr val="0070C0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年停办，又于</a:t>
            </a:r>
            <a:r>
              <a:rPr lang="en-US" altLang="zh-CN" dirty="0">
                <a:solidFill>
                  <a:srgbClr val="0070C0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1978</a:t>
            </a:r>
            <a:r>
              <a:rPr lang="zh-CN" altLang="en-US" dirty="0">
                <a:solidFill>
                  <a:srgbClr val="0070C0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年恢复办园，走过了“创建、重建、摸索、成熟”的</a:t>
            </a:r>
            <a:r>
              <a:rPr lang="en-US" altLang="zh-CN" dirty="0">
                <a:solidFill>
                  <a:srgbClr val="0070C0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48</a:t>
            </a:r>
            <a:r>
              <a:rPr lang="zh-CN" altLang="en-US" dirty="0">
                <a:solidFill>
                  <a:srgbClr val="0070C0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个春秋。现占地面积</a:t>
            </a:r>
            <a:r>
              <a:rPr lang="en-US" altLang="zh-CN" dirty="0">
                <a:solidFill>
                  <a:srgbClr val="0070C0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2866</a:t>
            </a:r>
            <a:r>
              <a:rPr lang="zh-CN" altLang="en-US" dirty="0">
                <a:solidFill>
                  <a:srgbClr val="0070C0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平方米，建筑面积</a:t>
            </a:r>
            <a:r>
              <a:rPr lang="en-US" altLang="zh-CN" dirty="0">
                <a:solidFill>
                  <a:srgbClr val="0070C0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1136</a:t>
            </a:r>
            <a:r>
              <a:rPr lang="zh-CN" altLang="en-US" dirty="0">
                <a:solidFill>
                  <a:srgbClr val="0070C0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平方米，绿化面积</a:t>
            </a:r>
            <a:r>
              <a:rPr lang="en-US" altLang="zh-CN" dirty="0">
                <a:solidFill>
                  <a:srgbClr val="0070C0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320</a:t>
            </a:r>
            <a:r>
              <a:rPr lang="zh-CN" altLang="en-US" dirty="0">
                <a:solidFill>
                  <a:srgbClr val="0070C0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平方米，是由县教育局主管的唯一一所全日制公办幼儿园，云南省一级三等示范性幼儿园、市级文明单位、市级文明学校。园内设施基本完善，设备齐全，布局合理、环境优美，已达到绿化、美化、净化、儿童化的要求。 </a:t>
            </a:r>
            <a:br>
              <a:rPr lang="zh-CN" altLang="en-US" dirty="0">
                <a:solidFill>
                  <a:srgbClr val="0070C0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</a:br>
            <a:endParaRPr lang="zh-CN" altLang="en-US" dirty="0">
              <a:solidFill>
                <a:srgbClr val="0070C0"/>
              </a:solidFill>
              <a:latin typeface="迷你简丫丫" panose="02010604000101010101" pitchFamily="2" charset="-122"/>
              <a:ea typeface="迷你简丫丫" panose="0201060400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3" y="3401268"/>
            <a:ext cx="12156468" cy="358362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449035"/>
            <a:ext cx="12192000" cy="35538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9" y="2480942"/>
            <a:ext cx="1414100" cy="179873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2985" y="3933370"/>
            <a:ext cx="2705983" cy="3069559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1426161" y="403741"/>
            <a:ext cx="1835698" cy="1920523"/>
            <a:chOff x="5108154" y="23361"/>
            <a:chExt cx="1495982" cy="1565109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7861" y="23361"/>
              <a:ext cx="1016275" cy="1342014"/>
            </a:xfrm>
            <a:prstGeom prst="rect">
              <a:avLst/>
            </a:prstGeom>
          </p:spPr>
        </p:pic>
        <p:sp>
          <p:nvSpPr>
            <p:cNvPr id="21" name="矩形 20"/>
            <p:cNvSpPr/>
            <p:nvPr/>
          </p:nvSpPr>
          <p:spPr>
            <a:xfrm>
              <a:off x="5108154" y="1111914"/>
              <a:ext cx="150544" cy="47655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sz="3200" dirty="0">
                <a:solidFill>
                  <a:srgbClr val="9933FF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endParaRPr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38" t="13820" r="48495" b="13532"/>
          <a:stretch/>
        </p:blipFill>
        <p:spPr>
          <a:xfrm rot="21216717">
            <a:off x="8280719" y="4462625"/>
            <a:ext cx="1596572" cy="193040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20" t="13820" r="65265" b="13532"/>
          <a:stretch/>
        </p:blipFill>
        <p:spPr>
          <a:xfrm rot="21216717">
            <a:off x="5137426" y="4632589"/>
            <a:ext cx="1986240" cy="193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5524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Click="0" advTm="0">
        <p15:prstTrans prst="origami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56" presetClass="entr" presetSubtype="0" fill="hold" grpId="0" nodeType="withEffect">
                                  <p:stCondLst>
                                    <p:cond delay="3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6" dur="1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7" dur="12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61"/>
          <a:stretch/>
        </p:blipFill>
        <p:spPr>
          <a:xfrm>
            <a:off x="0" y="-19050"/>
            <a:ext cx="12192000" cy="6877050"/>
          </a:xfrm>
          <a:prstGeom prst="rect">
            <a:avLst/>
          </a:prstGeom>
        </p:spPr>
      </p:pic>
      <p:sp>
        <p:nvSpPr>
          <p:cNvPr id="56" name="文本框 55"/>
          <p:cNvSpPr txBox="1"/>
          <p:nvPr/>
        </p:nvSpPr>
        <p:spPr>
          <a:xfrm>
            <a:off x="9738708" y="-1250496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14514"/>
            <a:ext cx="12192000" cy="2866857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3998383" y="792094"/>
            <a:ext cx="52116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>
                <a:solidFill>
                  <a:srgbClr val="9933FF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办学理念：用爱教育，用心教学</a:t>
            </a:r>
            <a:endParaRPr lang="zh-CN" altLang="en-US" sz="2800" dirty="0">
              <a:solidFill>
                <a:srgbClr val="9933FF"/>
              </a:solidFill>
              <a:latin typeface="迷你简丫丫" panose="02010604000101010101" pitchFamily="2" charset="-122"/>
              <a:ea typeface="迷你简丫丫" panose="02010604000101010101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998383" y="1412503"/>
            <a:ext cx="66479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>
                <a:solidFill>
                  <a:srgbClr val="01ACBE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办园目标：推行优效管理，培养优秀少儿</a:t>
            </a:r>
            <a:endParaRPr lang="zh-CN" altLang="en-US" sz="2800" dirty="0">
              <a:solidFill>
                <a:srgbClr val="01ACBE"/>
              </a:solidFill>
              <a:latin typeface="迷你简丫丫" panose="02010604000101010101" pitchFamily="2" charset="-122"/>
              <a:ea typeface="迷你简丫丫" panose="02010604000101010101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998383" y="2039388"/>
            <a:ext cx="59298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>
                <a:solidFill>
                  <a:srgbClr val="DB0411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学园园风：求实，团结，超越，奉献</a:t>
            </a:r>
            <a:endParaRPr lang="zh-CN" altLang="en-US" sz="2800" dirty="0">
              <a:solidFill>
                <a:srgbClr val="DB0411"/>
              </a:solidFill>
              <a:latin typeface="迷你简丫丫" panose="02010604000101010101" pitchFamily="2" charset="-122"/>
              <a:ea typeface="迷你简丫丫" panose="02010604000101010101" pitchFamily="2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998383" y="2676443"/>
            <a:ext cx="59298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>
                <a:solidFill>
                  <a:srgbClr val="6666FF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办园理念：平等，执着，互助，坚持</a:t>
            </a:r>
            <a:endParaRPr lang="zh-CN" altLang="en-US" sz="2800" dirty="0">
              <a:solidFill>
                <a:srgbClr val="6666FF"/>
              </a:solidFill>
              <a:latin typeface="迷你简丫丫" panose="02010604000101010101" pitchFamily="2" charset="-122"/>
              <a:ea typeface="迷你简丫丫" panose="02010604000101010101" pitchFamily="2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998383" y="3291029"/>
            <a:ext cx="7366119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>
                <a:solidFill>
                  <a:srgbClr val="002060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培养目标：让每个孩子都有一断难忘的童年，</a:t>
            </a:r>
            <a:endParaRPr lang="en-US" altLang="zh-CN" sz="2800" dirty="0" smtClean="0">
              <a:solidFill>
                <a:srgbClr val="002060"/>
              </a:solidFill>
              <a:latin typeface="迷你简丫丫" panose="02010604000101010101" pitchFamily="2" charset="-122"/>
              <a:ea typeface="迷你简丫丫" panose="02010604000101010101" pitchFamily="2" charset="-122"/>
            </a:endParaRPr>
          </a:p>
          <a:p>
            <a:r>
              <a:rPr lang="en-US" altLang="zh-CN" sz="2800" dirty="0">
                <a:solidFill>
                  <a:srgbClr val="002060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 </a:t>
            </a:r>
            <a:r>
              <a:rPr lang="en-US" altLang="zh-CN" sz="2800" dirty="0" smtClean="0">
                <a:solidFill>
                  <a:srgbClr val="002060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         </a:t>
            </a:r>
            <a:r>
              <a:rPr lang="zh-CN" altLang="en-US" sz="2800" dirty="0" smtClean="0">
                <a:solidFill>
                  <a:srgbClr val="002060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在我们的学园里开启精彩的人生！</a:t>
            </a:r>
            <a:endParaRPr lang="zh-CN" altLang="en-US" sz="2800" dirty="0">
              <a:solidFill>
                <a:srgbClr val="002060"/>
              </a:solidFill>
              <a:latin typeface="迷你简丫丫" panose="02010604000101010101" pitchFamily="2" charset="-122"/>
              <a:ea typeface="迷你简丫丫" panose="02010604000101010101" pitchFamily="2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329" y="2161741"/>
            <a:ext cx="2679499" cy="1673014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7669">
            <a:off x="11656216" y="-1116929"/>
            <a:ext cx="1939187" cy="1344057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5232" y="4180874"/>
            <a:ext cx="1253080" cy="749687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555" y="4682947"/>
            <a:ext cx="6831594" cy="2003796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091" y="-5953"/>
            <a:ext cx="1728220" cy="1975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6920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8" decel="1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4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4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9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4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4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18" grpId="0"/>
      <p:bldP spid="20" grpId="0"/>
      <p:bldP spid="29" grpId="0"/>
      <p:bldP spid="30" grpId="0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70284" y="3788229"/>
            <a:ext cx="6838495" cy="3196665"/>
          </a:xfrm>
          <a:prstGeom prst="rect">
            <a:avLst/>
          </a:prstGeom>
        </p:spPr>
      </p:pic>
      <p:sp>
        <p:nvSpPr>
          <p:cNvPr id="56" name="文本框 55"/>
          <p:cNvSpPr txBox="1"/>
          <p:nvPr/>
        </p:nvSpPr>
        <p:spPr>
          <a:xfrm>
            <a:off x="9738708" y="-1250496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62397"/>
            <a:ext cx="12192000" cy="3553895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2537692" y="2091819"/>
            <a:ext cx="2342434" cy="4399695"/>
            <a:chOff x="1347177" y="350105"/>
            <a:chExt cx="2342434" cy="4399695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4725" y="350105"/>
              <a:ext cx="1586209" cy="2094625"/>
            </a:xfrm>
            <a:prstGeom prst="rect">
              <a:avLst/>
            </a:prstGeom>
          </p:spPr>
        </p:pic>
        <p:sp>
          <p:nvSpPr>
            <p:cNvPr id="19" name="矩形 2"/>
            <p:cNvSpPr/>
            <p:nvPr/>
          </p:nvSpPr>
          <p:spPr>
            <a:xfrm>
              <a:off x="1347177" y="2200757"/>
              <a:ext cx="2342434" cy="2549043"/>
            </a:xfrm>
            <a:custGeom>
              <a:avLst/>
              <a:gdLst>
                <a:gd name="connsiteX0" fmla="*/ 0 w 1939509"/>
                <a:gd name="connsiteY0" fmla="*/ 0 h 2198939"/>
                <a:gd name="connsiteX1" fmla="*/ 1939509 w 1939509"/>
                <a:gd name="connsiteY1" fmla="*/ 0 h 2198939"/>
                <a:gd name="connsiteX2" fmla="*/ 1939509 w 1939509"/>
                <a:gd name="connsiteY2" fmla="*/ 2198939 h 2198939"/>
                <a:gd name="connsiteX3" fmla="*/ 0 w 1939509"/>
                <a:gd name="connsiteY3" fmla="*/ 2198939 h 2198939"/>
                <a:gd name="connsiteX4" fmla="*/ 0 w 1939509"/>
                <a:gd name="connsiteY4" fmla="*/ 0 h 2198939"/>
                <a:gd name="connsiteX0" fmla="*/ 0 w 2028409"/>
                <a:gd name="connsiteY0" fmla="*/ 266700 h 2465639"/>
                <a:gd name="connsiteX1" fmla="*/ 2028409 w 2028409"/>
                <a:gd name="connsiteY1" fmla="*/ 0 h 2465639"/>
                <a:gd name="connsiteX2" fmla="*/ 1939509 w 2028409"/>
                <a:gd name="connsiteY2" fmla="*/ 2465639 h 2465639"/>
                <a:gd name="connsiteX3" fmla="*/ 0 w 2028409"/>
                <a:gd name="connsiteY3" fmla="*/ 2465639 h 2465639"/>
                <a:gd name="connsiteX4" fmla="*/ 0 w 2028409"/>
                <a:gd name="connsiteY4" fmla="*/ 266700 h 2465639"/>
                <a:gd name="connsiteX0" fmla="*/ 0 w 2028409"/>
                <a:gd name="connsiteY0" fmla="*/ 266700 h 2465639"/>
                <a:gd name="connsiteX1" fmla="*/ 2028409 w 2028409"/>
                <a:gd name="connsiteY1" fmla="*/ 0 h 2465639"/>
                <a:gd name="connsiteX2" fmla="*/ 1939509 w 2028409"/>
                <a:gd name="connsiteY2" fmla="*/ 2465639 h 2465639"/>
                <a:gd name="connsiteX3" fmla="*/ 139700 w 2028409"/>
                <a:gd name="connsiteY3" fmla="*/ 2110039 h 2465639"/>
                <a:gd name="connsiteX4" fmla="*/ 0 w 2028409"/>
                <a:gd name="connsiteY4" fmla="*/ 266700 h 2465639"/>
                <a:gd name="connsiteX0" fmla="*/ 0 w 2134925"/>
                <a:gd name="connsiteY0" fmla="*/ 266700 h 2158557"/>
                <a:gd name="connsiteX1" fmla="*/ 2028409 w 2134925"/>
                <a:gd name="connsiteY1" fmla="*/ 0 h 2158557"/>
                <a:gd name="connsiteX2" fmla="*/ 2134925 w 2134925"/>
                <a:gd name="connsiteY2" fmla="*/ 2158557 h 2158557"/>
                <a:gd name="connsiteX3" fmla="*/ 139700 w 2134925"/>
                <a:gd name="connsiteY3" fmla="*/ 2110039 h 2158557"/>
                <a:gd name="connsiteX4" fmla="*/ 0 w 2134925"/>
                <a:gd name="connsiteY4" fmla="*/ 266700 h 2158557"/>
                <a:gd name="connsiteX0" fmla="*/ 0 w 2209867"/>
                <a:gd name="connsiteY0" fmla="*/ 1 h 1891858"/>
                <a:gd name="connsiteX1" fmla="*/ 2209867 w 2209867"/>
                <a:gd name="connsiteY1" fmla="*/ 54341 h 1891858"/>
                <a:gd name="connsiteX2" fmla="*/ 2134925 w 2209867"/>
                <a:gd name="connsiteY2" fmla="*/ 1891858 h 1891858"/>
                <a:gd name="connsiteX3" fmla="*/ 139700 w 2209867"/>
                <a:gd name="connsiteY3" fmla="*/ 1843340 h 1891858"/>
                <a:gd name="connsiteX4" fmla="*/ 0 w 2209867"/>
                <a:gd name="connsiteY4" fmla="*/ 1 h 1891858"/>
                <a:gd name="connsiteX0" fmla="*/ 0 w 2195909"/>
                <a:gd name="connsiteY0" fmla="*/ 0 h 2101231"/>
                <a:gd name="connsiteX1" fmla="*/ 2195909 w 2195909"/>
                <a:gd name="connsiteY1" fmla="*/ 263714 h 2101231"/>
                <a:gd name="connsiteX2" fmla="*/ 2120967 w 2195909"/>
                <a:gd name="connsiteY2" fmla="*/ 2101231 h 2101231"/>
                <a:gd name="connsiteX3" fmla="*/ 125742 w 2195909"/>
                <a:gd name="connsiteY3" fmla="*/ 2052713 h 2101231"/>
                <a:gd name="connsiteX4" fmla="*/ 0 w 2195909"/>
                <a:gd name="connsiteY4" fmla="*/ 0 h 2101231"/>
                <a:gd name="connsiteX0" fmla="*/ 0 w 2209867"/>
                <a:gd name="connsiteY0" fmla="*/ 0 h 2101231"/>
                <a:gd name="connsiteX1" fmla="*/ 2209867 w 2209867"/>
                <a:gd name="connsiteY1" fmla="*/ 26424 h 2101231"/>
                <a:gd name="connsiteX2" fmla="*/ 2120967 w 2209867"/>
                <a:gd name="connsiteY2" fmla="*/ 2101231 h 2101231"/>
                <a:gd name="connsiteX3" fmla="*/ 125742 w 2209867"/>
                <a:gd name="connsiteY3" fmla="*/ 2052713 h 2101231"/>
                <a:gd name="connsiteX4" fmla="*/ 0 w 2209867"/>
                <a:gd name="connsiteY4" fmla="*/ 0 h 2101231"/>
                <a:gd name="connsiteX0" fmla="*/ 41757 w 2084125"/>
                <a:gd name="connsiteY0" fmla="*/ 0 h 2184981"/>
                <a:gd name="connsiteX1" fmla="*/ 2084125 w 2084125"/>
                <a:gd name="connsiteY1" fmla="*/ 110174 h 2184981"/>
                <a:gd name="connsiteX2" fmla="*/ 1995225 w 2084125"/>
                <a:gd name="connsiteY2" fmla="*/ 2184981 h 2184981"/>
                <a:gd name="connsiteX3" fmla="*/ 0 w 2084125"/>
                <a:gd name="connsiteY3" fmla="*/ 2136463 h 2184981"/>
                <a:gd name="connsiteX4" fmla="*/ 41757 w 2084125"/>
                <a:gd name="connsiteY4" fmla="*/ 0 h 2184981"/>
                <a:gd name="connsiteX0" fmla="*/ 139465 w 2181833"/>
                <a:gd name="connsiteY0" fmla="*/ 0 h 2184981"/>
                <a:gd name="connsiteX1" fmla="*/ 2181833 w 2181833"/>
                <a:gd name="connsiteY1" fmla="*/ 110174 h 2184981"/>
                <a:gd name="connsiteX2" fmla="*/ 2092933 w 2181833"/>
                <a:gd name="connsiteY2" fmla="*/ 2184981 h 2184981"/>
                <a:gd name="connsiteX3" fmla="*/ 0 w 2181833"/>
                <a:gd name="connsiteY3" fmla="*/ 2164380 h 2184981"/>
                <a:gd name="connsiteX4" fmla="*/ 139465 w 2181833"/>
                <a:gd name="connsiteY4" fmla="*/ 0 h 2184981"/>
                <a:gd name="connsiteX0" fmla="*/ 123512 w 2165880"/>
                <a:gd name="connsiteY0" fmla="*/ 0 h 2387712"/>
                <a:gd name="connsiteX1" fmla="*/ 2165880 w 2165880"/>
                <a:gd name="connsiteY1" fmla="*/ 110174 h 2387712"/>
                <a:gd name="connsiteX2" fmla="*/ 2076980 w 2165880"/>
                <a:gd name="connsiteY2" fmla="*/ 2184981 h 2387712"/>
                <a:gd name="connsiteX3" fmla="*/ 0 w 2165880"/>
                <a:gd name="connsiteY3" fmla="*/ 2387712 h 2387712"/>
                <a:gd name="connsiteX4" fmla="*/ 123512 w 2165880"/>
                <a:gd name="connsiteY4" fmla="*/ 0 h 2387712"/>
                <a:gd name="connsiteX0" fmla="*/ 123512 w 2165880"/>
                <a:gd name="connsiteY0" fmla="*/ 0 h 2387712"/>
                <a:gd name="connsiteX1" fmla="*/ 2165880 w 2165880"/>
                <a:gd name="connsiteY1" fmla="*/ 110174 h 2387712"/>
                <a:gd name="connsiteX2" fmla="*/ 2066575 w 2165880"/>
                <a:gd name="connsiteY2" fmla="*/ 2353631 h 2387712"/>
                <a:gd name="connsiteX3" fmla="*/ 0 w 2165880"/>
                <a:gd name="connsiteY3" fmla="*/ 2387712 h 2387712"/>
                <a:gd name="connsiteX4" fmla="*/ 123512 w 2165880"/>
                <a:gd name="connsiteY4" fmla="*/ 0 h 2387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5880" h="2387712">
                  <a:moveTo>
                    <a:pt x="123512" y="0"/>
                  </a:moveTo>
                  <a:lnTo>
                    <a:pt x="2165880" y="110174"/>
                  </a:lnTo>
                  <a:lnTo>
                    <a:pt x="2066575" y="2353631"/>
                  </a:lnTo>
                  <a:lnTo>
                    <a:pt x="0" y="2387712"/>
                  </a:lnTo>
                  <a:lnTo>
                    <a:pt x="123512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5167262" y="1259790"/>
            <a:ext cx="6035762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solidFill>
                  <a:srgbClr val="9933FF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园长林</a:t>
            </a:r>
            <a:r>
              <a:rPr lang="en-US" altLang="zh-CN" sz="2800" dirty="0" smtClean="0">
                <a:solidFill>
                  <a:srgbClr val="9933FF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XX</a:t>
            </a:r>
            <a:r>
              <a:rPr lang="zh-CN" altLang="en-US" sz="2800" dirty="0" smtClean="0">
                <a:solidFill>
                  <a:srgbClr val="9933FF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：</a:t>
            </a:r>
            <a:endParaRPr lang="en-US" altLang="zh-CN" sz="2800" dirty="0" smtClean="0">
              <a:solidFill>
                <a:srgbClr val="9933FF"/>
              </a:solidFill>
              <a:latin typeface="迷你简丫丫" panose="02010604000101010101" pitchFamily="2" charset="-122"/>
              <a:ea typeface="迷你简丫丫" panose="02010604000101010101" pitchFamily="2" charset="-122"/>
            </a:endParaRPr>
          </a:p>
          <a:p>
            <a:r>
              <a:rPr lang="en-US" altLang="zh-CN" sz="2000" dirty="0">
                <a:solidFill>
                  <a:srgbClr val="9933FF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 </a:t>
            </a:r>
            <a:r>
              <a:rPr lang="en-US" altLang="zh-CN" sz="2000" dirty="0" smtClean="0">
                <a:solidFill>
                  <a:srgbClr val="9933FF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   </a:t>
            </a:r>
            <a:r>
              <a:rPr lang="zh-CN" altLang="en-US" sz="2000" dirty="0" smtClean="0">
                <a:solidFill>
                  <a:srgbClr val="9933FF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现任</a:t>
            </a:r>
            <a:r>
              <a:rPr lang="zh-CN" altLang="en-US" sz="2000" dirty="0">
                <a:solidFill>
                  <a:srgbClr val="9933FF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某</a:t>
            </a:r>
            <a:r>
              <a:rPr lang="zh-CN" altLang="en-US" sz="2000" dirty="0">
                <a:solidFill>
                  <a:srgbClr val="9933FF"/>
                </a:solidFill>
                <a:latin typeface="迷你简丫丫" panose="02010604000101010101" pitchFamily="2" charset="-122"/>
                <a:ea typeface="迷你简丫丫" panose="02010604000101010101" pitchFamily="2" charset="-122"/>
                <a:hlinkClick r:id="rId7"/>
              </a:rPr>
              <a:t>幼儿园</a:t>
            </a:r>
            <a:r>
              <a:rPr lang="zh-CN" altLang="en-US" sz="2000" dirty="0">
                <a:solidFill>
                  <a:srgbClr val="9933FF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园长，本科毕业</a:t>
            </a:r>
            <a:r>
              <a:rPr lang="zh-CN" altLang="en-US" sz="2000" dirty="0" smtClean="0">
                <a:solidFill>
                  <a:srgbClr val="9933FF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。</a:t>
            </a:r>
            <a:r>
              <a:rPr lang="en-US" altLang="zh-CN" sz="2000" dirty="0" smtClean="0">
                <a:solidFill>
                  <a:srgbClr val="9933FF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2000</a:t>
            </a:r>
            <a:r>
              <a:rPr lang="zh-CN" altLang="en-US" sz="2000" dirty="0" smtClean="0">
                <a:solidFill>
                  <a:srgbClr val="9933FF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年</a:t>
            </a:r>
            <a:r>
              <a:rPr lang="zh-CN" altLang="en-US" sz="2000" dirty="0">
                <a:solidFill>
                  <a:srgbClr val="9933FF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参加工作，任教工作期间曾获得何种奖项</a:t>
            </a:r>
            <a:r>
              <a:rPr lang="zh-CN" altLang="en-US" sz="2000" dirty="0" smtClean="0">
                <a:solidFill>
                  <a:srgbClr val="9933FF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，</a:t>
            </a:r>
            <a:r>
              <a:rPr lang="en-US" altLang="zh-CN" sz="2000" dirty="0" smtClean="0">
                <a:solidFill>
                  <a:srgbClr val="9933FF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2010</a:t>
            </a:r>
            <a:r>
              <a:rPr lang="zh-CN" altLang="en-US" sz="2000" dirty="0" smtClean="0">
                <a:solidFill>
                  <a:srgbClr val="9933FF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年</a:t>
            </a:r>
            <a:r>
              <a:rPr lang="zh-CN" altLang="en-US" sz="2000" dirty="0">
                <a:solidFill>
                  <a:srgbClr val="9933FF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任</a:t>
            </a:r>
            <a:r>
              <a:rPr lang="zh-CN" altLang="en-US" sz="2000" dirty="0">
                <a:solidFill>
                  <a:srgbClr val="9933FF"/>
                </a:solidFill>
                <a:latin typeface="迷你简丫丫" panose="02010604000101010101" pitchFamily="2" charset="-122"/>
                <a:ea typeface="迷你简丫丫" panose="02010604000101010101" pitchFamily="2" charset="-122"/>
                <a:hlinkClick r:id="rId7"/>
              </a:rPr>
              <a:t>幼儿园</a:t>
            </a:r>
            <a:r>
              <a:rPr lang="zh-CN" altLang="en-US" sz="2000" dirty="0">
                <a:solidFill>
                  <a:srgbClr val="9933FF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园长。在任职期间本人能够做到坚持以身作则、事必躬亲、以诚相待。能够紧紧团结园</a:t>
            </a:r>
            <a:r>
              <a:rPr lang="zh-CN" altLang="en-US" sz="2000" dirty="0">
                <a:solidFill>
                  <a:srgbClr val="9933FF"/>
                </a:solidFill>
                <a:latin typeface="迷你简丫丫" panose="02010604000101010101" pitchFamily="2" charset="-122"/>
                <a:ea typeface="迷你简丫丫" panose="02010604000101010101" pitchFamily="2" charset="-122"/>
                <a:hlinkClick r:id="rId8"/>
              </a:rPr>
              <a:t>领导</a:t>
            </a:r>
            <a:r>
              <a:rPr lang="zh-CN" altLang="en-US" sz="2000" dirty="0">
                <a:solidFill>
                  <a:srgbClr val="9933FF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一班人，带领全园教职员工，着眼于教育改革与发展的大局，以“一切为了孩子”为宗旨，与时俱进，开拓创新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70115" y="-1717671"/>
            <a:ext cx="2679499" cy="167301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5143" y="4498263"/>
            <a:ext cx="1629099" cy="199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2791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6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6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37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04167E-6 -0.24351 C -0.08372 -0.17037 -0.08776 -0.0081 -0.17604 -0.02384 C -0.22813 0.02593 -0.36524 -0.27939 -0.44987 -0.27939 C -0.53464 -0.27939 -0.58268 -0.01851 -0.68464 -0.02384 C -0.80261 0.025 -0.85195 -0.1706 -0.93529 -0.24351 " pathEditMode="relative" rAng="0" ptsTypes="AAAAA">
                                          <p:cBhvr>
                                            <p:cTn id="25" dur="6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771" y="958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6" presetID="32" presetClass="emph" presetSubtype="0" repeatCount="indefinite" fill="hold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7" dur="1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8" dur="30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9" dur="3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0" dur="3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1" dur="3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fill="hold" grpId="0" nodeType="withEffect" p14:presetBounceEnd="50000">
                                      <p:stCondLst>
                                        <p:cond delay="6400"/>
                                      </p:stCondLst>
                                      <p:iterate type="lt">
                                        <p:tmPct val="2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3000"/>
                                </p:stCondLst>
                                <p:childTnLst>
                                  <p:par>
                                    <p:cTn id="37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9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6" grpId="0"/>
          <p:bldP spid="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6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6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37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04167E-6 -0.24351 C -0.08372 -0.17037 -0.08776 -0.0081 -0.17604 -0.02384 C -0.22813 0.02593 -0.36524 -0.27939 -0.44987 -0.27939 C -0.53464 -0.27939 -0.58268 -0.01851 -0.68464 -0.02384 C -0.80261 0.025 -0.85195 -0.1706 -0.93529 -0.24351 " pathEditMode="relative" rAng="0" ptsTypes="AAAAA">
                                          <p:cBhvr>
                                            <p:cTn id="25" dur="6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771" y="958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6" presetID="32" presetClass="emph" presetSubtype="0" repeatCount="indefinite" fill="hold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7" dur="1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8" dur="30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9" dur="3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0" dur="3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1" dur="3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fill="hold" grpId="0" nodeType="withEffect">
                                      <p:stCondLst>
                                        <p:cond delay="6400"/>
                                      </p:stCondLst>
                                      <p:iterate type="lt">
                                        <p:tmPct val="2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3000"/>
                                </p:stCondLst>
                                <p:childTnLst>
                                  <p:par>
                                    <p:cTn id="37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9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6" grpId="0"/>
          <p:bldP spid="17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文本框 55"/>
          <p:cNvSpPr txBox="1"/>
          <p:nvPr/>
        </p:nvSpPr>
        <p:spPr>
          <a:xfrm>
            <a:off x="9738708" y="-1250496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4427034" y="1493012"/>
            <a:ext cx="603576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solidFill>
                  <a:srgbClr val="9933FF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教师林</a:t>
            </a:r>
            <a:r>
              <a:rPr lang="en-US" altLang="zh-CN" sz="2800" dirty="0" smtClean="0">
                <a:solidFill>
                  <a:srgbClr val="9933FF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XX</a:t>
            </a:r>
            <a:r>
              <a:rPr lang="zh-CN" altLang="en-US" sz="2800" dirty="0" smtClean="0">
                <a:solidFill>
                  <a:srgbClr val="9933FF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：</a:t>
            </a:r>
            <a:endParaRPr lang="en-US" altLang="zh-CN" sz="2800" dirty="0" smtClean="0">
              <a:solidFill>
                <a:srgbClr val="9933FF"/>
              </a:solidFill>
              <a:latin typeface="迷你简丫丫" panose="02010604000101010101" pitchFamily="2" charset="-122"/>
              <a:ea typeface="迷你简丫丫" panose="02010604000101010101" pitchFamily="2" charset="-122"/>
            </a:endParaRPr>
          </a:p>
          <a:p>
            <a:r>
              <a:rPr lang="en-US" altLang="zh-CN" sz="2000" dirty="0">
                <a:solidFill>
                  <a:srgbClr val="9933FF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 </a:t>
            </a:r>
            <a:r>
              <a:rPr lang="en-US" altLang="zh-CN" sz="2000" dirty="0" smtClean="0">
                <a:solidFill>
                  <a:srgbClr val="9933FF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   </a:t>
            </a:r>
            <a:r>
              <a:rPr lang="zh-CN" altLang="en-US" sz="2000" dirty="0" smtClean="0">
                <a:solidFill>
                  <a:srgbClr val="9933FF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现任</a:t>
            </a:r>
            <a:r>
              <a:rPr lang="zh-CN" altLang="en-US" sz="2000" dirty="0">
                <a:solidFill>
                  <a:srgbClr val="9933FF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某</a:t>
            </a:r>
            <a:r>
              <a:rPr lang="zh-CN" altLang="en-US" sz="2000" dirty="0" smtClean="0">
                <a:solidFill>
                  <a:srgbClr val="9933FF"/>
                </a:solidFill>
                <a:latin typeface="迷你简丫丫" panose="02010604000101010101" pitchFamily="2" charset="-122"/>
                <a:ea typeface="迷你简丫丫" panose="02010604000101010101" pitchFamily="2" charset="-122"/>
                <a:hlinkClick r:id="rId3"/>
              </a:rPr>
              <a:t>幼儿园</a:t>
            </a:r>
            <a:r>
              <a:rPr lang="zh-CN" altLang="en-US" sz="2000" dirty="0" smtClean="0">
                <a:solidFill>
                  <a:srgbClr val="9933FF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一班主任，</a:t>
            </a:r>
            <a:r>
              <a:rPr lang="zh-CN" altLang="en-US" sz="2000" dirty="0">
                <a:solidFill>
                  <a:srgbClr val="9933FF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本科毕业</a:t>
            </a:r>
            <a:r>
              <a:rPr lang="zh-CN" altLang="en-US" sz="2000" dirty="0" smtClean="0">
                <a:solidFill>
                  <a:srgbClr val="9933FF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。</a:t>
            </a:r>
            <a:r>
              <a:rPr lang="en-US" altLang="zh-CN" sz="2000" dirty="0" smtClean="0">
                <a:solidFill>
                  <a:srgbClr val="9933FF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2008</a:t>
            </a:r>
            <a:r>
              <a:rPr lang="zh-CN" altLang="en-US" sz="2000" dirty="0" smtClean="0">
                <a:solidFill>
                  <a:srgbClr val="9933FF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年</a:t>
            </a:r>
            <a:r>
              <a:rPr lang="zh-CN" altLang="en-US" sz="2000" dirty="0">
                <a:solidFill>
                  <a:srgbClr val="9933FF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参加工作，任教工作期间曾获得何种奖</a:t>
            </a:r>
            <a:r>
              <a:rPr lang="zh-CN" altLang="en-US" sz="2000" dirty="0" smtClean="0">
                <a:solidFill>
                  <a:srgbClr val="9933FF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项。</a:t>
            </a:r>
            <a:r>
              <a:rPr lang="zh-CN" altLang="en-US" sz="2000" dirty="0">
                <a:solidFill>
                  <a:srgbClr val="9933FF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在任职期间本人能够做到坚持以身作则、事必躬亲、以诚相待</a:t>
            </a:r>
            <a:r>
              <a:rPr lang="zh-CN" altLang="en-US" sz="2000" dirty="0" smtClean="0">
                <a:solidFill>
                  <a:srgbClr val="9933FF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。林老师热爱</a:t>
            </a:r>
            <a:r>
              <a:rPr lang="zh-CN" altLang="en-US" sz="2000" dirty="0">
                <a:solidFill>
                  <a:srgbClr val="9933FF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我的工作，更爱这里的孩子们</a:t>
            </a:r>
            <a:r>
              <a:rPr lang="en-US" altLang="zh-CN" sz="2000" dirty="0">
                <a:solidFill>
                  <a:srgbClr val="9933FF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!</a:t>
            </a:r>
            <a:endParaRPr lang="zh-CN" altLang="en-US" sz="2000" dirty="0">
              <a:solidFill>
                <a:srgbClr val="9933FF"/>
              </a:solidFill>
              <a:latin typeface="迷你简丫丫" panose="02010604000101010101" pitchFamily="2" charset="-122"/>
              <a:ea typeface="迷你简丫丫" panose="02010604000101010101" pitchFamily="2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62397"/>
            <a:ext cx="12192000" cy="355389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705199" y="4507519"/>
            <a:ext cx="8486801" cy="247385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029" b="14191"/>
          <a:stretch/>
        </p:blipFill>
        <p:spPr>
          <a:xfrm>
            <a:off x="8687550" y="2760739"/>
            <a:ext cx="3458408" cy="397812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7669">
            <a:off x="11656216" y="-1116929"/>
            <a:ext cx="1939187" cy="134405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0" y="4097754"/>
            <a:ext cx="1253080" cy="749687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9738708" y="-4727635"/>
            <a:ext cx="2342434" cy="4399695"/>
            <a:chOff x="1347177" y="350105"/>
            <a:chExt cx="2342434" cy="4399695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4725" y="350105"/>
              <a:ext cx="1586209" cy="2094625"/>
            </a:xfrm>
            <a:prstGeom prst="rect">
              <a:avLst/>
            </a:prstGeom>
          </p:spPr>
        </p:pic>
        <p:sp>
          <p:nvSpPr>
            <p:cNvPr id="19" name="矩形 2"/>
            <p:cNvSpPr/>
            <p:nvPr/>
          </p:nvSpPr>
          <p:spPr>
            <a:xfrm>
              <a:off x="1347177" y="2200757"/>
              <a:ext cx="2342434" cy="2549043"/>
            </a:xfrm>
            <a:custGeom>
              <a:avLst/>
              <a:gdLst>
                <a:gd name="connsiteX0" fmla="*/ 0 w 1939509"/>
                <a:gd name="connsiteY0" fmla="*/ 0 h 2198939"/>
                <a:gd name="connsiteX1" fmla="*/ 1939509 w 1939509"/>
                <a:gd name="connsiteY1" fmla="*/ 0 h 2198939"/>
                <a:gd name="connsiteX2" fmla="*/ 1939509 w 1939509"/>
                <a:gd name="connsiteY2" fmla="*/ 2198939 h 2198939"/>
                <a:gd name="connsiteX3" fmla="*/ 0 w 1939509"/>
                <a:gd name="connsiteY3" fmla="*/ 2198939 h 2198939"/>
                <a:gd name="connsiteX4" fmla="*/ 0 w 1939509"/>
                <a:gd name="connsiteY4" fmla="*/ 0 h 2198939"/>
                <a:gd name="connsiteX0" fmla="*/ 0 w 2028409"/>
                <a:gd name="connsiteY0" fmla="*/ 266700 h 2465639"/>
                <a:gd name="connsiteX1" fmla="*/ 2028409 w 2028409"/>
                <a:gd name="connsiteY1" fmla="*/ 0 h 2465639"/>
                <a:gd name="connsiteX2" fmla="*/ 1939509 w 2028409"/>
                <a:gd name="connsiteY2" fmla="*/ 2465639 h 2465639"/>
                <a:gd name="connsiteX3" fmla="*/ 0 w 2028409"/>
                <a:gd name="connsiteY3" fmla="*/ 2465639 h 2465639"/>
                <a:gd name="connsiteX4" fmla="*/ 0 w 2028409"/>
                <a:gd name="connsiteY4" fmla="*/ 266700 h 2465639"/>
                <a:gd name="connsiteX0" fmla="*/ 0 w 2028409"/>
                <a:gd name="connsiteY0" fmla="*/ 266700 h 2465639"/>
                <a:gd name="connsiteX1" fmla="*/ 2028409 w 2028409"/>
                <a:gd name="connsiteY1" fmla="*/ 0 h 2465639"/>
                <a:gd name="connsiteX2" fmla="*/ 1939509 w 2028409"/>
                <a:gd name="connsiteY2" fmla="*/ 2465639 h 2465639"/>
                <a:gd name="connsiteX3" fmla="*/ 139700 w 2028409"/>
                <a:gd name="connsiteY3" fmla="*/ 2110039 h 2465639"/>
                <a:gd name="connsiteX4" fmla="*/ 0 w 2028409"/>
                <a:gd name="connsiteY4" fmla="*/ 266700 h 2465639"/>
                <a:gd name="connsiteX0" fmla="*/ 0 w 2134925"/>
                <a:gd name="connsiteY0" fmla="*/ 266700 h 2158557"/>
                <a:gd name="connsiteX1" fmla="*/ 2028409 w 2134925"/>
                <a:gd name="connsiteY1" fmla="*/ 0 h 2158557"/>
                <a:gd name="connsiteX2" fmla="*/ 2134925 w 2134925"/>
                <a:gd name="connsiteY2" fmla="*/ 2158557 h 2158557"/>
                <a:gd name="connsiteX3" fmla="*/ 139700 w 2134925"/>
                <a:gd name="connsiteY3" fmla="*/ 2110039 h 2158557"/>
                <a:gd name="connsiteX4" fmla="*/ 0 w 2134925"/>
                <a:gd name="connsiteY4" fmla="*/ 266700 h 2158557"/>
                <a:gd name="connsiteX0" fmla="*/ 0 w 2209867"/>
                <a:gd name="connsiteY0" fmla="*/ 1 h 1891858"/>
                <a:gd name="connsiteX1" fmla="*/ 2209867 w 2209867"/>
                <a:gd name="connsiteY1" fmla="*/ 54341 h 1891858"/>
                <a:gd name="connsiteX2" fmla="*/ 2134925 w 2209867"/>
                <a:gd name="connsiteY2" fmla="*/ 1891858 h 1891858"/>
                <a:gd name="connsiteX3" fmla="*/ 139700 w 2209867"/>
                <a:gd name="connsiteY3" fmla="*/ 1843340 h 1891858"/>
                <a:gd name="connsiteX4" fmla="*/ 0 w 2209867"/>
                <a:gd name="connsiteY4" fmla="*/ 1 h 1891858"/>
                <a:gd name="connsiteX0" fmla="*/ 0 w 2195909"/>
                <a:gd name="connsiteY0" fmla="*/ 0 h 2101231"/>
                <a:gd name="connsiteX1" fmla="*/ 2195909 w 2195909"/>
                <a:gd name="connsiteY1" fmla="*/ 263714 h 2101231"/>
                <a:gd name="connsiteX2" fmla="*/ 2120967 w 2195909"/>
                <a:gd name="connsiteY2" fmla="*/ 2101231 h 2101231"/>
                <a:gd name="connsiteX3" fmla="*/ 125742 w 2195909"/>
                <a:gd name="connsiteY3" fmla="*/ 2052713 h 2101231"/>
                <a:gd name="connsiteX4" fmla="*/ 0 w 2195909"/>
                <a:gd name="connsiteY4" fmla="*/ 0 h 2101231"/>
                <a:gd name="connsiteX0" fmla="*/ 0 w 2209867"/>
                <a:gd name="connsiteY0" fmla="*/ 0 h 2101231"/>
                <a:gd name="connsiteX1" fmla="*/ 2209867 w 2209867"/>
                <a:gd name="connsiteY1" fmla="*/ 26424 h 2101231"/>
                <a:gd name="connsiteX2" fmla="*/ 2120967 w 2209867"/>
                <a:gd name="connsiteY2" fmla="*/ 2101231 h 2101231"/>
                <a:gd name="connsiteX3" fmla="*/ 125742 w 2209867"/>
                <a:gd name="connsiteY3" fmla="*/ 2052713 h 2101231"/>
                <a:gd name="connsiteX4" fmla="*/ 0 w 2209867"/>
                <a:gd name="connsiteY4" fmla="*/ 0 h 2101231"/>
                <a:gd name="connsiteX0" fmla="*/ 41757 w 2084125"/>
                <a:gd name="connsiteY0" fmla="*/ 0 h 2184981"/>
                <a:gd name="connsiteX1" fmla="*/ 2084125 w 2084125"/>
                <a:gd name="connsiteY1" fmla="*/ 110174 h 2184981"/>
                <a:gd name="connsiteX2" fmla="*/ 1995225 w 2084125"/>
                <a:gd name="connsiteY2" fmla="*/ 2184981 h 2184981"/>
                <a:gd name="connsiteX3" fmla="*/ 0 w 2084125"/>
                <a:gd name="connsiteY3" fmla="*/ 2136463 h 2184981"/>
                <a:gd name="connsiteX4" fmla="*/ 41757 w 2084125"/>
                <a:gd name="connsiteY4" fmla="*/ 0 h 2184981"/>
                <a:gd name="connsiteX0" fmla="*/ 139465 w 2181833"/>
                <a:gd name="connsiteY0" fmla="*/ 0 h 2184981"/>
                <a:gd name="connsiteX1" fmla="*/ 2181833 w 2181833"/>
                <a:gd name="connsiteY1" fmla="*/ 110174 h 2184981"/>
                <a:gd name="connsiteX2" fmla="*/ 2092933 w 2181833"/>
                <a:gd name="connsiteY2" fmla="*/ 2184981 h 2184981"/>
                <a:gd name="connsiteX3" fmla="*/ 0 w 2181833"/>
                <a:gd name="connsiteY3" fmla="*/ 2164380 h 2184981"/>
                <a:gd name="connsiteX4" fmla="*/ 139465 w 2181833"/>
                <a:gd name="connsiteY4" fmla="*/ 0 h 2184981"/>
                <a:gd name="connsiteX0" fmla="*/ 123512 w 2165880"/>
                <a:gd name="connsiteY0" fmla="*/ 0 h 2387712"/>
                <a:gd name="connsiteX1" fmla="*/ 2165880 w 2165880"/>
                <a:gd name="connsiteY1" fmla="*/ 110174 h 2387712"/>
                <a:gd name="connsiteX2" fmla="*/ 2076980 w 2165880"/>
                <a:gd name="connsiteY2" fmla="*/ 2184981 h 2387712"/>
                <a:gd name="connsiteX3" fmla="*/ 0 w 2165880"/>
                <a:gd name="connsiteY3" fmla="*/ 2387712 h 2387712"/>
                <a:gd name="connsiteX4" fmla="*/ 123512 w 2165880"/>
                <a:gd name="connsiteY4" fmla="*/ 0 h 2387712"/>
                <a:gd name="connsiteX0" fmla="*/ 123512 w 2165880"/>
                <a:gd name="connsiteY0" fmla="*/ 0 h 2387712"/>
                <a:gd name="connsiteX1" fmla="*/ 2165880 w 2165880"/>
                <a:gd name="connsiteY1" fmla="*/ 110174 h 2387712"/>
                <a:gd name="connsiteX2" fmla="*/ 2066575 w 2165880"/>
                <a:gd name="connsiteY2" fmla="*/ 2353631 h 2387712"/>
                <a:gd name="connsiteX3" fmla="*/ 0 w 2165880"/>
                <a:gd name="connsiteY3" fmla="*/ 2387712 h 2387712"/>
                <a:gd name="connsiteX4" fmla="*/ 123512 w 2165880"/>
                <a:gd name="connsiteY4" fmla="*/ 0 h 2387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5880" h="2387712">
                  <a:moveTo>
                    <a:pt x="123512" y="0"/>
                  </a:moveTo>
                  <a:lnTo>
                    <a:pt x="2165880" y="110174"/>
                  </a:lnTo>
                  <a:lnTo>
                    <a:pt x="2066575" y="2353631"/>
                  </a:lnTo>
                  <a:lnTo>
                    <a:pt x="0" y="2387712"/>
                  </a:lnTo>
                  <a:lnTo>
                    <a:pt x="123512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608380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Click="0" advTm="0">
        <p15:prstTrans prst="origami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1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6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6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9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6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6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37" presetClass="path" presetSubtype="0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0.00091 -1.48148E-6 C 0.00482 0.23171 0.00847 0.86019 -0.05208 0.88241 C -0.11263 0.90463 -0.23463 0.72384 -0.2987 0.73241 C -0.36263 0.74074 -0.39805 0.81921 -0.43659 0.93333 C -0.49818 1.10162 -0.6457 0.56412 -0.70729 0.73241 " pathEditMode="relative" rAng="0" ptsTypes="AAAAA">
                                          <p:cBhvr>
                                            <p:cTn id="29" dur="7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169" y="4831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31" presetID="32" presetClass="emph" presetSubtype="0" repeatCount="indefinite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2" dur="1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3" dur="30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4" dur="3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5" dur="3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6" dur="3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3300"/>
                                </p:stCondLst>
                                <p:childTnLst>
                                  <p:par>
                                    <p:cTn id="4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6" grpId="0"/>
          <p:bldP spid="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1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6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6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9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6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6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37" presetClass="path" presetSubtype="0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0.00091 -1.48148E-6 C 0.00482 0.23171 0.00847 0.86019 -0.05208 0.88241 C -0.11263 0.90463 -0.23463 0.72384 -0.2987 0.73241 C -0.36263 0.74074 -0.39805 0.81921 -0.43659 0.93333 C -0.49818 1.10162 -0.6457 0.56412 -0.70729 0.73241 " pathEditMode="relative" rAng="0" ptsTypes="AAAAA">
                                          <p:cBhvr>
                                            <p:cTn id="29" dur="7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169" y="4831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31" presetID="32" presetClass="emph" presetSubtype="0" repeatCount="indefinite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2" dur="1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3" dur="30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4" dur="3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5" dur="3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6" dur="3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3300"/>
                                </p:stCondLst>
                                <p:childTnLst>
                                  <p:par>
                                    <p:cTn id="4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6" grpId="0"/>
          <p:bldP spid="17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8" y="4095906"/>
            <a:ext cx="12192000" cy="2755363"/>
          </a:xfrm>
          <a:prstGeom prst="rect">
            <a:avLst/>
          </a:prstGeom>
        </p:spPr>
      </p:pic>
      <p:sp>
        <p:nvSpPr>
          <p:cNvPr id="56" name="文本框 55"/>
          <p:cNvSpPr txBox="1"/>
          <p:nvPr/>
        </p:nvSpPr>
        <p:spPr>
          <a:xfrm>
            <a:off x="9738708" y="-1250496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grpSp>
        <p:nvGrpSpPr>
          <p:cNvPr id="9" name="组合 8"/>
          <p:cNvGrpSpPr/>
          <p:nvPr/>
        </p:nvGrpSpPr>
        <p:grpSpPr>
          <a:xfrm>
            <a:off x="1099854" y="727878"/>
            <a:ext cx="3057247" cy="1634401"/>
            <a:chOff x="4567374" y="23361"/>
            <a:chExt cx="3057247" cy="1634401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7861" y="23361"/>
              <a:ext cx="1016275" cy="1342014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4567374" y="1072987"/>
              <a:ext cx="305724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 smtClean="0">
                  <a:solidFill>
                    <a:srgbClr val="9933FF"/>
                  </a:solidFill>
                  <a:latin typeface="迷你简丫丫" panose="02010604000101010101" pitchFamily="2" charset="-122"/>
                  <a:ea typeface="迷你简丫丫" panose="02010604000101010101" pitchFamily="2" charset="-122"/>
                </a:rPr>
                <a:t>本学期教学计划</a:t>
              </a:r>
              <a:endParaRPr lang="zh-CN" altLang="en-US" sz="3200" dirty="0">
                <a:solidFill>
                  <a:srgbClr val="9933FF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6260099" y="1691997"/>
            <a:ext cx="17235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rgbClr val="5B9BD5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输入你的</a:t>
            </a:r>
            <a:r>
              <a:rPr lang="zh-CN" altLang="en-US" sz="2000" dirty="0" smtClean="0">
                <a:solidFill>
                  <a:srgbClr val="5B9BD5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内容</a:t>
            </a:r>
            <a:endParaRPr lang="en-US" altLang="zh-CN" sz="2000" dirty="0" smtClean="0">
              <a:solidFill>
                <a:srgbClr val="5B9BD5"/>
              </a:solidFill>
              <a:latin typeface="迷你简丫丫" panose="02010604000101010101" pitchFamily="2" charset="-122"/>
              <a:ea typeface="迷你简丫丫" panose="02010604000101010101" pitchFamily="2" charset="-122"/>
            </a:endParaRPr>
          </a:p>
          <a:p>
            <a:r>
              <a:rPr lang="zh-CN" altLang="en-US" sz="2000" dirty="0" smtClean="0">
                <a:solidFill>
                  <a:srgbClr val="5B9BD5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输入</a:t>
            </a:r>
            <a:r>
              <a:rPr lang="zh-CN" altLang="en-US" sz="2000" dirty="0">
                <a:solidFill>
                  <a:srgbClr val="5B9BD5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你的</a:t>
            </a:r>
            <a:r>
              <a:rPr lang="zh-CN" altLang="en-US" sz="2000" dirty="0" smtClean="0">
                <a:solidFill>
                  <a:srgbClr val="5B9BD5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内容</a:t>
            </a:r>
            <a:endParaRPr lang="zh-CN" altLang="en-US" sz="2000" dirty="0">
              <a:solidFill>
                <a:srgbClr val="5B9BD5"/>
              </a:solidFill>
              <a:latin typeface="迷你简丫丫" panose="02010604000101010101" pitchFamily="2" charset="-122"/>
              <a:ea typeface="迷你简丫丫" panose="02010604000101010101" pitchFamily="2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5243824" y="677212"/>
            <a:ext cx="1016275" cy="1718134"/>
            <a:chOff x="5587861" y="23361"/>
            <a:chExt cx="1016275" cy="1718134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7861" y="23361"/>
              <a:ext cx="1016275" cy="1342014"/>
            </a:xfrm>
            <a:prstGeom prst="rect">
              <a:avLst/>
            </a:prstGeom>
          </p:spPr>
        </p:pic>
        <p:sp>
          <p:nvSpPr>
            <p:cNvPr id="29" name="矩形 28"/>
            <p:cNvSpPr/>
            <p:nvPr/>
          </p:nvSpPr>
          <p:spPr>
            <a:xfrm>
              <a:off x="5784152" y="1156720"/>
              <a:ext cx="59503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dirty="0" smtClean="0">
                  <a:solidFill>
                    <a:srgbClr val="5B9BD5"/>
                  </a:solidFill>
                  <a:latin typeface="迷你简丫丫" panose="02010604000101010101" pitchFamily="2" charset="-122"/>
                  <a:ea typeface="迷你简丫丫" panose="02010604000101010101" pitchFamily="2" charset="-122"/>
                </a:rPr>
                <a:t>01</a:t>
              </a:r>
              <a:endParaRPr lang="zh-CN" altLang="en-US" sz="3200" dirty="0">
                <a:solidFill>
                  <a:srgbClr val="5B9BD5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endParaRPr>
            </a:p>
          </p:txBody>
        </p:sp>
      </p:grpSp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7669">
            <a:off x="11656216" y="-1116929"/>
            <a:ext cx="1939187" cy="1344057"/>
          </a:xfrm>
          <a:prstGeom prst="rect">
            <a:avLst/>
          </a:prstGeom>
        </p:spPr>
      </p:pic>
      <p:sp>
        <p:nvSpPr>
          <p:cNvPr id="31" name="矩形 30"/>
          <p:cNvSpPr/>
          <p:nvPr/>
        </p:nvSpPr>
        <p:spPr>
          <a:xfrm>
            <a:off x="9350332" y="2419595"/>
            <a:ext cx="17235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输入你的</a:t>
            </a:r>
            <a:r>
              <a:rPr lang="zh-CN" altLang="en-US" sz="2000" dirty="0" smtClean="0">
                <a:solidFill>
                  <a:srgbClr val="FF0000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内容</a:t>
            </a:r>
            <a:endParaRPr lang="en-US" altLang="zh-CN" sz="2000" dirty="0" smtClean="0">
              <a:solidFill>
                <a:srgbClr val="FF0000"/>
              </a:solidFill>
              <a:latin typeface="迷你简丫丫" panose="02010604000101010101" pitchFamily="2" charset="-122"/>
              <a:ea typeface="迷你简丫丫" panose="02010604000101010101" pitchFamily="2" charset="-122"/>
            </a:endParaRPr>
          </a:p>
          <a:p>
            <a:r>
              <a:rPr lang="zh-CN" altLang="en-US" sz="2000" dirty="0" smtClean="0">
                <a:solidFill>
                  <a:srgbClr val="FF0000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输入</a:t>
            </a:r>
            <a:r>
              <a:rPr lang="zh-CN" altLang="en-US" sz="2000" dirty="0">
                <a:solidFill>
                  <a:srgbClr val="FF0000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你的</a:t>
            </a:r>
            <a:r>
              <a:rPr lang="zh-CN" altLang="en-US" sz="2000" dirty="0" smtClean="0">
                <a:solidFill>
                  <a:srgbClr val="FF0000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内容</a:t>
            </a:r>
            <a:endParaRPr lang="zh-CN" altLang="en-US" sz="2000" dirty="0">
              <a:solidFill>
                <a:srgbClr val="FF0000"/>
              </a:solidFill>
              <a:latin typeface="迷你简丫丫" panose="02010604000101010101" pitchFamily="2" charset="-122"/>
              <a:ea typeface="迷你简丫丫" panose="02010604000101010101" pitchFamily="2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8334057" y="1404810"/>
            <a:ext cx="1016275" cy="1718134"/>
            <a:chOff x="5587861" y="23361"/>
            <a:chExt cx="1016275" cy="1718134"/>
          </a:xfrm>
        </p:grpSpPr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7861" y="23361"/>
              <a:ext cx="1016275" cy="1342014"/>
            </a:xfrm>
            <a:prstGeom prst="rect">
              <a:avLst/>
            </a:prstGeom>
          </p:spPr>
        </p:pic>
        <p:sp>
          <p:nvSpPr>
            <p:cNvPr id="34" name="矩形 33"/>
            <p:cNvSpPr/>
            <p:nvPr/>
          </p:nvSpPr>
          <p:spPr>
            <a:xfrm>
              <a:off x="5784152" y="1156720"/>
              <a:ext cx="59503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dirty="0" smtClean="0">
                  <a:solidFill>
                    <a:srgbClr val="FF0000"/>
                  </a:solidFill>
                  <a:latin typeface="迷你简丫丫" panose="02010604000101010101" pitchFamily="2" charset="-122"/>
                  <a:ea typeface="迷你简丫丫" panose="02010604000101010101" pitchFamily="2" charset="-122"/>
                </a:rPr>
                <a:t>02</a:t>
              </a:r>
              <a:endParaRPr lang="zh-CN" altLang="en-US" sz="3200" dirty="0">
                <a:solidFill>
                  <a:srgbClr val="FF0000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5398325" y="3361306"/>
            <a:ext cx="17235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rgbClr val="3D8339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输入你的</a:t>
            </a:r>
            <a:r>
              <a:rPr lang="zh-CN" altLang="en-US" sz="2000" dirty="0" smtClean="0">
                <a:solidFill>
                  <a:srgbClr val="3D8339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内容</a:t>
            </a:r>
            <a:endParaRPr lang="en-US" altLang="zh-CN" sz="2000" dirty="0" smtClean="0">
              <a:solidFill>
                <a:srgbClr val="3D8339"/>
              </a:solidFill>
              <a:latin typeface="迷你简丫丫" panose="02010604000101010101" pitchFamily="2" charset="-122"/>
              <a:ea typeface="迷你简丫丫" panose="02010604000101010101" pitchFamily="2" charset="-122"/>
            </a:endParaRPr>
          </a:p>
          <a:p>
            <a:r>
              <a:rPr lang="zh-CN" altLang="en-US" sz="2000" dirty="0" smtClean="0">
                <a:solidFill>
                  <a:srgbClr val="3D8339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输入</a:t>
            </a:r>
            <a:r>
              <a:rPr lang="zh-CN" altLang="en-US" sz="2000" dirty="0">
                <a:solidFill>
                  <a:srgbClr val="3D8339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你的</a:t>
            </a:r>
            <a:r>
              <a:rPr lang="zh-CN" altLang="en-US" sz="2000" dirty="0" smtClean="0">
                <a:solidFill>
                  <a:srgbClr val="3D8339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内容</a:t>
            </a:r>
            <a:endParaRPr lang="zh-CN" altLang="en-US" sz="2000" dirty="0">
              <a:solidFill>
                <a:srgbClr val="3D8339"/>
              </a:solidFill>
              <a:latin typeface="迷你简丫丫" panose="02010604000101010101" pitchFamily="2" charset="-122"/>
              <a:ea typeface="迷你简丫丫" panose="02010604000101010101" pitchFamily="2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4382050" y="2346521"/>
            <a:ext cx="1016275" cy="1718134"/>
            <a:chOff x="5587861" y="23361"/>
            <a:chExt cx="1016275" cy="1718134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7861" y="23361"/>
              <a:ext cx="1016275" cy="1342014"/>
            </a:xfrm>
            <a:prstGeom prst="rect">
              <a:avLst/>
            </a:prstGeom>
          </p:spPr>
        </p:pic>
        <p:sp>
          <p:nvSpPr>
            <p:cNvPr id="38" name="矩形 37"/>
            <p:cNvSpPr/>
            <p:nvPr/>
          </p:nvSpPr>
          <p:spPr>
            <a:xfrm>
              <a:off x="5784152" y="1156720"/>
              <a:ext cx="59503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dirty="0" smtClean="0">
                  <a:solidFill>
                    <a:srgbClr val="3D8339"/>
                  </a:solidFill>
                  <a:latin typeface="迷你简丫丫" panose="02010604000101010101" pitchFamily="2" charset="-122"/>
                  <a:ea typeface="迷你简丫丫" panose="02010604000101010101" pitchFamily="2" charset="-122"/>
                </a:rPr>
                <a:t>03</a:t>
              </a:r>
              <a:endParaRPr lang="zh-CN" altLang="en-US" sz="3200" dirty="0">
                <a:solidFill>
                  <a:srgbClr val="3D8339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endParaRPr>
            </a:p>
          </p:txBody>
        </p:sp>
      </p:grpSp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38" t="13820" r="48495" b="13532"/>
          <a:stretch/>
        </p:blipFill>
        <p:spPr>
          <a:xfrm rot="206960">
            <a:off x="4057063" y="3671965"/>
            <a:ext cx="1596572" cy="1930400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20" t="13820" r="65265" b="13532"/>
          <a:stretch/>
        </p:blipFill>
        <p:spPr>
          <a:xfrm rot="206960">
            <a:off x="913770" y="3841929"/>
            <a:ext cx="1986240" cy="193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9736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airplan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6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6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3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2" presetClass="entr" presetSubtype="2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2" dur="1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2" presetClass="entr" presetSubtype="2" fill="hold" grpId="0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1" dur="1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8" fill="hold" nodeType="withEffect">
                                  <p:stCondLst>
                                    <p:cond delay="77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nodeType="withEffect">
                                  <p:stCondLst>
                                    <p:cond delay="9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22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16" grpId="0"/>
      <p:bldP spid="31" grpId="0"/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文本框 55"/>
          <p:cNvSpPr txBox="1"/>
          <p:nvPr/>
        </p:nvSpPr>
        <p:spPr>
          <a:xfrm>
            <a:off x="9738708" y="-1250496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grpSp>
        <p:nvGrpSpPr>
          <p:cNvPr id="12" name="组合 11"/>
          <p:cNvGrpSpPr/>
          <p:nvPr/>
        </p:nvGrpSpPr>
        <p:grpSpPr>
          <a:xfrm>
            <a:off x="1000724" y="574402"/>
            <a:ext cx="3057247" cy="1634401"/>
            <a:chOff x="1000724" y="302100"/>
            <a:chExt cx="3057247" cy="1634401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1211" y="302100"/>
              <a:ext cx="1016275" cy="1342014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1000724" y="1351726"/>
              <a:ext cx="305724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 smtClean="0">
                  <a:solidFill>
                    <a:srgbClr val="0070C0"/>
                  </a:solidFill>
                  <a:latin typeface="迷你简丫丫" panose="02010604000101010101" pitchFamily="2" charset="-122"/>
                  <a:ea typeface="迷你简丫丫" panose="02010604000101010101" pitchFamily="2" charset="-122"/>
                </a:rPr>
                <a:t>本学期课程简介</a:t>
              </a:r>
              <a:endParaRPr lang="zh-CN" altLang="en-US" sz="3200" dirty="0">
                <a:solidFill>
                  <a:srgbClr val="0070C0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5806817" y="1046221"/>
            <a:ext cx="17235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rgbClr val="DB0411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输入你的</a:t>
            </a:r>
            <a:r>
              <a:rPr lang="zh-CN" altLang="en-US" sz="2000" dirty="0" smtClean="0">
                <a:solidFill>
                  <a:srgbClr val="DB0411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内容</a:t>
            </a:r>
            <a:endParaRPr lang="en-US" altLang="zh-CN" sz="2000" dirty="0" smtClean="0">
              <a:solidFill>
                <a:srgbClr val="DB0411"/>
              </a:solidFill>
              <a:latin typeface="迷你简丫丫" panose="02010604000101010101" pitchFamily="2" charset="-122"/>
              <a:ea typeface="迷你简丫丫" panose="02010604000101010101" pitchFamily="2" charset="-122"/>
            </a:endParaRPr>
          </a:p>
          <a:p>
            <a:r>
              <a:rPr lang="zh-CN" altLang="en-US" sz="2000" dirty="0" smtClean="0">
                <a:solidFill>
                  <a:srgbClr val="DB0411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输入</a:t>
            </a:r>
            <a:r>
              <a:rPr lang="zh-CN" altLang="en-US" sz="2000" dirty="0">
                <a:solidFill>
                  <a:srgbClr val="DB0411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你的</a:t>
            </a:r>
            <a:r>
              <a:rPr lang="zh-CN" altLang="en-US" sz="2000" dirty="0" smtClean="0">
                <a:solidFill>
                  <a:srgbClr val="DB0411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内容</a:t>
            </a:r>
            <a:endParaRPr lang="zh-CN" altLang="en-US" sz="2000" dirty="0">
              <a:solidFill>
                <a:srgbClr val="DB0411"/>
              </a:solidFill>
              <a:latin typeface="迷你简丫丫" panose="02010604000101010101" pitchFamily="2" charset="-122"/>
              <a:ea typeface="迷你简丫丫" panose="02010604000101010101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947150" y="1104227"/>
            <a:ext cx="635800" cy="481846"/>
            <a:chOff x="6233225" y="1518238"/>
            <a:chExt cx="635800" cy="481846"/>
          </a:xfrm>
        </p:grpSpPr>
        <p:sp>
          <p:nvSpPr>
            <p:cNvPr id="10" name="椭圆形标注 9"/>
            <p:cNvSpPr/>
            <p:nvPr/>
          </p:nvSpPr>
          <p:spPr>
            <a:xfrm>
              <a:off x="6233225" y="1574098"/>
              <a:ext cx="635800" cy="425986"/>
            </a:xfrm>
            <a:prstGeom prst="wedgeEllipseCallout">
              <a:avLst/>
            </a:prstGeom>
            <a:solidFill>
              <a:srgbClr val="DB04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6311399" y="1518238"/>
              <a:ext cx="4924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/>
                  </a:solidFill>
                  <a:latin typeface="迷你简丫丫" panose="02010604000101010101" pitchFamily="2" charset="-122"/>
                  <a:ea typeface="迷你简丫丫" panose="02010604000101010101" pitchFamily="2" charset="-122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>
            <a:off x="9415178" y="1776467"/>
            <a:ext cx="17235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rgbClr val="3D8339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输入你的</a:t>
            </a:r>
            <a:r>
              <a:rPr lang="zh-CN" altLang="en-US" sz="2000" dirty="0" smtClean="0">
                <a:solidFill>
                  <a:srgbClr val="3D8339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内容</a:t>
            </a:r>
            <a:endParaRPr lang="en-US" altLang="zh-CN" sz="2000" dirty="0" smtClean="0">
              <a:solidFill>
                <a:srgbClr val="3D8339"/>
              </a:solidFill>
              <a:latin typeface="迷你简丫丫" panose="02010604000101010101" pitchFamily="2" charset="-122"/>
              <a:ea typeface="迷你简丫丫" panose="02010604000101010101" pitchFamily="2" charset="-122"/>
            </a:endParaRPr>
          </a:p>
          <a:p>
            <a:r>
              <a:rPr lang="zh-CN" altLang="en-US" sz="2000" dirty="0" smtClean="0">
                <a:solidFill>
                  <a:srgbClr val="3D8339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输入</a:t>
            </a:r>
            <a:r>
              <a:rPr lang="zh-CN" altLang="en-US" sz="2000" dirty="0">
                <a:solidFill>
                  <a:srgbClr val="3D8339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你的</a:t>
            </a:r>
            <a:r>
              <a:rPr lang="zh-CN" altLang="en-US" sz="2000" dirty="0" smtClean="0">
                <a:solidFill>
                  <a:srgbClr val="3D8339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内容</a:t>
            </a:r>
            <a:endParaRPr lang="zh-CN" altLang="en-US" sz="2000" dirty="0">
              <a:solidFill>
                <a:srgbClr val="3D8339"/>
              </a:solidFill>
              <a:latin typeface="迷你简丫丫" panose="02010604000101010101" pitchFamily="2" charset="-122"/>
              <a:ea typeface="迷你简丫丫" panose="02010604000101010101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8555511" y="1834473"/>
            <a:ext cx="635800" cy="481846"/>
            <a:chOff x="6233225" y="2375145"/>
            <a:chExt cx="635800" cy="481846"/>
          </a:xfrm>
        </p:grpSpPr>
        <p:sp>
          <p:nvSpPr>
            <p:cNvPr id="29" name="椭圆形标注 28"/>
            <p:cNvSpPr/>
            <p:nvPr/>
          </p:nvSpPr>
          <p:spPr>
            <a:xfrm>
              <a:off x="6233225" y="2431005"/>
              <a:ext cx="635800" cy="425986"/>
            </a:xfrm>
            <a:prstGeom prst="wedgeEllipseCallout">
              <a:avLst/>
            </a:prstGeom>
            <a:solidFill>
              <a:srgbClr val="3D83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6311399" y="2375145"/>
              <a:ext cx="4924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/>
                  </a:solidFill>
                  <a:latin typeface="迷你简丫丫" panose="02010604000101010101" pitchFamily="2" charset="-122"/>
                  <a:ea typeface="迷你简丫丫" panose="02010604000101010101" pitchFamily="2" charset="-122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7293427" y="2705849"/>
            <a:ext cx="17235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rgbClr val="5B9BD5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输入你的</a:t>
            </a:r>
            <a:r>
              <a:rPr lang="zh-CN" altLang="en-US" sz="2000" dirty="0" smtClean="0">
                <a:solidFill>
                  <a:srgbClr val="5B9BD5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内容</a:t>
            </a:r>
            <a:endParaRPr lang="en-US" altLang="zh-CN" sz="2000" dirty="0" smtClean="0">
              <a:solidFill>
                <a:srgbClr val="5B9BD5"/>
              </a:solidFill>
              <a:latin typeface="迷你简丫丫" panose="02010604000101010101" pitchFamily="2" charset="-122"/>
              <a:ea typeface="迷你简丫丫" panose="02010604000101010101" pitchFamily="2" charset="-122"/>
            </a:endParaRPr>
          </a:p>
          <a:p>
            <a:r>
              <a:rPr lang="zh-CN" altLang="en-US" sz="2000" dirty="0" smtClean="0">
                <a:solidFill>
                  <a:srgbClr val="5B9BD5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输入</a:t>
            </a:r>
            <a:r>
              <a:rPr lang="zh-CN" altLang="en-US" sz="2000" dirty="0">
                <a:solidFill>
                  <a:srgbClr val="5B9BD5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你的</a:t>
            </a:r>
            <a:r>
              <a:rPr lang="zh-CN" altLang="en-US" sz="2000" dirty="0" smtClean="0">
                <a:solidFill>
                  <a:srgbClr val="5B9BD5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内容</a:t>
            </a:r>
            <a:endParaRPr lang="zh-CN" altLang="en-US" sz="2000" dirty="0">
              <a:solidFill>
                <a:srgbClr val="5B9BD5"/>
              </a:solidFill>
              <a:latin typeface="迷你简丫丫" panose="02010604000101010101" pitchFamily="2" charset="-122"/>
              <a:ea typeface="迷你简丫丫" panose="02010604000101010101" pitchFamily="2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6433760" y="2763855"/>
            <a:ext cx="635800" cy="481846"/>
            <a:chOff x="6233225" y="3296761"/>
            <a:chExt cx="635800" cy="481846"/>
          </a:xfrm>
        </p:grpSpPr>
        <p:sp>
          <p:nvSpPr>
            <p:cNvPr id="32" name="椭圆形标注 31"/>
            <p:cNvSpPr/>
            <p:nvPr/>
          </p:nvSpPr>
          <p:spPr>
            <a:xfrm>
              <a:off x="6233225" y="3352621"/>
              <a:ext cx="635800" cy="425986"/>
            </a:xfrm>
            <a:prstGeom prst="wedgeEllipseCallout">
              <a:avLst/>
            </a:prstGeom>
            <a:solidFill>
              <a:srgbClr val="5B9B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6311399" y="3296761"/>
              <a:ext cx="4924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/>
                  </a:solidFill>
                  <a:latin typeface="迷你简丫丫" panose="02010604000101010101" pitchFamily="2" charset="-122"/>
                  <a:ea typeface="迷你简丫丫" panose="02010604000101010101" pitchFamily="2" charset="-122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3" y="3401268"/>
            <a:ext cx="12156468" cy="3583626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449035"/>
            <a:ext cx="12192000" cy="3553895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69" y="2480942"/>
            <a:ext cx="1414100" cy="1798734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2985" y="3933370"/>
            <a:ext cx="2705983" cy="3069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2387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Click="0" advTm="0">
        <p15:prstTrans prst="origami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6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2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25" grpId="0"/>
      <p:bldP spid="28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52383"/>
            <a:ext cx="12192000" cy="3553895"/>
          </a:xfrm>
          <a:prstGeom prst="rect">
            <a:avLst/>
          </a:prstGeom>
        </p:spPr>
      </p:pic>
      <p:sp>
        <p:nvSpPr>
          <p:cNvPr id="56" name="文本框 55"/>
          <p:cNvSpPr txBox="1"/>
          <p:nvPr/>
        </p:nvSpPr>
        <p:spPr>
          <a:xfrm>
            <a:off x="9738708" y="-1250496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78385" cy="4545198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1737352" y="2089199"/>
            <a:ext cx="2646878" cy="1634401"/>
            <a:chOff x="8921924" y="359074"/>
            <a:chExt cx="2646878" cy="1634401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42411" y="359074"/>
              <a:ext cx="1016275" cy="1342014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8921924" y="1408700"/>
              <a:ext cx="264687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 smtClean="0">
                  <a:solidFill>
                    <a:srgbClr val="0070C0"/>
                  </a:solidFill>
                  <a:latin typeface="迷你简丫丫" panose="02010604000101010101" pitchFamily="2" charset="-122"/>
                  <a:ea typeface="迷你简丫丫" panose="02010604000101010101" pitchFamily="2" charset="-122"/>
                </a:rPr>
                <a:t>学园教学案例</a:t>
              </a:r>
              <a:endParaRPr lang="zh-CN" altLang="en-US" sz="3200" dirty="0">
                <a:solidFill>
                  <a:srgbClr val="0070C0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86865">
            <a:off x="8273349" y="3984461"/>
            <a:ext cx="3295529" cy="22162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07825" y="1047212"/>
            <a:ext cx="3813288" cy="23297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36825" y="4123496"/>
            <a:ext cx="2692101" cy="19742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6555" y="585455"/>
            <a:ext cx="3826746" cy="353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2369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prestig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5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5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5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8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文本框 55"/>
          <p:cNvSpPr txBox="1"/>
          <p:nvPr/>
        </p:nvSpPr>
        <p:spPr>
          <a:xfrm>
            <a:off x="9738708" y="-1250496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52246"/>
            <a:ext cx="12192000" cy="35538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78385" cy="4545198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1529967" y="2111057"/>
            <a:ext cx="2646878" cy="1634401"/>
            <a:chOff x="8921924" y="359074"/>
            <a:chExt cx="2646878" cy="1634401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42411" y="359074"/>
              <a:ext cx="1016275" cy="1342014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8921924" y="1408700"/>
              <a:ext cx="264687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 smtClean="0">
                  <a:solidFill>
                    <a:srgbClr val="0070C0"/>
                  </a:solidFill>
                  <a:latin typeface="迷你简丫丫" panose="02010604000101010101" pitchFamily="2" charset="-122"/>
                  <a:ea typeface="迷你简丫丫" panose="02010604000101010101" pitchFamily="2" charset="-122"/>
                </a:rPr>
                <a:t>学园教学案例</a:t>
              </a:r>
              <a:endParaRPr lang="zh-CN" altLang="en-US" sz="3200" dirty="0">
                <a:solidFill>
                  <a:srgbClr val="0070C0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endParaRPr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3851" y="887965"/>
            <a:ext cx="3505697" cy="23345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98511" y="2477327"/>
            <a:ext cx="3111424" cy="29615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80248" y="2852838"/>
            <a:ext cx="3200479" cy="23987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1442" y="4775933"/>
            <a:ext cx="2758420" cy="19867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0849968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prestig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5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10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0871" y="1044208"/>
            <a:ext cx="11930666" cy="5577008"/>
          </a:xfrm>
          <a:prstGeom prst="rect">
            <a:avLst/>
          </a:prstGeom>
        </p:spPr>
      </p:pic>
      <p:sp>
        <p:nvSpPr>
          <p:cNvPr id="56" name="文本框 55"/>
          <p:cNvSpPr txBox="1"/>
          <p:nvPr/>
        </p:nvSpPr>
        <p:spPr>
          <a:xfrm>
            <a:off x="9738708" y="-1250496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50535"/>
            <a:ext cx="12192000" cy="275536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521" y="545637"/>
            <a:ext cx="2405948" cy="217865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68" y="3141891"/>
            <a:ext cx="3031148" cy="370869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6431" y="269373"/>
            <a:ext cx="3175106" cy="293556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6440" y="1769605"/>
            <a:ext cx="2914205" cy="2796289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59" y="-50515"/>
            <a:ext cx="1728220" cy="1975108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8441" y="3929277"/>
            <a:ext cx="1049277" cy="65514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1" y="2261506"/>
            <a:ext cx="1767844" cy="1057658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4827939" y="2114443"/>
            <a:ext cx="1177994" cy="1168602"/>
            <a:chOff x="5039536" y="851268"/>
            <a:chExt cx="2234573" cy="2216757"/>
          </a:xfrm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矩形 2"/>
            <p:cNvSpPr/>
            <p:nvPr/>
          </p:nvSpPr>
          <p:spPr>
            <a:xfrm>
              <a:off x="5039536" y="995795"/>
              <a:ext cx="2234573" cy="2072230"/>
            </a:xfrm>
            <a:custGeom>
              <a:avLst/>
              <a:gdLst>
                <a:gd name="connsiteX0" fmla="*/ 0 w 1939509"/>
                <a:gd name="connsiteY0" fmla="*/ 0 h 2198939"/>
                <a:gd name="connsiteX1" fmla="*/ 1939509 w 1939509"/>
                <a:gd name="connsiteY1" fmla="*/ 0 h 2198939"/>
                <a:gd name="connsiteX2" fmla="*/ 1939509 w 1939509"/>
                <a:gd name="connsiteY2" fmla="*/ 2198939 h 2198939"/>
                <a:gd name="connsiteX3" fmla="*/ 0 w 1939509"/>
                <a:gd name="connsiteY3" fmla="*/ 2198939 h 2198939"/>
                <a:gd name="connsiteX4" fmla="*/ 0 w 1939509"/>
                <a:gd name="connsiteY4" fmla="*/ 0 h 2198939"/>
                <a:gd name="connsiteX0" fmla="*/ 0 w 2028409"/>
                <a:gd name="connsiteY0" fmla="*/ 266700 h 2465639"/>
                <a:gd name="connsiteX1" fmla="*/ 2028409 w 2028409"/>
                <a:gd name="connsiteY1" fmla="*/ 0 h 2465639"/>
                <a:gd name="connsiteX2" fmla="*/ 1939509 w 2028409"/>
                <a:gd name="connsiteY2" fmla="*/ 2465639 h 2465639"/>
                <a:gd name="connsiteX3" fmla="*/ 0 w 2028409"/>
                <a:gd name="connsiteY3" fmla="*/ 2465639 h 2465639"/>
                <a:gd name="connsiteX4" fmla="*/ 0 w 2028409"/>
                <a:gd name="connsiteY4" fmla="*/ 266700 h 2465639"/>
                <a:gd name="connsiteX0" fmla="*/ 0 w 2028409"/>
                <a:gd name="connsiteY0" fmla="*/ 266700 h 2465639"/>
                <a:gd name="connsiteX1" fmla="*/ 2028409 w 2028409"/>
                <a:gd name="connsiteY1" fmla="*/ 0 h 2465639"/>
                <a:gd name="connsiteX2" fmla="*/ 1939509 w 2028409"/>
                <a:gd name="connsiteY2" fmla="*/ 2465639 h 2465639"/>
                <a:gd name="connsiteX3" fmla="*/ 139700 w 2028409"/>
                <a:gd name="connsiteY3" fmla="*/ 2110039 h 2465639"/>
                <a:gd name="connsiteX4" fmla="*/ 0 w 2028409"/>
                <a:gd name="connsiteY4" fmla="*/ 266700 h 2465639"/>
                <a:gd name="connsiteX0" fmla="*/ 0 w 2084242"/>
                <a:gd name="connsiteY0" fmla="*/ 168992 h 2465639"/>
                <a:gd name="connsiteX1" fmla="*/ 2084242 w 2084242"/>
                <a:gd name="connsiteY1" fmla="*/ 0 h 2465639"/>
                <a:gd name="connsiteX2" fmla="*/ 1995342 w 2084242"/>
                <a:gd name="connsiteY2" fmla="*/ 2465639 h 2465639"/>
                <a:gd name="connsiteX3" fmla="*/ 195533 w 2084242"/>
                <a:gd name="connsiteY3" fmla="*/ 2110039 h 2465639"/>
                <a:gd name="connsiteX4" fmla="*/ 0 w 2084242"/>
                <a:gd name="connsiteY4" fmla="*/ 168992 h 2465639"/>
                <a:gd name="connsiteX0" fmla="*/ 0 w 2455965"/>
                <a:gd name="connsiteY0" fmla="*/ 168992 h 2110039"/>
                <a:gd name="connsiteX1" fmla="*/ 2084242 w 2455965"/>
                <a:gd name="connsiteY1" fmla="*/ 0 h 2110039"/>
                <a:gd name="connsiteX2" fmla="*/ 2455965 w 2455965"/>
                <a:gd name="connsiteY2" fmla="*/ 2060849 h 2110039"/>
                <a:gd name="connsiteX3" fmla="*/ 195533 w 2455965"/>
                <a:gd name="connsiteY3" fmla="*/ 2110039 h 2110039"/>
                <a:gd name="connsiteX4" fmla="*/ 0 w 2455965"/>
                <a:gd name="connsiteY4" fmla="*/ 168992 h 2110039"/>
                <a:gd name="connsiteX0" fmla="*/ 0 w 2455965"/>
                <a:gd name="connsiteY0" fmla="*/ 168992 h 2277538"/>
                <a:gd name="connsiteX1" fmla="*/ 2084242 w 2455965"/>
                <a:gd name="connsiteY1" fmla="*/ 0 h 2277538"/>
                <a:gd name="connsiteX2" fmla="*/ 2455965 w 2455965"/>
                <a:gd name="connsiteY2" fmla="*/ 2060849 h 2277538"/>
                <a:gd name="connsiteX3" fmla="*/ 181575 w 2455965"/>
                <a:gd name="connsiteY3" fmla="*/ 2277538 h 2277538"/>
                <a:gd name="connsiteX4" fmla="*/ 0 w 2455965"/>
                <a:gd name="connsiteY4" fmla="*/ 168992 h 2277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55965" h="2277538">
                  <a:moveTo>
                    <a:pt x="0" y="168992"/>
                  </a:moveTo>
                  <a:lnTo>
                    <a:pt x="2084242" y="0"/>
                  </a:lnTo>
                  <a:lnTo>
                    <a:pt x="2455965" y="2060849"/>
                  </a:lnTo>
                  <a:lnTo>
                    <a:pt x="181575" y="2277538"/>
                  </a:lnTo>
                  <a:lnTo>
                    <a:pt x="0" y="168992"/>
                  </a:lnTo>
                  <a:close/>
                </a:path>
              </a:pathLst>
            </a:custGeom>
            <a:solidFill>
              <a:srgbClr val="01A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1" name="Text Box 6"/>
            <p:cNvSpPr txBox="1">
              <a:spLocks noChangeArrowheads="1"/>
            </p:cNvSpPr>
            <p:nvPr/>
          </p:nvSpPr>
          <p:spPr bwMode="auto">
            <a:xfrm>
              <a:off x="5215351" y="851268"/>
              <a:ext cx="1989825" cy="2101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zh-CN" altLang="en-US" sz="6600" b="1" dirty="0" smtClean="0">
                  <a:solidFill>
                    <a:schemeClr val="bg1"/>
                  </a:solidFill>
                  <a:latin typeface="苏新诗卵石体" panose="02010609000101010101" pitchFamily="49" charset="-122"/>
                  <a:ea typeface="苏新诗卵石体" panose="02010609000101010101" pitchFamily="49" charset="-122"/>
                  <a:cs typeface="经典趣体简" panose="02010609000101010101" pitchFamily="49" charset="-122"/>
                </a:rPr>
                <a:t>谢</a:t>
              </a:r>
              <a:endParaRPr lang="zh-CN" altLang="en-US" sz="6600" b="1" dirty="0">
                <a:solidFill>
                  <a:schemeClr val="bg1"/>
                </a:solidFill>
                <a:latin typeface="苏新诗卵石体" panose="02010609000101010101" pitchFamily="49" charset="-122"/>
                <a:ea typeface="苏新诗卵石体" panose="02010609000101010101" pitchFamily="49" charset="-122"/>
                <a:cs typeface="经典趣体简" panose="02010609000101010101" pitchFamily="49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 rot="282377">
            <a:off x="7247537" y="2655549"/>
            <a:ext cx="1045801" cy="1089410"/>
            <a:chOff x="6989905" y="1177380"/>
            <a:chExt cx="2208342" cy="2300425"/>
          </a:xfrm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5" name="矩形 2"/>
            <p:cNvSpPr/>
            <p:nvPr/>
          </p:nvSpPr>
          <p:spPr>
            <a:xfrm>
              <a:off x="6989905" y="1305333"/>
              <a:ext cx="1970638" cy="2172472"/>
            </a:xfrm>
            <a:custGeom>
              <a:avLst/>
              <a:gdLst>
                <a:gd name="connsiteX0" fmla="*/ 0 w 1939509"/>
                <a:gd name="connsiteY0" fmla="*/ 0 h 2198939"/>
                <a:gd name="connsiteX1" fmla="*/ 1939509 w 1939509"/>
                <a:gd name="connsiteY1" fmla="*/ 0 h 2198939"/>
                <a:gd name="connsiteX2" fmla="*/ 1939509 w 1939509"/>
                <a:gd name="connsiteY2" fmla="*/ 2198939 h 2198939"/>
                <a:gd name="connsiteX3" fmla="*/ 0 w 1939509"/>
                <a:gd name="connsiteY3" fmla="*/ 2198939 h 2198939"/>
                <a:gd name="connsiteX4" fmla="*/ 0 w 1939509"/>
                <a:gd name="connsiteY4" fmla="*/ 0 h 2198939"/>
                <a:gd name="connsiteX0" fmla="*/ 0 w 2028409"/>
                <a:gd name="connsiteY0" fmla="*/ 266700 h 2465639"/>
                <a:gd name="connsiteX1" fmla="*/ 2028409 w 2028409"/>
                <a:gd name="connsiteY1" fmla="*/ 0 h 2465639"/>
                <a:gd name="connsiteX2" fmla="*/ 1939509 w 2028409"/>
                <a:gd name="connsiteY2" fmla="*/ 2465639 h 2465639"/>
                <a:gd name="connsiteX3" fmla="*/ 0 w 2028409"/>
                <a:gd name="connsiteY3" fmla="*/ 2465639 h 2465639"/>
                <a:gd name="connsiteX4" fmla="*/ 0 w 2028409"/>
                <a:gd name="connsiteY4" fmla="*/ 266700 h 2465639"/>
                <a:gd name="connsiteX0" fmla="*/ 0 w 2028409"/>
                <a:gd name="connsiteY0" fmla="*/ 266700 h 2465639"/>
                <a:gd name="connsiteX1" fmla="*/ 2028409 w 2028409"/>
                <a:gd name="connsiteY1" fmla="*/ 0 h 2465639"/>
                <a:gd name="connsiteX2" fmla="*/ 1939509 w 2028409"/>
                <a:gd name="connsiteY2" fmla="*/ 2465639 h 2465639"/>
                <a:gd name="connsiteX3" fmla="*/ 139700 w 2028409"/>
                <a:gd name="connsiteY3" fmla="*/ 2110039 h 2465639"/>
                <a:gd name="connsiteX4" fmla="*/ 0 w 2028409"/>
                <a:gd name="connsiteY4" fmla="*/ 266700 h 2465639"/>
                <a:gd name="connsiteX0" fmla="*/ 0 w 2134925"/>
                <a:gd name="connsiteY0" fmla="*/ 266700 h 2158557"/>
                <a:gd name="connsiteX1" fmla="*/ 2028409 w 2134925"/>
                <a:gd name="connsiteY1" fmla="*/ 0 h 2158557"/>
                <a:gd name="connsiteX2" fmla="*/ 2134925 w 2134925"/>
                <a:gd name="connsiteY2" fmla="*/ 2158557 h 2158557"/>
                <a:gd name="connsiteX3" fmla="*/ 139700 w 2134925"/>
                <a:gd name="connsiteY3" fmla="*/ 2110039 h 2158557"/>
                <a:gd name="connsiteX4" fmla="*/ 0 w 2134925"/>
                <a:gd name="connsiteY4" fmla="*/ 266700 h 2158557"/>
                <a:gd name="connsiteX0" fmla="*/ 0 w 2209867"/>
                <a:gd name="connsiteY0" fmla="*/ 1 h 1891858"/>
                <a:gd name="connsiteX1" fmla="*/ 2209867 w 2209867"/>
                <a:gd name="connsiteY1" fmla="*/ 54341 h 1891858"/>
                <a:gd name="connsiteX2" fmla="*/ 2134925 w 2209867"/>
                <a:gd name="connsiteY2" fmla="*/ 1891858 h 1891858"/>
                <a:gd name="connsiteX3" fmla="*/ 139700 w 2209867"/>
                <a:gd name="connsiteY3" fmla="*/ 1843340 h 1891858"/>
                <a:gd name="connsiteX4" fmla="*/ 0 w 2209867"/>
                <a:gd name="connsiteY4" fmla="*/ 1 h 1891858"/>
                <a:gd name="connsiteX0" fmla="*/ 0 w 2195909"/>
                <a:gd name="connsiteY0" fmla="*/ 0 h 2101231"/>
                <a:gd name="connsiteX1" fmla="*/ 2195909 w 2195909"/>
                <a:gd name="connsiteY1" fmla="*/ 263714 h 2101231"/>
                <a:gd name="connsiteX2" fmla="*/ 2120967 w 2195909"/>
                <a:gd name="connsiteY2" fmla="*/ 2101231 h 2101231"/>
                <a:gd name="connsiteX3" fmla="*/ 125742 w 2195909"/>
                <a:gd name="connsiteY3" fmla="*/ 2052713 h 2101231"/>
                <a:gd name="connsiteX4" fmla="*/ 0 w 2195909"/>
                <a:gd name="connsiteY4" fmla="*/ 0 h 2101231"/>
                <a:gd name="connsiteX0" fmla="*/ 0 w 2209867"/>
                <a:gd name="connsiteY0" fmla="*/ 0 h 2101231"/>
                <a:gd name="connsiteX1" fmla="*/ 2209867 w 2209867"/>
                <a:gd name="connsiteY1" fmla="*/ 26424 h 2101231"/>
                <a:gd name="connsiteX2" fmla="*/ 2120967 w 2209867"/>
                <a:gd name="connsiteY2" fmla="*/ 2101231 h 2101231"/>
                <a:gd name="connsiteX3" fmla="*/ 125742 w 2209867"/>
                <a:gd name="connsiteY3" fmla="*/ 2052713 h 2101231"/>
                <a:gd name="connsiteX4" fmla="*/ 0 w 2209867"/>
                <a:gd name="connsiteY4" fmla="*/ 0 h 2101231"/>
                <a:gd name="connsiteX0" fmla="*/ 41757 w 2084125"/>
                <a:gd name="connsiteY0" fmla="*/ 0 h 2184981"/>
                <a:gd name="connsiteX1" fmla="*/ 2084125 w 2084125"/>
                <a:gd name="connsiteY1" fmla="*/ 110174 h 2184981"/>
                <a:gd name="connsiteX2" fmla="*/ 1995225 w 2084125"/>
                <a:gd name="connsiteY2" fmla="*/ 2184981 h 2184981"/>
                <a:gd name="connsiteX3" fmla="*/ 0 w 2084125"/>
                <a:gd name="connsiteY3" fmla="*/ 2136463 h 2184981"/>
                <a:gd name="connsiteX4" fmla="*/ 41757 w 2084125"/>
                <a:gd name="connsiteY4" fmla="*/ 0 h 2184981"/>
                <a:gd name="connsiteX0" fmla="*/ 139465 w 2181833"/>
                <a:gd name="connsiteY0" fmla="*/ 0 h 2184981"/>
                <a:gd name="connsiteX1" fmla="*/ 2181833 w 2181833"/>
                <a:gd name="connsiteY1" fmla="*/ 110174 h 2184981"/>
                <a:gd name="connsiteX2" fmla="*/ 2092933 w 2181833"/>
                <a:gd name="connsiteY2" fmla="*/ 2184981 h 2184981"/>
                <a:gd name="connsiteX3" fmla="*/ 0 w 2181833"/>
                <a:gd name="connsiteY3" fmla="*/ 2164380 h 2184981"/>
                <a:gd name="connsiteX4" fmla="*/ 139465 w 2181833"/>
                <a:gd name="connsiteY4" fmla="*/ 0 h 2184981"/>
                <a:gd name="connsiteX0" fmla="*/ 123512 w 2165880"/>
                <a:gd name="connsiteY0" fmla="*/ 0 h 2387712"/>
                <a:gd name="connsiteX1" fmla="*/ 2165880 w 2165880"/>
                <a:gd name="connsiteY1" fmla="*/ 110174 h 2387712"/>
                <a:gd name="connsiteX2" fmla="*/ 2076980 w 2165880"/>
                <a:gd name="connsiteY2" fmla="*/ 2184981 h 2387712"/>
                <a:gd name="connsiteX3" fmla="*/ 0 w 2165880"/>
                <a:gd name="connsiteY3" fmla="*/ 2387712 h 2387712"/>
                <a:gd name="connsiteX4" fmla="*/ 123512 w 2165880"/>
                <a:gd name="connsiteY4" fmla="*/ 0 h 2387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5880" h="2387712">
                  <a:moveTo>
                    <a:pt x="123512" y="0"/>
                  </a:moveTo>
                  <a:lnTo>
                    <a:pt x="2165880" y="110174"/>
                  </a:lnTo>
                  <a:lnTo>
                    <a:pt x="2076980" y="2184981"/>
                  </a:lnTo>
                  <a:lnTo>
                    <a:pt x="0" y="2387712"/>
                  </a:lnTo>
                  <a:lnTo>
                    <a:pt x="123512" y="0"/>
                  </a:lnTo>
                  <a:close/>
                </a:path>
              </a:pathLst>
            </a:custGeom>
            <a:solidFill>
              <a:srgbClr val="DB04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/>
            </a:p>
          </p:txBody>
        </p:sp>
        <p:sp>
          <p:nvSpPr>
            <p:cNvPr id="36" name="Text Box 6"/>
            <p:cNvSpPr txBox="1">
              <a:spLocks noChangeArrowheads="1"/>
            </p:cNvSpPr>
            <p:nvPr/>
          </p:nvSpPr>
          <p:spPr bwMode="auto">
            <a:xfrm>
              <a:off x="7208421" y="1177380"/>
              <a:ext cx="1989826" cy="2144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zh-CN" altLang="en-US" sz="6000" b="1" dirty="0" smtClean="0">
                  <a:solidFill>
                    <a:schemeClr val="bg1"/>
                  </a:solidFill>
                  <a:latin typeface="苏新诗卵石体" panose="02010609000101010101" pitchFamily="49" charset="-122"/>
                  <a:ea typeface="苏新诗卵石体" panose="02010609000101010101" pitchFamily="49" charset="-122"/>
                  <a:cs typeface="经典趣体简" panose="02010609000101010101" pitchFamily="49" charset="-122"/>
                </a:rPr>
                <a:t>赏</a:t>
              </a:r>
              <a:endParaRPr lang="zh-CN" altLang="en-US" sz="6000" b="1" dirty="0">
                <a:solidFill>
                  <a:schemeClr val="bg1"/>
                </a:solidFill>
                <a:latin typeface="苏新诗卵石体" panose="02010609000101010101" pitchFamily="49" charset="-122"/>
                <a:ea typeface="苏新诗卵石体" panose="02010609000101010101" pitchFamily="49" charset="-122"/>
                <a:cs typeface="经典趣体简" panose="02010609000101010101" pitchFamily="49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 rot="20253165">
            <a:off x="3847937" y="2711908"/>
            <a:ext cx="1052671" cy="1173524"/>
            <a:chOff x="3412610" y="1043124"/>
            <a:chExt cx="2222844" cy="2478043"/>
          </a:xfrm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8" name="矩形 2"/>
            <p:cNvSpPr/>
            <p:nvPr/>
          </p:nvSpPr>
          <p:spPr>
            <a:xfrm>
              <a:off x="3412610" y="1043124"/>
              <a:ext cx="2019604" cy="2478043"/>
            </a:xfrm>
            <a:custGeom>
              <a:avLst/>
              <a:gdLst>
                <a:gd name="connsiteX0" fmla="*/ 0 w 1939509"/>
                <a:gd name="connsiteY0" fmla="*/ 0 h 2198939"/>
                <a:gd name="connsiteX1" fmla="*/ 1939509 w 1939509"/>
                <a:gd name="connsiteY1" fmla="*/ 0 h 2198939"/>
                <a:gd name="connsiteX2" fmla="*/ 1939509 w 1939509"/>
                <a:gd name="connsiteY2" fmla="*/ 2198939 h 2198939"/>
                <a:gd name="connsiteX3" fmla="*/ 0 w 1939509"/>
                <a:gd name="connsiteY3" fmla="*/ 2198939 h 2198939"/>
                <a:gd name="connsiteX4" fmla="*/ 0 w 1939509"/>
                <a:gd name="connsiteY4" fmla="*/ 0 h 2198939"/>
                <a:gd name="connsiteX0" fmla="*/ 0 w 2028409"/>
                <a:gd name="connsiteY0" fmla="*/ 266700 h 2465639"/>
                <a:gd name="connsiteX1" fmla="*/ 2028409 w 2028409"/>
                <a:gd name="connsiteY1" fmla="*/ 0 h 2465639"/>
                <a:gd name="connsiteX2" fmla="*/ 1939509 w 2028409"/>
                <a:gd name="connsiteY2" fmla="*/ 2465639 h 2465639"/>
                <a:gd name="connsiteX3" fmla="*/ 0 w 2028409"/>
                <a:gd name="connsiteY3" fmla="*/ 2465639 h 2465639"/>
                <a:gd name="connsiteX4" fmla="*/ 0 w 2028409"/>
                <a:gd name="connsiteY4" fmla="*/ 266700 h 2465639"/>
                <a:gd name="connsiteX0" fmla="*/ 0 w 2028409"/>
                <a:gd name="connsiteY0" fmla="*/ 266700 h 2465639"/>
                <a:gd name="connsiteX1" fmla="*/ 2028409 w 2028409"/>
                <a:gd name="connsiteY1" fmla="*/ 0 h 2465639"/>
                <a:gd name="connsiteX2" fmla="*/ 1939509 w 2028409"/>
                <a:gd name="connsiteY2" fmla="*/ 2465639 h 2465639"/>
                <a:gd name="connsiteX3" fmla="*/ 139700 w 2028409"/>
                <a:gd name="connsiteY3" fmla="*/ 2110039 h 2465639"/>
                <a:gd name="connsiteX4" fmla="*/ 0 w 2028409"/>
                <a:gd name="connsiteY4" fmla="*/ 266700 h 24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28409" h="2465639">
                  <a:moveTo>
                    <a:pt x="0" y="266700"/>
                  </a:moveTo>
                  <a:lnTo>
                    <a:pt x="2028409" y="0"/>
                  </a:lnTo>
                  <a:lnTo>
                    <a:pt x="1939509" y="2465639"/>
                  </a:lnTo>
                  <a:lnTo>
                    <a:pt x="139700" y="2110039"/>
                  </a:lnTo>
                  <a:lnTo>
                    <a:pt x="0" y="266700"/>
                  </a:lnTo>
                  <a:close/>
                </a:path>
              </a:pathLst>
            </a:custGeom>
            <a:solidFill>
              <a:srgbClr val="90C3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39" name="Text Box 6"/>
            <p:cNvSpPr txBox="1">
              <a:spLocks noChangeArrowheads="1"/>
            </p:cNvSpPr>
            <p:nvPr/>
          </p:nvSpPr>
          <p:spPr bwMode="auto">
            <a:xfrm>
              <a:off x="3645634" y="1097421"/>
              <a:ext cx="1989820" cy="2144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zh-CN" altLang="en-US" sz="6000" b="1" dirty="0" smtClean="0">
                  <a:solidFill>
                    <a:schemeClr val="bg1"/>
                  </a:solidFill>
                  <a:latin typeface="苏新诗卵石体" panose="02010609000101010101" pitchFamily="49" charset="-122"/>
                  <a:ea typeface="苏新诗卵石体" panose="02010609000101010101" pitchFamily="49" charset="-122"/>
                  <a:cs typeface="经典趣体简" panose="02010609000101010101" pitchFamily="49" charset="-122"/>
                </a:rPr>
                <a:t>谢</a:t>
              </a:r>
              <a:endParaRPr lang="zh-CN" altLang="en-US" sz="6000" b="1" dirty="0">
                <a:solidFill>
                  <a:schemeClr val="bg1"/>
                </a:solidFill>
                <a:latin typeface="苏新诗卵石体" panose="02010609000101010101" pitchFamily="49" charset="-122"/>
                <a:ea typeface="苏新诗卵石体" panose="02010609000101010101" pitchFamily="49" charset="-122"/>
                <a:cs typeface="经典趣体简" panose="02010609000101010101" pitchFamily="49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070316" y="2373854"/>
            <a:ext cx="1191547" cy="1169553"/>
            <a:chOff x="5060195" y="849464"/>
            <a:chExt cx="2260282" cy="2218561"/>
          </a:xfrm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2" name="矩形 2"/>
            <p:cNvSpPr/>
            <p:nvPr/>
          </p:nvSpPr>
          <p:spPr>
            <a:xfrm>
              <a:off x="5060195" y="923522"/>
              <a:ext cx="2106973" cy="2144503"/>
            </a:xfrm>
            <a:custGeom>
              <a:avLst/>
              <a:gdLst>
                <a:gd name="connsiteX0" fmla="*/ 0 w 1939509"/>
                <a:gd name="connsiteY0" fmla="*/ 0 h 2198939"/>
                <a:gd name="connsiteX1" fmla="*/ 1939509 w 1939509"/>
                <a:gd name="connsiteY1" fmla="*/ 0 h 2198939"/>
                <a:gd name="connsiteX2" fmla="*/ 1939509 w 1939509"/>
                <a:gd name="connsiteY2" fmla="*/ 2198939 h 2198939"/>
                <a:gd name="connsiteX3" fmla="*/ 0 w 1939509"/>
                <a:gd name="connsiteY3" fmla="*/ 2198939 h 2198939"/>
                <a:gd name="connsiteX4" fmla="*/ 0 w 1939509"/>
                <a:gd name="connsiteY4" fmla="*/ 0 h 2198939"/>
                <a:gd name="connsiteX0" fmla="*/ 0 w 2028409"/>
                <a:gd name="connsiteY0" fmla="*/ 266700 h 2465639"/>
                <a:gd name="connsiteX1" fmla="*/ 2028409 w 2028409"/>
                <a:gd name="connsiteY1" fmla="*/ 0 h 2465639"/>
                <a:gd name="connsiteX2" fmla="*/ 1939509 w 2028409"/>
                <a:gd name="connsiteY2" fmla="*/ 2465639 h 2465639"/>
                <a:gd name="connsiteX3" fmla="*/ 0 w 2028409"/>
                <a:gd name="connsiteY3" fmla="*/ 2465639 h 2465639"/>
                <a:gd name="connsiteX4" fmla="*/ 0 w 2028409"/>
                <a:gd name="connsiteY4" fmla="*/ 266700 h 2465639"/>
                <a:gd name="connsiteX0" fmla="*/ 0 w 2028409"/>
                <a:gd name="connsiteY0" fmla="*/ 266700 h 2465639"/>
                <a:gd name="connsiteX1" fmla="*/ 2028409 w 2028409"/>
                <a:gd name="connsiteY1" fmla="*/ 0 h 2465639"/>
                <a:gd name="connsiteX2" fmla="*/ 1939509 w 2028409"/>
                <a:gd name="connsiteY2" fmla="*/ 2465639 h 2465639"/>
                <a:gd name="connsiteX3" fmla="*/ 139700 w 2028409"/>
                <a:gd name="connsiteY3" fmla="*/ 2110039 h 2465639"/>
                <a:gd name="connsiteX4" fmla="*/ 0 w 2028409"/>
                <a:gd name="connsiteY4" fmla="*/ 266700 h 2465639"/>
                <a:gd name="connsiteX0" fmla="*/ 0 w 2084242"/>
                <a:gd name="connsiteY0" fmla="*/ 168992 h 2465639"/>
                <a:gd name="connsiteX1" fmla="*/ 2084242 w 2084242"/>
                <a:gd name="connsiteY1" fmla="*/ 0 h 2465639"/>
                <a:gd name="connsiteX2" fmla="*/ 1995342 w 2084242"/>
                <a:gd name="connsiteY2" fmla="*/ 2465639 h 2465639"/>
                <a:gd name="connsiteX3" fmla="*/ 195533 w 2084242"/>
                <a:gd name="connsiteY3" fmla="*/ 2110039 h 2465639"/>
                <a:gd name="connsiteX4" fmla="*/ 0 w 2084242"/>
                <a:gd name="connsiteY4" fmla="*/ 168992 h 2465639"/>
                <a:gd name="connsiteX0" fmla="*/ 0 w 2455965"/>
                <a:gd name="connsiteY0" fmla="*/ 168992 h 2110039"/>
                <a:gd name="connsiteX1" fmla="*/ 2084242 w 2455965"/>
                <a:gd name="connsiteY1" fmla="*/ 0 h 2110039"/>
                <a:gd name="connsiteX2" fmla="*/ 2455965 w 2455965"/>
                <a:gd name="connsiteY2" fmla="*/ 2060849 h 2110039"/>
                <a:gd name="connsiteX3" fmla="*/ 195533 w 2455965"/>
                <a:gd name="connsiteY3" fmla="*/ 2110039 h 2110039"/>
                <a:gd name="connsiteX4" fmla="*/ 0 w 2455965"/>
                <a:gd name="connsiteY4" fmla="*/ 168992 h 2110039"/>
                <a:gd name="connsiteX0" fmla="*/ 0 w 2455965"/>
                <a:gd name="connsiteY0" fmla="*/ 168992 h 2277538"/>
                <a:gd name="connsiteX1" fmla="*/ 2084242 w 2455965"/>
                <a:gd name="connsiteY1" fmla="*/ 0 h 2277538"/>
                <a:gd name="connsiteX2" fmla="*/ 2455965 w 2455965"/>
                <a:gd name="connsiteY2" fmla="*/ 2060849 h 2277538"/>
                <a:gd name="connsiteX3" fmla="*/ 181575 w 2455965"/>
                <a:gd name="connsiteY3" fmla="*/ 2277538 h 2277538"/>
                <a:gd name="connsiteX4" fmla="*/ 0 w 2455965"/>
                <a:gd name="connsiteY4" fmla="*/ 168992 h 2277538"/>
                <a:gd name="connsiteX0" fmla="*/ 0 w 2455965"/>
                <a:gd name="connsiteY0" fmla="*/ 248426 h 2356972"/>
                <a:gd name="connsiteX1" fmla="*/ 2338430 w 2455965"/>
                <a:gd name="connsiteY1" fmla="*/ 0 h 2356972"/>
                <a:gd name="connsiteX2" fmla="*/ 2455965 w 2455965"/>
                <a:gd name="connsiteY2" fmla="*/ 2140283 h 2356972"/>
                <a:gd name="connsiteX3" fmla="*/ 181575 w 2455965"/>
                <a:gd name="connsiteY3" fmla="*/ 2356972 h 2356972"/>
                <a:gd name="connsiteX4" fmla="*/ 0 w 2455965"/>
                <a:gd name="connsiteY4" fmla="*/ 248426 h 2356972"/>
                <a:gd name="connsiteX0" fmla="*/ 88498 w 2274389"/>
                <a:gd name="connsiteY0" fmla="*/ 248427 h 2356972"/>
                <a:gd name="connsiteX1" fmla="*/ 2156854 w 2274389"/>
                <a:gd name="connsiteY1" fmla="*/ 0 h 2356972"/>
                <a:gd name="connsiteX2" fmla="*/ 2274389 w 2274389"/>
                <a:gd name="connsiteY2" fmla="*/ 2140283 h 2356972"/>
                <a:gd name="connsiteX3" fmla="*/ -1 w 2274389"/>
                <a:gd name="connsiteY3" fmla="*/ 2356972 h 2356972"/>
                <a:gd name="connsiteX4" fmla="*/ 88498 w 2274389"/>
                <a:gd name="connsiteY4" fmla="*/ 248427 h 2356972"/>
                <a:gd name="connsiteX0" fmla="*/ 247365 w 2433256"/>
                <a:gd name="connsiteY0" fmla="*/ 248427 h 2356972"/>
                <a:gd name="connsiteX1" fmla="*/ 2315721 w 2433256"/>
                <a:gd name="connsiteY1" fmla="*/ 0 h 2356972"/>
                <a:gd name="connsiteX2" fmla="*/ 2433256 w 2433256"/>
                <a:gd name="connsiteY2" fmla="*/ 2140283 h 2356972"/>
                <a:gd name="connsiteX3" fmla="*/ 0 w 2433256"/>
                <a:gd name="connsiteY3" fmla="*/ 2356972 h 2356972"/>
                <a:gd name="connsiteX4" fmla="*/ 247365 w 2433256"/>
                <a:gd name="connsiteY4" fmla="*/ 248427 h 2356972"/>
                <a:gd name="connsiteX0" fmla="*/ 247365 w 2315721"/>
                <a:gd name="connsiteY0" fmla="*/ 248427 h 2356972"/>
                <a:gd name="connsiteX1" fmla="*/ 2315721 w 2315721"/>
                <a:gd name="connsiteY1" fmla="*/ 0 h 2356972"/>
                <a:gd name="connsiteX2" fmla="*/ 2242615 w 2315721"/>
                <a:gd name="connsiteY2" fmla="*/ 2140283 h 2356972"/>
                <a:gd name="connsiteX3" fmla="*/ 0 w 2315721"/>
                <a:gd name="connsiteY3" fmla="*/ 2356972 h 2356972"/>
                <a:gd name="connsiteX4" fmla="*/ 247365 w 2315721"/>
                <a:gd name="connsiteY4" fmla="*/ 248427 h 2356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5721" h="2356972">
                  <a:moveTo>
                    <a:pt x="247365" y="248427"/>
                  </a:moveTo>
                  <a:lnTo>
                    <a:pt x="2315721" y="0"/>
                  </a:lnTo>
                  <a:lnTo>
                    <a:pt x="2242615" y="2140283"/>
                  </a:lnTo>
                  <a:lnTo>
                    <a:pt x="0" y="2356972"/>
                  </a:lnTo>
                  <a:lnTo>
                    <a:pt x="247365" y="248427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3" name="Text Box 6"/>
            <p:cNvSpPr txBox="1">
              <a:spLocks noChangeArrowheads="1"/>
            </p:cNvSpPr>
            <p:nvPr/>
          </p:nvSpPr>
          <p:spPr bwMode="auto">
            <a:xfrm>
              <a:off x="5330652" y="849464"/>
              <a:ext cx="1989825" cy="2101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zh-CN" altLang="en-US" sz="6600" b="1" dirty="0" smtClean="0">
                  <a:solidFill>
                    <a:schemeClr val="bg1"/>
                  </a:solidFill>
                  <a:latin typeface="苏新诗卵石体" panose="02010609000101010101" pitchFamily="49" charset="-122"/>
                  <a:ea typeface="苏新诗卵石体" panose="02010609000101010101" pitchFamily="49" charset="-122"/>
                  <a:cs typeface="经典趣体简" panose="02010609000101010101" pitchFamily="49" charset="-122"/>
                </a:rPr>
                <a:t>观</a:t>
              </a:r>
              <a:endParaRPr lang="zh-CN" altLang="en-US" sz="6600" b="1" dirty="0">
                <a:solidFill>
                  <a:schemeClr val="bg1"/>
                </a:solidFill>
                <a:latin typeface="苏新诗卵石体" panose="02010609000101010101" pitchFamily="49" charset="-122"/>
                <a:ea typeface="苏新诗卵石体" panose="02010609000101010101" pitchFamily="49" charset="-122"/>
                <a:cs typeface="经典趣体简" panose="0201060900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32647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crush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7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7" presetClass="entr" presetSubtype="1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7" presetClass="entr" presetSubtype="1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开学宣传PPT02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Calibri Light"/>
        <a:ea typeface="方正姚体"/>
        <a:cs typeface=""/>
      </a:majorFont>
      <a:minorFont>
        <a:latin typeface="Calibri"/>
        <a:ea typeface="方正姚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785</TotalTime>
  <Words>424</Words>
  <Application>Microsoft Office PowerPoint</Application>
  <PresentationFormat>宽屏</PresentationFormat>
  <Paragraphs>57</Paragraphs>
  <Slides>10</Slides>
  <Notes>10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9" baseType="lpstr">
      <vt:lpstr>方正姚体</vt:lpstr>
      <vt:lpstr>经典趣体简</vt:lpstr>
      <vt:lpstr>迷你简丫丫</vt:lpstr>
      <vt:lpstr>宋体</vt:lpstr>
      <vt:lpstr>苏新诗卵石体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开学宣传PPT02</dc:title>
  <dc:creator>PGOS</dc:creator>
  <cp:lastModifiedBy>faith123</cp:lastModifiedBy>
  <cp:revision>79</cp:revision>
  <dcterms:created xsi:type="dcterms:W3CDTF">2016-07-07T02:42:42Z</dcterms:created>
  <dcterms:modified xsi:type="dcterms:W3CDTF">2018-05-09T02:45:08Z</dcterms:modified>
</cp:coreProperties>
</file>