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2"/>
  </p:handoutMasterIdLst>
  <p:sldIdLst>
    <p:sldId id="256" r:id="rId3"/>
    <p:sldId id="275" r:id="rId5"/>
    <p:sldId id="277" r:id="rId6"/>
    <p:sldId id="259" r:id="rId7"/>
    <p:sldId id="261" r:id="rId8"/>
    <p:sldId id="263" r:id="rId9"/>
    <p:sldId id="264" r:id="rId10"/>
    <p:sldId id="265" r:id="rId11"/>
    <p:sldId id="267" r:id="rId12"/>
    <p:sldId id="268" r:id="rId13"/>
    <p:sldId id="270" r:id="rId14"/>
    <p:sldId id="271" r:id="rId15"/>
    <p:sldId id="278" r:id="rId16"/>
    <p:sldId id="279" r:id="rId17"/>
    <p:sldId id="280" r:id="rId18"/>
    <p:sldId id="273" r:id="rId19"/>
    <p:sldId id="274" r:id="rId20"/>
    <p:sldId id="297" r:id="rId21"/>
  </p:sldIdLst>
  <p:sldSz cx="12192000" cy="6858000"/>
  <p:notesSz cx="6858000" cy="914400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Light" panose="020F0302020204030204" pitchFamily="34" charset="0"/>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2D38"/>
    <a:srgbClr val="F3DF01"/>
    <a:srgbClr val="1E5953"/>
    <a:srgbClr val="F4F4F4"/>
    <a:srgbClr val="FF8769"/>
    <a:srgbClr val="3A5B64"/>
    <a:srgbClr val="BBC02C"/>
    <a:srgbClr val="969802"/>
    <a:srgbClr val="FEFDFF"/>
    <a:srgbClr val="BDB7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7"/>
    <p:restoredTop sz="94660"/>
  </p:normalViewPr>
  <p:slideViewPr>
    <p:cSldViewPr showGuides="1">
      <p:cViewPr>
        <p:scale>
          <a:sx n="50" d="100"/>
          <a:sy n="50" d="100"/>
        </p:scale>
        <p:origin x="-1352" y="-368"/>
      </p:cViewPr>
      <p:guideLst>
        <p:guide orient="horz" pos="2104"/>
        <p:guide pos="3867"/>
      </p:guideLst>
    </p:cSldViewPr>
  </p:slid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Light" panose="020F0302020204030204" pitchFamily="34" charset="0"/>
              <a:ea typeface="微软雅黑" panose="020B0503020204020204" pitchFamily="34"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marL="0" marR="0" lvl="0" indent="0" algn="r" defTabSz="4572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Light" panose="020F0302020204030204" pitchFamily="34" charset="0"/>
              <a:ea typeface="微软雅黑" panose="020B0503020204020204" pitchFamily="34"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4572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Light" panose="020F0302020204030204" pitchFamily="34" charset="0"/>
              <a:ea typeface="微软雅黑" panose="020B0503020204020204" pitchFamily="34"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smtClean="0"/>
            </a:lvl1pPr>
          </a:lstStyle>
          <a:p>
            <a:pPr marL="0" marR="0" lvl="0" indent="0" algn="r" defTabSz="457200" rtl="0" eaLnBrk="0" fontAlgn="base" latinLnBrk="0" hangingPunct="0">
              <a:lnSpc>
                <a:spcPct val="100000"/>
              </a:lnSpc>
              <a:spcBef>
                <a:spcPct val="0"/>
              </a:spcBef>
              <a:spcAft>
                <a:spcPct val="0"/>
              </a:spcAft>
              <a:buClrTx/>
              <a:buSzTx/>
              <a:buFontTx/>
              <a:buNone/>
              <a:defRPr/>
            </a:pPr>
            <a:fld id="{9D354BA4-A346-440B-931B-FFD724C0C3F6}" type="slidenum">
              <a:rPr kumimoji="0" lang="zh-CN" altLang="en-US" sz="1200" b="0" i="0" u="none" strike="noStrike" kern="1200" cap="none" spc="0" normalizeH="0" baseline="0" noProof="0">
                <a:ln>
                  <a:noFill/>
                </a:ln>
                <a:solidFill>
                  <a:schemeClr val="tx1"/>
                </a:solidFill>
                <a:effectLst/>
                <a:uLnTx/>
                <a:uFillTx/>
                <a:latin typeface="Calibri Light" panose="020F0302020204030204" pitchFamily="34" charset="0"/>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Calibri Light" panose="020F0302020204030204" pitchFamily="34" charset="0"/>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ln>
            <a:solidFill>
              <a:srgbClr val="000000">
                <a:alpha val="100000"/>
              </a:srgbClr>
            </a:solidFill>
            <a:miter lim="800000"/>
          </a:ln>
        </p:spPr>
      </p:sp>
      <p:sp>
        <p:nvSpPr>
          <p:cNvPr id="15363"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ea typeface="等线" panose="02010600030101010101" pitchFamily="2" charset="-122"/>
            </a:endParaRPr>
          </a:p>
        </p:txBody>
      </p:sp>
      <p:sp>
        <p:nvSpPr>
          <p:cNvPr id="15364"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a:fld id="{9A0DB2DC-4C9A-4742-B13C-FB6460FD3503}" type="slidenum">
              <a:rPr lang="zh-CN" altLang="en-US" sz="1200" dirty="0"/>
            </a:fld>
            <a:endParaRPr lang="zh-CN"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1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458ADE59-C967-40AA-80D5-F7FA2AD97766}"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日期占位符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日期占位符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日期占位符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日期占位符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2"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BD90142B-4FE3-42E6-9142-DA7366B41A8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日期占位符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日期占位符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Click="0" advTm="200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E5953"/>
        </a:solidFill>
        <a:effectLst/>
      </p:bgPr>
    </p:bg>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27" name="Title Placeholder 1"/>
          <p:cNvSpPr>
            <a:spLocks noGrp="1"/>
          </p:cNvSpPr>
          <p:nvPr>
            <p:ph type="title"/>
          </p:nvPr>
        </p:nvSpPr>
        <p:spPr>
          <a:xfrm>
            <a:off x="4367213" y="423863"/>
            <a:ext cx="3457575" cy="687387"/>
          </a:xfrm>
          <a:prstGeom prst="rect">
            <a:avLst/>
          </a:prstGeom>
          <a:noFill/>
          <a:ln w="9525">
            <a:noFill/>
          </a:ln>
        </p:spPr>
        <p:txBody>
          <a:bodyPr anchor="ctr"/>
          <a:lstStyle/>
          <a:p>
            <a:pPr lvl="0"/>
            <a:r>
              <a:rPr lang="zh-CN" altLang="en-US" dirty="0"/>
              <a:t>单击此处添加标题内容</a:t>
            </a:r>
            <a:endParaRPr lang="zh-CN" altLang="en-US" dirty="0"/>
          </a:p>
        </p:txBody>
      </p:sp>
      <p:sp>
        <p:nvSpPr>
          <p:cNvPr id="1028" name="Text Placeholder 2"/>
          <p:cNvSpPr>
            <a:spLocks noGrp="1"/>
          </p:cNvSpPr>
          <p:nvPr>
            <p:ph type="body" idx="1"/>
          </p:nvPr>
        </p:nvSpPr>
        <p:spPr>
          <a:xfrm>
            <a:off x="838200" y="1412875"/>
            <a:ext cx="10515600" cy="4764088"/>
          </a:xfrm>
          <a:prstGeom prst="rect">
            <a:avLst/>
          </a:prstGeom>
          <a:noFill/>
          <a:ln w="9525">
            <a:noFill/>
          </a:ln>
        </p:spPr>
        <p:txBody>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8F1B9949-C250-4A0D-9948-F57A23242440}" type="slidenum">
              <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1032" name="图片 2"/>
          <p:cNvPicPr>
            <a:picLocks noChangeAspect="1"/>
          </p:cNvPicPr>
          <p:nvPr userDrawn="1"/>
        </p:nvPicPr>
        <p:blipFill>
          <a:blip r:embed="rId12"/>
          <a:stretch>
            <a:fillRect/>
          </a:stretch>
        </p:blipFill>
        <p:spPr>
          <a:xfrm>
            <a:off x="5232400" y="204788"/>
            <a:ext cx="1727200" cy="358775"/>
          </a:xfrm>
          <a:prstGeom prst="rect">
            <a:avLst/>
          </a:prstGeom>
          <a:noFill/>
          <a:ln w="9525">
            <a:noFill/>
          </a:ln>
        </p:spPr>
      </p:pic>
      <p:pic>
        <p:nvPicPr>
          <p:cNvPr id="1033" name="图片 10"/>
          <p:cNvPicPr>
            <a:picLocks noChangeAspect="1"/>
          </p:cNvPicPr>
          <p:nvPr userDrawn="1"/>
        </p:nvPicPr>
        <p:blipFill>
          <a:blip r:embed="rId13"/>
          <a:stretch>
            <a:fillRect/>
          </a:stretch>
        </p:blipFill>
        <p:spPr>
          <a:xfrm>
            <a:off x="5232400" y="955675"/>
            <a:ext cx="1727200" cy="3587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2000"/>
  <p:hf sldNum="0" hdr="0" ftr="0" dt="0"/>
  <p:txStyles>
    <p:titleStyle>
      <a:lvl1pPr algn="ctr" rtl="0" eaLnBrk="0" fontAlgn="base" hangingPunct="0">
        <a:lnSpc>
          <a:spcPct val="90000"/>
        </a:lnSpc>
        <a:spcBef>
          <a:spcPct val="0"/>
        </a:spcBef>
        <a:spcAft>
          <a:spcPct val="0"/>
        </a:spcAft>
        <a:defRPr sz="2400" b="1" kern="1200">
          <a:solidFill>
            <a:schemeClr val="accent1"/>
          </a:solidFill>
          <a:latin typeface="+mj-lt"/>
          <a:ea typeface="+mj-ea"/>
          <a:cs typeface="+mj-cs"/>
        </a:defRPr>
      </a:lvl1pPr>
      <a:lvl2pPr algn="ctr" rtl="0" eaLnBrk="0" fontAlgn="base" hangingPunct="0">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2pPr>
      <a:lvl3pPr algn="ctr" rtl="0" eaLnBrk="0" fontAlgn="base" hangingPunct="0">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3pPr>
      <a:lvl4pPr algn="ctr" rtl="0" eaLnBrk="0" fontAlgn="base" hangingPunct="0">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4pPr>
      <a:lvl5pPr algn="ctr" rtl="0" eaLnBrk="0" fontAlgn="base" hangingPunct="0">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5pPr>
      <a:lvl6pPr marL="457200" algn="ctr" rtl="0" fontAlgn="base">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6pPr>
      <a:lvl7pPr marL="914400" algn="ctr" rtl="0" fontAlgn="base">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7pPr>
      <a:lvl8pPr marL="1371600" algn="ctr" rtl="0" fontAlgn="base">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8pPr>
      <a:lvl9pPr marL="1828800" algn="ctr" rtl="0" fontAlgn="base">
        <a:lnSpc>
          <a:spcPct val="90000"/>
        </a:lnSpc>
        <a:spcBef>
          <a:spcPct val="0"/>
        </a:spcBef>
        <a:spcAft>
          <a:spcPct val="0"/>
        </a:spcAft>
        <a:defRPr sz="2400" b="1">
          <a:solidFill>
            <a:schemeClr val="tx1"/>
          </a:solidFill>
          <a:latin typeface="Calibri Light" panose="020F0302020204030204" pitchFamily="34" charset="0"/>
          <a:ea typeface="微软雅黑" panose="020B0503020204020204" pitchFamily="34" charset="-122"/>
        </a:defRPr>
      </a:lvl9pPr>
    </p:titleStyle>
    <p:body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10.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7.png"/><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6.xml"/><Relationship Id="rId2" Type="http://schemas.openxmlformats.org/officeDocument/2006/relationships/image" Target="../media/image22.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6.xml"/><Relationship Id="rId2" Type="http://schemas.openxmlformats.org/officeDocument/2006/relationships/image" Target="../media/image23.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6.xml"/><Relationship Id="rId2" Type="http://schemas.openxmlformats.org/officeDocument/2006/relationships/image" Target="../media/image24.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6.png"/><Relationship Id="rId1" Type="http://schemas.openxmlformats.org/officeDocument/2006/relationships/image" Target="../media/image25.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6.xml"/><Relationship Id="rId2" Type="http://schemas.openxmlformats.org/officeDocument/2006/relationships/image" Target="../media/image2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7" Type="http://schemas.openxmlformats.org/officeDocument/2006/relationships/notesSlide" Target="../notesSlides/notesSlide15.xml"/><Relationship Id="rId26" Type="http://schemas.openxmlformats.org/officeDocument/2006/relationships/slideLayout" Target="../slideLayouts/slideLayout6.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6.xml"/><Relationship Id="rId2" Type="http://schemas.openxmlformats.org/officeDocument/2006/relationships/image" Target="../media/image32.jpeg"/><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image" Target="../media/image12.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3970"/>
            <a:ext cx="12192000" cy="6885305"/>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pic>
        <p:nvPicPr>
          <p:cNvPr id="12" name="图片 11" descr="400767545"/>
          <p:cNvPicPr>
            <a:picLocks noChangeAspect="1"/>
          </p:cNvPicPr>
          <p:nvPr/>
        </p:nvPicPr>
        <p:blipFill>
          <a:blip r:embed="rId1"/>
          <a:stretch>
            <a:fillRect/>
          </a:stretch>
        </p:blipFill>
        <p:spPr>
          <a:xfrm>
            <a:off x="63500" y="-13970"/>
            <a:ext cx="12193270" cy="6931025"/>
          </a:xfrm>
          <a:prstGeom prst="rect">
            <a:avLst/>
          </a:prstGeom>
        </p:spPr>
      </p:pic>
      <p:sp>
        <p:nvSpPr>
          <p:cNvPr id="8" name="任意多边形 7"/>
          <p:cNvSpPr/>
          <p:nvPr/>
        </p:nvSpPr>
        <p:spPr>
          <a:xfrm>
            <a:off x="1623060" y="913765"/>
            <a:ext cx="9073515" cy="5031105"/>
          </a:xfrm>
          <a:custGeom>
            <a:avLst/>
            <a:gdLst>
              <a:gd name="connsiteX0" fmla="*/ 1389 w 14289"/>
              <a:gd name="connsiteY0" fmla="*/ 0 h 8334"/>
              <a:gd name="connsiteX1" fmla="*/ 12900 w 14289"/>
              <a:gd name="connsiteY1" fmla="*/ 0 h 8334"/>
              <a:gd name="connsiteX2" fmla="*/ 14289 w 14289"/>
              <a:gd name="connsiteY2" fmla="*/ 1389 h 8334"/>
              <a:gd name="connsiteX3" fmla="*/ 14289 w 14289"/>
              <a:gd name="connsiteY3" fmla="*/ 8334 h 8334"/>
              <a:gd name="connsiteX4" fmla="*/ 0 w 14289"/>
              <a:gd name="connsiteY4" fmla="*/ 8334 h 8334"/>
              <a:gd name="connsiteX5" fmla="*/ 0 w 14289"/>
              <a:gd name="connsiteY5" fmla="*/ 1389 h 8334"/>
              <a:gd name="connsiteX6" fmla="*/ 1389 w 14289"/>
              <a:gd name="connsiteY6" fmla="*/ 0 h 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89" h="8334">
                <a:moveTo>
                  <a:pt x="1389" y="0"/>
                </a:moveTo>
                <a:lnTo>
                  <a:pt x="12900" y="0"/>
                </a:lnTo>
                <a:cubicBezTo>
                  <a:pt x="13667" y="0"/>
                  <a:pt x="14289" y="622"/>
                  <a:pt x="14289" y="1389"/>
                </a:cubicBezTo>
                <a:cubicBezTo>
                  <a:pt x="14289" y="3704"/>
                  <a:pt x="11305" y="8315"/>
                  <a:pt x="14289" y="8334"/>
                </a:cubicBezTo>
                <a:lnTo>
                  <a:pt x="0" y="8334"/>
                </a:lnTo>
                <a:cubicBezTo>
                  <a:pt x="2489" y="6743"/>
                  <a:pt x="0" y="3704"/>
                  <a:pt x="0" y="1389"/>
                </a:cubicBezTo>
                <a:cubicBezTo>
                  <a:pt x="0" y="622"/>
                  <a:pt x="622" y="0"/>
                  <a:pt x="138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17724" t="19375" r="20634" b="34791"/>
          <a:stretch>
            <a:fillRect/>
          </a:stretch>
        </p:blipFill>
        <p:spPr>
          <a:xfrm>
            <a:off x="3634740" y="862965"/>
            <a:ext cx="4814570" cy="2497455"/>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30417" b="38542"/>
          <a:stretch>
            <a:fillRect/>
          </a:stretch>
        </p:blipFill>
        <p:spPr>
          <a:xfrm>
            <a:off x="2285365" y="2449195"/>
            <a:ext cx="7748270" cy="3607435"/>
          </a:xfrm>
          <a:prstGeom prst="rect">
            <a:avLst/>
          </a:prstGeom>
        </p:spPr>
      </p:pic>
      <p:pic>
        <p:nvPicPr>
          <p:cNvPr id="6" name="图片 5" descr="400769746"/>
          <p:cNvPicPr>
            <a:picLocks noChangeAspect="1"/>
          </p:cNvPicPr>
          <p:nvPr/>
        </p:nvPicPr>
        <p:blipFill>
          <a:blip r:embed="rId4"/>
          <a:stretch>
            <a:fillRect/>
          </a:stretch>
        </p:blipFill>
        <p:spPr>
          <a:xfrm rot="19980000">
            <a:off x="-536575" y="144780"/>
            <a:ext cx="4784090" cy="2134870"/>
          </a:xfrm>
          <a:prstGeom prst="rect">
            <a:avLst/>
          </a:prstGeom>
        </p:spPr>
      </p:pic>
      <p:pic>
        <p:nvPicPr>
          <p:cNvPr id="9" name="图片 8" descr="400260526"/>
          <p:cNvPicPr>
            <a:picLocks noChangeAspect="1"/>
          </p:cNvPicPr>
          <p:nvPr/>
        </p:nvPicPr>
        <p:blipFill>
          <a:blip r:embed="rId5"/>
          <a:stretch>
            <a:fillRect/>
          </a:stretch>
        </p:blipFill>
        <p:spPr>
          <a:xfrm>
            <a:off x="1805940" y="4792345"/>
            <a:ext cx="8415655" cy="2396490"/>
          </a:xfrm>
          <a:prstGeom prst="rect">
            <a:avLst/>
          </a:prstGeom>
        </p:spPr>
      </p:pic>
      <p:pic>
        <p:nvPicPr>
          <p:cNvPr id="10" name="图片 9" descr="400700633"/>
          <p:cNvPicPr>
            <a:picLocks noChangeAspect="1"/>
          </p:cNvPicPr>
          <p:nvPr/>
        </p:nvPicPr>
        <p:blipFill>
          <a:blip r:embed="rId6"/>
          <a:stretch>
            <a:fillRect/>
          </a:stretch>
        </p:blipFill>
        <p:spPr>
          <a:xfrm rot="20580000">
            <a:off x="8136255" y="-8890"/>
            <a:ext cx="3874135" cy="3874135"/>
          </a:xfrm>
          <a:prstGeom prst="rect">
            <a:avLst/>
          </a:prstGeom>
        </p:spPr>
      </p:pic>
      <p:pic>
        <p:nvPicPr>
          <p:cNvPr id="13" name="图片 12" descr="400707308"/>
          <p:cNvPicPr>
            <a:picLocks noChangeAspect="1"/>
          </p:cNvPicPr>
          <p:nvPr/>
        </p:nvPicPr>
        <p:blipFill>
          <a:blip r:embed="rId7"/>
          <a:stretch>
            <a:fillRect/>
          </a:stretch>
        </p:blipFill>
        <p:spPr>
          <a:xfrm>
            <a:off x="-349250" y="1351915"/>
            <a:ext cx="5144135" cy="5144135"/>
          </a:xfrm>
          <a:prstGeom prst="rect">
            <a:avLst/>
          </a:prstGeom>
        </p:spPr>
      </p:pic>
      <p:pic>
        <p:nvPicPr>
          <p:cNvPr id="14" name="PA_SofiaJannok - Liekkas">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5706884" y="-2064026"/>
            <a:ext cx="609600" cy="60960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1" presetClass="entr" presetSubtype="1"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childTnLst>
                          </p:cTn>
                        </p:par>
                        <p:par>
                          <p:cTn id="11" fill="hold">
                            <p:stCondLst>
                              <p:cond delay="2000"/>
                            </p:stCondLst>
                            <p:childTnLst>
                              <p:par>
                                <p:cTn id="12" presetID="8" presetClass="entr" presetSubtype="1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diamond(in)">
                                      <p:cBhvr>
                                        <p:cTn id="14" dur="2000"/>
                                        <p:tgtEl>
                                          <p:spTgt spid="11"/>
                                        </p:tgtEl>
                                      </p:cBhvr>
                                    </p:animEffect>
                                  </p:childTnLst>
                                </p:cTn>
                              </p:par>
                            </p:childTnLst>
                          </p:cTn>
                        </p:par>
                        <p:par>
                          <p:cTn id="15" fill="hold">
                            <p:stCondLst>
                              <p:cond delay="4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4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4" repeatCount="indefinite"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3970"/>
            <a:ext cx="12192000" cy="6885305"/>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pic>
        <p:nvPicPr>
          <p:cNvPr id="6146" name="图片 1"/>
          <p:cNvPicPr>
            <a:picLocks noChangeAspect="1"/>
          </p:cNvPicPr>
          <p:nvPr/>
        </p:nvPicPr>
        <p:blipFill>
          <a:blip r:embed="rId1"/>
          <a:stretch>
            <a:fillRect/>
          </a:stretch>
        </p:blipFill>
        <p:spPr>
          <a:xfrm>
            <a:off x="5232400" y="663575"/>
            <a:ext cx="1727200" cy="358775"/>
          </a:xfrm>
          <a:prstGeom prst="rect">
            <a:avLst/>
          </a:prstGeom>
          <a:noFill/>
          <a:ln w="9525">
            <a:noFill/>
          </a:ln>
        </p:spPr>
      </p:pic>
      <p:pic>
        <p:nvPicPr>
          <p:cNvPr id="6147" name="图片 2"/>
          <p:cNvPicPr>
            <a:picLocks noChangeAspect="1"/>
          </p:cNvPicPr>
          <p:nvPr/>
        </p:nvPicPr>
        <p:blipFill>
          <a:blip r:embed="rId2"/>
          <a:stretch>
            <a:fillRect/>
          </a:stretch>
        </p:blipFill>
        <p:spPr>
          <a:xfrm>
            <a:off x="5232400" y="1771650"/>
            <a:ext cx="1727200" cy="358775"/>
          </a:xfrm>
          <a:prstGeom prst="rect">
            <a:avLst/>
          </a:prstGeom>
          <a:noFill/>
          <a:ln w="9525">
            <a:noFill/>
          </a:ln>
        </p:spPr>
      </p:pic>
      <p:sp>
        <p:nvSpPr>
          <p:cNvPr id="6148" name="文本框 3"/>
          <p:cNvSpPr txBox="1"/>
          <p:nvPr/>
        </p:nvSpPr>
        <p:spPr>
          <a:xfrm>
            <a:off x="4672013" y="1155700"/>
            <a:ext cx="2847975" cy="493713"/>
          </a:xfrm>
          <a:prstGeom prst="rect">
            <a:avLst/>
          </a:prstGeom>
          <a:noFill/>
          <a:ln w="9525">
            <a:noFill/>
          </a:ln>
        </p:spPr>
        <p:txBody>
          <a:bodyPr anchor="ctr"/>
          <a:lstStyle/>
          <a:p>
            <a:pPr algn="dist"/>
            <a:r>
              <a:rPr lang="en-US" altLang="zh-CN" sz="3200" dirty="0">
                <a:solidFill>
                  <a:schemeClr val="accent2"/>
                </a:solidFill>
                <a:latin typeface="Impact" panose="020B0806030902050204" pitchFamily="34" charset="0"/>
              </a:rPr>
              <a:t>CONTENTS</a:t>
            </a:r>
            <a:endParaRPr lang="zh-CN" altLang="en-US" sz="3200" dirty="0">
              <a:solidFill>
                <a:schemeClr val="accent2"/>
              </a:solidFill>
              <a:latin typeface="Impact" panose="020B0806030902050204" pitchFamily="34" charset="0"/>
            </a:endParaRPr>
          </a:p>
        </p:txBody>
      </p:sp>
      <p:sp>
        <p:nvSpPr>
          <p:cNvPr id="17" name="椭圆 16"/>
          <p:cNvSpPr/>
          <p:nvPr/>
        </p:nvSpPr>
        <p:spPr>
          <a:xfrm>
            <a:off x="1682750" y="3348038"/>
            <a:ext cx="655638" cy="654050"/>
          </a:xfrm>
          <a:prstGeom prst="ellipse">
            <a:avLst/>
          </a:prstGeom>
          <a:solidFill>
            <a:srgbClr val="FDFBFE"/>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rPr>
              <a:t>1</a:t>
            </a:r>
            <a:endParaRPr kumimoji="0" lang="zh-CN" altLang="en-US"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endParaRPr>
          </a:p>
        </p:txBody>
      </p:sp>
      <p:sp>
        <p:nvSpPr>
          <p:cNvPr id="6150" name="文本框 17"/>
          <p:cNvSpPr txBox="1"/>
          <p:nvPr/>
        </p:nvSpPr>
        <p:spPr>
          <a:xfrm>
            <a:off x="2495550" y="3429000"/>
            <a:ext cx="3052763" cy="492125"/>
          </a:xfrm>
          <a:prstGeom prst="rect">
            <a:avLst/>
          </a:prstGeom>
          <a:noFill/>
          <a:ln w="9525">
            <a:noFill/>
          </a:ln>
        </p:spPr>
        <p:txBody>
          <a:bodyPr anchor="ctr"/>
          <a:lstStyle/>
          <a:p>
            <a:r>
              <a:rPr lang="zh-CN" altLang="en-US" sz="3200" b="1" dirty="0">
                <a:solidFill>
                  <a:schemeClr val="bg1"/>
                </a:solidFill>
                <a:latin typeface="华文楷体" panose="02010600040101010101" pitchFamily="2" charset="-122"/>
                <a:ea typeface="华文楷体" panose="02010600040101010101" pitchFamily="2" charset="-122"/>
              </a:rPr>
              <a:t>输入章节标题</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19" name="椭圆 18"/>
          <p:cNvSpPr/>
          <p:nvPr/>
        </p:nvSpPr>
        <p:spPr>
          <a:xfrm>
            <a:off x="6867525" y="3348038"/>
            <a:ext cx="655638" cy="654050"/>
          </a:xfrm>
          <a:prstGeom prst="ellipse">
            <a:avLst/>
          </a:prstGeom>
          <a:solidFill>
            <a:srgbClr val="FDFBFE"/>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rPr>
              <a:t>2</a:t>
            </a:r>
            <a:endParaRPr kumimoji="0" lang="zh-CN" altLang="en-US"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endParaRPr>
          </a:p>
        </p:txBody>
      </p:sp>
      <p:sp>
        <p:nvSpPr>
          <p:cNvPr id="6152" name="文本框 19"/>
          <p:cNvSpPr txBox="1"/>
          <p:nvPr/>
        </p:nvSpPr>
        <p:spPr>
          <a:xfrm>
            <a:off x="7680325" y="3429000"/>
            <a:ext cx="3052763" cy="492125"/>
          </a:xfrm>
          <a:prstGeom prst="rect">
            <a:avLst/>
          </a:prstGeom>
          <a:noFill/>
          <a:ln w="9525">
            <a:noFill/>
          </a:ln>
        </p:spPr>
        <p:txBody>
          <a:bodyPr anchor="ctr"/>
          <a:lstStyle/>
          <a:p>
            <a:r>
              <a:rPr lang="zh-CN" altLang="en-US" sz="3200" b="1" dirty="0">
                <a:solidFill>
                  <a:schemeClr val="bg1"/>
                </a:solidFill>
                <a:latin typeface="华文楷体" panose="02010600040101010101" pitchFamily="2" charset="-122"/>
                <a:ea typeface="华文楷体" panose="02010600040101010101" pitchFamily="2" charset="-122"/>
              </a:rPr>
              <a:t>输入章节标题</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21" name="椭圆 20"/>
          <p:cNvSpPr/>
          <p:nvPr/>
        </p:nvSpPr>
        <p:spPr>
          <a:xfrm>
            <a:off x="1682750" y="4646613"/>
            <a:ext cx="655638" cy="655638"/>
          </a:xfrm>
          <a:prstGeom prst="ellipse">
            <a:avLst/>
          </a:prstGeom>
          <a:solidFill>
            <a:srgbClr val="FDFBFE"/>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rPr>
              <a:t>3</a:t>
            </a:r>
            <a:endParaRPr kumimoji="0" lang="zh-CN" altLang="en-US"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endParaRPr>
          </a:p>
        </p:txBody>
      </p:sp>
      <p:sp>
        <p:nvSpPr>
          <p:cNvPr id="6154" name="文本框 21"/>
          <p:cNvSpPr txBox="1"/>
          <p:nvPr/>
        </p:nvSpPr>
        <p:spPr>
          <a:xfrm>
            <a:off x="2495550" y="4727575"/>
            <a:ext cx="3052763" cy="492125"/>
          </a:xfrm>
          <a:prstGeom prst="rect">
            <a:avLst/>
          </a:prstGeom>
          <a:noFill/>
          <a:ln w="9525">
            <a:noFill/>
          </a:ln>
        </p:spPr>
        <p:txBody>
          <a:bodyPr anchor="ctr"/>
          <a:lstStyle/>
          <a:p>
            <a:r>
              <a:rPr lang="zh-CN" altLang="en-US" sz="3200" b="1" dirty="0">
                <a:solidFill>
                  <a:schemeClr val="bg1"/>
                </a:solidFill>
                <a:latin typeface="华文楷体" panose="02010600040101010101" pitchFamily="2" charset="-122"/>
                <a:ea typeface="华文楷体" panose="02010600040101010101" pitchFamily="2" charset="-122"/>
              </a:rPr>
              <a:t>输入章节标题</a:t>
            </a:r>
            <a:endParaRPr lang="zh-CN" altLang="en-US" sz="3200" b="1" dirty="0">
              <a:solidFill>
                <a:schemeClr val="bg1"/>
              </a:solidFill>
              <a:latin typeface="华文楷体" panose="02010600040101010101" pitchFamily="2" charset="-122"/>
              <a:ea typeface="华文楷体" panose="02010600040101010101" pitchFamily="2" charset="-122"/>
            </a:endParaRPr>
          </a:p>
        </p:txBody>
      </p:sp>
      <p:sp>
        <p:nvSpPr>
          <p:cNvPr id="23" name="椭圆 22"/>
          <p:cNvSpPr/>
          <p:nvPr/>
        </p:nvSpPr>
        <p:spPr>
          <a:xfrm>
            <a:off x="6867525" y="4646613"/>
            <a:ext cx="655638" cy="655638"/>
          </a:xfrm>
          <a:prstGeom prst="ellipse">
            <a:avLst/>
          </a:prstGeom>
          <a:solidFill>
            <a:srgbClr val="FDFBFE"/>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rPr>
              <a:t>4</a:t>
            </a:r>
            <a:endParaRPr kumimoji="0" lang="zh-CN" altLang="en-US" sz="3200" b="0" i="0" u="none" strike="noStrike" kern="1200" cap="none" spc="0" normalizeH="0" baseline="0" noProof="0" dirty="0">
              <a:ln>
                <a:noFill/>
              </a:ln>
              <a:solidFill>
                <a:schemeClr val="accent2"/>
              </a:solidFill>
              <a:effectLst/>
              <a:uLnTx/>
              <a:uFillTx/>
              <a:latin typeface="Impact" panose="020B0806030902050204" pitchFamily="34" charset="0"/>
              <a:ea typeface="+mn-ea"/>
              <a:cs typeface="+mn-cs"/>
            </a:endParaRPr>
          </a:p>
        </p:txBody>
      </p:sp>
      <p:sp>
        <p:nvSpPr>
          <p:cNvPr id="6156" name="文本框 23"/>
          <p:cNvSpPr txBox="1"/>
          <p:nvPr/>
        </p:nvSpPr>
        <p:spPr>
          <a:xfrm>
            <a:off x="7680325" y="4727575"/>
            <a:ext cx="3052763" cy="492125"/>
          </a:xfrm>
          <a:prstGeom prst="rect">
            <a:avLst/>
          </a:prstGeom>
          <a:noFill/>
          <a:ln w="9525">
            <a:noFill/>
          </a:ln>
        </p:spPr>
        <p:txBody>
          <a:bodyPr anchor="ctr"/>
          <a:lstStyle/>
          <a:p>
            <a:r>
              <a:rPr lang="zh-CN" altLang="en-US" sz="3200" b="1" dirty="0">
                <a:solidFill>
                  <a:schemeClr val="bg1"/>
                </a:solidFill>
                <a:latin typeface="华文楷体" panose="02010600040101010101" pitchFamily="2" charset="-122"/>
                <a:ea typeface="华文楷体" panose="02010600040101010101" pitchFamily="2" charset="-122"/>
              </a:rPr>
              <a:t>输入章节标题</a:t>
            </a:r>
            <a:endParaRPr lang="zh-CN" altLang="en-US" sz="3200" b="1" dirty="0">
              <a:solidFill>
                <a:schemeClr val="bg1"/>
              </a:solidFill>
              <a:latin typeface="华文楷体" panose="02010600040101010101" pitchFamily="2" charset="-122"/>
              <a:ea typeface="华文楷体" panose="02010600040101010101" pitchFamily="2"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2785" y="878840"/>
            <a:ext cx="2709545" cy="2327275"/>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680325" y="878840"/>
            <a:ext cx="2709545" cy="2327275"/>
          </a:xfrm>
          <a:prstGeom prst="rect">
            <a:avLst/>
          </a:prstGeom>
        </p:spPr>
      </p:pic>
      <p:pic>
        <p:nvPicPr>
          <p:cNvPr id="6" name="图片 5" descr="400740885"/>
          <p:cNvPicPr>
            <a:picLocks noChangeAspect="1"/>
          </p:cNvPicPr>
          <p:nvPr/>
        </p:nvPicPr>
        <p:blipFill>
          <a:blip r:embed="rId4"/>
          <a:stretch>
            <a:fillRect/>
          </a:stretch>
        </p:blipFill>
        <p:spPr>
          <a:xfrm>
            <a:off x="6336030" y="4002405"/>
            <a:ext cx="5398135" cy="3148330"/>
          </a:xfrm>
          <a:prstGeom prst="rect">
            <a:avLst/>
          </a:prstGeom>
        </p:spPr>
      </p:pic>
      <p:pic>
        <p:nvPicPr>
          <p:cNvPr id="12" name="图片 11" descr="400767545"/>
          <p:cNvPicPr>
            <a:picLocks noChangeAspect="1"/>
          </p:cNvPicPr>
          <p:nvPr/>
        </p:nvPicPr>
        <p:blipFill>
          <a:blip r:embed="rId5"/>
          <a:stretch>
            <a:fillRect/>
          </a:stretch>
        </p:blipFill>
        <p:spPr>
          <a:xfrm>
            <a:off x="-171450" y="-13970"/>
            <a:ext cx="12193270" cy="6931025"/>
          </a:xfrm>
          <a:prstGeom prst="rect">
            <a:avLst/>
          </a:prstGeom>
        </p:spPr>
      </p:pic>
      <p:pic>
        <p:nvPicPr>
          <p:cNvPr id="8" name="图片 7" descr="400400974"/>
          <p:cNvPicPr>
            <a:picLocks noChangeAspect="1"/>
          </p:cNvPicPr>
          <p:nvPr/>
        </p:nvPicPr>
        <p:blipFill>
          <a:blip r:embed="rId6"/>
          <a:stretch>
            <a:fillRect/>
          </a:stretch>
        </p:blipFill>
        <p:spPr>
          <a:xfrm>
            <a:off x="-485775" y="-13970"/>
            <a:ext cx="10057765" cy="10057765"/>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1000"/>
                                        <p:tgtEl>
                                          <p:spTgt spid="6146"/>
                                        </p:tgtEl>
                                      </p:cBhvr>
                                    </p:animEffect>
                                    <p:anim calcmode="lin" valueType="num">
                                      <p:cBhvr>
                                        <p:cTn id="13" dur="1000" fill="hold"/>
                                        <p:tgtEl>
                                          <p:spTgt spid="6146"/>
                                        </p:tgtEl>
                                        <p:attrNameLst>
                                          <p:attrName>ppt_x</p:attrName>
                                        </p:attrNameLst>
                                      </p:cBhvr>
                                      <p:tavLst>
                                        <p:tav tm="0">
                                          <p:val>
                                            <p:strVal val="#ppt_x"/>
                                          </p:val>
                                        </p:tav>
                                        <p:tav tm="100000">
                                          <p:val>
                                            <p:strVal val="#ppt_x"/>
                                          </p:val>
                                        </p:tav>
                                      </p:tavLst>
                                    </p:anim>
                                    <p:anim calcmode="lin" valueType="num">
                                      <p:cBhvr>
                                        <p:cTn id="14" dur="1000" fill="hold"/>
                                        <p:tgtEl>
                                          <p:spTgt spid="614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fade">
                                      <p:cBhvr>
                                        <p:cTn id="17" dur="1000"/>
                                        <p:tgtEl>
                                          <p:spTgt spid="6147"/>
                                        </p:tgtEl>
                                      </p:cBhvr>
                                    </p:animEffect>
                                    <p:anim calcmode="lin" valueType="num">
                                      <p:cBhvr>
                                        <p:cTn id="18" dur="1000" fill="hold"/>
                                        <p:tgtEl>
                                          <p:spTgt spid="6147"/>
                                        </p:tgtEl>
                                        <p:attrNameLst>
                                          <p:attrName>ppt_x</p:attrName>
                                        </p:attrNameLst>
                                      </p:cBhvr>
                                      <p:tavLst>
                                        <p:tav tm="0">
                                          <p:val>
                                            <p:strVal val="#ppt_x"/>
                                          </p:val>
                                        </p:tav>
                                        <p:tav tm="100000">
                                          <p:val>
                                            <p:strVal val="#ppt_x"/>
                                          </p:val>
                                        </p:tav>
                                      </p:tavLst>
                                    </p:anim>
                                    <p:anim calcmode="lin" valueType="num">
                                      <p:cBhvr>
                                        <p:cTn id="19" dur="1000" fill="hold"/>
                                        <p:tgtEl>
                                          <p:spTgt spid="61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fade">
                                      <p:cBhvr>
                                        <p:cTn id="22" dur="1000"/>
                                        <p:tgtEl>
                                          <p:spTgt spid="6148"/>
                                        </p:tgtEl>
                                      </p:cBhvr>
                                    </p:animEffect>
                                    <p:anim calcmode="lin" valueType="num">
                                      <p:cBhvr>
                                        <p:cTn id="23" dur="1000" fill="hold"/>
                                        <p:tgtEl>
                                          <p:spTgt spid="6148"/>
                                        </p:tgtEl>
                                        <p:attrNameLst>
                                          <p:attrName>ppt_x</p:attrName>
                                        </p:attrNameLst>
                                      </p:cBhvr>
                                      <p:tavLst>
                                        <p:tav tm="0">
                                          <p:val>
                                            <p:strVal val="#ppt_x"/>
                                          </p:val>
                                        </p:tav>
                                        <p:tav tm="100000">
                                          <p:val>
                                            <p:strVal val="#ppt_x"/>
                                          </p:val>
                                        </p:tav>
                                      </p:tavLst>
                                    </p:anim>
                                    <p:anim calcmode="lin" valueType="num">
                                      <p:cBhvr>
                                        <p:cTn id="24" dur="1000" fill="hold"/>
                                        <p:tgtEl>
                                          <p:spTgt spid="614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150"/>
                                        </p:tgtEl>
                                        <p:attrNameLst>
                                          <p:attrName>style.visibility</p:attrName>
                                        </p:attrNameLst>
                                      </p:cBhvr>
                                      <p:to>
                                        <p:strVal val="visible"/>
                                      </p:to>
                                    </p:set>
                                    <p:animEffect transition="in" filter="fade">
                                      <p:cBhvr>
                                        <p:cTn id="32" dur="1000"/>
                                        <p:tgtEl>
                                          <p:spTgt spid="6150"/>
                                        </p:tgtEl>
                                      </p:cBhvr>
                                    </p:animEffect>
                                    <p:anim calcmode="lin" valueType="num">
                                      <p:cBhvr>
                                        <p:cTn id="33" dur="1000" fill="hold"/>
                                        <p:tgtEl>
                                          <p:spTgt spid="6150"/>
                                        </p:tgtEl>
                                        <p:attrNameLst>
                                          <p:attrName>ppt_x</p:attrName>
                                        </p:attrNameLst>
                                      </p:cBhvr>
                                      <p:tavLst>
                                        <p:tav tm="0">
                                          <p:val>
                                            <p:strVal val="#ppt_x"/>
                                          </p:val>
                                        </p:tav>
                                        <p:tav tm="100000">
                                          <p:val>
                                            <p:strVal val="#ppt_x"/>
                                          </p:val>
                                        </p:tav>
                                      </p:tavLst>
                                    </p:anim>
                                    <p:anim calcmode="lin" valueType="num">
                                      <p:cBhvr>
                                        <p:cTn id="34" dur="1000" fill="hold"/>
                                        <p:tgtEl>
                                          <p:spTgt spid="61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152"/>
                                        </p:tgtEl>
                                        <p:attrNameLst>
                                          <p:attrName>style.visibility</p:attrName>
                                        </p:attrNameLst>
                                      </p:cBhvr>
                                      <p:to>
                                        <p:strVal val="visible"/>
                                      </p:to>
                                    </p:set>
                                    <p:animEffect transition="in" filter="fade">
                                      <p:cBhvr>
                                        <p:cTn id="42" dur="1000"/>
                                        <p:tgtEl>
                                          <p:spTgt spid="6152"/>
                                        </p:tgtEl>
                                      </p:cBhvr>
                                    </p:animEffect>
                                    <p:anim calcmode="lin" valueType="num">
                                      <p:cBhvr>
                                        <p:cTn id="43" dur="1000" fill="hold"/>
                                        <p:tgtEl>
                                          <p:spTgt spid="6152"/>
                                        </p:tgtEl>
                                        <p:attrNameLst>
                                          <p:attrName>ppt_x</p:attrName>
                                        </p:attrNameLst>
                                      </p:cBhvr>
                                      <p:tavLst>
                                        <p:tav tm="0">
                                          <p:val>
                                            <p:strVal val="#ppt_x"/>
                                          </p:val>
                                        </p:tav>
                                        <p:tav tm="100000">
                                          <p:val>
                                            <p:strVal val="#ppt_x"/>
                                          </p:val>
                                        </p:tav>
                                      </p:tavLst>
                                    </p:anim>
                                    <p:anim calcmode="lin" valueType="num">
                                      <p:cBhvr>
                                        <p:cTn id="44" dur="1000" fill="hold"/>
                                        <p:tgtEl>
                                          <p:spTgt spid="61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154"/>
                                        </p:tgtEl>
                                        <p:attrNameLst>
                                          <p:attrName>style.visibility</p:attrName>
                                        </p:attrNameLst>
                                      </p:cBhvr>
                                      <p:to>
                                        <p:strVal val="visible"/>
                                      </p:to>
                                    </p:set>
                                    <p:animEffect transition="in" filter="fade">
                                      <p:cBhvr>
                                        <p:cTn id="52" dur="1000"/>
                                        <p:tgtEl>
                                          <p:spTgt spid="6154"/>
                                        </p:tgtEl>
                                      </p:cBhvr>
                                    </p:animEffect>
                                    <p:anim calcmode="lin" valueType="num">
                                      <p:cBhvr>
                                        <p:cTn id="53" dur="1000" fill="hold"/>
                                        <p:tgtEl>
                                          <p:spTgt spid="6154"/>
                                        </p:tgtEl>
                                        <p:attrNameLst>
                                          <p:attrName>ppt_x</p:attrName>
                                        </p:attrNameLst>
                                      </p:cBhvr>
                                      <p:tavLst>
                                        <p:tav tm="0">
                                          <p:val>
                                            <p:strVal val="#ppt_x"/>
                                          </p:val>
                                        </p:tav>
                                        <p:tav tm="100000">
                                          <p:val>
                                            <p:strVal val="#ppt_x"/>
                                          </p:val>
                                        </p:tav>
                                      </p:tavLst>
                                    </p:anim>
                                    <p:anim calcmode="lin" valueType="num">
                                      <p:cBhvr>
                                        <p:cTn id="54" dur="1000" fill="hold"/>
                                        <p:tgtEl>
                                          <p:spTgt spid="615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156"/>
                                        </p:tgtEl>
                                        <p:attrNameLst>
                                          <p:attrName>style.visibility</p:attrName>
                                        </p:attrNameLst>
                                      </p:cBhvr>
                                      <p:to>
                                        <p:strVal val="visible"/>
                                      </p:to>
                                    </p:set>
                                    <p:animEffect transition="in" filter="fade">
                                      <p:cBhvr>
                                        <p:cTn id="62" dur="1000"/>
                                        <p:tgtEl>
                                          <p:spTgt spid="6156"/>
                                        </p:tgtEl>
                                      </p:cBhvr>
                                    </p:animEffect>
                                    <p:anim calcmode="lin" valueType="num">
                                      <p:cBhvr>
                                        <p:cTn id="63" dur="1000" fill="hold"/>
                                        <p:tgtEl>
                                          <p:spTgt spid="6156"/>
                                        </p:tgtEl>
                                        <p:attrNameLst>
                                          <p:attrName>ppt_x</p:attrName>
                                        </p:attrNameLst>
                                      </p:cBhvr>
                                      <p:tavLst>
                                        <p:tav tm="0">
                                          <p:val>
                                            <p:strVal val="#ppt_x"/>
                                          </p:val>
                                        </p:tav>
                                        <p:tav tm="100000">
                                          <p:val>
                                            <p:strVal val="#ppt_x"/>
                                          </p:val>
                                        </p:tav>
                                      </p:tavLst>
                                    </p:anim>
                                    <p:anim calcmode="lin" valueType="num">
                                      <p:cBhvr>
                                        <p:cTn id="64" dur="1000" fill="hold"/>
                                        <p:tgtEl>
                                          <p:spTgt spid="615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1000"/>
                                        <p:tgtEl>
                                          <p:spTgt spid="2"/>
                                        </p:tgtEl>
                                      </p:cBhvr>
                                    </p:animEffect>
                                    <p:anim calcmode="lin" valueType="num">
                                      <p:cBhvr>
                                        <p:cTn id="68" dur="1000" fill="hold"/>
                                        <p:tgtEl>
                                          <p:spTgt spid="2"/>
                                        </p:tgtEl>
                                        <p:attrNameLst>
                                          <p:attrName>ppt_x</p:attrName>
                                        </p:attrNameLst>
                                      </p:cBhvr>
                                      <p:tavLst>
                                        <p:tav tm="0">
                                          <p:val>
                                            <p:strVal val="#ppt_x"/>
                                          </p:val>
                                        </p:tav>
                                        <p:tav tm="100000">
                                          <p:val>
                                            <p:strVal val="#ppt_x"/>
                                          </p:val>
                                        </p:tav>
                                      </p:tavLst>
                                    </p:anim>
                                    <p:anim calcmode="lin" valueType="num">
                                      <p:cBhvr>
                                        <p:cTn id="69" dur="1000" fill="hold"/>
                                        <p:tgtEl>
                                          <p:spTgt spid="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fade">
                                      <p:cBhvr>
                                        <p:cTn id="77" dur="1000"/>
                                        <p:tgtEl>
                                          <p:spTgt spid="6"/>
                                        </p:tgtEl>
                                      </p:cBhvr>
                                    </p:animEffect>
                                    <p:anim calcmode="lin" valueType="num">
                                      <p:cBhvr>
                                        <p:cTn id="78" dur="1000" fill="hold"/>
                                        <p:tgtEl>
                                          <p:spTgt spid="6"/>
                                        </p:tgtEl>
                                        <p:attrNameLst>
                                          <p:attrName>ppt_x</p:attrName>
                                        </p:attrNameLst>
                                      </p:cBhvr>
                                      <p:tavLst>
                                        <p:tav tm="0">
                                          <p:val>
                                            <p:strVal val="#ppt_x"/>
                                          </p:val>
                                        </p:tav>
                                        <p:tav tm="100000">
                                          <p:val>
                                            <p:strVal val="#ppt_x"/>
                                          </p:val>
                                        </p:tav>
                                      </p:tavLst>
                                    </p:anim>
                                    <p:anim calcmode="lin" valueType="num">
                                      <p:cBhvr>
                                        <p:cTn id="79" dur="1000" fill="hold"/>
                                        <p:tgtEl>
                                          <p:spTgt spid="6"/>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1000"/>
                                        <p:tgtEl>
                                          <p:spTgt spid="12"/>
                                        </p:tgtEl>
                                      </p:cBhvr>
                                    </p:animEffect>
                                    <p:anim calcmode="lin" valueType="num">
                                      <p:cBhvr>
                                        <p:cTn id="83" dur="1000" fill="hold"/>
                                        <p:tgtEl>
                                          <p:spTgt spid="12"/>
                                        </p:tgtEl>
                                        <p:attrNameLst>
                                          <p:attrName>ppt_x</p:attrName>
                                        </p:attrNameLst>
                                      </p:cBhvr>
                                      <p:tavLst>
                                        <p:tav tm="0">
                                          <p:val>
                                            <p:strVal val="#ppt_x"/>
                                          </p:val>
                                        </p:tav>
                                        <p:tav tm="100000">
                                          <p:val>
                                            <p:strVal val="#ppt_x"/>
                                          </p:val>
                                        </p:tav>
                                      </p:tavLst>
                                    </p:anim>
                                    <p:anim calcmode="lin" valueType="num">
                                      <p:cBhvr>
                                        <p:cTn id="84" dur="1000" fill="hold"/>
                                        <p:tgtEl>
                                          <p:spTgt spid="1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1000"/>
                                        <p:tgtEl>
                                          <p:spTgt spid="8"/>
                                        </p:tgtEl>
                                      </p:cBhvr>
                                    </p:animEffect>
                                    <p:anim calcmode="lin" valueType="num">
                                      <p:cBhvr>
                                        <p:cTn id="88" dur="1000" fill="hold"/>
                                        <p:tgtEl>
                                          <p:spTgt spid="8"/>
                                        </p:tgtEl>
                                        <p:attrNameLst>
                                          <p:attrName>ppt_x</p:attrName>
                                        </p:attrNameLst>
                                      </p:cBhvr>
                                      <p:tavLst>
                                        <p:tav tm="0">
                                          <p:val>
                                            <p:strVal val="#ppt_x"/>
                                          </p:val>
                                        </p:tav>
                                        <p:tav tm="100000">
                                          <p:val>
                                            <p:strVal val="#ppt_x"/>
                                          </p:val>
                                        </p:tav>
                                      </p:tavLst>
                                    </p:anim>
                                    <p:anim calcmode="lin" valueType="num">
                                      <p:cBhvr>
                                        <p:cTn id="8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8" grpId="0"/>
      <p:bldP spid="17" grpId="0" animBg="1"/>
      <p:bldP spid="6150" grpId="0"/>
      <p:bldP spid="19" grpId="0" animBg="1"/>
      <p:bldP spid="6152" grpId="0"/>
      <p:bldP spid="21" grpId="0" animBg="1"/>
      <p:bldP spid="6154" grpId="0"/>
      <p:bldP spid="23" grpId="0" animBg="1"/>
      <p:bldP spid="61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13970"/>
            <a:ext cx="12192000" cy="6884670"/>
            <a:chOff x="0" y="-22"/>
            <a:chExt cx="19200" cy="10842"/>
          </a:xfrm>
        </p:grpSpPr>
        <p:sp>
          <p:nvSpPr>
            <p:cNvPr id="4" name="矩形 3"/>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6" name="圆角矩形 5"/>
            <p:cNvSpPr/>
            <p:nvPr/>
          </p:nvSpPr>
          <p:spPr>
            <a:xfrm>
              <a:off x="3112" y="1428"/>
              <a:ext cx="13267" cy="7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7170" name="图片 1"/>
          <p:cNvPicPr>
            <a:picLocks noChangeAspect="1"/>
          </p:cNvPicPr>
          <p:nvPr/>
        </p:nvPicPr>
        <p:blipFill>
          <a:blip r:embed="rId1"/>
          <a:stretch>
            <a:fillRect/>
          </a:stretch>
        </p:blipFill>
        <p:spPr>
          <a:xfrm>
            <a:off x="5232400" y="1924050"/>
            <a:ext cx="1727200" cy="358775"/>
          </a:xfrm>
          <a:prstGeom prst="rect">
            <a:avLst/>
          </a:prstGeom>
          <a:noFill/>
          <a:ln w="9525">
            <a:noFill/>
          </a:ln>
        </p:spPr>
      </p:pic>
      <p:pic>
        <p:nvPicPr>
          <p:cNvPr id="7171" name="图片 2"/>
          <p:cNvPicPr>
            <a:picLocks noChangeAspect="1"/>
          </p:cNvPicPr>
          <p:nvPr/>
        </p:nvPicPr>
        <p:blipFill>
          <a:blip r:embed="rId2"/>
          <a:stretch>
            <a:fillRect/>
          </a:stretch>
        </p:blipFill>
        <p:spPr>
          <a:xfrm>
            <a:off x="5232400" y="3030538"/>
            <a:ext cx="1727200" cy="360362"/>
          </a:xfrm>
          <a:prstGeom prst="rect">
            <a:avLst/>
          </a:prstGeom>
          <a:noFill/>
          <a:ln w="9525">
            <a:noFill/>
          </a:ln>
        </p:spPr>
      </p:pic>
      <p:sp>
        <p:nvSpPr>
          <p:cNvPr id="7172" name="文本框 3"/>
          <p:cNvSpPr txBox="1"/>
          <p:nvPr/>
        </p:nvSpPr>
        <p:spPr>
          <a:xfrm>
            <a:off x="4672013" y="2416175"/>
            <a:ext cx="2847975" cy="493713"/>
          </a:xfrm>
          <a:prstGeom prst="rect">
            <a:avLst/>
          </a:prstGeom>
          <a:noFill/>
          <a:ln w="9525">
            <a:noFill/>
          </a:ln>
        </p:spPr>
        <p:txBody>
          <a:bodyPr anchor="ctr"/>
          <a:lstStyle/>
          <a:p>
            <a:pPr algn="ctr"/>
            <a:r>
              <a:rPr lang="en-US" altLang="zh-CN" sz="4400" dirty="0">
                <a:solidFill>
                  <a:schemeClr val="accent2"/>
                </a:solidFill>
                <a:latin typeface="Impact" panose="020B0806030902050204" pitchFamily="34" charset="0"/>
              </a:rPr>
              <a:t>01</a:t>
            </a:r>
            <a:endParaRPr lang="zh-CN" altLang="en-US" sz="4400" dirty="0">
              <a:solidFill>
                <a:schemeClr val="accent2"/>
              </a:solidFill>
              <a:latin typeface="Impact" panose="020B0806030902050204" pitchFamily="34" charset="0"/>
            </a:endParaRPr>
          </a:p>
        </p:txBody>
      </p:sp>
      <p:sp>
        <p:nvSpPr>
          <p:cNvPr id="7173" name="文本框 12"/>
          <p:cNvSpPr txBox="1"/>
          <p:nvPr/>
        </p:nvSpPr>
        <p:spPr>
          <a:xfrm>
            <a:off x="3071813" y="3559175"/>
            <a:ext cx="6048375" cy="779463"/>
          </a:xfrm>
          <a:prstGeom prst="rect">
            <a:avLst/>
          </a:prstGeom>
          <a:noFill/>
          <a:ln w="9525">
            <a:noFill/>
          </a:ln>
        </p:spPr>
        <p:txBody>
          <a:bodyPr anchor="ctr"/>
          <a:lstStyle/>
          <a:p>
            <a:pPr algn="ctr"/>
            <a:r>
              <a:rPr lang="zh-CN" altLang="en-US" sz="4000" b="1" dirty="0">
                <a:solidFill>
                  <a:schemeClr val="accent1"/>
                </a:solidFill>
                <a:latin typeface="华文楷体" panose="02010600040101010101" pitchFamily="2" charset="-122"/>
                <a:ea typeface="华文楷体" panose="02010600040101010101" pitchFamily="2" charset="-122"/>
              </a:rPr>
              <a:t>请在这里输入章节标题</a:t>
            </a:r>
            <a:endParaRPr lang="zh-CN" altLang="en-US" sz="4000" b="1" dirty="0">
              <a:solidFill>
                <a:schemeClr val="accent1"/>
              </a:solidFill>
              <a:latin typeface="华文楷体" panose="02010600040101010101" pitchFamily="2" charset="-122"/>
              <a:ea typeface="华文楷体" panose="02010600040101010101" pitchFamily="2"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3440" y="1231900"/>
            <a:ext cx="2709545" cy="2327275"/>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271385" y="1231900"/>
            <a:ext cx="2709545" cy="2327275"/>
          </a:xfrm>
          <a:prstGeom prst="rect">
            <a:avLst/>
          </a:prstGeom>
        </p:spPr>
      </p:pic>
      <p:pic>
        <p:nvPicPr>
          <p:cNvPr id="8" name="图片 7" descr="400740879"/>
          <p:cNvPicPr>
            <a:picLocks noChangeAspect="1"/>
          </p:cNvPicPr>
          <p:nvPr/>
        </p:nvPicPr>
        <p:blipFill>
          <a:blip r:embed="rId4"/>
          <a:stretch>
            <a:fillRect/>
          </a:stretch>
        </p:blipFill>
        <p:spPr>
          <a:xfrm>
            <a:off x="413385" y="4005580"/>
            <a:ext cx="3717290" cy="2757805"/>
          </a:xfrm>
          <a:prstGeom prst="rect">
            <a:avLst/>
          </a:prstGeom>
        </p:spPr>
      </p:pic>
      <p:pic>
        <p:nvPicPr>
          <p:cNvPr id="9" name="图片 8" descr="400645263"/>
          <p:cNvPicPr>
            <a:picLocks noChangeAspect="1"/>
          </p:cNvPicPr>
          <p:nvPr/>
        </p:nvPicPr>
        <p:blipFill>
          <a:blip r:embed="rId5"/>
          <a:srcRect b="58943"/>
          <a:stretch>
            <a:fillRect/>
          </a:stretch>
        </p:blipFill>
        <p:spPr>
          <a:xfrm>
            <a:off x="1241425" y="-3186430"/>
            <a:ext cx="10057765" cy="4129405"/>
          </a:xfrm>
          <a:prstGeom prst="rect">
            <a:avLst/>
          </a:prstGeom>
        </p:spPr>
      </p:pic>
      <p:pic>
        <p:nvPicPr>
          <p:cNvPr id="14" name="图片 13" descr="400767504"/>
          <p:cNvPicPr>
            <a:picLocks noChangeAspect="1"/>
          </p:cNvPicPr>
          <p:nvPr/>
        </p:nvPicPr>
        <p:blipFill>
          <a:blip r:embed="rId6"/>
          <a:stretch>
            <a:fillRect/>
          </a:stretch>
        </p:blipFill>
        <p:spPr>
          <a:xfrm>
            <a:off x="62865" y="-1600200"/>
            <a:ext cx="12129135" cy="1005840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barn(inVertical)">
                                      <p:cBhvr>
                                        <p:cTn id="10" dur="500"/>
                                        <p:tgtEl>
                                          <p:spTgt spid="7170"/>
                                        </p:tgtEl>
                                      </p:cBhvr>
                                    </p:animEffect>
                                  </p:childTnLst>
                                </p:cTn>
                              </p:par>
                              <p:par>
                                <p:cTn id="11" presetID="16" presetClass="entr" presetSubtype="21"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animEffect transition="in" filter="barn(inVertical)">
                                      <p:cBhvr>
                                        <p:cTn id="13" dur="500"/>
                                        <p:tgtEl>
                                          <p:spTgt spid="717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172"/>
                                        </p:tgtEl>
                                        <p:attrNameLst>
                                          <p:attrName>style.visibility</p:attrName>
                                        </p:attrNameLst>
                                      </p:cBhvr>
                                      <p:to>
                                        <p:strVal val="visible"/>
                                      </p:to>
                                    </p:set>
                                    <p:animEffect transition="in" filter="barn(inVertical)">
                                      <p:cBhvr>
                                        <p:cTn id="16" dur="500"/>
                                        <p:tgtEl>
                                          <p:spTgt spid="717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173"/>
                                        </p:tgtEl>
                                        <p:attrNameLst>
                                          <p:attrName>style.visibility</p:attrName>
                                        </p:attrNameLst>
                                      </p:cBhvr>
                                      <p:to>
                                        <p:strVal val="visible"/>
                                      </p:to>
                                    </p:set>
                                    <p:animEffect transition="in" filter="barn(inVertical)">
                                      <p:cBhvr>
                                        <p:cTn id="19" dur="500"/>
                                        <p:tgtEl>
                                          <p:spTgt spid="7173"/>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par>
                                <p:cTn id="26" presetID="16" presetClass="entr" presetSubtype="21"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par>
                                <p:cTn id="29" presetID="16" presetClass="entr" presetSubtype="21"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par>
                                <p:cTn id="32" presetID="16" presetClass="entr" presetSubtype="21"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970"/>
            <a:ext cx="12192000" cy="6884670"/>
            <a:chOff x="0" y="-22"/>
            <a:chExt cx="19200" cy="10842"/>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12" name="圆角矩形 11"/>
            <p:cNvSpPr/>
            <p:nvPr/>
          </p:nvSpPr>
          <p:spPr>
            <a:xfrm>
              <a:off x="3112" y="1428"/>
              <a:ext cx="13267" cy="7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sp>
        <p:nvSpPr>
          <p:cNvPr id="8194" name="标题 1"/>
          <p:cNvSpPr>
            <a:spLocks noGrp="1"/>
          </p:cNvSpPr>
          <p:nvPr>
            <p:ph type="title"/>
          </p:nvPr>
        </p:nvSpPr>
        <p:spPr>
          <a:xfrm>
            <a:off x="4564698" y="1159193"/>
            <a:ext cx="3457575" cy="687387"/>
          </a:xfrm>
        </p:spPr>
        <p:txBody>
          <a:bodyPr vert="horz" wrap="square" lIns="91440" tIns="45720" rIns="91440" bIns="45720" anchor="ctr"/>
          <a:lstStyle/>
          <a:p>
            <a:pPr eaLnBrk="1" hangingPunct="1"/>
            <a:r>
              <a:rPr lang="zh-CN" altLang="en-US" dirty="0"/>
              <a:t>单击此处添加标题内容</a:t>
            </a:r>
            <a:endParaRPr lang="zh-CN" altLang="en-US" dirty="0"/>
          </a:p>
        </p:txBody>
      </p:sp>
      <p:sp>
        <p:nvSpPr>
          <p:cNvPr id="4" name="矩形: 圆角 3"/>
          <p:cNvSpPr/>
          <p:nvPr/>
        </p:nvSpPr>
        <p:spPr>
          <a:xfrm>
            <a:off x="3577273" y="2573020"/>
            <a:ext cx="144463" cy="68738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 name="文本框 3"/>
          <p:cNvSpPr txBox="1"/>
          <p:nvPr/>
        </p:nvSpPr>
        <p:spPr>
          <a:xfrm>
            <a:off x="4283710" y="2472055"/>
            <a:ext cx="2224088" cy="493713"/>
          </a:xfrm>
          <a:prstGeom prst="rect">
            <a:avLst/>
          </a:prstGeom>
          <a:noFill/>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n-ea"/>
                <a:ea typeface="+mn-ea"/>
                <a:cs typeface="+mn-cs"/>
              </a:rPr>
              <a:t>添加标题</a:t>
            </a:r>
            <a:endParaRPr kumimoji="0" lang="en-US" altLang="zh-CN" sz="1800" b="1" i="0" u="none" strike="noStrike" kern="1200" cap="none" spc="0" normalizeH="0" baseline="0" noProof="0" dirty="0">
              <a:ln>
                <a:noFill/>
              </a:ln>
              <a:solidFill>
                <a:schemeClr val="accent1"/>
              </a:solidFill>
              <a:effectLst/>
              <a:uLnTx/>
              <a:uFillTx/>
              <a:latin typeface="+mn-ea"/>
              <a:ea typeface="+mn-ea"/>
              <a:cs typeface="+mn-cs"/>
            </a:endParaRPr>
          </a:p>
        </p:txBody>
      </p:sp>
      <p:sp>
        <p:nvSpPr>
          <p:cNvPr id="7" name="文本框 3"/>
          <p:cNvSpPr txBox="1"/>
          <p:nvPr/>
        </p:nvSpPr>
        <p:spPr>
          <a:xfrm>
            <a:off x="4127818" y="2890203"/>
            <a:ext cx="3168650" cy="63976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lumMod val="50000"/>
                    <a:lumOff val="50000"/>
                  </a:schemeClr>
                </a:solidFill>
                <a:effectLst/>
                <a:uLnTx/>
                <a:uFillTx/>
                <a:latin typeface="+mn-lt"/>
                <a:ea typeface="+mn-ea"/>
                <a:cs typeface="+mn-cs"/>
              </a:rPr>
              <a:t>请在这里输入您的正文内容请在这里输入您的正文内容请在这里输入您的正文内容</a:t>
            </a:r>
            <a:endParaRPr kumimoji="0" lang="en-US" altLang="zh-CN" sz="12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8" name="矩形: 圆角 7"/>
          <p:cNvSpPr/>
          <p:nvPr/>
        </p:nvSpPr>
        <p:spPr>
          <a:xfrm>
            <a:off x="6695123" y="4718685"/>
            <a:ext cx="144463" cy="6873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文本框 3"/>
          <p:cNvSpPr txBox="1"/>
          <p:nvPr/>
        </p:nvSpPr>
        <p:spPr>
          <a:xfrm>
            <a:off x="7057390" y="4489450"/>
            <a:ext cx="2224088" cy="493713"/>
          </a:xfrm>
          <a:prstGeom prst="rect">
            <a:avLst/>
          </a:prstGeom>
          <a:noFill/>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2"/>
                </a:solidFill>
                <a:effectLst/>
                <a:uLnTx/>
                <a:uFillTx/>
                <a:latin typeface="+mn-ea"/>
                <a:ea typeface="+mn-ea"/>
                <a:cs typeface="+mn-cs"/>
              </a:rPr>
              <a:t>添加标题</a:t>
            </a:r>
            <a:endParaRPr kumimoji="0" lang="en-US" altLang="zh-CN" sz="18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0" name="文本框 3"/>
          <p:cNvSpPr txBox="1"/>
          <p:nvPr/>
        </p:nvSpPr>
        <p:spPr>
          <a:xfrm>
            <a:off x="6972618" y="4874578"/>
            <a:ext cx="3168650" cy="63976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lumMod val="50000"/>
                    <a:lumOff val="50000"/>
                  </a:schemeClr>
                </a:solidFill>
                <a:effectLst/>
                <a:uLnTx/>
                <a:uFillTx/>
                <a:latin typeface="+mn-lt"/>
                <a:ea typeface="+mn-ea"/>
                <a:cs typeface="+mn-cs"/>
              </a:rPr>
              <a:t>请在这里输入您的正文内容请在这里输入您的正文内容请在这里输入您的正文内容</a:t>
            </a:r>
            <a:endParaRPr kumimoji="0" lang="en-US" altLang="zh-CN" sz="12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pic>
        <p:nvPicPr>
          <p:cNvPr id="8204" name="图片 4"/>
          <p:cNvPicPr>
            <a:picLocks noChangeAspect="1"/>
          </p:cNvPicPr>
          <p:nvPr/>
        </p:nvPicPr>
        <p:blipFill>
          <a:blip r:embed="rId1"/>
          <a:stretch>
            <a:fillRect/>
          </a:stretch>
        </p:blipFill>
        <p:spPr>
          <a:xfrm>
            <a:off x="2600008" y="2471738"/>
            <a:ext cx="749300" cy="709612"/>
          </a:xfrm>
          <a:prstGeom prst="rect">
            <a:avLst/>
          </a:prstGeom>
          <a:noFill/>
          <a:ln w="9525">
            <a:noFill/>
          </a:ln>
        </p:spPr>
      </p:pic>
      <p:pic>
        <p:nvPicPr>
          <p:cNvPr id="8205" name="图片 11"/>
          <p:cNvPicPr>
            <a:picLocks noChangeAspect="1"/>
          </p:cNvPicPr>
          <p:nvPr/>
        </p:nvPicPr>
        <p:blipFill>
          <a:blip r:embed="rId2"/>
          <a:stretch>
            <a:fillRect/>
          </a:stretch>
        </p:blipFill>
        <p:spPr>
          <a:xfrm>
            <a:off x="5765483" y="4489133"/>
            <a:ext cx="542925" cy="855662"/>
          </a:xfrm>
          <a:prstGeom prst="rect">
            <a:avLst/>
          </a:prstGeom>
          <a:noFill/>
          <a:ln w="9525">
            <a:noFill/>
          </a:ln>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2700" y="3727450"/>
            <a:ext cx="3350895" cy="2877820"/>
          </a:xfrm>
          <a:prstGeom prst="rect">
            <a:avLst/>
          </a:prstGeom>
        </p:spPr>
      </p:pic>
      <p:pic>
        <p:nvPicPr>
          <p:cNvPr id="13" name="图片 12" descr="400260526"/>
          <p:cNvPicPr>
            <a:picLocks noChangeAspect="1"/>
          </p:cNvPicPr>
          <p:nvPr/>
        </p:nvPicPr>
        <p:blipFill>
          <a:blip r:embed="rId4"/>
          <a:stretch>
            <a:fillRect/>
          </a:stretch>
        </p:blipFill>
        <p:spPr>
          <a:xfrm>
            <a:off x="1134110" y="-789940"/>
            <a:ext cx="10108565" cy="2856230"/>
          </a:xfrm>
          <a:prstGeom prst="rect">
            <a:avLst/>
          </a:prstGeom>
        </p:spPr>
      </p:pic>
      <p:pic>
        <p:nvPicPr>
          <p:cNvPr id="14" name="图片 13" descr="400767504"/>
          <p:cNvPicPr>
            <a:picLocks noChangeAspect="1"/>
          </p:cNvPicPr>
          <p:nvPr/>
        </p:nvPicPr>
        <p:blipFill>
          <a:blip r:embed="rId5"/>
          <a:stretch>
            <a:fillRect/>
          </a:stretch>
        </p:blipFill>
        <p:spPr>
          <a:xfrm>
            <a:off x="62865" y="-1600835"/>
            <a:ext cx="12129135" cy="1005840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barn(inVertical)">
                                      <p:cBhvr>
                                        <p:cTn id="10" dur="500"/>
                                        <p:tgtEl>
                                          <p:spTgt spid="819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par>
                                <p:cTn id="29" presetID="16" presetClass="entr" presetSubtype="21" fill="hold" nodeType="withEffect">
                                  <p:stCondLst>
                                    <p:cond delay="0"/>
                                  </p:stCondLst>
                                  <p:childTnLst>
                                    <p:set>
                                      <p:cBhvr>
                                        <p:cTn id="30" dur="1" fill="hold">
                                          <p:stCondLst>
                                            <p:cond delay="0"/>
                                          </p:stCondLst>
                                        </p:cTn>
                                        <p:tgtEl>
                                          <p:spTgt spid="8204"/>
                                        </p:tgtEl>
                                        <p:attrNameLst>
                                          <p:attrName>style.visibility</p:attrName>
                                        </p:attrNameLst>
                                      </p:cBhvr>
                                      <p:to>
                                        <p:strVal val="visible"/>
                                      </p:to>
                                    </p:set>
                                    <p:animEffect transition="in" filter="barn(inVertical)">
                                      <p:cBhvr>
                                        <p:cTn id="31" dur="500"/>
                                        <p:tgtEl>
                                          <p:spTgt spid="8204"/>
                                        </p:tgtEl>
                                      </p:cBhvr>
                                    </p:animEffect>
                                  </p:childTnLst>
                                </p:cTn>
                              </p:par>
                              <p:par>
                                <p:cTn id="32" presetID="16" presetClass="entr" presetSubtype="21" fill="hold" nodeType="withEffect">
                                  <p:stCondLst>
                                    <p:cond delay="0"/>
                                  </p:stCondLst>
                                  <p:childTnLst>
                                    <p:set>
                                      <p:cBhvr>
                                        <p:cTn id="33" dur="1" fill="hold">
                                          <p:stCondLst>
                                            <p:cond delay="0"/>
                                          </p:stCondLst>
                                        </p:cTn>
                                        <p:tgtEl>
                                          <p:spTgt spid="8205"/>
                                        </p:tgtEl>
                                        <p:attrNameLst>
                                          <p:attrName>style.visibility</p:attrName>
                                        </p:attrNameLst>
                                      </p:cBhvr>
                                      <p:to>
                                        <p:strVal val="visible"/>
                                      </p:to>
                                    </p:set>
                                    <p:animEffect transition="in" filter="barn(inVertical)">
                                      <p:cBhvr>
                                        <p:cTn id="34" dur="500"/>
                                        <p:tgtEl>
                                          <p:spTgt spid="8205"/>
                                        </p:tgtEl>
                                      </p:cBhvr>
                                    </p:animEffect>
                                  </p:childTnLst>
                                </p:cTn>
                              </p:par>
                              <p:par>
                                <p:cTn id="35" presetID="16" presetClass="entr" presetSubtype="21"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arn(inVertical)">
                                      <p:cBhvr>
                                        <p:cTn id="37" dur="500"/>
                                        <p:tgtEl>
                                          <p:spTgt spid="2"/>
                                        </p:tgtEl>
                                      </p:cBhvr>
                                    </p:animEffect>
                                  </p:childTnLst>
                                </p:cTn>
                              </p:par>
                              <p:par>
                                <p:cTn id="38" presetID="16" presetClass="entr" presetSubtype="21"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par>
                                <p:cTn id="41" presetID="16" presetClass="entr" presetSubtype="2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4" grpId="0" animBg="1"/>
      <p:bldP spid="6" grpId="0"/>
      <p:bldP spid="7" grpId="0"/>
      <p:bldP spid="8"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35" y="-13970"/>
            <a:ext cx="12192000" cy="6884670"/>
            <a:chOff x="0" y="-22"/>
            <a:chExt cx="19200" cy="10842"/>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8" name="圆角矩形 7"/>
            <p:cNvSpPr/>
            <p:nvPr/>
          </p:nvSpPr>
          <p:spPr>
            <a:xfrm>
              <a:off x="3112" y="1428"/>
              <a:ext cx="13267" cy="7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9" name="图片 8" descr="400767504"/>
          <p:cNvPicPr>
            <a:picLocks noChangeAspect="1"/>
          </p:cNvPicPr>
          <p:nvPr/>
        </p:nvPicPr>
        <p:blipFill>
          <a:blip r:embed="rId1"/>
          <a:stretch>
            <a:fillRect/>
          </a:stretch>
        </p:blipFill>
        <p:spPr>
          <a:xfrm>
            <a:off x="267335" y="-1572260"/>
            <a:ext cx="12129135" cy="10058400"/>
          </a:xfrm>
          <a:prstGeom prst="rect">
            <a:avLst/>
          </a:prstGeom>
        </p:spPr>
      </p:pic>
      <p:pic>
        <p:nvPicPr>
          <p:cNvPr id="10" name="图片 9" descr="400707308"/>
          <p:cNvPicPr>
            <a:picLocks noChangeAspect="1"/>
          </p:cNvPicPr>
          <p:nvPr/>
        </p:nvPicPr>
        <p:blipFill>
          <a:blip r:embed="rId2"/>
          <a:stretch>
            <a:fillRect/>
          </a:stretch>
        </p:blipFill>
        <p:spPr>
          <a:xfrm>
            <a:off x="-1353185" y="1882140"/>
            <a:ext cx="5120005" cy="5120005"/>
          </a:xfrm>
          <a:prstGeom prst="rect">
            <a:avLst/>
          </a:prstGeom>
        </p:spPr>
      </p:pic>
      <p:cxnSp>
        <p:nvCxnSpPr>
          <p:cNvPr id="23" name="直接连接符 22"/>
          <p:cNvCxnSpPr>
            <a:stCxn id="4" idx="2"/>
          </p:cNvCxnSpPr>
          <p:nvPr/>
        </p:nvCxnSpPr>
        <p:spPr>
          <a:xfrm flipV="1">
            <a:off x="8041005" y="3429000"/>
            <a:ext cx="2087880" cy="27940"/>
          </a:xfrm>
          <a:prstGeom prst="line">
            <a:avLst/>
          </a:prstGeom>
          <a:ln>
            <a:solidFill>
              <a:srgbClr val="BDB7B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063750" y="2925445"/>
            <a:ext cx="2068830" cy="1905"/>
          </a:xfrm>
          <a:prstGeom prst="line">
            <a:avLst/>
          </a:prstGeom>
          <a:ln>
            <a:solidFill>
              <a:srgbClr val="BDB7B9"/>
            </a:solidFill>
          </a:ln>
        </p:spPr>
        <p:style>
          <a:lnRef idx="1">
            <a:schemeClr val="accent1"/>
          </a:lnRef>
          <a:fillRef idx="0">
            <a:schemeClr val="accent1"/>
          </a:fillRef>
          <a:effectRef idx="0">
            <a:schemeClr val="accent1"/>
          </a:effectRef>
          <a:fontRef idx="minor">
            <a:schemeClr val="tx1"/>
          </a:fontRef>
        </p:style>
      </p:cxnSp>
      <p:sp>
        <p:nvSpPr>
          <p:cNvPr id="10244" name="标题 1"/>
          <p:cNvSpPr>
            <a:spLocks noGrp="1"/>
          </p:cNvSpPr>
          <p:nvPr>
            <p:ph type="title"/>
          </p:nvPr>
        </p:nvSpPr>
        <p:spPr>
          <a:xfrm>
            <a:off x="4459923" y="1016318"/>
            <a:ext cx="3457575" cy="687387"/>
          </a:xfrm>
        </p:spPr>
        <p:txBody>
          <a:bodyPr vert="horz" wrap="square" lIns="91440" tIns="45720" rIns="91440" bIns="45720" anchor="ctr"/>
          <a:lstStyle/>
          <a:p>
            <a:pPr eaLnBrk="1" hangingPunct="1"/>
            <a:r>
              <a:rPr lang="zh-CN" altLang="en-US" dirty="0"/>
              <a:t>单击此处添加标题内容</a:t>
            </a:r>
            <a:endParaRPr lang="zh-CN" altLang="en-US" dirty="0"/>
          </a:p>
        </p:txBody>
      </p:sp>
      <p:sp>
        <p:nvSpPr>
          <p:cNvPr id="3" name="椭圆 2"/>
          <p:cNvSpPr/>
          <p:nvPr/>
        </p:nvSpPr>
        <p:spPr>
          <a:xfrm>
            <a:off x="4033203" y="1973898"/>
            <a:ext cx="2303463" cy="23050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 name="椭圆 4"/>
          <p:cNvSpPr/>
          <p:nvPr/>
        </p:nvSpPr>
        <p:spPr>
          <a:xfrm>
            <a:off x="5808028" y="1882458"/>
            <a:ext cx="2303463" cy="23050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 name="椭圆 5"/>
          <p:cNvSpPr/>
          <p:nvPr/>
        </p:nvSpPr>
        <p:spPr>
          <a:xfrm>
            <a:off x="4944110" y="3384550"/>
            <a:ext cx="2305050" cy="2303463"/>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2" name="文本框 3"/>
          <p:cNvSpPr txBox="1"/>
          <p:nvPr/>
        </p:nvSpPr>
        <p:spPr>
          <a:xfrm>
            <a:off x="7917498" y="1882458"/>
            <a:ext cx="2224088" cy="493713"/>
          </a:xfrm>
          <a:prstGeom prst="rect">
            <a:avLst/>
          </a:prstGeom>
          <a:noFill/>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a:ln>
                  <a:noFill/>
                </a:ln>
                <a:solidFill>
                  <a:schemeClr val="accent1"/>
                </a:solidFill>
                <a:effectLst/>
                <a:uLnTx/>
                <a:uFillTx/>
                <a:latin typeface="+mn-ea"/>
                <a:ea typeface="+mn-ea"/>
                <a:cs typeface="+mn-cs"/>
              </a:rPr>
              <a:t>添加标题</a:t>
            </a:r>
            <a:endParaRPr kumimoji="0" lang="en-US" altLang="zh-CN" sz="1800" b="1" i="0" u="none" strike="noStrike" kern="1200" cap="none" spc="0" normalizeH="0" baseline="0" noProof="0" dirty="0">
              <a:ln>
                <a:noFill/>
              </a:ln>
              <a:solidFill>
                <a:schemeClr val="accent1"/>
              </a:solidFill>
              <a:effectLst/>
              <a:uLnTx/>
              <a:uFillTx/>
              <a:latin typeface="+mn-ea"/>
              <a:ea typeface="+mn-ea"/>
              <a:cs typeface="+mn-cs"/>
            </a:endParaRPr>
          </a:p>
        </p:txBody>
      </p:sp>
      <p:sp>
        <p:nvSpPr>
          <p:cNvPr id="13" name="文本框 3"/>
          <p:cNvSpPr txBox="1"/>
          <p:nvPr/>
        </p:nvSpPr>
        <p:spPr>
          <a:xfrm>
            <a:off x="7917815" y="2376488"/>
            <a:ext cx="2224088" cy="63976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lumMod val="50000"/>
                    <a:lumOff val="50000"/>
                  </a:schemeClr>
                </a:solidFill>
                <a:effectLst/>
                <a:uLnTx/>
                <a:uFillTx/>
                <a:latin typeface="+mn-lt"/>
                <a:ea typeface="+mn-ea"/>
                <a:cs typeface="+mn-cs"/>
              </a:rPr>
              <a:t>请在这里输入您的正文内容请在这里输入您的正文内容</a:t>
            </a:r>
            <a:endParaRPr kumimoji="0" lang="en-US" altLang="zh-CN" sz="12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4" name="文本框 3"/>
          <p:cNvSpPr txBox="1"/>
          <p:nvPr/>
        </p:nvSpPr>
        <p:spPr>
          <a:xfrm>
            <a:off x="7616508" y="4278948"/>
            <a:ext cx="2224088" cy="493713"/>
          </a:xfrm>
          <a:prstGeom prst="rect">
            <a:avLst/>
          </a:prstGeom>
          <a:noFill/>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n-ea"/>
                <a:ea typeface="+mn-ea"/>
                <a:cs typeface="+mn-cs"/>
              </a:rPr>
              <a:t>添加标题</a:t>
            </a:r>
            <a:endParaRPr kumimoji="0" lang="en-US" altLang="zh-CN" sz="1800" b="1" i="0" u="none" strike="noStrike" kern="1200" cap="none" spc="0" normalizeH="0" baseline="0" noProof="0" dirty="0">
              <a:ln>
                <a:noFill/>
              </a:ln>
              <a:solidFill>
                <a:schemeClr val="accent1"/>
              </a:solidFill>
              <a:effectLst/>
              <a:uLnTx/>
              <a:uFillTx/>
              <a:latin typeface="+mn-ea"/>
              <a:ea typeface="+mn-ea"/>
              <a:cs typeface="+mn-cs"/>
            </a:endParaRPr>
          </a:p>
        </p:txBody>
      </p:sp>
      <p:sp>
        <p:nvSpPr>
          <p:cNvPr id="15" name="文本框 3"/>
          <p:cNvSpPr txBox="1"/>
          <p:nvPr/>
        </p:nvSpPr>
        <p:spPr>
          <a:xfrm>
            <a:off x="7386955" y="4844733"/>
            <a:ext cx="2224088" cy="63976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lumMod val="50000"/>
                    <a:lumOff val="50000"/>
                  </a:schemeClr>
                </a:solidFill>
                <a:effectLst/>
                <a:uLnTx/>
                <a:uFillTx/>
                <a:latin typeface="+mn-lt"/>
                <a:ea typeface="+mn-ea"/>
                <a:cs typeface="+mn-cs"/>
              </a:rPr>
              <a:t>请在这里输入您的正文内容请在这里输入您的正文内容</a:t>
            </a:r>
            <a:endParaRPr kumimoji="0" lang="en-US" altLang="zh-CN" sz="12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6" name="文本框 3"/>
          <p:cNvSpPr txBox="1"/>
          <p:nvPr/>
        </p:nvSpPr>
        <p:spPr>
          <a:xfrm>
            <a:off x="2000250" y="3309303"/>
            <a:ext cx="2224088" cy="493713"/>
          </a:xfrm>
          <a:prstGeom prst="rect">
            <a:avLst/>
          </a:prstGeom>
          <a:noFill/>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n-ea"/>
                <a:ea typeface="+mn-ea"/>
                <a:cs typeface="+mn-cs"/>
              </a:rPr>
              <a:t>添加标题</a:t>
            </a:r>
            <a:endParaRPr kumimoji="0" lang="en-US" altLang="zh-CN" sz="1800" b="1" i="0" u="none" strike="noStrike" kern="1200" cap="none" spc="0" normalizeH="0" baseline="0" noProof="0" dirty="0">
              <a:ln>
                <a:noFill/>
              </a:ln>
              <a:solidFill>
                <a:schemeClr val="accent1"/>
              </a:solidFill>
              <a:effectLst/>
              <a:uLnTx/>
              <a:uFillTx/>
              <a:latin typeface="+mn-ea"/>
              <a:ea typeface="+mn-ea"/>
              <a:cs typeface="+mn-cs"/>
            </a:endParaRPr>
          </a:p>
        </p:txBody>
      </p:sp>
      <p:sp>
        <p:nvSpPr>
          <p:cNvPr id="17" name="文本框 3"/>
          <p:cNvSpPr txBox="1"/>
          <p:nvPr/>
        </p:nvSpPr>
        <p:spPr>
          <a:xfrm>
            <a:off x="1999933" y="3724275"/>
            <a:ext cx="2224088" cy="63976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lumMod val="50000"/>
                    <a:lumOff val="50000"/>
                  </a:schemeClr>
                </a:solidFill>
                <a:effectLst/>
                <a:uLnTx/>
                <a:uFillTx/>
                <a:latin typeface="+mn-lt"/>
                <a:ea typeface="+mn-ea"/>
                <a:cs typeface="+mn-cs"/>
              </a:rPr>
              <a:t>请在这里输入您的正文内容请在这里输入您的正文内容</a:t>
            </a:r>
            <a:endParaRPr kumimoji="0" lang="en-US" altLang="zh-CN" sz="12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4" name="椭圆 3"/>
          <p:cNvSpPr/>
          <p:nvPr/>
        </p:nvSpPr>
        <p:spPr>
          <a:xfrm>
            <a:off x="8040688" y="3384550"/>
            <a:ext cx="142875" cy="1444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9" name="椭圆 18"/>
          <p:cNvSpPr/>
          <p:nvPr/>
        </p:nvSpPr>
        <p:spPr>
          <a:xfrm>
            <a:off x="4079875" y="2855913"/>
            <a:ext cx="144463" cy="1444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0" name="椭圆 19"/>
          <p:cNvSpPr/>
          <p:nvPr/>
        </p:nvSpPr>
        <p:spPr>
          <a:xfrm>
            <a:off x="7145338" y="5002213"/>
            <a:ext cx="144463" cy="1444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cxnSp>
        <p:nvCxnSpPr>
          <p:cNvPr id="21" name="直接连接符 20"/>
          <p:cNvCxnSpPr/>
          <p:nvPr/>
        </p:nvCxnSpPr>
        <p:spPr>
          <a:xfrm>
            <a:off x="7223125" y="4772978"/>
            <a:ext cx="2551113" cy="0"/>
          </a:xfrm>
          <a:prstGeom prst="line">
            <a:avLst/>
          </a:prstGeom>
          <a:ln>
            <a:solidFill>
              <a:srgbClr val="BDB7B9"/>
            </a:solidFill>
          </a:ln>
        </p:spPr>
        <p:style>
          <a:lnRef idx="1">
            <a:schemeClr val="accent1"/>
          </a:lnRef>
          <a:fillRef idx="0">
            <a:schemeClr val="accent1"/>
          </a:fillRef>
          <a:effectRef idx="0">
            <a:schemeClr val="accent1"/>
          </a:effectRef>
          <a:fontRef idx="minor">
            <a:schemeClr val="tx1"/>
          </a:fontRef>
        </p:style>
      </p:cxnSp>
      <p:pic>
        <p:nvPicPr>
          <p:cNvPr id="10258" name="图片 7"/>
          <p:cNvPicPr>
            <a:picLocks noChangeAspect="1"/>
          </p:cNvPicPr>
          <p:nvPr/>
        </p:nvPicPr>
        <p:blipFill>
          <a:blip r:embed="rId3"/>
          <a:stretch>
            <a:fillRect/>
          </a:stretch>
        </p:blipFill>
        <p:spPr>
          <a:xfrm>
            <a:off x="4830128" y="2674620"/>
            <a:ext cx="709612" cy="904875"/>
          </a:xfrm>
          <a:prstGeom prst="rect">
            <a:avLst/>
          </a:prstGeom>
          <a:noFill/>
          <a:ln w="9525">
            <a:noFill/>
          </a:ln>
        </p:spPr>
      </p:pic>
      <p:pic>
        <p:nvPicPr>
          <p:cNvPr id="10259" name="图片 17"/>
          <p:cNvPicPr>
            <a:picLocks noChangeAspect="1"/>
          </p:cNvPicPr>
          <p:nvPr/>
        </p:nvPicPr>
        <p:blipFill>
          <a:blip r:embed="rId4"/>
          <a:stretch>
            <a:fillRect/>
          </a:stretch>
        </p:blipFill>
        <p:spPr>
          <a:xfrm>
            <a:off x="6548120" y="2847658"/>
            <a:ext cx="1068388" cy="557212"/>
          </a:xfrm>
          <a:prstGeom prst="rect">
            <a:avLst/>
          </a:prstGeom>
          <a:noFill/>
          <a:ln w="9525">
            <a:noFill/>
          </a:ln>
        </p:spPr>
      </p:pic>
      <p:pic>
        <p:nvPicPr>
          <p:cNvPr id="10260" name="图片 24"/>
          <p:cNvPicPr>
            <a:picLocks noChangeAspect="1"/>
          </p:cNvPicPr>
          <p:nvPr/>
        </p:nvPicPr>
        <p:blipFill>
          <a:blip r:embed="rId5"/>
          <a:stretch>
            <a:fillRect/>
          </a:stretch>
        </p:blipFill>
        <p:spPr>
          <a:xfrm>
            <a:off x="5890895" y="4187508"/>
            <a:ext cx="446088" cy="857250"/>
          </a:xfrm>
          <a:prstGeom prst="rect">
            <a:avLst/>
          </a:prstGeom>
          <a:noFill/>
          <a:ln w="9525">
            <a:noFill/>
          </a:ln>
        </p:spPr>
      </p:pic>
      <p:pic>
        <p:nvPicPr>
          <p:cNvPr id="18" name="图片 17" descr="400645263"/>
          <p:cNvPicPr>
            <a:picLocks noChangeAspect="1"/>
          </p:cNvPicPr>
          <p:nvPr/>
        </p:nvPicPr>
        <p:blipFill>
          <a:blip r:embed="rId6"/>
          <a:srcRect b="58943"/>
          <a:stretch>
            <a:fillRect/>
          </a:stretch>
        </p:blipFill>
        <p:spPr>
          <a:xfrm>
            <a:off x="1241425" y="-3186430"/>
            <a:ext cx="10057765" cy="4129405"/>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244"/>
                                        </p:tgtEl>
                                        <p:attrNameLst>
                                          <p:attrName>style.visibility</p:attrName>
                                        </p:attrNameLst>
                                      </p:cBhvr>
                                      <p:to>
                                        <p:strVal val="visible"/>
                                      </p:to>
                                    </p:set>
                                    <p:animEffect transition="in" filter="fade">
                                      <p:cBhvr>
                                        <p:cTn id="32" dur="1000"/>
                                        <p:tgtEl>
                                          <p:spTgt spid="10244"/>
                                        </p:tgtEl>
                                      </p:cBhvr>
                                    </p:animEffect>
                                    <p:anim calcmode="lin" valueType="num">
                                      <p:cBhvr>
                                        <p:cTn id="33" dur="1000" fill="hold"/>
                                        <p:tgtEl>
                                          <p:spTgt spid="10244"/>
                                        </p:tgtEl>
                                        <p:attrNameLst>
                                          <p:attrName>ppt_x</p:attrName>
                                        </p:attrNameLst>
                                      </p:cBhvr>
                                      <p:tavLst>
                                        <p:tav tm="0">
                                          <p:val>
                                            <p:strVal val="#ppt_x"/>
                                          </p:val>
                                        </p:tav>
                                        <p:tav tm="100000">
                                          <p:val>
                                            <p:strVal val="#ppt_x"/>
                                          </p:val>
                                        </p:tav>
                                      </p:tavLst>
                                    </p:anim>
                                    <p:anim calcmode="lin" valueType="num">
                                      <p:cBhvr>
                                        <p:cTn id="34" dur="1000" fill="hold"/>
                                        <p:tgtEl>
                                          <p:spTgt spid="1024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anim calcmode="lin" valueType="num">
                                      <p:cBhvr>
                                        <p:cTn id="78" dur="1000" fill="hold"/>
                                        <p:tgtEl>
                                          <p:spTgt spid="17"/>
                                        </p:tgtEl>
                                        <p:attrNameLst>
                                          <p:attrName>ppt_x</p:attrName>
                                        </p:attrNameLst>
                                      </p:cBhvr>
                                      <p:tavLst>
                                        <p:tav tm="0">
                                          <p:val>
                                            <p:strVal val="#ppt_x"/>
                                          </p:val>
                                        </p:tav>
                                        <p:tav tm="100000">
                                          <p:val>
                                            <p:strVal val="#ppt_x"/>
                                          </p:val>
                                        </p:tav>
                                      </p:tavLst>
                                    </p:anim>
                                    <p:anim calcmode="lin" valueType="num">
                                      <p:cBhvr>
                                        <p:cTn id="79" dur="1000" fill="hold"/>
                                        <p:tgtEl>
                                          <p:spTgt spid="1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1000"/>
                                        <p:tgtEl>
                                          <p:spTgt spid="4"/>
                                        </p:tgtEl>
                                      </p:cBhvr>
                                    </p:animEffect>
                                    <p:anim calcmode="lin" valueType="num">
                                      <p:cBhvr>
                                        <p:cTn id="83" dur="1000" fill="hold"/>
                                        <p:tgtEl>
                                          <p:spTgt spid="4"/>
                                        </p:tgtEl>
                                        <p:attrNameLst>
                                          <p:attrName>ppt_x</p:attrName>
                                        </p:attrNameLst>
                                      </p:cBhvr>
                                      <p:tavLst>
                                        <p:tav tm="0">
                                          <p:val>
                                            <p:strVal val="#ppt_x"/>
                                          </p:val>
                                        </p:tav>
                                        <p:tav tm="100000">
                                          <p:val>
                                            <p:strVal val="#ppt_x"/>
                                          </p:val>
                                        </p:tav>
                                      </p:tavLst>
                                    </p:anim>
                                    <p:anim calcmode="lin" valueType="num">
                                      <p:cBhvr>
                                        <p:cTn id="84" dur="1000" fill="hold"/>
                                        <p:tgtEl>
                                          <p:spTgt spid="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1000"/>
                                        <p:tgtEl>
                                          <p:spTgt spid="19"/>
                                        </p:tgtEl>
                                      </p:cBhvr>
                                    </p:animEffect>
                                    <p:anim calcmode="lin" valueType="num">
                                      <p:cBhvr>
                                        <p:cTn id="88" dur="1000" fill="hold"/>
                                        <p:tgtEl>
                                          <p:spTgt spid="19"/>
                                        </p:tgtEl>
                                        <p:attrNameLst>
                                          <p:attrName>ppt_x</p:attrName>
                                        </p:attrNameLst>
                                      </p:cBhvr>
                                      <p:tavLst>
                                        <p:tav tm="0">
                                          <p:val>
                                            <p:strVal val="#ppt_x"/>
                                          </p:val>
                                        </p:tav>
                                        <p:tav tm="100000">
                                          <p:val>
                                            <p:strVal val="#ppt_x"/>
                                          </p:val>
                                        </p:tav>
                                      </p:tavLst>
                                    </p:anim>
                                    <p:anim calcmode="lin" valueType="num">
                                      <p:cBhvr>
                                        <p:cTn id="89" dur="1000" fill="hold"/>
                                        <p:tgtEl>
                                          <p:spTgt spid="1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fade">
                                      <p:cBhvr>
                                        <p:cTn id="92" dur="1000"/>
                                        <p:tgtEl>
                                          <p:spTgt spid="20"/>
                                        </p:tgtEl>
                                      </p:cBhvr>
                                    </p:animEffect>
                                    <p:anim calcmode="lin" valueType="num">
                                      <p:cBhvr>
                                        <p:cTn id="93" dur="1000" fill="hold"/>
                                        <p:tgtEl>
                                          <p:spTgt spid="20"/>
                                        </p:tgtEl>
                                        <p:attrNameLst>
                                          <p:attrName>ppt_x</p:attrName>
                                        </p:attrNameLst>
                                      </p:cBhvr>
                                      <p:tavLst>
                                        <p:tav tm="0">
                                          <p:val>
                                            <p:strVal val="#ppt_x"/>
                                          </p:val>
                                        </p:tav>
                                        <p:tav tm="100000">
                                          <p:val>
                                            <p:strVal val="#ppt_x"/>
                                          </p:val>
                                        </p:tav>
                                      </p:tavLst>
                                    </p:anim>
                                    <p:anim calcmode="lin" valueType="num">
                                      <p:cBhvr>
                                        <p:cTn id="94" dur="1000" fill="hold"/>
                                        <p:tgtEl>
                                          <p:spTgt spid="20"/>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anim calcmode="lin" valueType="num">
                                      <p:cBhvr>
                                        <p:cTn id="98" dur="1000" fill="hold"/>
                                        <p:tgtEl>
                                          <p:spTgt spid="21"/>
                                        </p:tgtEl>
                                        <p:attrNameLst>
                                          <p:attrName>ppt_x</p:attrName>
                                        </p:attrNameLst>
                                      </p:cBhvr>
                                      <p:tavLst>
                                        <p:tav tm="0">
                                          <p:val>
                                            <p:strVal val="#ppt_x"/>
                                          </p:val>
                                        </p:tav>
                                        <p:tav tm="100000">
                                          <p:val>
                                            <p:strVal val="#ppt_x"/>
                                          </p:val>
                                        </p:tav>
                                      </p:tavLst>
                                    </p:anim>
                                    <p:anim calcmode="lin" valueType="num">
                                      <p:cBhvr>
                                        <p:cTn id="99" dur="1000" fill="hold"/>
                                        <p:tgtEl>
                                          <p:spTgt spid="21"/>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0258"/>
                                        </p:tgtEl>
                                        <p:attrNameLst>
                                          <p:attrName>style.visibility</p:attrName>
                                        </p:attrNameLst>
                                      </p:cBhvr>
                                      <p:to>
                                        <p:strVal val="visible"/>
                                      </p:to>
                                    </p:set>
                                    <p:animEffect transition="in" filter="fade">
                                      <p:cBhvr>
                                        <p:cTn id="102" dur="1000"/>
                                        <p:tgtEl>
                                          <p:spTgt spid="10258"/>
                                        </p:tgtEl>
                                      </p:cBhvr>
                                    </p:animEffect>
                                    <p:anim calcmode="lin" valueType="num">
                                      <p:cBhvr>
                                        <p:cTn id="103" dur="1000" fill="hold"/>
                                        <p:tgtEl>
                                          <p:spTgt spid="10258"/>
                                        </p:tgtEl>
                                        <p:attrNameLst>
                                          <p:attrName>ppt_x</p:attrName>
                                        </p:attrNameLst>
                                      </p:cBhvr>
                                      <p:tavLst>
                                        <p:tav tm="0">
                                          <p:val>
                                            <p:strVal val="#ppt_x"/>
                                          </p:val>
                                        </p:tav>
                                        <p:tav tm="100000">
                                          <p:val>
                                            <p:strVal val="#ppt_x"/>
                                          </p:val>
                                        </p:tav>
                                      </p:tavLst>
                                    </p:anim>
                                    <p:anim calcmode="lin" valueType="num">
                                      <p:cBhvr>
                                        <p:cTn id="104" dur="1000" fill="hold"/>
                                        <p:tgtEl>
                                          <p:spTgt spid="1025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10259"/>
                                        </p:tgtEl>
                                        <p:attrNameLst>
                                          <p:attrName>style.visibility</p:attrName>
                                        </p:attrNameLst>
                                      </p:cBhvr>
                                      <p:to>
                                        <p:strVal val="visible"/>
                                      </p:to>
                                    </p:set>
                                    <p:animEffect transition="in" filter="fade">
                                      <p:cBhvr>
                                        <p:cTn id="107" dur="1000"/>
                                        <p:tgtEl>
                                          <p:spTgt spid="10259"/>
                                        </p:tgtEl>
                                      </p:cBhvr>
                                    </p:animEffect>
                                    <p:anim calcmode="lin" valueType="num">
                                      <p:cBhvr>
                                        <p:cTn id="108" dur="1000" fill="hold"/>
                                        <p:tgtEl>
                                          <p:spTgt spid="10259"/>
                                        </p:tgtEl>
                                        <p:attrNameLst>
                                          <p:attrName>ppt_x</p:attrName>
                                        </p:attrNameLst>
                                      </p:cBhvr>
                                      <p:tavLst>
                                        <p:tav tm="0">
                                          <p:val>
                                            <p:strVal val="#ppt_x"/>
                                          </p:val>
                                        </p:tav>
                                        <p:tav tm="100000">
                                          <p:val>
                                            <p:strVal val="#ppt_x"/>
                                          </p:val>
                                        </p:tav>
                                      </p:tavLst>
                                    </p:anim>
                                    <p:anim calcmode="lin" valueType="num">
                                      <p:cBhvr>
                                        <p:cTn id="109" dur="1000" fill="hold"/>
                                        <p:tgtEl>
                                          <p:spTgt spid="10259"/>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10260"/>
                                        </p:tgtEl>
                                        <p:attrNameLst>
                                          <p:attrName>style.visibility</p:attrName>
                                        </p:attrNameLst>
                                      </p:cBhvr>
                                      <p:to>
                                        <p:strVal val="visible"/>
                                      </p:to>
                                    </p:set>
                                    <p:animEffect transition="in" filter="fade">
                                      <p:cBhvr>
                                        <p:cTn id="112" dur="1000"/>
                                        <p:tgtEl>
                                          <p:spTgt spid="10260"/>
                                        </p:tgtEl>
                                      </p:cBhvr>
                                    </p:animEffect>
                                    <p:anim calcmode="lin" valueType="num">
                                      <p:cBhvr>
                                        <p:cTn id="113" dur="1000" fill="hold"/>
                                        <p:tgtEl>
                                          <p:spTgt spid="10260"/>
                                        </p:tgtEl>
                                        <p:attrNameLst>
                                          <p:attrName>ppt_x</p:attrName>
                                        </p:attrNameLst>
                                      </p:cBhvr>
                                      <p:tavLst>
                                        <p:tav tm="0">
                                          <p:val>
                                            <p:strVal val="#ppt_x"/>
                                          </p:val>
                                        </p:tav>
                                        <p:tav tm="100000">
                                          <p:val>
                                            <p:strVal val="#ppt_x"/>
                                          </p:val>
                                        </p:tav>
                                      </p:tavLst>
                                    </p:anim>
                                    <p:anim calcmode="lin" valueType="num">
                                      <p:cBhvr>
                                        <p:cTn id="114" dur="1000" fill="hold"/>
                                        <p:tgtEl>
                                          <p:spTgt spid="10260"/>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fade">
                                      <p:cBhvr>
                                        <p:cTn id="117" dur="1000"/>
                                        <p:tgtEl>
                                          <p:spTgt spid="18"/>
                                        </p:tgtEl>
                                      </p:cBhvr>
                                    </p:animEffect>
                                    <p:anim calcmode="lin" valueType="num">
                                      <p:cBhvr>
                                        <p:cTn id="118" dur="1000" fill="hold"/>
                                        <p:tgtEl>
                                          <p:spTgt spid="18"/>
                                        </p:tgtEl>
                                        <p:attrNameLst>
                                          <p:attrName>ppt_x</p:attrName>
                                        </p:attrNameLst>
                                      </p:cBhvr>
                                      <p:tavLst>
                                        <p:tav tm="0">
                                          <p:val>
                                            <p:strVal val="#ppt_x"/>
                                          </p:val>
                                        </p:tav>
                                        <p:tav tm="100000">
                                          <p:val>
                                            <p:strVal val="#ppt_x"/>
                                          </p:val>
                                        </p:tav>
                                      </p:tavLst>
                                    </p:anim>
                                    <p:anim calcmode="lin" valueType="num">
                                      <p:cBhvr>
                                        <p:cTn id="1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3" grpId="0" animBg="1"/>
      <p:bldP spid="5" grpId="0" animBg="1"/>
      <p:bldP spid="6" grpId="0" animBg="1"/>
      <p:bldP spid="12" grpId="0"/>
      <p:bldP spid="13" grpId="0"/>
      <p:bldP spid="14" grpId="0"/>
      <p:bldP spid="15" grpId="0"/>
      <p:bldP spid="16" grpId="0"/>
      <p:bldP spid="17" grpId="0"/>
      <p:bldP spid="4"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9530" y="-13970"/>
            <a:ext cx="12192000" cy="6885305"/>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2" name="圆角矩形 1"/>
            <p:cNvSpPr/>
            <p:nvPr/>
          </p:nvSpPr>
          <p:spPr>
            <a:xfrm>
              <a:off x="2341" y="1428"/>
              <a:ext cx="14633" cy="80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sp>
        <p:nvSpPr>
          <p:cNvPr id="24" name="标题 23"/>
          <p:cNvSpPr>
            <a:spLocks noGrp="1"/>
          </p:cNvSpPr>
          <p:nvPr>
            <p:ph type="title"/>
          </p:nvPr>
        </p:nvSpPr>
        <p:spPr>
          <a:xfrm>
            <a:off x="4409758" y="906463"/>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Shape 105"/>
          <p:cNvSpPr/>
          <p:nvPr/>
        </p:nvSpPr>
        <p:spPr>
          <a:xfrm>
            <a:off x="1682750" y="2265363"/>
            <a:ext cx="2398713" cy="2397125"/>
          </a:xfrm>
          <a:prstGeom prst="ellipse">
            <a:avLst/>
          </a:prstGeom>
          <a:solidFill>
            <a:srgbClr val="DF2D38"/>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endParaRPr kumimoji="0" sz="3735" b="0" i="0" u="none" strike="noStrike" kern="1200" cap="none" spc="0" normalizeH="0" baseline="0" noProof="0">
              <a:ln>
                <a:noFill/>
              </a:ln>
              <a:solidFill>
                <a:srgbClr val="FFFFFF"/>
              </a:solidFill>
              <a:effectLst/>
              <a:uLnTx/>
              <a:uFillTx/>
              <a:latin typeface="+mn-lt"/>
              <a:ea typeface="+mn-ea"/>
              <a:cs typeface="+mn-cs"/>
              <a:sym typeface="Helvetica Light"/>
            </a:endParaRPr>
          </a:p>
        </p:txBody>
      </p:sp>
      <p:sp>
        <p:nvSpPr>
          <p:cNvPr id="4" name="Shape 113"/>
          <p:cNvSpPr/>
          <p:nvPr/>
        </p:nvSpPr>
        <p:spPr>
          <a:xfrm>
            <a:off x="2613025" y="4154488"/>
            <a:ext cx="528638" cy="528638"/>
          </a:xfrm>
          <a:prstGeom prst="ellipse">
            <a:avLst/>
          </a:prstGeom>
          <a:solidFill>
            <a:schemeClr val="bg1"/>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r>
              <a:rPr kumimoji="0" lang="en-US" altLang="zh-CN" sz="2665" b="1" i="0" u="none" strike="noStrike" kern="1200" cap="none" spc="0" normalizeH="0" baseline="0" noProof="0">
                <a:ln>
                  <a:noFill/>
                </a:ln>
                <a:solidFill>
                  <a:schemeClr val="accent1"/>
                </a:solidFill>
                <a:effectLst/>
                <a:uLnTx/>
                <a:uFillTx/>
                <a:latin typeface="+mn-lt"/>
                <a:ea typeface="+mn-ea"/>
                <a:cs typeface="+mn-cs"/>
                <a:sym typeface="Helvetica Light"/>
              </a:rPr>
              <a:t>1</a:t>
            </a:r>
            <a:endParaRPr kumimoji="0" sz="2665" b="1" i="0" u="none" strike="noStrike" kern="1200" cap="none" spc="0" normalizeH="0" baseline="0" noProof="0">
              <a:ln>
                <a:noFill/>
              </a:ln>
              <a:solidFill>
                <a:schemeClr val="accent1"/>
              </a:solidFill>
              <a:effectLst/>
              <a:uLnTx/>
              <a:uFillTx/>
              <a:latin typeface="+mn-lt"/>
              <a:ea typeface="+mn-ea"/>
              <a:cs typeface="+mn-cs"/>
              <a:sym typeface="Helvetica Light"/>
            </a:endParaRPr>
          </a:p>
        </p:txBody>
      </p:sp>
      <p:sp>
        <p:nvSpPr>
          <p:cNvPr id="12293" name="文本框 12"/>
          <p:cNvSpPr txBox="1"/>
          <p:nvPr/>
        </p:nvSpPr>
        <p:spPr>
          <a:xfrm>
            <a:off x="1682750" y="2881313"/>
            <a:ext cx="2398713" cy="925512"/>
          </a:xfrm>
          <a:prstGeom prst="rect">
            <a:avLst/>
          </a:prstGeom>
          <a:noFill/>
          <a:ln w="9525">
            <a:noFill/>
          </a:ln>
        </p:spPr>
        <p:txBody>
          <a:bodyP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eaLnBrk="1" hangingPunct="1">
              <a:spcBef>
                <a:spcPts val="800"/>
              </a:spcBef>
              <a:spcAft>
                <a:spcPts val="800"/>
              </a:spcAft>
              <a:buNone/>
            </a:pPr>
            <a:r>
              <a:rPr lang="zh-CN" altLang="en-US" sz="2400" dirty="0">
                <a:solidFill>
                  <a:schemeClr val="bg1"/>
                </a:solidFill>
              </a:rPr>
              <a:t>添加标题</a:t>
            </a:r>
            <a:endParaRPr lang="en-US" altLang="zh-CN" sz="2400" dirty="0">
              <a:solidFill>
                <a:schemeClr val="bg1"/>
              </a:solidFill>
            </a:endParaRPr>
          </a:p>
        </p:txBody>
      </p:sp>
      <p:sp>
        <p:nvSpPr>
          <p:cNvPr id="8" name="文本框 7"/>
          <p:cNvSpPr txBox="1"/>
          <p:nvPr/>
        </p:nvSpPr>
        <p:spPr>
          <a:xfrm>
            <a:off x="1515745" y="4662805"/>
            <a:ext cx="2989263" cy="12255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点击这里添加内容描述点击这里添加内容这里添加内容添加标题点击这里添加内容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9" name="Shape 105"/>
          <p:cNvSpPr/>
          <p:nvPr/>
        </p:nvSpPr>
        <p:spPr>
          <a:xfrm>
            <a:off x="4922838" y="2265363"/>
            <a:ext cx="2398713" cy="2397125"/>
          </a:xfrm>
          <a:prstGeom prst="ellipse">
            <a:avLst/>
          </a:prstGeom>
          <a:solidFill>
            <a:srgbClr val="F3DF01"/>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endParaRPr kumimoji="0" sz="3735" b="0" i="0" u="none" strike="noStrike" kern="1200" cap="none" spc="0" normalizeH="0" baseline="0" noProof="0">
              <a:ln>
                <a:noFill/>
              </a:ln>
              <a:solidFill>
                <a:srgbClr val="FFFFFF"/>
              </a:solidFill>
              <a:effectLst/>
              <a:uLnTx/>
              <a:uFillTx/>
              <a:latin typeface="+mn-lt"/>
              <a:ea typeface="+mn-ea"/>
              <a:cs typeface="+mn-cs"/>
              <a:sym typeface="Helvetica Light"/>
            </a:endParaRPr>
          </a:p>
        </p:txBody>
      </p:sp>
      <p:sp>
        <p:nvSpPr>
          <p:cNvPr id="10" name="Shape 113"/>
          <p:cNvSpPr/>
          <p:nvPr/>
        </p:nvSpPr>
        <p:spPr>
          <a:xfrm>
            <a:off x="5853113" y="4154488"/>
            <a:ext cx="528638" cy="528638"/>
          </a:xfrm>
          <a:prstGeom prst="ellipse">
            <a:avLst/>
          </a:prstGeom>
          <a:solidFill>
            <a:schemeClr val="bg1"/>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r>
              <a:rPr kumimoji="0" lang="en-US" altLang="zh-CN" sz="2665" b="1" i="0" u="none" strike="noStrike" kern="1200" cap="none" spc="0" normalizeH="0" baseline="0" noProof="0" dirty="0">
                <a:ln>
                  <a:noFill/>
                </a:ln>
                <a:solidFill>
                  <a:schemeClr val="accent2"/>
                </a:solidFill>
                <a:effectLst/>
                <a:uLnTx/>
                <a:uFillTx/>
                <a:latin typeface="+mn-lt"/>
                <a:ea typeface="+mn-ea"/>
                <a:cs typeface="+mn-cs"/>
                <a:sym typeface="Helvetica Light"/>
              </a:rPr>
              <a:t>2</a:t>
            </a:r>
            <a:endParaRPr kumimoji="0" sz="2665" b="1" i="0" u="none" strike="noStrike" kern="1200" cap="none" spc="0" normalizeH="0" baseline="0" noProof="0" dirty="0">
              <a:ln>
                <a:noFill/>
              </a:ln>
              <a:solidFill>
                <a:schemeClr val="accent2"/>
              </a:solidFill>
              <a:effectLst/>
              <a:uLnTx/>
              <a:uFillTx/>
              <a:latin typeface="+mn-lt"/>
              <a:ea typeface="+mn-ea"/>
              <a:cs typeface="+mn-cs"/>
              <a:sym typeface="Helvetica Light"/>
            </a:endParaRPr>
          </a:p>
        </p:txBody>
      </p:sp>
      <p:sp>
        <p:nvSpPr>
          <p:cNvPr id="12297" name="文本框 12"/>
          <p:cNvSpPr txBox="1"/>
          <p:nvPr/>
        </p:nvSpPr>
        <p:spPr>
          <a:xfrm>
            <a:off x="4922838" y="2881313"/>
            <a:ext cx="2398712" cy="925512"/>
          </a:xfrm>
          <a:prstGeom prst="rect">
            <a:avLst/>
          </a:prstGeom>
          <a:noFill/>
          <a:ln w="9525">
            <a:noFill/>
          </a:ln>
        </p:spPr>
        <p:txBody>
          <a:bodyP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eaLnBrk="1" hangingPunct="1">
              <a:spcBef>
                <a:spcPts val="800"/>
              </a:spcBef>
              <a:spcAft>
                <a:spcPts val="800"/>
              </a:spcAft>
              <a:buNone/>
            </a:pPr>
            <a:r>
              <a:rPr lang="zh-CN" altLang="en-US" sz="2400" dirty="0">
                <a:solidFill>
                  <a:schemeClr val="bg1"/>
                </a:solidFill>
              </a:rPr>
              <a:t>添加标题</a:t>
            </a:r>
            <a:endParaRPr lang="en-US" altLang="zh-CN" sz="2400" dirty="0">
              <a:solidFill>
                <a:schemeClr val="bg1"/>
              </a:solidFill>
            </a:endParaRPr>
          </a:p>
        </p:txBody>
      </p:sp>
      <p:sp>
        <p:nvSpPr>
          <p:cNvPr id="12" name="文本框 11"/>
          <p:cNvSpPr txBox="1"/>
          <p:nvPr/>
        </p:nvSpPr>
        <p:spPr>
          <a:xfrm>
            <a:off x="4644073" y="4683760"/>
            <a:ext cx="2989263" cy="12255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点击这里添加内容描述点击这里添加内容这里添加内容添加标题点击这里添加内容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3" name="Shape 105"/>
          <p:cNvSpPr/>
          <p:nvPr/>
        </p:nvSpPr>
        <p:spPr>
          <a:xfrm>
            <a:off x="8162925" y="2265363"/>
            <a:ext cx="2398713" cy="2397125"/>
          </a:xfrm>
          <a:prstGeom prst="ellipse">
            <a:avLst/>
          </a:prstGeom>
          <a:solidFill>
            <a:srgbClr val="DF2D38"/>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endParaRPr kumimoji="0" sz="3735" b="0" i="0" u="none" strike="noStrike" kern="1200" cap="none" spc="0" normalizeH="0" baseline="0" noProof="0">
              <a:ln>
                <a:noFill/>
              </a:ln>
              <a:solidFill>
                <a:srgbClr val="FFFFFF"/>
              </a:solidFill>
              <a:effectLst/>
              <a:uLnTx/>
              <a:uFillTx/>
              <a:latin typeface="+mn-lt"/>
              <a:ea typeface="+mn-ea"/>
              <a:cs typeface="+mn-cs"/>
              <a:sym typeface="Helvetica Light"/>
            </a:endParaRPr>
          </a:p>
        </p:txBody>
      </p:sp>
      <p:sp>
        <p:nvSpPr>
          <p:cNvPr id="14" name="Shape 113"/>
          <p:cNvSpPr/>
          <p:nvPr/>
        </p:nvSpPr>
        <p:spPr>
          <a:xfrm>
            <a:off x="9093200" y="4154488"/>
            <a:ext cx="528638" cy="528638"/>
          </a:xfrm>
          <a:prstGeom prst="ellipse">
            <a:avLst/>
          </a:prstGeom>
          <a:solidFill>
            <a:schemeClr val="bg1"/>
          </a:solidFill>
          <a:ln w="12700" cap="flat">
            <a:noFill/>
            <a:miter lim="400000"/>
          </a:ln>
          <a:effectLst/>
        </p:spPr>
        <p:txBody>
          <a:bodyPr lIns="67733" tIns="67733" rIns="67733" bIns="67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sz="3200">
                <a:solidFill>
                  <a:srgbClr val="FFFFFF"/>
                </a:solidFill>
                <a:latin typeface="+mn-lt"/>
                <a:ea typeface="+mn-ea"/>
                <a:cs typeface="+mn-cs"/>
                <a:sym typeface="Helvetica Light"/>
              </a:defRPr>
            </a:pPr>
            <a:r>
              <a:rPr kumimoji="0" lang="en-US" altLang="zh-CN" sz="2665" b="1" i="0" u="none" strike="noStrike" kern="1200" cap="none" spc="0" normalizeH="0" baseline="0" noProof="0">
                <a:ln>
                  <a:noFill/>
                </a:ln>
                <a:solidFill>
                  <a:schemeClr val="accent1"/>
                </a:solidFill>
                <a:effectLst/>
                <a:uLnTx/>
                <a:uFillTx/>
                <a:latin typeface="+mn-lt"/>
                <a:ea typeface="+mn-ea"/>
                <a:cs typeface="+mn-cs"/>
                <a:sym typeface="Helvetica Light"/>
              </a:rPr>
              <a:t>3</a:t>
            </a:r>
            <a:endParaRPr kumimoji="0" sz="2665" b="1" i="0" u="none" strike="noStrike" kern="1200" cap="none" spc="0" normalizeH="0" baseline="0" noProof="0">
              <a:ln>
                <a:noFill/>
              </a:ln>
              <a:solidFill>
                <a:schemeClr val="accent1"/>
              </a:solidFill>
              <a:effectLst/>
              <a:uLnTx/>
              <a:uFillTx/>
              <a:latin typeface="+mn-lt"/>
              <a:ea typeface="+mn-ea"/>
              <a:cs typeface="+mn-cs"/>
              <a:sym typeface="Helvetica Light"/>
            </a:endParaRPr>
          </a:p>
        </p:txBody>
      </p:sp>
      <p:sp>
        <p:nvSpPr>
          <p:cNvPr id="12301" name="文本框 12"/>
          <p:cNvSpPr txBox="1"/>
          <p:nvPr/>
        </p:nvSpPr>
        <p:spPr>
          <a:xfrm>
            <a:off x="8162925" y="2881313"/>
            <a:ext cx="2398713" cy="925512"/>
          </a:xfrm>
          <a:prstGeom prst="rect">
            <a:avLst/>
          </a:prstGeom>
          <a:noFill/>
          <a:ln w="9525">
            <a:noFill/>
          </a:ln>
        </p:spPr>
        <p:txBody>
          <a:bodyP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eaLnBrk="1" hangingPunct="1">
              <a:spcBef>
                <a:spcPts val="800"/>
              </a:spcBef>
              <a:spcAft>
                <a:spcPts val="800"/>
              </a:spcAft>
              <a:buNone/>
            </a:pPr>
            <a:r>
              <a:rPr lang="zh-CN" altLang="en-US" sz="2400" dirty="0">
                <a:solidFill>
                  <a:schemeClr val="bg1"/>
                </a:solidFill>
              </a:rPr>
              <a:t>添加标题</a:t>
            </a:r>
            <a:endParaRPr lang="en-US" altLang="zh-CN" sz="2400" dirty="0">
              <a:solidFill>
                <a:schemeClr val="bg1"/>
              </a:solidFill>
            </a:endParaRPr>
          </a:p>
        </p:txBody>
      </p:sp>
      <p:sp>
        <p:nvSpPr>
          <p:cNvPr id="16" name="文本框 15"/>
          <p:cNvSpPr txBox="1"/>
          <p:nvPr/>
        </p:nvSpPr>
        <p:spPr>
          <a:xfrm>
            <a:off x="7867650" y="4768215"/>
            <a:ext cx="2989263" cy="12255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点击这里添加内容描述点击这里添加内容这里添加内容添加标题点击这里添加内容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pic>
        <p:nvPicPr>
          <p:cNvPr id="18" name="图片 17" descr="400645263"/>
          <p:cNvPicPr>
            <a:picLocks noChangeAspect="1"/>
          </p:cNvPicPr>
          <p:nvPr/>
        </p:nvPicPr>
        <p:blipFill>
          <a:blip r:embed="rId1"/>
          <a:srcRect b="58943"/>
          <a:stretch>
            <a:fillRect/>
          </a:stretch>
        </p:blipFill>
        <p:spPr>
          <a:xfrm>
            <a:off x="1241425" y="-3186430"/>
            <a:ext cx="10057765" cy="4129405"/>
          </a:xfrm>
          <a:prstGeom prst="rect">
            <a:avLst/>
          </a:prstGeom>
        </p:spPr>
      </p:pic>
      <p:pic>
        <p:nvPicPr>
          <p:cNvPr id="17" name="图片 16" descr="400767504"/>
          <p:cNvPicPr>
            <a:picLocks noChangeAspect="1"/>
          </p:cNvPicPr>
          <p:nvPr/>
        </p:nvPicPr>
        <p:blipFill>
          <a:blip r:embed="rId2"/>
          <a:stretch>
            <a:fillRect/>
          </a:stretch>
        </p:blipFill>
        <p:spPr>
          <a:xfrm>
            <a:off x="278130" y="-1368425"/>
            <a:ext cx="12129135" cy="10058400"/>
          </a:xfrm>
          <a:prstGeom prst="rect">
            <a:avLst/>
          </a:prstGeom>
        </p:spPr>
      </p:pic>
      <p:pic>
        <p:nvPicPr>
          <p:cNvPr id="19" name="图片 18" descr="400769746"/>
          <p:cNvPicPr>
            <a:picLocks noChangeAspect="1"/>
          </p:cNvPicPr>
          <p:nvPr/>
        </p:nvPicPr>
        <p:blipFill>
          <a:blip r:embed="rId3"/>
          <a:stretch>
            <a:fillRect/>
          </a:stretch>
        </p:blipFill>
        <p:spPr>
          <a:xfrm rot="2160000">
            <a:off x="7819390" y="340360"/>
            <a:ext cx="5192395" cy="2317115"/>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293"/>
                                        </p:tgtEl>
                                        <p:attrNameLst>
                                          <p:attrName>style.visibility</p:attrName>
                                        </p:attrNameLst>
                                      </p:cBhvr>
                                      <p:to>
                                        <p:strVal val="visible"/>
                                      </p:to>
                                    </p:set>
                                    <p:anim calcmode="lin" valueType="num">
                                      <p:cBhvr additive="base">
                                        <p:cTn id="23" dur="500" fill="hold"/>
                                        <p:tgtEl>
                                          <p:spTgt spid="12293"/>
                                        </p:tgtEl>
                                        <p:attrNameLst>
                                          <p:attrName>ppt_x</p:attrName>
                                        </p:attrNameLst>
                                      </p:cBhvr>
                                      <p:tavLst>
                                        <p:tav tm="0">
                                          <p:val>
                                            <p:strVal val="#ppt_x"/>
                                          </p:val>
                                        </p:tav>
                                        <p:tav tm="100000">
                                          <p:val>
                                            <p:strVal val="#ppt_x"/>
                                          </p:val>
                                        </p:tav>
                                      </p:tavLst>
                                    </p:anim>
                                    <p:anim calcmode="lin" valueType="num">
                                      <p:cBhvr additive="base">
                                        <p:cTn id="24" dur="500" fill="hold"/>
                                        <p:tgtEl>
                                          <p:spTgt spid="1229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297"/>
                                        </p:tgtEl>
                                        <p:attrNameLst>
                                          <p:attrName>style.visibility</p:attrName>
                                        </p:attrNameLst>
                                      </p:cBhvr>
                                      <p:to>
                                        <p:strVal val="visible"/>
                                      </p:to>
                                    </p:set>
                                    <p:anim calcmode="lin" valueType="num">
                                      <p:cBhvr additive="base">
                                        <p:cTn id="39" dur="500" fill="hold"/>
                                        <p:tgtEl>
                                          <p:spTgt spid="12297"/>
                                        </p:tgtEl>
                                        <p:attrNameLst>
                                          <p:attrName>ppt_x</p:attrName>
                                        </p:attrNameLst>
                                      </p:cBhvr>
                                      <p:tavLst>
                                        <p:tav tm="0">
                                          <p:val>
                                            <p:strVal val="#ppt_x"/>
                                          </p:val>
                                        </p:tav>
                                        <p:tav tm="100000">
                                          <p:val>
                                            <p:strVal val="#ppt_x"/>
                                          </p:val>
                                        </p:tav>
                                      </p:tavLst>
                                    </p:anim>
                                    <p:anim calcmode="lin" valueType="num">
                                      <p:cBhvr additive="base">
                                        <p:cTn id="40" dur="500" fill="hold"/>
                                        <p:tgtEl>
                                          <p:spTgt spid="1229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301"/>
                                        </p:tgtEl>
                                        <p:attrNameLst>
                                          <p:attrName>style.visibility</p:attrName>
                                        </p:attrNameLst>
                                      </p:cBhvr>
                                      <p:to>
                                        <p:strVal val="visible"/>
                                      </p:to>
                                    </p:set>
                                    <p:anim calcmode="lin" valueType="num">
                                      <p:cBhvr additive="base">
                                        <p:cTn id="55" dur="500" fill="hold"/>
                                        <p:tgtEl>
                                          <p:spTgt spid="12301"/>
                                        </p:tgtEl>
                                        <p:attrNameLst>
                                          <p:attrName>ppt_x</p:attrName>
                                        </p:attrNameLst>
                                      </p:cBhvr>
                                      <p:tavLst>
                                        <p:tav tm="0">
                                          <p:val>
                                            <p:strVal val="#ppt_x"/>
                                          </p:val>
                                        </p:tav>
                                        <p:tav tm="100000">
                                          <p:val>
                                            <p:strVal val="#ppt_x"/>
                                          </p:val>
                                        </p:tav>
                                      </p:tavLst>
                                    </p:anim>
                                    <p:anim calcmode="lin" valueType="num">
                                      <p:cBhvr additive="base">
                                        <p:cTn id="56" dur="500" fill="hold"/>
                                        <p:tgtEl>
                                          <p:spTgt spid="1230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4" grpId="0" animBg="1"/>
      <p:bldP spid="12293" grpId="0"/>
      <p:bldP spid="8" grpId="0"/>
      <p:bldP spid="9" grpId="0" animBg="1"/>
      <p:bldP spid="10" grpId="0" animBg="1"/>
      <p:bldP spid="12297" grpId="0"/>
      <p:bldP spid="12" grpId="0"/>
      <p:bldP spid="13" grpId="0" animBg="1"/>
      <p:bldP spid="14" grpId="0" animBg="1"/>
      <p:bldP spid="12301"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35" y="-13970"/>
            <a:ext cx="12192000" cy="6885305"/>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8" name="圆角矩形 7"/>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sp>
        <p:nvSpPr>
          <p:cNvPr id="24" name="标题 23"/>
          <p:cNvSpPr>
            <a:spLocks noGrp="1"/>
          </p:cNvSpPr>
          <p:nvPr>
            <p:ph type="title"/>
          </p:nvPr>
        </p:nvSpPr>
        <p:spPr>
          <a:xfrm>
            <a:off x="4459923" y="949008"/>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任意多边形 7"/>
          <p:cNvSpPr/>
          <p:nvPr/>
        </p:nvSpPr>
        <p:spPr>
          <a:xfrm>
            <a:off x="0" y="1825625"/>
            <a:ext cx="1431925" cy="966788"/>
          </a:xfrm>
          <a:prstGeom prst="rect">
            <a:avLst/>
          </a:prstGeom>
          <a:solidFill>
            <a:srgbClr val="DF2D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FEFFFF"/>
                </a:solidFill>
                <a:effectLst/>
                <a:uLnTx/>
                <a:uFillTx/>
                <a:latin typeface="+mn-lt"/>
                <a:ea typeface="+mn-ea"/>
                <a:cs typeface="+mn-cs"/>
              </a:rPr>
              <a:t>01</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4" name="타원 46"/>
          <p:cNvSpPr/>
          <p:nvPr/>
        </p:nvSpPr>
        <p:spPr bwMode="auto">
          <a:xfrm>
            <a:off x="1176338" y="1636713"/>
            <a:ext cx="1344613" cy="1344613"/>
          </a:xfrm>
          <a:prstGeom prst="ellipse">
            <a:avLst/>
          </a:prstGeom>
          <a:solidFill>
            <a:srgbClr val="FE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1"/>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1"/>
              </a:solidFill>
              <a:effectLst/>
              <a:uLnTx/>
              <a:uFillTx/>
              <a:latin typeface="+mn-lt"/>
              <a:ea typeface="+mn-ea"/>
              <a:cs typeface="+mn-cs"/>
            </a:endParaRPr>
          </a:p>
        </p:txBody>
      </p:sp>
      <p:sp>
        <p:nvSpPr>
          <p:cNvPr id="20" name="文本框 12"/>
          <p:cNvSpPr txBox="1"/>
          <p:nvPr/>
        </p:nvSpPr>
        <p:spPr>
          <a:xfrm>
            <a:off x="2855913" y="1663700"/>
            <a:ext cx="6462713" cy="1290638"/>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21" name="任意多边形 7"/>
          <p:cNvSpPr/>
          <p:nvPr/>
        </p:nvSpPr>
        <p:spPr>
          <a:xfrm>
            <a:off x="0" y="3529013"/>
            <a:ext cx="1431925" cy="9667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EFFFF"/>
                </a:solidFill>
                <a:effectLst/>
                <a:uLnTx/>
                <a:uFillTx/>
                <a:latin typeface="+mn-lt"/>
                <a:ea typeface="+mn-ea"/>
                <a:cs typeface="+mn-cs"/>
              </a:rPr>
              <a:t>02</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22" name="타원 46"/>
          <p:cNvSpPr/>
          <p:nvPr/>
        </p:nvSpPr>
        <p:spPr bwMode="auto">
          <a:xfrm>
            <a:off x="1176338" y="3340100"/>
            <a:ext cx="1344613" cy="1344613"/>
          </a:xfrm>
          <a:prstGeom prst="ellipse">
            <a:avLst/>
          </a:prstGeom>
          <a:solidFill>
            <a:srgbClr val="FEFFFF"/>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2"/>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2"/>
              </a:solidFill>
              <a:effectLst/>
              <a:uLnTx/>
              <a:uFillTx/>
              <a:latin typeface="+mn-lt"/>
              <a:ea typeface="+mn-ea"/>
              <a:cs typeface="+mn-cs"/>
            </a:endParaRPr>
          </a:p>
        </p:txBody>
      </p:sp>
      <p:sp>
        <p:nvSpPr>
          <p:cNvPr id="23" name="文本框 12"/>
          <p:cNvSpPr txBox="1"/>
          <p:nvPr/>
        </p:nvSpPr>
        <p:spPr>
          <a:xfrm>
            <a:off x="2855913" y="3367088"/>
            <a:ext cx="6462713" cy="1290638"/>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5" name="任意多边形 7"/>
          <p:cNvSpPr/>
          <p:nvPr/>
        </p:nvSpPr>
        <p:spPr>
          <a:xfrm>
            <a:off x="0" y="5232400"/>
            <a:ext cx="1431925" cy="966788"/>
          </a:xfrm>
          <a:prstGeom prst="rect">
            <a:avLst/>
          </a:prstGeom>
          <a:solidFill>
            <a:srgbClr val="DF2D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EFFFF"/>
                </a:solidFill>
                <a:effectLst/>
                <a:uLnTx/>
                <a:uFillTx/>
                <a:latin typeface="+mn-lt"/>
                <a:ea typeface="+mn-ea"/>
                <a:cs typeface="+mn-cs"/>
              </a:rPr>
              <a:t>03</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26" name="타원 46"/>
          <p:cNvSpPr/>
          <p:nvPr/>
        </p:nvSpPr>
        <p:spPr bwMode="auto">
          <a:xfrm>
            <a:off x="1176338" y="5043488"/>
            <a:ext cx="1344613" cy="1344613"/>
          </a:xfrm>
          <a:prstGeom prst="ellipse">
            <a:avLst/>
          </a:prstGeom>
          <a:solidFill>
            <a:srgbClr val="FE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1"/>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1"/>
              </a:solidFill>
              <a:effectLst/>
              <a:uLnTx/>
              <a:uFillTx/>
              <a:latin typeface="+mn-lt"/>
              <a:ea typeface="+mn-ea"/>
              <a:cs typeface="+mn-cs"/>
            </a:endParaRPr>
          </a:p>
        </p:txBody>
      </p:sp>
      <p:sp>
        <p:nvSpPr>
          <p:cNvPr id="27" name="文本框 12"/>
          <p:cNvSpPr txBox="1"/>
          <p:nvPr/>
        </p:nvSpPr>
        <p:spPr>
          <a:xfrm>
            <a:off x="2864803" y="4908550"/>
            <a:ext cx="6462713" cy="1290638"/>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点击这里添加内容描述点击这里添加内容描述点击这里添加内容描述点击这里添加内容描述点击这里添加内容描述点击这里添加内容描述点击这里添加内容描述点击这里添加内容描述点击这里添加内容描述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2" name="任意多边形 7"/>
          <p:cNvSpPr/>
          <p:nvPr/>
        </p:nvSpPr>
        <p:spPr>
          <a:xfrm flipH="1">
            <a:off x="10748963" y="1825625"/>
            <a:ext cx="1431925" cy="966788"/>
          </a:xfrm>
          <a:prstGeom prst="rect">
            <a:avLst/>
          </a:prstGeom>
          <a:solidFill>
            <a:srgbClr val="DF2D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FEFFFF"/>
                </a:solidFill>
                <a:effectLst/>
                <a:uLnTx/>
                <a:uFillTx/>
                <a:latin typeface="+mn-lt"/>
                <a:ea typeface="+mn-ea"/>
                <a:cs typeface="+mn-cs"/>
              </a:rPr>
              <a:t>04</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13" name="타원 46"/>
          <p:cNvSpPr/>
          <p:nvPr/>
        </p:nvSpPr>
        <p:spPr bwMode="auto">
          <a:xfrm flipH="1">
            <a:off x="9659938" y="1636713"/>
            <a:ext cx="1344613" cy="1344613"/>
          </a:xfrm>
          <a:prstGeom prst="ellipse">
            <a:avLst/>
          </a:prstGeom>
          <a:solidFill>
            <a:srgbClr val="FE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1"/>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1"/>
              </a:solidFill>
              <a:effectLst/>
              <a:uLnTx/>
              <a:uFillTx/>
              <a:latin typeface="+mn-lt"/>
              <a:ea typeface="+mn-ea"/>
              <a:cs typeface="+mn-cs"/>
            </a:endParaRPr>
          </a:p>
        </p:txBody>
      </p:sp>
      <p:sp>
        <p:nvSpPr>
          <p:cNvPr id="14" name="任意多边形 7"/>
          <p:cNvSpPr/>
          <p:nvPr/>
        </p:nvSpPr>
        <p:spPr>
          <a:xfrm flipH="1">
            <a:off x="10748963" y="3529013"/>
            <a:ext cx="1431925" cy="9667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FEFFFF"/>
                </a:solidFill>
                <a:effectLst/>
                <a:uLnTx/>
                <a:uFillTx/>
                <a:latin typeface="+mn-lt"/>
                <a:ea typeface="+mn-ea"/>
                <a:cs typeface="+mn-cs"/>
              </a:rPr>
              <a:t>05</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15" name="타원 46"/>
          <p:cNvSpPr/>
          <p:nvPr/>
        </p:nvSpPr>
        <p:spPr bwMode="auto">
          <a:xfrm flipH="1">
            <a:off x="9659938" y="3340100"/>
            <a:ext cx="1344613" cy="1344613"/>
          </a:xfrm>
          <a:prstGeom prst="ellipse">
            <a:avLst/>
          </a:prstGeom>
          <a:solidFill>
            <a:srgbClr val="FEFFFF"/>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2"/>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2"/>
              </a:solidFill>
              <a:effectLst/>
              <a:uLnTx/>
              <a:uFillTx/>
              <a:latin typeface="+mn-lt"/>
              <a:ea typeface="+mn-ea"/>
              <a:cs typeface="+mn-cs"/>
            </a:endParaRPr>
          </a:p>
        </p:txBody>
      </p:sp>
      <p:sp>
        <p:nvSpPr>
          <p:cNvPr id="16" name="任意多边形 7"/>
          <p:cNvSpPr/>
          <p:nvPr/>
        </p:nvSpPr>
        <p:spPr>
          <a:xfrm flipH="1">
            <a:off x="10748963" y="5232400"/>
            <a:ext cx="1431925" cy="966788"/>
          </a:xfrm>
          <a:prstGeom prst="rect">
            <a:avLst/>
          </a:prstGeom>
          <a:solidFill>
            <a:srgbClr val="DF2D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rgbClr val="FEFFFF"/>
                </a:solidFill>
                <a:effectLst/>
                <a:uLnTx/>
                <a:uFillTx/>
                <a:latin typeface="+mn-lt"/>
                <a:ea typeface="+mn-ea"/>
                <a:cs typeface="+mn-cs"/>
              </a:rPr>
              <a:t>06</a:t>
            </a:r>
            <a:endParaRPr kumimoji="0" lang="zh-CN" altLang="en-US" sz="2800" b="1" i="0" u="none" strike="noStrike" kern="1200" cap="none" spc="0" normalizeH="0" baseline="0" noProof="0" dirty="0">
              <a:ln>
                <a:noFill/>
              </a:ln>
              <a:solidFill>
                <a:srgbClr val="FEFFFF"/>
              </a:solidFill>
              <a:effectLst/>
              <a:uLnTx/>
              <a:uFillTx/>
              <a:latin typeface="+mn-lt"/>
              <a:ea typeface="+mn-ea"/>
              <a:cs typeface="+mn-cs"/>
            </a:endParaRPr>
          </a:p>
        </p:txBody>
      </p:sp>
      <p:sp>
        <p:nvSpPr>
          <p:cNvPr id="17" name="타원 46"/>
          <p:cNvSpPr/>
          <p:nvPr/>
        </p:nvSpPr>
        <p:spPr bwMode="auto">
          <a:xfrm flipH="1">
            <a:off x="9659938" y="5043488"/>
            <a:ext cx="1344613" cy="1344613"/>
          </a:xfrm>
          <a:prstGeom prst="ellipse">
            <a:avLst/>
          </a:prstGeom>
          <a:solidFill>
            <a:srgbClr val="FE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accent1"/>
                </a:solidFill>
                <a:effectLst/>
                <a:uLnTx/>
                <a:uFillTx/>
                <a:latin typeface="+mn-lt"/>
                <a:ea typeface="+mn-ea"/>
                <a:cs typeface="+mn-cs"/>
              </a:rPr>
              <a:t>标题</a:t>
            </a:r>
            <a:endParaRPr kumimoji="0" lang="ko-KR" altLang="en-US" sz="1800" b="0" i="0" u="none" strike="noStrike" kern="1200" cap="none" spc="0" normalizeH="0" baseline="0" noProof="0" dirty="0">
              <a:ln>
                <a:noFill/>
              </a:ln>
              <a:solidFill>
                <a:schemeClr val="accent1"/>
              </a:solidFill>
              <a:effectLst/>
              <a:uLnTx/>
              <a:uFillTx/>
              <a:latin typeface="+mn-lt"/>
              <a:ea typeface="+mn-ea"/>
              <a:cs typeface="+mn-cs"/>
            </a:endParaRPr>
          </a:p>
        </p:txBody>
      </p:sp>
      <p:pic>
        <p:nvPicPr>
          <p:cNvPr id="6" name="图片 5" descr="400767504"/>
          <p:cNvPicPr>
            <a:picLocks noChangeAspect="1"/>
          </p:cNvPicPr>
          <p:nvPr/>
        </p:nvPicPr>
        <p:blipFill>
          <a:blip r:embed="rId1"/>
          <a:stretch>
            <a:fillRect/>
          </a:stretch>
        </p:blipFill>
        <p:spPr>
          <a:xfrm>
            <a:off x="278130" y="-1368425"/>
            <a:ext cx="12129135" cy="10058400"/>
          </a:xfrm>
          <a:prstGeom prst="rect">
            <a:avLst/>
          </a:prstGeom>
        </p:spPr>
      </p:pic>
      <p:pic>
        <p:nvPicPr>
          <p:cNvPr id="9" name="图片 8" descr="400624414"/>
          <p:cNvPicPr>
            <a:picLocks noChangeAspect="1"/>
          </p:cNvPicPr>
          <p:nvPr/>
        </p:nvPicPr>
        <p:blipFill>
          <a:blip r:embed="rId2"/>
          <a:stretch>
            <a:fillRect/>
          </a:stretch>
        </p:blipFill>
        <p:spPr>
          <a:xfrm>
            <a:off x="8117840" y="-678180"/>
            <a:ext cx="3288665" cy="304800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par>
                                <p:cTn id="56" presetID="10" presetClass="entr" presetSubtype="0"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4" grpId="0" animBg="1"/>
      <p:bldP spid="20" grpId="0"/>
      <p:bldP spid="21" grpId="0" animBg="1"/>
      <p:bldP spid="22" grpId="0" animBg="1"/>
      <p:bldP spid="23" grpId="0"/>
      <p:bldP spid="25" grpId="0" animBg="1"/>
      <p:bldP spid="26" grpId="0" animBg="1"/>
      <p:bldP spid="27" grpId="0"/>
      <p:bldP spid="12" grpId="0" animBg="1"/>
      <p:bldP spid="13" grpId="0" animBg="1"/>
      <p:bldP spid="14"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5" y="-1368425"/>
            <a:ext cx="12405995" cy="10058400"/>
            <a:chOff x="1" y="-2155"/>
            <a:chExt cx="19537" cy="15840"/>
          </a:xfrm>
        </p:grpSpPr>
        <p:grpSp>
          <p:nvGrpSpPr>
            <p:cNvPr id="7" name="组合 6"/>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8" name="圆角矩形 7"/>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7" name="图片 16" descr="400767504"/>
            <p:cNvPicPr>
              <a:picLocks noChangeAspect="1"/>
            </p:cNvPicPr>
            <p:nvPr/>
          </p:nvPicPr>
          <p:blipFill>
            <a:blip r:embed="rId1"/>
            <a:stretch>
              <a:fillRect/>
            </a:stretch>
          </p:blipFill>
          <p:spPr>
            <a:xfrm>
              <a:off x="438" y="-2155"/>
              <a:ext cx="19101" cy="15840"/>
            </a:xfrm>
            <a:prstGeom prst="rect">
              <a:avLst/>
            </a:prstGeom>
          </p:spPr>
        </p:pic>
      </p:grpSp>
      <p:sp>
        <p:nvSpPr>
          <p:cNvPr id="24" name="标题 23"/>
          <p:cNvSpPr>
            <a:spLocks noGrp="1"/>
          </p:cNvSpPr>
          <p:nvPr>
            <p:ph type="title"/>
          </p:nvPr>
        </p:nvSpPr>
        <p:spPr>
          <a:xfrm>
            <a:off x="838200" y="875983"/>
            <a:ext cx="10515600" cy="717550"/>
          </a:xfrm>
        </p:spPr>
        <p:txBody>
          <a:bodyPr vert="horz" wrap="square" lIns="91440" tIns="45720" rIns="91440" bIns="45720" numCol="1" anchor="ctr" anchorCtr="0" compatLnSpc="1">
            <a:normAutofit/>
          </a:bodyP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文本框 12"/>
          <p:cNvSpPr txBox="1"/>
          <p:nvPr/>
        </p:nvSpPr>
        <p:spPr>
          <a:xfrm>
            <a:off x="3114675" y="1984375"/>
            <a:ext cx="6629400" cy="126523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点击这里添加内容描述点击这里添加内容，点击这里添加内容点击这里添加内容点击这里添加内容点击这里添加内容点击这里添加内容</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4" name="Rectangle 36"/>
          <p:cNvSpPr>
            <a:spLocks noChangeArrowheads="1"/>
          </p:cNvSpPr>
          <p:nvPr/>
        </p:nvSpPr>
        <p:spPr bwMode="auto">
          <a:xfrm>
            <a:off x="3132138" y="1593850"/>
            <a:ext cx="22098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dirty="0">
                <a:ln>
                  <a:noFill/>
                </a:ln>
                <a:solidFill>
                  <a:schemeClr val="accent1"/>
                </a:solidFill>
                <a:effectLst/>
                <a:uLnTx/>
                <a:uFillTx/>
                <a:latin typeface="+mn-ea"/>
                <a:ea typeface="+mn-ea"/>
                <a:cs typeface="+mn-cs"/>
                <a:sym typeface="Arial" panose="020B0604020202020204" pitchFamily="34" charset="0"/>
              </a:rPr>
              <a:t>添加标题</a:t>
            </a:r>
            <a:endParaRPr kumimoji="0" lang="zh-CN" altLang="en-US" sz="2135" b="1" i="0" u="none" strike="noStrike" kern="1200" cap="none" spc="0" normalizeH="0" baseline="0" noProof="0" dirty="0">
              <a:ln>
                <a:noFill/>
              </a:ln>
              <a:solidFill>
                <a:schemeClr val="accent1"/>
              </a:solidFill>
              <a:effectLst/>
              <a:uLnTx/>
              <a:uFillTx/>
              <a:latin typeface="+mn-ea"/>
              <a:ea typeface="+mn-ea"/>
              <a:cs typeface="+mn-cs"/>
              <a:sym typeface="Arial" panose="020B0604020202020204" pitchFamily="34" charset="0"/>
            </a:endParaRPr>
          </a:p>
        </p:txBody>
      </p:sp>
      <p:sp>
        <p:nvSpPr>
          <p:cNvPr id="12" name="文本框 12"/>
          <p:cNvSpPr txBox="1"/>
          <p:nvPr/>
        </p:nvSpPr>
        <p:spPr>
          <a:xfrm>
            <a:off x="3114675" y="3627438"/>
            <a:ext cx="6629400" cy="126523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点击这里添加内容描述点击这里添加内容，点击这里添加内容点击这里添加内容点击这里添加内容点击这里添加内容点击这里添加内容</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3" name="Rectangle 36"/>
          <p:cNvSpPr>
            <a:spLocks noChangeArrowheads="1"/>
          </p:cNvSpPr>
          <p:nvPr/>
        </p:nvSpPr>
        <p:spPr bwMode="auto">
          <a:xfrm>
            <a:off x="3132138" y="3236913"/>
            <a:ext cx="22098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dirty="0">
                <a:ln>
                  <a:noFill/>
                </a:ln>
                <a:solidFill>
                  <a:schemeClr val="accent2"/>
                </a:solidFill>
                <a:effectLst/>
                <a:uLnTx/>
                <a:uFillTx/>
                <a:latin typeface="+mn-ea"/>
                <a:ea typeface="+mn-ea"/>
                <a:cs typeface="+mn-cs"/>
                <a:sym typeface="Arial" panose="020B0604020202020204" pitchFamily="34" charset="0"/>
              </a:rPr>
              <a:t>添加标题</a:t>
            </a:r>
            <a:endParaRPr kumimoji="0" lang="zh-CN" altLang="en-US" sz="2135" b="1" i="0" u="none" strike="noStrike" kern="1200" cap="none" spc="0" normalizeH="0" baseline="0" noProof="0" dirty="0">
              <a:ln>
                <a:noFill/>
              </a:ln>
              <a:solidFill>
                <a:schemeClr val="accent2"/>
              </a:solidFill>
              <a:effectLst/>
              <a:uLnTx/>
              <a:uFillTx/>
              <a:latin typeface="+mn-ea"/>
              <a:ea typeface="+mn-ea"/>
              <a:cs typeface="+mn-cs"/>
              <a:sym typeface="Arial" panose="020B0604020202020204" pitchFamily="34" charset="0"/>
            </a:endParaRPr>
          </a:p>
        </p:txBody>
      </p:sp>
      <p:sp>
        <p:nvSpPr>
          <p:cNvPr id="19" name="文本框 12"/>
          <p:cNvSpPr txBox="1"/>
          <p:nvPr/>
        </p:nvSpPr>
        <p:spPr>
          <a:xfrm>
            <a:off x="3114675" y="5270500"/>
            <a:ext cx="6629400" cy="12636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点击这里添加内容描述点击这里添加内容，点击这里添加内容点击这里添加内容点击这里添加内容点击这里添加内容点击这里添加内容</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0" name="Rectangle 36"/>
          <p:cNvSpPr>
            <a:spLocks noChangeArrowheads="1"/>
          </p:cNvSpPr>
          <p:nvPr/>
        </p:nvSpPr>
        <p:spPr bwMode="auto">
          <a:xfrm>
            <a:off x="3132138" y="4879975"/>
            <a:ext cx="22098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ea"/>
                <a:ea typeface="+mn-ea"/>
                <a:cs typeface="+mn-cs"/>
                <a:sym typeface="Arial" panose="020B0604020202020204" pitchFamily="34" charset="0"/>
              </a:rPr>
              <a:t>添加标题</a:t>
            </a:r>
            <a:endParaRPr kumimoji="0" lang="zh-CN" altLang="en-US" sz="2135" b="1" i="0" u="none" strike="noStrike" kern="1200" cap="none" spc="0" normalizeH="0" baseline="0" noProof="0">
              <a:ln>
                <a:noFill/>
              </a:ln>
              <a:solidFill>
                <a:schemeClr val="accent1"/>
              </a:solidFill>
              <a:effectLst/>
              <a:uLnTx/>
              <a:uFillTx/>
              <a:latin typeface="+mn-ea"/>
              <a:ea typeface="+mn-ea"/>
              <a:cs typeface="+mn-cs"/>
              <a:sym typeface="Arial" panose="020B0604020202020204" pitchFamily="34" charset="0"/>
            </a:endParaRPr>
          </a:p>
        </p:txBody>
      </p:sp>
      <p:pic>
        <p:nvPicPr>
          <p:cNvPr id="14345" name="图片 4"/>
          <p:cNvPicPr>
            <a:picLocks noChangeAspect="1"/>
          </p:cNvPicPr>
          <p:nvPr/>
        </p:nvPicPr>
        <p:blipFill>
          <a:blip r:embed="rId2"/>
          <a:stretch>
            <a:fillRect/>
          </a:stretch>
        </p:blipFill>
        <p:spPr>
          <a:xfrm>
            <a:off x="1416050" y="1282700"/>
            <a:ext cx="1370013" cy="1606550"/>
          </a:xfrm>
          <a:prstGeom prst="rect">
            <a:avLst/>
          </a:prstGeom>
          <a:noFill/>
          <a:ln w="9525">
            <a:noFill/>
          </a:ln>
        </p:spPr>
      </p:pic>
      <p:pic>
        <p:nvPicPr>
          <p:cNvPr id="14346" name="图片 15"/>
          <p:cNvPicPr>
            <a:picLocks noChangeAspect="1"/>
          </p:cNvPicPr>
          <p:nvPr/>
        </p:nvPicPr>
        <p:blipFill>
          <a:blip r:embed="rId2"/>
          <a:stretch>
            <a:fillRect/>
          </a:stretch>
        </p:blipFill>
        <p:spPr>
          <a:xfrm>
            <a:off x="1416050" y="3087688"/>
            <a:ext cx="1370013" cy="1606550"/>
          </a:xfrm>
          <a:prstGeom prst="rect">
            <a:avLst/>
          </a:prstGeom>
          <a:noFill/>
          <a:ln w="9525">
            <a:noFill/>
          </a:ln>
        </p:spPr>
      </p:pic>
      <p:pic>
        <p:nvPicPr>
          <p:cNvPr id="14347" name="图片 16"/>
          <p:cNvPicPr>
            <a:picLocks noChangeAspect="1"/>
          </p:cNvPicPr>
          <p:nvPr/>
        </p:nvPicPr>
        <p:blipFill>
          <a:blip r:embed="rId2"/>
          <a:stretch>
            <a:fillRect/>
          </a:stretch>
        </p:blipFill>
        <p:spPr>
          <a:xfrm>
            <a:off x="1416050" y="4892675"/>
            <a:ext cx="1370013" cy="1606550"/>
          </a:xfrm>
          <a:prstGeom prst="rect">
            <a:avLst/>
          </a:prstGeom>
          <a:noFill/>
          <a:ln w="9525">
            <a:noFill/>
          </a:ln>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345"/>
                                        </p:tgtEl>
                                        <p:attrNameLst>
                                          <p:attrName>style.visibility</p:attrName>
                                        </p:attrNameLst>
                                      </p:cBhvr>
                                      <p:to>
                                        <p:strVal val="visible"/>
                                      </p:to>
                                    </p:set>
                                    <p:animEffect transition="in" filter="fade">
                                      <p:cBhvr>
                                        <p:cTn id="47" dur="1000"/>
                                        <p:tgtEl>
                                          <p:spTgt spid="14345"/>
                                        </p:tgtEl>
                                      </p:cBhvr>
                                    </p:animEffect>
                                    <p:anim calcmode="lin" valueType="num">
                                      <p:cBhvr>
                                        <p:cTn id="48" dur="1000" fill="hold"/>
                                        <p:tgtEl>
                                          <p:spTgt spid="14345"/>
                                        </p:tgtEl>
                                        <p:attrNameLst>
                                          <p:attrName>ppt_x</p:attrName>
                                        </p:attrNameLst>
                                      </p:cBhvr>
                                      <p:tavLst>
                                        <p:tav tm="0">
                                          <p:val>
                                            <p:strVal val="#ppt_x"/>
                                          </p:val>
                                        </p:tav>
                                        <p:tav tm="100000">
                                          <p:val>
                                            <p:strVal val="#ppt_x"/>
                                          </p:val>
                                        </p:tav>
                                      </p:tavLst>
                                    </p:anim>
                                    <p:anim calcmode="lin" valueType="num">
                                      <p:cBhvr>
                                        <p:cTn id="49" dur="1000" fill="hold"/>
                                        <p:tgtEl>
                                          <p:spTgt spid="1434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4346"/>
                                        </p:tgtEl>
                                        <p:attrNameLst>
                                          <p:attrName>style.visibility</p:attrName>
                                        </p:attrNameLst>
                                      </p:cBhvr>
                                      <p:to>
                                        <p:strVal val="visible"/>
                                      </p:to>
                                    </p:set>
                                    <p:animEffect transition="in" filter="fade">
                                      <p:cBhvr>
                                        <p:cTn id="52" dur="1000"/>
                                        <p:tgtEl>
                                          <p:spTgt spid="14346"/>
                                        </p:tgtEl>
                                      </p:cBhvr>
                                    </p:animEffect>
                                    <p:anim calcmode="lin" valueType="num">
                                      <p:cBhvr>
                                        <p:cTn id="53" dur="1000" fill="hold"/>
                                        <p:tgtEl>
                                          <p:spTgt spid="14346"/>
                                        </p:tgtEl>
                                        <p:attrNameLst>
                                          <p:attrName>ppt_x</p:attrName>
                                        </p:attrNameLst>
                                      </p:cBhvr>
                                      <p:tavLst>
                                        <p:tav tm="0">
                                          <p:val>
                                            <p:strVal val="#ppt_x"/>
                                          </p:val>
                                        </p:tav>
                                        <p:tav tm="100000">
                                          <p:val>
                                            <p:strVal val="#ppt_x"/>
                                          </p:val>
                                        </p:tav>
                                      </p:tavLst>
                                    </p:anim>
                                    <p:anim calcmode="lin" valueType="num">
                                      <p:cBhvr>
                                        <p:cTn id="54" dur="1000" fill="hold"/>
                                        <p:tgtEl>
                                          <p:spTgt spid="1434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347"/>
                                        </p:tgtEl>
                                        <p:attrNameLst>
                                          <p:attrName>style.visibility</p:attrName>
                                        </p:attrNameLst>
                                      </p:cBhvr>
                                      <p:to>
                                        <p:strVal val="visible"/>
                                      </p:to>
                                    </p:set>
                                    <p:animEffect transition="in" filter="fade">
                                      <p:cBhvr>
                                        <p:cTn id="57" dur="1000"/>
                                        <p:tgtEl>
                                          <p:spTgt spid="14347"/>
                                        </p:tgtEl>
                                      </p:cBhvr>
                                    </p:animEffect>
                                    <p:anim calcmode="lin" valueType="num">
                                      <p:cBhvr>
                                        <p:cTn id="58" dur="1000" fill="hold"/>
                                        <p:tgtEl>
                                          <p:spTgt spid="14347"/>
                                        </p:tgtEl>
                                        <p:attrNameLst>
                                          <p:attrName>ppt_x</p:attrName>
                                        </p:attrNameLst>
                                      </p:cBhvr>
                                      <p:tavLst>
                                        <p:tav tm="0">
                                          <p:val>
                                            <p:strVal val="#ppt_x"/>
                                          </p:val>
                                        </p:tav>
                                        <p:tav tm="100000">
                                          <p:val>
                                            <p:strVal val="#ppt_x"/>
                                          </p:val>
                                        </p:tav>
                                      </p:tavLst>
                                    </p:anim>
                                    <p:anim calcmode="lin" valueType="num">
                                      <p:cBhvr>
                                        <p:cTn id="59" dur="1000" fill="hold"/>
                                        <p:tgtEl>
                                          <p:spTgt spid="143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p:bldP spid="4" grpId="0"/>
      <p:bldP spid="12" grpId="0"/>
      <p:bldP spid="13"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5" y="-1368425"/>
            <a:ext cx="12405995" cy="10058400"/>
            <a:chOff x="1" y="-2155"/>
            <a:chExt cx="19537" cy="15840"/>
          </a:xfrm>
        </p:grpSpPr>
        <p:grpSp>
          <p:nvGrpSpPr>
            <p:cNvPr id="7" name="组合 6"/>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4" name="圆角矩形 3"/>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6" name="图片 5" descr="400767504"/>
            <p:cNvPicPr>
              <a:picLocks noChangeAspect="1"/>
            </p:cNvPicPr>
            <p:nvPr/>
          </p:nvPicPr>
          <p:blipFill>
            <a:blip r:embed="rId1"/>
            <a:stretch>
              <a:fillRect/>
            </a:stretch>
          </p:blipFill>
          <p:spPr>
            <a:xfrm>
              <a:off x="438" y="-2155"/>
              <a:ext cx="19101" cy="15840"/>
            </a:xfrm>
            <a:prstGeom prst="rect">
              <a:avLst/>
            </a:prstGeom>
          </p:spPr>
        </p:pic>
      </p:grpSp>
      <p:sp>
        <p:nvSpPr>
          <p:cNvPr id="24" name="标题 23"/>
          <p:cNvSpPr>
            <a:spLocks noGrp="1"/>
          </p:cNvSpPr>
          <p:nvPr>
            <p:ph type="title"/>
          </p:nvPr>
        </p:nvSpPr>
        <p:spPr>
          <a:xfrm>
            <a:off x="4367213" y="912178"/>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8" name="矩形: 圆角 7"/>
          <p:cNvSpPr/>
          <p:nvPr/>
        </p:nvSpPr>
        <p:spPr>
          <a:xfrm>
            <a:off x="7529830" y="1627188"/>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endParaRPr>
          </a:p>
        </p:txBody>
      </p:sp>
      <p:sp>
        <p:nvSpPr>
          <p:cNvPr id="9" name="文本框 12"/>
          <p:cNvSpPr txBox="1"/>
          <p:nvPr/>
        </p:nvSpPr>
        <p:spPr>
          <a:xfrm>
            <a:off x="7602220" y="2083435"/>
            <a:ext cx="2717800" cy="8255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点击这里添加内容描述点击这里添加内容点击这里添加内容描述点击这里添加内容</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2" name="矩形: 圆角 11"/>
          <p:cNvSpPr/>
          <p:nvPr/>
        </p:nvSpPr>
        <p:spPr>
          <a:xfrm>
            <a:off x="7683500" y="3395663"/>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2"/>
                </a:solidFill>
                <a:effectLst/>
                <a:uLnTx/>
                <a:uFillTx/>
                <a:latin typeface="+mn-lt"/>
                <a:ea typeface="+mn-ea"/>
                <a:cs typeface="+mn-cs"/>
              </a:rPr>
              <a:t>标题</a:t>
            </a:r>
            <a:endParaRPr kumimoji="0" lang="zh-CN" altLang="en-US" sz="2135" b="1" i="0" u="none" strike="noStrike" kern="1200" cap="none" spc="0" normalizeH="0" baseline="0" noProof="0">
              <a:ln>
                <a:noFill/>
              </a:ln>
              <a:solidFill>
                <a:schemeClr val="accent2"/>
              </a:solidFill>
              <a:effectLst/>
              <a:uLnTx/>
              <a:uFillTx/>
              <a:latin typeface="+mn-lt"/>
              <a:ea typeface="+mn-ea"/>
              <a:cs typeface="+mn-cs"/>
            </a:endParaRPr>
          </a:p>
        </p:txBody>
      </p:sp>
      <p:sp>
        <p:nvSpPr>
          <p:cNvPr id="13" name="文本框 12"/>
          <p:cNvSpPr txBox="1"/>
          <p:nvPr/>
        </p:nvSpPr>
        <p:spPr>
          <a:xfrm>
            <a:off x="7683500" y="3838575"/>
            <a:ext cx="4295775" cy="8255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16" name="矩形: 圆角 15"/>
          <p:cNvSpPr/>
          <p:nvPr/>
        </p:nvSpPr>
        <p:spPr>
          <a:xfrm>
            <a:off x="7683500" y="4954588"/>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endParaRPr>
          </a:p>
        </p:txBody>
      </p:sp>
      <p:sp>
        <p:nvSpPr>
          <p:cNvPr id="17" name="文本框 16"/>
          <p:cNvSpPr txBox="1"/>
          <p:nvPr/>
        </p:nvSpPr>
        <p:spPr>
          <a:xfrm>
            <a:off x="7683500" y="5399088"/>
            <a:ext cx="4295775" cy="8239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5" name="矩形: 圆角 24"/>
          <p:cNvSpPr/>
          <p:nvPr/>
        </p:nvSpPr>
        <p:spPr>
          <a:xfrm>
            <a:off x="2562225" y="1627188"/>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endParaRPr>
          </a:p>
        </p:txBody>
      </p:sp>
      <p:sp>
        <p:nvSpPr>
          <p:cNvPr id="26" name="文本框 12"/>
          <p:cNvSpPr txBox="1"/>
          <p:nvPr/>
        </p:nvSpPr>
        <p:spPr>
          <a:xfrm>
            <a:off x="1976755" y="1936750"/>
            <a:ext cx="2143760" cy="8255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点击这里添加内容描述点击这里添加内容点击这里添加内容描述点击这里添加内容</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7" name="矩形: 圆角 26"/>
          <p:cNvSpPr/>
          <p:nvPr/>
        </p:nvSpPr>
        <p:spPr>
          <a:xfrm>
            <a:off x="2298700" y="3395663"/>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dirty="0">
                <a:ln>
                  <a:noFill/>
                </a:ln>
                <a:solidFill>
                  <a:schemeClr val="accent2"/>
                </a:solidFill>
                <a:effectLst/>
                <a:uLnTx/>
                <a:uFillTx/>
                <a:latin typeface="+mn-lt"/>
                <a:ea typeface="+mn-ea"/>
                <a:cs typeface="+mn-cs"/>
              </a:rPr>
              <a:t>标题</a:t>
            </a:r>
            <a:endParaRPr kumimoji="0" lang="zh-CN" altLang="en-US" sz="2135" b="1" i="0" u="none" strike="noStrike" kern="1200" cap="none" spc="0" normalizeH="0" baseline="0" noProof="0" dirty="0">
              <a:ln>
                <a:noFill/>
              </a:ln>
              <a:solidFill>
                <a:schemeClr val="accent2"/>
              </a:solidFill>
              <a:effectLst/>
              <a:uLnTx/>
              <a:uFillTx/>
              <a:latin typeface="+mn-lt"/>
              <a:ea typeface="+mn-ea"/>
              <a:cs typeface="+mn-cs"/>
            </a:endParaRPr>
          </a:p>
        </p:txBody>
      </p:sp>
      <p:sp>
        <p:nvSpPr>
          <p:cNvPr id="28" name="文本框 27"/>
          <p:cNvSpPr txBox="1"/>
          <p:nvPr/>
        </p:nvSpPr>
        <p:spPr>
          <a:xfrm>
            <a:off x="77788" y="3838575"/>
            <a:ext cx="4297363" cy="8255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9" name="矩形: 圆角 28"/>
          <p:cNvSpPr/>
          <p:nvPr/>
        </p:nvSpPr>
        <p:spPr>
          <a:xfrm>
            <a:off x="2298700" y="4954588"/>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r"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endParaRPr>
          </a:p>
        </p:txBody>
      </p:sp>
      <p:sp>
        <p:nvSpPr>
          <p:cNvPr id="30" name="文本框 29"/>
          <p:cNvSpPr txBox="1"/>
          <p:nvPr/>
        </p:nvSpPr>
        <p:spPr>
          <a:xfrm>
            <a:off x="77788" y="5399088"/>
            <a:ext cx="4297363" cy="8239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50000"/>
                    <a:lumOff val="50000"/>
                  </a:schemeClr>
                </a:solidFill>
                <a:effectLst/>
                <a:uLnTx/>
                <a:uFillTx/>
                <a:latin typeface="+mn-lt"/>
                <a:ea typeface="+mn-ea"/>
                <a:cs typeface="+mn-cs"/>
              </a:rPr>
              <a:t>点击这里添加内容描述</a:t>
            </a:r>
            <a:endParaRPr kumimoji="0" lang="en-US" altLang="zh-CN" sz="1600" b="0"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3" name="椭圆 2"/>
          <p:cNvSpPr/>
          <p:nvPr/>
        </p:nvSpPr>
        <p:spPr>
          <a:xfrm>
            <a:off x="6437313" y="2001838"/>
            <a:ext cx="987425" cy="98742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椭圆 9"/>
          <p:cNvSpPr/>
          <p:nvPr/>
        </p:nvSpPr>
        <p:spPr>
          <a:xfrm>
            <a:off x="6437313" y="3457575"/>
            <a:ext cx="987425" cy="9874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椭圆 13"/>
          <p:cNvSpPr/>
          <p:nvPr/>
        </p:nvSpPr>
        <p:spPr>
          <a:xfrm>
            <a:off x="6437313" y="5053013"/>
            <a:ext cx="987425" cy="98901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椭圆 17"/>
          <p:cNvSpPr/>
          <p:nvPr/>
        </p:nvSpPr>
        <p:spPr>
          <a:xfrm>
            <a:off x="4638675" y="2001838"/>
            <a:ext cx="989013" cy="98742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椭圆 19"/>
          <p:cNvSpPr/>
          <p:nvPr/>
        </p:nvSpPr>
        <p:spPr>
          <a:xfrm>
            <a:off x="4638675" y="3457575"/>
            <a:ext cx="989013" cy="9874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椭圆 21"/>
          <p:cNvSpPr/>
          <p:nvPr/>
        </p:nvSpPr>
        <p:spPr>
          <a:xfrm>
            <a:off x="4638675" y="5053013"/>
            <a:ext cx="989013" cy="98901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37" name="Straight Connector 67"/>
          <p:cNvCxnSpPr/>
          <p:nvPr/>
        </p:nvCxnSpPr>
        <p:spPr>
          <a:xfrm flipV="1">
            <a:off x="6000750" y="1600200"/>
            <a:ext cx="0" cy="488315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7430" name="KSO_Shape"/>
          <p:cNvSpPr/>
          <p:nvPr/>
        </p:nvSpPr>
        <p:spPr>
          <a:xfrm>
            <a:off x="4891088" y="2168525"/>
            <a:ext cx="484187" cy="654050"/>
          </a:xfrm>
          <a:custGeom>
            <a:avLst/>
            <a:gdLst/>
            <a:ahLst/>
            <a:cxnLst>
              <a:cxn ang="0">
                <a:pos x="273661" y="598845"/>
              </a:cxn>
              <a:cxn ang="0">
                <a:pos x="322634" y="582486"/>
              </a:cxn>
              <a:cxn ang="0">
                <a:pos x="329287" y="535809"/>
              </a:cxn>
              <a:cxn ang="0">
                <a:pos x="338231" y="575070"/>
              </a:cxn>
              <a:cxn ang="0">
                <a:pos x="359718" y="540716"/>
              </a:cxn>
              <a:cxn ang="0">
                <a:pos x="266135" y="478007"/>
              </a:cxn>
              <a:cxn ang="0">
                <a:pos x="252283" y="520976"/>
              </a:cxn>
              <a:cxn ang="0">
                <a:pos x="286422" y="550313"/>
              </a:cxn>
              <a:cxn ang="0">
                <a:pos x="326997" y="529919"/>
              </a:cxn>
              <a:cxn ang="0">
                <a:pos x="323397" y="484441"/>
              </a:cxn>
              <a:cxn ang="0">
                <a:pos x="148883" y="375928"/>
              </a:cxn>
              <a:cxn ang="0">
                <a:pos x="40575" y="402320"/>
              </a:cxn>
              <a:cxn ang="0">
                <a:pos x="67406" y="460885"/>
              </a:cxn>
              <a:cxn ang="0">
                <a:pos x="80277" y="516287"/>
              </a:cxn>
              <a:cxn ang="0">
                <a:pos x="150192" y="531119"/>
              </a:cxn>
              <a:cxn ang="0">
                <a:pos x="218470" y="552822"/>
              </a:cxn>
              <a:cxn ang="0">
                <a:pos x="243666" y="516723"/>
              </a:cxn>
              <a:cxn ang="0">
                <a:pos x="201128" y="533954"/>
              </a:cxn>
              <a:cxn ang="0">
                <a:pos x="97619" y="432747"/>
              </a:cxn>
              <a:cxn ang="0">
                <a:pos x="142557" y="394795"/>
              </a:cxn>
              <a:cxn ang="0">
                <a:pos x="205273" y="483787"/>
              </a:cxn>
              <a:cxn ang="0">
                <a:pos x="241158" y="444308"/>
              </a:cxn>
              <a:cxn ang="0">
                <a:pos x="254246" y="480952"/>
              </a:cxn>
              <a:cxn ang="0">
                <a:pos x="237776" y="426749"/>
              </a:cxn>
              <a:cxn ang="0">
                <a:pos x="168734" y="385088"/>
              </a:cxn>
              <a:cxn ang="0">
                <a:pos x="357835" y="356833"/>
              </a:cxn>
              <a:cxn ang="0">
                <a:pos x="373764" y="334495"/>
              </a:cxn>
              <a:cxn ang="0">
                <a:pos x="374636" y="463727"/>
              </a:cxn>
              <a:cxn ang="0">
                <a:pos x="415766" y="420686"/>
              </a:cxn>
              <a:cxn ang="0">
                <a:pos x="376273" y="493693"/>
              </a:cxn>
              <a:cxn ang="0">
                <a:pos x="315397" y="446838"/>
              </a:cxn>
              <a:cxn ang="0">
                <a:pos x="345180" y="452286"/>
              </a:cxn>
              <a:cxn ang="0">
                <a:pos x="288996" y="340270"/>
              </a:cxn>
              <a:cxn ang="0">
                <a:pos x="323689" y="348987"/>
              </a:cxn>
              <a:cxn ang="0">
                <a:pos x="301474" y="286172"/>
              </a:cxn>
              <a:cxn ang="0">
                <a:pos x="265807" y="341138"/>
              </a:cxn>
              <a:cxn ang="0">
                <a:pos x="300165" y="407664"/>
              </a:cxn>
              <a:cxn ang="0">
                <a:pos x="328197" y="471354"/>
              </a:cxn>
              <a:cxn ang="0">
                <a:pos x="375097" y="550859"/>
              </a:cxn>
              <a:cxn ang="0">
                <a:pos x="389931" y="565909"/>
              </a:cxn>
              <a:cxn ang="0">
                <a:pos x="418835" y="435692"/>
              </a:cxn>
              <a:cxn ang="0">
                <a:pos x="407274" y="355097"/>
              </a:cxn>
              <a:cxn ang="0">
                <a:pos x="404438" y="301440"/>
              </a:cxn>
              <a:cxn ang="0">
                <a:pos x="318926" y="234477"/>
              </a:cxn>
              <a:cxn ang="0">
                <a:pos x="281078" y="14941"/>
              </a:cxn>
              <a:cxn ang="0">
                <a:pos x="284677" y="64018"/>
              </a:cxn>
              <a:cxn ang="0">
                <a:pos x="315654" y="180384"/>
              </a:cxn>
              <a:cxn ang="0">
                <a:pos x="417963" y="243966"/>
              </a:cxn>
              <a:cxn ang="0">
                <a:pos x="477298" y="348990"/>
              </a:cxn>
              <a:cxn ang="0">
                <a:pos x="474571" y="483896"/>
              </a:cxn>
              <a:cxn ang="0">
                <a:pos x="397239" y="599063"/>
              </a:cxn>
              <a:cxn ang="0">
                <a:pos x="267553" y="653156"/>
              </a:cxn>
              <a:cxn ang="0">
                <a:pos x="127068" y="625128"/>
              </a:cxn>
              <a:cxn ang="0">
                <a:pos x="29340" y="527411"/>
              </a:cxn>
              <a:cxn ang="0">
                <a:pos x="872" y="390432"/>
              </a:cxn>
              <a:cxn ang="0">
                <a:pos x="41665" y="275920"/>
              </a:cxn>
              <a:cxn ang="0">
                <a:pos x="130559" y="196852"/>
              </a:cxn>
              <a:cxn ang="0">
                <a:pos x="250428" y="68489"/>
              </a:cxn>
              <a:cxn ang="0">
                <a:pos x="266026" y="24429"/>
              </a:cxn>
              <a:cxn ang="0">
                <a:pos x="219343" y="27374"/>
              </a:cxn>
              <a:cxn ang="0">
                <a:pos x="204182" y="48313"/>
              </a:cxn>
              <a:cxn ang="0">
                <a:pos x="202546" y="21376"/>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sp>
        <p:nvSpPr>
          <p:cNvPr id="17431" name="KSO_Shape"/>
          <p:cNvSpPr/>
          <p:nvPr/>
        </p:nvSpPr>
        <p:spPr>
          <a:xfrm>
            <a:off x="6732588" y="2227263"/>
            <a:ext cx="396875" cy="534987"/>
          </a:xfrm>
          <a:custGeom>
            <a:avLst/>
            <a:gdLst/>
            <a:ahLst/>
            <a:cxnLst>
              <a:cxn ang="0">
                <a:pos x="223250" y="488529"/>
              </a:cxn>
              <a:cxn ang="0">
                <a:pos x="263202" y="475184"/>
              </a:cxn>
              <a:cxn ang="0">
                <a:pos x="268629" y="437105"/>
              </a:cxn>
              <a:cxn ang="0">
                <a:pos x="275926" y="469134"/>
              </a:cxn>
              <a:cxn ang="0">
                <a:pos x="293455" y="441109"/>
              </a:cxn>
              <a:cxn ang="0">
                <a:pos x="217110" y="389951"/>
              </a:cxn>
              <a:cxn ang="0">
                <a:pos x="205810" y="425005"/>
              </a:cxn>
              <a:cxn ang="0">
                <a:pos x="233660" y="448938"/>
              </a:cxn>
              <a:cxn ang="0">
                <a:pos x="266761" y="432301"/>
              </a:cxn>
              <a:cxn ang="0">
                <a:pos x="263824" y="395200"/>
              </a:cxn>
              <a:cxn ang="0">
                <a:pos x="121457" y="306676"/>
              </a:cxn>
              <a:cxn ang="0">
                <a:pos x="33100" y="328207"/>
              </a:cxn>
              <a:cxn ang="0">
                <a:pos x="54989" y="375983"/>
              </a:cxn>
              <a:cxn ang="0">
                <a:pos x="65489" y="421179"/>
              </a:cxn>
              <a:cxn ang="0">
                <a:pos x="122525" y="433279"/>
              </a:cxn>
              <a:cxn ang="0">
                <a:pos x="178226" y="450984"/>
              </a:cxn>
              <a:cxn ang="0">
                <a:pos x="198780" y="421535"/>
              </a:cxn>
              <a:cxn ang="0">
                <a:pos x="164078" y="435592"/>
              </a:cxn>
              <a:cxn ang="0">
                <a:pos x="79637" y="353029"/>
              </a:cxn>
              <a:cxn ang="0">
                <a:pos x="116296" y="322068"/>
              </a:cxn>
              <a:cxn ang="0">
                <a:pos x="167460" y="394667"/>
              </a:cxn>
              <a:cxn ang="0">
                <a:pos x="196734" y="362460"/>
              </a:cxn>
              <a:cxn ang="0">
                <a:pos x="207411" y="392353"/>
              </a:cxn>
              <a:cxn ang="0">
                <a:pos x="193975" y="348136"/>
              </a:cxn>
              <a:cxn ang="0">
                <a:pos x="137651" y="314150"/>
              </a:cxn>
              <a:cxn ang="0">
                <a:pos x="291919" y="291099"/>
              </a:cxn>
              <a:cxn ang="0">
                <a:pos x="304912" y="272876"/>
              </a:cxn>
              <a:cxn ang="0">
                <a:pos x="305624" y="378302"/>
              </a:cxn>
              <a:cxn ang="0">
                <a:pos x="339177" y="343190"/>
              </a:cxn>
              <a:cxn ang="0">
                <a:pos x="306960" y="402748"/>
              </a:cxn>
              <a:cxn ang="0">
                <a:pos x="257298" y="364524"/>
              </a:cxn>
              <a:cxn ang="0">
                <a:pos x="281595" y="368969"/>
              </a:cxn>
              <a:cxn ang="0">
                <a:pos x="235760" y="277587"/>
              </a:cxn>
              <a:cxn ang="0">
                <a:pos x="264062" y="284698"/>
              </a:cxn>
              <a:cxn ang="0">
                <a:pos x="245940" y="233455"/>
              </a:cxn>
              <a:cxn ang="0">
                <a:pos x="216843" y="278295"/>
              </a:cxn>
              <a:cxn ang="0">
                <a:pos x="244872" y="332566"/>
              </a:cxn>
              <a:cxn ang="0">
                <a:pos x="267740" y="384524"/>
              </a:cxn>
              <a:cxn ang="0">
                <a:pos x="306001" y="449382"/>
              </a:cxn>
              <a:cxn ang="0">
                <a:pos x="318102" y="461660"/>
              </a:cxn>
              <a:cxn ang="0">
                <a:pos x="341681" y="355431"/>
              </a:cxn>
              <a:cxn ang="0">
                <a:pos x="332250" y="289683"/>
              </a:cxn>
              <a:cxn ang="0">
                <a:pos x="329936" y="245910"/>
              </a:cxn>
              <a:cxn ang="0">
                <a:pos x="260176" y="191283"/>
              </a:cxn>
              <a:cxn ang="0">
                <a:pos x="229300" y="12189"/>
              </a:cxn>
              <a:cxn ang="0">
                <a:pos x="232237" y="52225"/>
              </a:cxn>
              <a:cxn ang="0">
                <a:pos x="257507" y="147155"/>
              </a:cxn>
              <a:cxn ang="0">
                <a:pos x="340970" y="199024"/>
              </a:cxn>
              <a:cxn ang="0">
                <a:pos x="389375" y="284701"/>
              </a:cxn>
              <a:cxn ang="0">
                <a:pos x="387150" y="394755"/>
              </a:cxn>
              <a:cxn ang="0">
                <a:pos x="324063" y="488707"/>
              </a:cxn>
              <a:cxn ang="0">
                <a:pos x="218267" y="532835"/>
              </a:cxn>
              <a:cxn ang="0">
                <a:pos x="103661" y="509970"/>
              </a:cxn>
              <a:cxn ang="0">
                <a:pos x="23935" y="430254"/>
              </a:cxn>
              <a:cxn ang="0">
                <a:pos x="712" y="318509"/>
              </a:cxn>
              <a:cxn ang="0">
                <a:pos x="33990" y="225092"/>
              </a:cxn>
              <a:cxn ang="0">
                <a:pos x="106508" y="160589"/>
              </a:cxn>
              <a:cxn ang="0">
                <a:pos x="204297" y="55872"/>
              </a:cxn>
              <a:cxn ang="0">
                <a:pos x="217021" y="19929"/>
              </a:cxn>
              <a:cxn ang="0">
                <a:pos x="178938" y="22331"/>
              </a:cxn>
              <a:cxn ang="0">
                <a:pos x="166570" y="39413"/>
              </a:cxn>
              <a:cxn ang="0">
                <a:pos x="165235" y="17438"/>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sp>
        <p:nvSpPr>
          <p:cNvPr id="17432" name="KSO_Shape"/>
          <p:cNvSpPr/>
          <p:nvPr/>
        </p:nvSpPr>
        <p:spPr>
          <a:xfrm>
            <a:off x="4891088" y="3640138"/>
            <a:ext cx="484187" cy="654050"/>
          </a:xfrm>
          <a:custGeom>
            <a:avLst/>
            <a:gdLst/>
            <a:ahLst/>
            <a:cxnLst>
              <a:cxn ang="0">
                <a:pos x="273661" y="598845"/>
              </a:cxn>
              <a:cxn ang="0">
                <a:pos x="322634" y="582486"/>
              </a:cxn>
              <a:cxn ang="0">
                <a:pos x="329287" y="535809"/>
              </a:cxn>
              <a:cxn ang="0">
                <a:pos x="338231" y="575070"/>
              </a:cxn>
              <a:cxn ang="0">
                <a:pos x="359718" y="540716"/>
              </a:cxn>
              <a:cxn ang="0">
                <a:pos x="266135" y="478007"/>
              </a:cxn>
              <a:cxn ang="0">
                <a:pos x="252283" y="520976"/>
              </a:cxn>
              <a:cxn ang="0">
                <a:pos x="286422" y="550313"/>
              </a:cxn>
              <a:cxn ang="0">
                <a:pos x="326997" y="529919"/>
              </a:cxn>
              <a:cxn ang="0">
                <a:pos x="323397" y="484441"/>
              </a:cxn>
              <a:cxn ang="0">
                <a:pos x="148883" y="375928"/>
              </a:cxn>
              <a:cxn ang="0">
                <a:pos x="40575" y="402320"/>
              </a:cxn>
              <a:cxn ang="0">
                <a:pos x="67406" y="460885"/>
              </a:cxn>
              <a:cxn ang="0">
                <a:pos x="80277" y="516287"/>
              </a:cxn>
              <a:cxn ang="0">
                <a:pos x="150192" y="531119"/>
              </a:cxn>
              <a:cxn ang="0">
                <a:pos x="218470" y="552822"/>
              </a:cxn>
              <a:cxn ang="0">
                <a:pos x="243666" y="516723"/>
              </a:cxn>
              <a:cxn ang="0">
                <a:pos x="201128" y="533954"/>
              </a:cxn>
              <a:cxn ang="0">
                <a:pos x="97619" y="432747"/>
              </a:cxn>
              <a:cxn ang="0">
                <a:pos x="142557" y="394795"/>
              </a:cxn>
              <a:cxn ang="0">
                <a:pos x="205273" y="483787"/>
              </a:cxn>
              <a:cxn ang="0">
                <a:pos x="241158" y="444308"/>
              </a:cxn>
              <a:cxn ang="0">
                <a:pos x="254246" y="480952"/>
              </a:cxn>
              <a:cxn ang="0">
                <a:pos x="237776" y="426749"/>
              </a:cxn>
              <a:cxn ang="0">
                <a:pos x="168734" y="385088"/>
              </a:cxn>
              <a:cxn ang="0">
                <a:pos x="357835" y="356833"/>
              </a:cxn>
              <a:cxn ang="0">
                <a:pos x="373764" y="334495"/>
              </a:cxn>
              <a:cxn ang="0">
                <a:pos x="374636" y="463727"/>
              </a:cxn>
              <a:cxn ang="0">
                <a:pos x="415766" y="420686"/>
              </a:cxn>
              <a:cxn ang="0">
                <a:pos x="376273" y="493693"/>
              </a:cxn>
              <a:cxn ang="0">
                <a:pos x="315397" y="446838"/>
              </a:cxn>
              <a:cxn ang="0">
                <a:pos x="345180" y="452286"/>
              </a:cxn>
              <a:cxn ang="0">
                <a:pos x="288996" y="340270"/>
              </a:cxn>
              <a:cxn ang="0">
                <a:pos x="323689" y="348987"/>
              </a:cxn>
              <a:cxn ang="0">
                <a:pos x="301474" y="286172"/>
              </a:cxn>
              <a:cxn ang="0">
                <a:pos x="265807" y="341138"/>
              </a:cxn>
              <a:cxn ang="0">
                <a:pos x="300165" y="407664"/>
              </a:cxn>
              <a:cxn ang="0">
                <a:pos x="328197" y="471354"/>
              </a:cxn>
              <a:cxn ang="0">
                <a:pos x="375097" y="550859"/>
              </a:cxn>
              <a:cxn ang="0">
                <a:pos x="389931" y="565909"/>
              </a:cxn>
              <a:cxn ang="0">
                <a:pos x="418835" y="435692"/>
              </a:cxn>
              <a:cxn ang="0">
                <a:pos x="407274" y="355097"/>
              </a:cxn>
              <a:cxn ang="0">
                <a:pos x="404438" y="301440"/>
              </a:cxn>
              <a:cxn ang="0">
                <a:pos x="318926" y="234477"/>
              </a:cxn>
              <a:cxn ang="0">
                <a:pos x="281078" y="14941"/>
              </a:cxn>
              <a:cxn ang="0">
                <a:pos x="284677" y="64018"/>
              </a:cxn>
              <a:cxn ang="0">
                <a:pos x="315654" y="180384"/>
              </a:cxn>
              <a:cxn ang="0">
                <a:pos x="417963" y="243966"/>
              </a:cxn>
              <a:cxn ang="0">
                <a:pos x="477298" y="348990"/>
              </a:cxn>
              <a:cxn ang="0">
                <a:pos x="474571" y="483896"/>
              </a:cxn>
              <a:cxn ang="0">
                <a:pos x="397239" y="599063"/>
              </a:cxn>
              <a:cxn ang="0">
                <a:pos x="267553" y="653156"/>
              </a:cxn>
              <a:cxn ang="0">
                <a:pos x="127068" y="625128"/>
              </a:cxn>
              <a:cxn ang="0">
                <a:pos x="29340" y="527411"/>
              </a:cxn>
              <a:cxn ang="0">
                <a:pos x="872" y="390432"/>
              </a:cxn>
              <a:cxn ang="0">
                <a:pos x="41665" y="275920"/>
              </a:cxn>
              <a:cxn ang="0">
                <a:pos x="130559" y="196852"/>
              </a:cxn>
              <a:cxn ang="0">
                <a:pos x="250428" y="68489"/>
              </a:cxn>
              <a:cxn ang="0">
                <a:pos x="266026" y="24429"/>
              </a:cxn>
              <a:cxn ang="0">
                <a:pos x="219343" y="27374"/>
              </a:cxn>
              <a:cxn ang="0">
                <a:pos x="204182" y="48313"/>
              </a:cxn>
              <a:cxn ang="0">
                <a:pos x="202546" y="21376"/>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sp>
        <p:nvSpPr>
          <p:cNvPr id="17433" name="KSO_Shape"/>
          <p:cNvSpPr/>
          <p:nvPr/>
        </p:nvSpPr>
        <p:spPr>
          <a:xfrm>
            <a:off x="6732588" y="3700463"/>
            <a:ext cx="396875" cy="533400"/>
          </a:xfrm>
          <a:custGeom>
            <a:avLst/>
            <a:gdLst/>
            <a:ahLst/>
            <a:cxnLst>
              <a:cxn ang="0">
                <a:pos x="223250" y="488529"/>
              </a:cxn>
              <a:cxn ang="0">
                <a:pos x="263202" y="475184"/>
              </a:cxn>
              <a:cxn ang="0">
                <a:pos x="268629" y="437105"/>
              </a:cxn>
              <a:cxn ang="0">
                <a:pos x="275926" y="469134"/>
              </a:cxn>
              <a:cxn ang="0">
                <a:pos x="293455" y="441109"/>
              </a:cxn>
              <a:cxn ang="0">
                <a:pos x="217110" y="389951"/>
              </a:cxn>
              <a:cxn ang="0">
                <a:pos x="205810" y="425005"/>
              </a:cxn>
              <a:cxn ang="0">
                <a:pos x="233660" y="448938"/>
              </a:cxn>
              <a:cxn ang="0">
                <a:pos x="266761" y="432301"/>
              </a:cxn>
              <a:cxn ang="0">
                <a:pos x="263824" y="395200"/>
              </a:cxn>
              <a:cxn ang="0">
                <a:pos x="121457" y="306676"/>
              </a:cxn>
              <a:cxn ang="0">
                <a:pos x="33100" y="328207"/>
              </a:cxn>
              <a:cxn ang="0">
                <a:pos x="54989" y="375983"/>
              </a:cxn>
              <a:cxn ang="0">
                <a:pos x="65489" y="421179"/>
              </a:cxn>
              <a:cxn ang="0">
                <a:pos x="122525" y="433279"/>
              </a:cxn>
              <a:cxn ang="0">
                <a:pos x="178226" y="450984"/>
              </a:cxn>
              <a:cxn ang="0">
                <a:pos x="198780" y="421535"/>
              </a:cxn>
              <a:cxn ang="0">
                <a:pos x="164078" y="435592"/>
              </a:cxn>
              <a:cxn ang="0">
                <a:pos x="79637" y="353029"/>
              </a:cxn>
              <a:cxn ang="0">
                <a:pos x="116296" y="322068"/>
              </a:cxn>
              <a:cxn ang="0">
                <a:pos x="167460" y="394667"/>
              </a:cxn>
              <a:cxn ang="0">
                <a:pos x="196734" y="362460"/>
              </a:cxn>
              <a:cxn ang="0">
                <a:pos x="207411" y="392353"/>
              </a:cxn>
              <a:cxn ang="0">
                <a:pos x="193975" y="348136"/>
              </a:cxn>
              <a:cxn ang="0">
                <a:pos x="137651" y="314150"/>
              </a:cxn>
              <a:cxn ang="0">
                <a:pos x="291919" y="291099"/>
              </a:cxn>
              <a:cxn ang="0">
                <a:pos x="304912" y="272876"/>
              </a:cxn>
              <a:cxn ang="0">
                <a:pos x="305624" y="378302"/>
              </a:cxn>
              <a:cxn ang="0">
                <a:pos x="339177" y="343190"/>
              </a:cxn>
              <a:cxn ang="0">
                <a:pos x="306960" y="402748"/>
              </a:cxn>
              <a:cxn ang="0">
                <a:pos x="257298" y="364524"/>
              </a:cxn>
              <a:cxn ang="0">
                <a:pos x="281595" y="368969"/>
              </a:cxn>
              <a:cxn ang="0">
                <a:pos x="235760" y="277587"/>
              </a:cxn>
              <a:cxn ang="0">
                <a:pos x="264062" y="284698"/>
              </a:cxn>
              <a:cxn ang="0">
                <a:pos x="245940" y="233455"/>
              </a:cxn>
              <a:cxn ang="0">
                <a:pos x="216843" y="278295"/>
              </a:cxn>
              <a:cxn ang="0">
                <a:pos x="244872" y="332566"/>
              </a:cxn>
              <a:cxn ang="0">
                <a:pos x="267740" y="384524"/>
              </a:cxn>
              <a:cxn ang="0">
                <a:pos x="306001" y="449382"/>
              </a:cxn>
              <a:cxn ang="0">
                <a:pos x="318102" y="461660"/>
              </a:cxn>
              <a:cxn ang="0">
                <a:pos x="341681" y="355431"/>
              </a:cxn>
              <a:cxn ang="0">
                <a:pos x="332250" y="289683"/>
              </a:cxn>
              <a:cxn ang="0">
                <a:pos x="329936" y="245910"/>
              </a:cxn>
              <a:cxn ang="0">
                <a:pos x="260176" y="191283"/>
              </a:cxn>
              <a:cxn ang="0">
                <a:pos x="229300" y="12189"/>
              </a:cxn>
              <a:cxn ang="0">
                <a:pos x="232237" y="52225"/>
              </a:cxn>
              <a:cxn ang="0">
                <a:pos x="257507" y="147155"/>
              </a:cxn>
              <a:cxn ang="0">
                <a:pos x="340970" y="199024"/>
              </a:cxn>
              <a:cxn ang="0">
                <a:pos x="389375" y="284701"/>
              </a:cxn>
              <a:cxn ang="0">
                <a:pos x="387150" y="394755"/>
              </a:cxn>
              <a:cxn ang="0">
                <a:pos x="324063" y="488707"/>
              </a:cxn>
              <a:cxn ang="0">
                <a:pos x="218267" y="532835"/>
              </a:cxn>
              <a:cxn ang="0">
                <a:pos x="103661" y="509970"/>
              </a:cxn>
              <a:cxn ang="0">
                <a:pos x="23935" y="430254"/>
              </a:cxn>
              <a:cxn ang="0">
                <a:pos x="712" y="318509"/>
              </a:cxn>
              <a:cxn ang="0">
                <a:pos x="33990" y="225092"/>
              </a:cxn>
              <a:cxn ang="0">
                <a:pos x="106508" y="160589"/>
              </a:cxn>
              <a:cxn ang="0">
                <a:pos x="204297" y="55872"/>
              </a:cxn>
              <a:cxn ang="0">
                <a:pos x="217021" y="19929"/>
              </a:cxn>
              <a:cxn ang="0">
                <a:pos x="178938" y="22331"/>
              </a:cxn>
              <a:cxn ang="0">
                <a:pos x="166570" y="39413"/>
              </a:cxn>
              <a:cxn ang="0">
                <a:pos x="165235" y="17438"/>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sp>
        <p:nvSpPr>
          <p:cNvPr id="17434" name="KSO_Shape"/>
          <p:cNvSpPr/>
          <p:nvPr/>
        </p:nvSpPr>
        <p:spPr>
          <a:xfrm>
            <a:off x="4891088" y="5227638"/>
            <a:ext cx="484187" cy="655637"/>
          </a:xfrm>
          <a:custGeom>
            <a:avLst/>
            <a:gdLst/>
            <a:ahLst/>
            <a:cxnLst>
              <a:cxn ang="0">
                <a:pos x="273661" y="598845"/>
              </a:cxn>
              <a:cxn ang="0">
                <a:pos x="322634" y="582486"/>
              </a:cxn>
              <a:cxn ang="0">
                <a:pos x="329287" y="535809"/>
              </a:cxn>
              <a:cxn ang="0">
                <a:pos x="338231" y="575070"/>
              </a:cxn>
              <a:cxn ang="0">
                <a:pos x="359718" y="540716"/>
              </a:cxn>
              <a:cxn ang="0">
                <a:pos x="266135" y="478007"/>
              </a:cxn>
              <a:cxn ang="0">
                <a:pos x="252283" y="520976"/>
              </a:cxn>
              <a:cxn ang="0">
                <a:pos x="286422" y="550313"/>
              </a:cxn>
              <a:cxn ang="0">
                <a:pos x="326997" y="529919"/>
              </a:cxn>
              <a:cxn ang="0">
                <a:pos x="323397" y="484441"/>
              </a:cxn>
              <a:cxn ang="0">
                <a:pos x="148883" y="375928"/>
              </a:cxn>
              <a:cxn ang="0">
                <a:pos x="40575" y="402320"/>
              </a:cxn>
              <a:cxn ang="0">
                <a:pos x="67406" y="460885"/>
              </a:cxn>
              <a:cxn ang="0">
                <a:pos x="80277" y="516287"/>
              </a:cxn>
              <a:cxn ang="0">
                <a:pos x="150192" y="531119"/>
              </a:cxn>
              <a:cxn ang="0">
                <a:pos x="218470" y="552822"/>
              </a:cxn>
              <a:cxn ang="0">
                <a:pos x="243666" y="516723"/>
              </a:cxn>
              <a:cxn ang="0">
                <a:pos x="201128" y="533954"/>
              </a:cxn>
              <a:cxn ang="0">
                <a:pos x="97619" y="432747"/>
              </a:cxn>
              <a:cxn ang="0">
                <a:pos x="142557" y="394795"/>
              </a:cxn>
              <a:cxn ang="0">
                <a:pos x="205273" y="483787"/>
              </a:cxn>
              <a:cxn ang="0">
                <a:pos x="241158" y="444308"/>
              </a:cxn>
              <a:cxn ang="0">
                <a:pos x="254246" y="480952"/>
              </a:cxn>
              <a:cxn ang="0">
                <a:pos x="237776" y="426749"/>
              </a:cxn>
              <a:cxn ang="0">
                <a:pos x="168734" y="385088"/>
              </a:cxn>
              <a:cxn ang="0">
                <a:pos x="357835" y="356833"/>
              </a:cxn>
              <a:cxn ang="0">
                <a:pos x="373764" y="334495"/>
              </a:cxn>
              <a:cxn ang="0">
                <a:pos x="374636" y="463727"/>
              </a:cxn>
              <a:cxn ang="0">
                <a:pos x="415766" y="420686"/>
              </a:cxn>
              <a:cxn ang="0">
                <a:pos x="376273" y="493693"/>
              </a:cxn>
              <a:cxn ang="0">
                <a:pos x="315397" y="446838"/>
              </a:cxn>
              <a:cxn ang="0">
                <a:pos x="345180" y="452286"/>
              </a:cxn>
              <a:cxn ang="0">
                <a:pos x="288996" y="340270"/>
              </a:cxn>
              <a:cxn ang="0">
                <a:pos x="323689" y="348987"/>
              </a:cxn>
              <a:cxn ang="0">
                <a:pos x="301474" y="286172"/>
              </a:cxn>
              <a:cxn ang="0">
                <a:pos x="265807" y="341138"/>
              </a:cxn>
              <a:cxn ang="0">
                <a:pos x="300165" y="407664"/>
              </a:cxn>
              <a:cxn ang="0">
                <a:pos x="328197" y="471354"/>
              </a:cxn>
              <a:cxn ang="0">
                <a:pos x="375097" y="550859"/>
              </a:cxn>
              <a:cxn ang="0">
                <a:pos x="389931" y="565909"/>
              </a:cxn>
              <a:cxn ang="0">
                <a:pos x="418835" y="435692"/>
              </a:cxn>
              <a:cxn ang="0">
                <a:pos x="407274" y="355097"/>
              </a:cxn>
              <a:cxn ang="0">
                <a:pos x="404438" y="301440"/>
              </a:cxn>
              <a:cxn ang="0">
                <a:pos x="318926" y="234477"/>
              </a:cxn>
              <a:cxn ang="0">
                <a:pos x="281078" y="14941"/>
              </a:cxn>
              <a:cxn ang="0">
                <a:pos x="284677" y="64018"/>
              </a:cxn>
              <a:cxn ang="0">
                <a:pos x="315654" y="180384"/>
              </a:cxn>
              <a:cxn ang="0">
                <a:pos x="417963" y="243966"/>
              </a:cxn>
              <a:cxn ang="0">
                <a:pos x="477298" y="348990"/>
              </a:cxn>
              <a:cxn ang="0">
                <a:pos x="474571" y="483896"/>
              </a:cxn>
              <a:cxn ang="0">
                <a:pos x="397239" y="599063"/>
              </a:cxn>
              <a:cxn ang="0">
                <a:pos x="267553" y="653156"/>
              </a:cxn>
              <a:cxn ang="0">
                <a:pos x="127068" y="625128"/>
              </a:cxn>
              <a:cxn ang="0">
                <a:pos x="29340" y="527411"/>
              </a:cxn>
              <a:cxn ang="0">
                <a:pos x="872" y="390432"/>
              </a:cxn>
              <a:cxn ang="0">
                <a:pos x="41665" y="275920"/>
              </a:cxn>
              <a:cxn ang="0">
                <a:pos x="130559" y="196852"/>
              </a:cxn>
              <a:cxn ang="0">
                <a:pos x="250428" y="68489"/>
              </a:cxn>
              <a:cxn ang="0">
                <a:pos x="266026" y="24429"/>
              </a:cxn>
              <a:cxn ang="0">
                <a:pos x="219343" y="27374"/>
              </a:cxn>
              <a:cxn ang="0">
                <a:pos x="204182" y="48313"/>
              </a:cxn>
              <a:cxn ang="0">
                <a:pos x="202546" y="21376"/>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sp>
        <p:nvSpPr>
          <p:cNvPr id="17435" name="KSO_Shape"/>
          <p:cNvSpPr/>
          <p:nvPr/>
        </p:nvSpPr>
        <p:spPr>
          <a:xfrm>
            <a:off x="6732588" y="5287963"/>
            <a:ext cx="396875" cy="533400"/>
          </a:xfrm>
          <a:custGeom>
            <a:avLst/>
            <a:gdLst/>
            <a:ahLst/>
            <a:cxnLst>
              <a:cxn ang="0">
                <a:pos x="223250" y="488529"/>
              </a:cxn>
              <a:cxn ang="0">
                <a:pos x="263202" y="475184"/>
              </a:cxn>
              <a:cxn ang="0">
                <a:pos x="268629" y="437105"/>
              </a:cxn>
              <a:cxn ang="0">
                <a:pos x="275926" y="469134"/>
              </a:cxn>
              <a:cxn ang="0">
                <a:pos x="293455" y="441109"/>
              </a:cxn>
              <a:cxn ang="0">
                <a:pos x="217110" y="389951"/>
              </a:cxn>
              <a:cxn ang="0">
                <a:pos x="205810" y="425005"/>
              </a:cxn>
              <a:cxn ang="0">
                <a:pos x="233660" y="448938"/>
              </a:cxn>
              <a:cxn ang="0">
                <a:pos x="266761" y="432301"/>
              </a:cxn>
              <a:cxn ang="0">
                <a:pos x="263824" y="395200"/>
              </a:cxn>
              <a:cxn ang="0">
                <a:pos x="121457" y="306676"/>
              </a:cxn>
              <a:cxn ang="0">
                <a:pos x="33100" y="328207"/>
              </a:cxn>
              <a:cxn ang="0">
                <a:pos x="54989" y="375983"/>
              </a:cxn>
              <a:cxn ang="0">
                <a:pos x="65489" y="421179"/>
              </a:cxn>
              <a:cxn ang="0">
                <a:pos x="122525" y="433279"/>
              </a:cxn>
              <a:cxn ang="0">
                <a:pos x="178226" y="450984"/>
              </a:cxn>
              <a:cxn ang="0">
                <a:pos x="198780" y="421535"/>
              </a:cxn>
              <a:cxn ang="0">
                <a:pos x="164078" y="435592"/>
              </a:cxn>
              <a:cxn ang="0">
                <a:pos x="79637" y="353029"/>
              </a:cxn>
              <a:cxn ang="0">
                <a:pos x="116296" y="322068"/>
              </a:cxn>
              <a:cxn ang="0">
                <a:pos x="167460" y="394667"/>
              </a:cxn>
              <a:cxn ang="0">
                <a:pos x="196734" y="362460"/>
              </a:cxn>
              <a:cxn ang="0">
                <a:pos x="207411" y="392353"/>
              </a:cxn>
              <a:cxn ang="0">
                <a:pos x="193975" y="348136"/>
              </a:cxn>
              <a:cxn ang="0">
                <a:pos x="137651" y="314150"/>
              </a:cxn>
              <a:cxn ang="0">
                <a:pos x="291919" y="291099"/>
              </a:cxn>
              <a:cxn ang="0">
                <a:pos x="304912" y="272876"/>
              </a:cxn>
              <a:cxn ang="0">
                <a:pos x="305624" y="378302"/>
              </a:cxn>
              <a:cxn ang="0">
                <a:pos x="339177" y="343190"/>
              </a:cxn>
              <a:cxn ang="0">
                <a:pos x="306960" y="402748"/>
              </a:cxn>
              <a:cxn ang="0">
                <a:pos x="257298" y="364524"/>
              </a:cxn>
              <a:cxn ang="0">
                <a:pos x="281595" y="368969"/>
              </a:cxn>
              <a:cxn ang="0">
                <a:pos x="235760" y="277587"/>
              </a:cxn>
              <a:cxn ang="0">
                <a:pos x="264062" y="284698"/>
              </a:cxn>
              <a:cxn ang="0">
                <a:pos x="245940" y="233455"/>
              </a:cxn>
              <a:cxn ang="0">
                <a:pos x="216843" y="278295"/>
              </a:cxn>
              <a:cxn ang="0">
                <a:pos x="244872" y="332566"/>
              </a:cxn>
              <a:cxn ang="0">
                <a:pos x="267740" y="384524"/>
              </a:cxn>
              <a:cxn ang="0">
                <a:pos x="306001" y="449382"/>
              </a:cxn>
              <a:cxn ang="0">
                <a:pos x="318102" y="461660"/>
              </a:cxn>
              <a:cxn ang="0">
                <a:pos x="341681" y="355431"/>
              </a:cxn>
              <a:cxn ang="0">
                <a:pos x="332250" y="289683"/>
              </a:cxn>
              <a:cxn ang="0">
                <a:pos x="329936" y="245910"/>
              </a:cxn>
              <a:cxn ang="0">
                <a:pos x="260176" y="191283"/>
              </a:cxn>
              <a:cxn ang="0">
                <a:pos x="229300" y="12189"/>
              </a:cxn>
              <a:cxn ang="0">
                <a:pos x="232237" y="52225"/>
              </a:cxn>
              <a:cxn ang="0">
                <a:pos x="257507" y="147155"/>
              </a:cxn>
              <a:cxn ang="0">
                <a:pos x="340970" y="199024"/>
              </a:cxn>
              <a:cxn ang="0">
                <a:pos x="389375" y="284701"/>
              </a:cxn>
              <a:cxn ang="0">
                <a:pos x="387150" y="394755"/>
              </a:cxn>
              <a:cxn ang="0">
                <a:pos x="324063" y="488707"/>
              </a:cxn>
              <a:cxn ang="0">
                <a:pos x="218267" y="532835"/>
              </a:cxn>
              <a:cxn ang="0">
                <a:pos x="103661" y="509970"/>
              </a:cxn>
              <a:cxn ang="0">
                <a:pos x="23935" y="430254"/>
              </a:cxn>
              <a:cxn ang="0">
                <a:pos x="712" y="318509"/>
              </a:cxn>
              <a:cxn ang="0">
                <a:pos x="33990" y="225092"/>
              </a:cxn>
              <a:cxn ang="0">
                <a:pos x="106508" y="160589"/>
              </a:cxn>
              <a:cxn ang="0">
                <a:pos x="204297" y="55872"/>
              </a:cxn>
              <a:cxn ang="0">
                <a:pos x="217021" y="19929"/>
              </a:cxn>
              <a:cxn ang="0">
                <a:pos x="178938" y="22331"/>
              </a:cxn>
              <a:cxn ang="0">
                <a:pos x="166570" y="39413"/>
              </a:cxn>
              <a:cxn ang="0">
                <a:pos x="165235" y="17438"/>
              </a:cxn>
            </a:cxnLst>
            <a:rect l="0" t="0" r="0" b="0"/>
            <a:pathLst>
              <a:path w="1412875" h="1905000">
                <a:moveTo>
                  <a:pt x="856105" y="1607284"/>
                </a:moveTo>
                <a:lnTo>
                  <a:pt x="847535" y="1607919"/>
                </a:lnTo>
                <a:lnTo>
                  <a:pt x="839599" y="1609189"/>
                </a:lnTo>
                <a:lnTo>
                  <a:pt x="831663" y="1611411"/>
                </a:lnTo>
                <a:lnTo>
                  <a:pt x="824045" y="1614902"/>
                </a:lnTo>
                <a:lnTo>
                  <a:pt x="816744" y="1618393"/>
                </a:lnTo>
                <a:lnTo>
                  <a:pt x="810078" y="1622837"/>
                </a:lnTo>
                <a:lnTo>
                  <a:pt x="803729" y="1627598"/>
                </a:lnTo>
                <a:lnTo>
                  <a:pt x="798333" y="1632993"/>
                </a:lnTo>
                <a:lnTo>
                  <a:pt x="793254" y="1639024"/>
                </a:lnTo>
                <a:lnTo>
                  <a:pt x="788493" y="1645689"/>
                </a:lnTo>
                <a:lnTo>
                  <a:pt x="785001" y="1652037"/>
                </a:lnTo>
                <a:lnTo>
                  <a:pt x="781827" y="1659337"/>
                </a:lnTo>
                <a:lnTo>
                  <a:pt x="779287" y="1666955"/>
                </a:lnTo>
                <a:lnTo>
                  <a:pt x="777383" y="1674572"/>
                </a:lnTo>
                <a:lnTo>
                  <a:pt x="776113" y="1682507"/>
                </a:lnTo>
                <a:lnTo>
                  <a:pt x="776113" y="1690442"/>
                </a:lnTo>
                <a:lnTo>
                  <a:pt x="776748" y="1699011"/>
                </a:lnTo>
                <a:lnTo>
                  <a:pt x="778017" y="1706946"/>
                </a:lnTo>
                <a:lnTo>
                  <a:pt x="780557" y="1715198"/>
                </a:lnTo>
                <a:lnTo>
                  <a:pt x="783414" y="1722816"/>
                </a:lnTo>
                <a:lnTo>
                  <a:pt x="787223" y="1730116"/>
                </a:lnTo>
                <a:lnTo>
                  <a:pt x="791349" y="1736464"/>
                </a:lnTo>
                <a:lnTo>
                  <a:pt x="796428" y="1742812"/>
                </a:lnTo>
                <a:lnTo>
                  <a:pt x="802142" y="1748525"/>
                </a:lnTo>
                <a:lnTo>
                  <a:pt x="807856" y="1753603"/>
                </a:lnTo>
                <a:lnTo>
                  <a:pt x="814205" y="1758047"/>
                </a:lnTo>
                <a:lnTo>
                  <a:pt x="821188" y="1761855"/>
                </a:lnTo>
                <a:lnTo>
                  <a:pt x="828172" y="1765347"/>
                </a:lnTo>
                <a:lnTo>
                  <a:pt x="835790" y="1767568"/>
                </a:lnTo>
                <a:lnTo>
                  <a:pt x="843408" y="1769155"/>
                </a:lnTo>
                <a:lnTo>
                  <a:pt x="851344" y="1770425"/>
                </a:lnTo>
                <a:lnTo>
                  <a:pt x="859280" y="1770742"/>
                </a:lnTo>
                <a:lnTo>
                  <a:pt x="867533" y="1770108"/>
                </a:lnTo>
                <a:lnTo>
                  <a:pt x="876103" y="1768521"/>
                </a:lnTo>
                <a:lnTo>
                  <a:pt x="884039" y="1766299"/>
                </a:lnTo>
                <a:lnTo>
                  <a:pt x="891657" y="1763442"/>
                </a:lnTo>
                <a:lnTo>
                  <a:pt x="898958" y="1759316"/>
                </a:lnTo>
                <a:lnTo>
                  <a:pt x="905307" y="1755190"/>
                </a:lnTo>
                <a:lnTo>
                  <a:pt x="911655" y="1750429"/>
                </a:lnTo>
                <a:lnTo>
                  <a:pt x="917369" y="1745034"/>
                </a:lnTo>
                <a:lnTo>
                  <a:pt x="922448" y="1738686"/>
                </a:lnTo>
                <a:lnTo>
                  <a:pt x="926892" y="1732338"/>
                </a:lnTo>
                <a:lnTo>
                  <a:pt x="930701" y="1725672"/>
                </a:lnTo>
                <a:lnTo>
                  <a:pt x="933558" y="1718372"/>
                </a:lnTo>
                <a:lnTo>
                  <a:pt x="936097" y="1710755"/>
                </a:lnTo>
                <a:lnTo>
                  <a:pt x="938002" y="1703137"/>
                </a:lnTo>
                <a:lnTo>
                  <a:pt x="938954" y="1695203"/>
                </a:lnTo>
                <a:lnTo>
                  <a:pt x="939589" y="1687268"/>
                </a:lnTo>
                <a:lnTo>
                  <a:pt x="938637" y="1679016"/>
                </a:lnTo>
                <a:lnTo>
                  <a:pt x="937367" y="1671081"/>
                </a:lnTo>
                <a:lnTo>
                  <a:pt x="935145" y="1662511"/>
                </a:lnTo>
                <a:lnTo>
                  <a:pt x="932288" y="1654894"/>
                </a:lnTo>
                <a:lnTo>
                  <a:pt x="928162" y="1648228"/>
                </a:lnTo>
                <a:lnTo>
                  <a:pt x="923718" y="1641246"/>
                </a:lnTo>
                <a:lnTo>
                  <a:pt x="919274" y="1635215"/>
                </a:lnTo>
                <a:lnTo>
                  <a:pt x="913560" y="1629185"/>
                </a:lnTo>
                <a:lnTo>
                  <a:pt x="907529" y="1624106"/>
                </a:lnTo>
                <a:lnTo>
                  <a:pt x="900863" y="1619980"/>
                </a:lnTo>
                <a:lnTo>
                  <a:pt x="894514" y="1615854"/>
                </a:lnTo>
                <a:lnTo>
                  <a:pt x="887213" y="1612998"/>
                </a:lnTo>
                <a:lnTo>
                  <a:pt x="879595" y="1610458"/>
                </a:lnTo>
                <a:lnTo>
                  <a:pt x="871977" y="1608554"/>
                </a:lnTo>
                <a:lnTo>
                  <a:pt x="864041" y="1607602"/>
                </a:lnTo>
                <a:lnTo>
                  <a:pt x="856105" y="1607284"/>
                </a:lnTo>
                <a:close/>
                <a:moveTo>
                  <a:pt x="994187" y="1547297"/>
                </a:moveTo>
                <a:lnTo>
                  <a:pt x="987521" y="1547932"/>
                </a:lnTo>
                <a:lnTo>
                  <a:pt x="981490" y="1549201"/>
                </a:lnTo>
                <a:lnTo>
                  <a:pt x="975141" y="1550471"/>
                </a:lnTo>
                <a:lnTo>
                  <a:pt x="969110" y="1553010"/>
                </a:lnTo>
                <a:lnTo>
                  <a:pt x="963714" y="1555867"/>
                </a:lnTo>
                <a:lnTo>
                  <a:pt x="958317" y="1559358"/>
                </a:lnTo>
                <a:lnTo>
                  <a:pt x="953556" y="1563167"/>
                </a:lnTo>
                <a:lnTo>
                  <a:pt x="949112" y="1567610"/>
                </a:lnTo>
                <a:lnTo>
                  <a:pt x="945303" y="1572054"/>
                </a:lnTo>
                <a:lnTo>
                  <a:pt x="941494" y="1577132"/>
                </a:lnTo>
                <a:lnTo>
                  <a:pt x="938637" y="1582528"/>
                </a:lnTo>
                <a:lnTo>
                  <a:pt x="936097" y="1587923"/>
                </a:lnTo>
                <a:lnTo>
                  <a:pt x="934510" y="1593636"/>
                </a:lnTo>
                <a:lnTo>
                  <a:pt x="932923" y="1599984"/>
                </a:lnTo>
                <a:lnTo>
                  <a:pt x="932288" y="1606015"/>
                </a:lnTo>
                <a:lnTo>
                  <a:pt x="931971" y="1612363"/>
                </a:lnTo>
                <a:lnTo>
                  <a:pt x="932606" y="1618711"/>
                </a:lnTo>
                <a:lnTo>
                  <a:pt x="933558" y="1625059"/>
                </a:lnTo>
                <a:lnTo>
                  <a:pt x="935463" y="1631089"/>
                </a:lnTo>
                <a:lnTo>
                  <a:pt x="937685" y="1637119"/>
                </a:lnTo>
                <a:lnTo>
                  <a:pt x="940541" y="1642833"/>
                </a:lnTo>
                <a:lnTo>
                  <a:pt x="943716" y="1648228"/>
                </a:lnTo>
                <a:lnTo>
                  <a:pt x="947842" y="1652989"/>
                </a:lnTo>
                <a:lnTo>
                  <a:pt x="952286" y="1657115"/>
                </a:lnTo>
                <a:lnTo>
                  <a:pt x="956413" y="1661241"/>
                </a:lnTo>
                <a:lnTo>
                  <a:pt x="961492" y="1664733"/>
                </a:lnTo>
                <a:lnTo>
                  <a:pt x="966888" y="1667589"/>
                </a:lnTo>
                <a:lnTo>
                  <a:pt x="972602" y="1670128"/>
                </a:lnTo>
                <a:lnTo>
                  <a:pt x="978315" y="1672033"/>
                </a:lnTo>
                <a:lnTo>
                  <a:pt x="984347" y="1673620"/>
                </a:lnTo>
                <a:lnTo>
                  <a:pt x="990695" y="1674255"/>
                </a:lnTo>
                <a:lnTo>
                  <a:pt x="996726" y="1674255"/>
                </a:lnTo>
                <a:lnTo>
                  <a:pt x="1003392" y="1673937"/>
                </a:lnTo>
                <a:lnTo>
                  <a:pt x="1009423" y="1672668"/>
                </a:lnTo>
                <a:lnTo>
                  <a:pt x="1016089" y="1671081"/>
                </a:lnTo>
                <a:lnTo>
                  <a:pt x="1021803" y="1668859"/>
                </a:lnTo>
                <a:lnTo>
                  <a:pt x="1027199" y="1666002"/>
                </a:lnTo>
                <a:lnTo>
                  <a:pt x="1032596" y="1662194"/>
                </a:lnTo>
                <a:lnTo>
                  <a:pt x="1037357" y="1658702"/>
                </a:lnTo>
                <a:lnTo>
                  <a:pt x="1041801" y="1654259"/>
                </a:lnTo>
                <a:lnTo>
                  <a:pt x="1045610" y="1649498"/>
                </a:lnTo>
                <a:lnTo>
                  <a:pt x="1049419" y="1644737"/>
                </a:lnTo>
                <a:lnTo>
                  <a:pt x="1052276" y="1639341"/>
                </a:lnTo>
                <a:lnTo>
                  <a:pt x="1054816" y="1633946"/>
                </a:lnTo>
                <a:lnTo>
                  <a:pt x="1056720" y="1628232"/>
                </a:lnTo>
                <a:lnTo>
                  <a:pt x="1057990" y="1621885"/>
                </a:lnTo>
                <a:lnTo>
                  <a:pt x="1058625" y="1615854"/>
                </a:lnTo>
                <a:lnTo>
                  <a:pt x="1058625" y="1609824"/>
                </a:lnTo>
                <a:lnTo>
                  <a:pt x="1058307" y="1603158"/>
                </a:lnTo>
                <a:lnTo>
                  <a:pt x="1057355" y="1596493"/>
                </a:lnTo>
                <a:lnTo>
                  <a:pt x="1055451" y="1590463"/>
                </a:lnTo>
                <a:lnTo>
                  <a:pt x="1053229" y="1584749"/>
                </a:lnTo>
                <a:lnTo>
                  <a:pt x="1050372" y="1578719"/>
                </a:lnTo>
                <a:lnTo>
                  <a:pt x="1046880" y="1573641"/>
                </a:lnTo>
                <a:lnTo>
                  <a:pt x="1043071" y="1569197"/>
                </a:lnTo>
                <a:lnTo>
                  <a:pt x="1038944" y="1564754"/>
                </a:lnTo>
                <a:lnTo>
                  <a:pt x="1034183" y="1560627"/>
                </a:lnTo>
                <a:lnTo>
                  <a:pt x="1029421" y="1557136"/>
                </a:lnTo>
                <a:lnTo>
                  <a:pt x="1024025" y="1554280"/>
                </a:lnTo>
                <a:lnTo>
                  <a:pt x="1018629" y="1551740"/>
                </a:lnTo>
                <a:lnTo>
                  <a:pt x="1012598" y="1549836"/>
                </a:lnTo>
                <a:lnTo>
                  <a:pt x="1006567" y="1548249"/>
                </a:lnTo>
                <a:lnTo>
                  <a:pt x="1000218" y="1547614"/>
                </a:lnTo>
                <a:lnTo>
                  <a:pt x="994187" y="1547297"/>
                </a:lnTo>
                <a:close/>
                <a:moveTo>
                  <a:pt x="845948" y="1365113"/>
                </a:moveTo>
                <a:lnTo>
                  <a:pt x="839916" y="1365747"/>
                </a:lnTo>
                <a:lnTo>
                  <a:pt x="833885" y="1366065"/>
                </a:lnTo>
                <a:lnTo>
                  <a:pt x="828172" y="1367017"/>
                </a:lnTo>
                <a:lnTo>
                  <a:pt x="821823" y="1368287"/>
                </a:lnTo>
                <a:lnTo>
                  <a:pt x="816109" y="1369556"/>
                </a:lnTo>
                <a:lnTo>
                  <a:pt x="810395" y="1371461"/>
                </a:lnTo>
                <a:lnTo>
                  <a:pt x="804999" y="1373682"/>
                </a:lnTo>
                <a:lnTo>
                  <a:pt x="799603" y="1375904"/>
                </a:lnTo>
                <a:lnTo>
                  <a:pt x="793889" y="1378443"/>
                </a:lnTo>
                <a:lnTo>
                  <a:pt x="788810" y="1381300"/>
                </a:lnTo>
                <a:lnTo>
                  <a:pt x="783731" y="1384474"/>
                </a:lnTo>
                <a:lnTo>
                  <a:pt x="779287" y="1387648"/>
                </a:lnTo>
                <a:lnTo>
                  <a:pt x="774526" y="1391139"/>
                </a:lnTo>
                <a:lnTo>
                  <a:pt x="770082" y="1394630"/>
                </a:lnTo>
                <a:lnTo>
                  <a:pt x="765955" y="1398756"/>
                </a:lnTo>
                <a:lnTo>
                  <a:pt x="762146" y="1402565"/>
                </a:lnTo>
                <a:lnTo>
                  <a:pt x="758019" y="1407009"/>
                </a:lnTo>
                <a:lnTo>
                  <a:pt x="754528" y="1411135"/>
                </a:lnTo>
                <a:lnTo>
                  <a:pt x="751353" y="1415896"/>
                </a:lnTo>
                <a:lnTo>
                  <a:pt x="747862" y="1420657"/>
                </a:lnTo>
                <a:lnTo>
                  <a:pt x="745005" y="1425735"/>
                </a:lnTo>
                <a:lnTo>
                  <a:pt x="742465" y="1430496"/>
                </a:lnTo>
                <a:lnTo>
                  <a:pt x="739926" y="1435892"/>
                </a:lnTo>
                <a:lnTo>
                  <a:pt x="737704" y="1440970"/>
                </a:lnTo>
                <a:lnTo>
                  <a:pt x="736117" y="1446366"/>
                </a:lnTo>
                <a:lnTo>
                  <a:pt x="734212" y="1451761"/>
                </a:lnTo>
                <a:lnTo>
                  <a:pt x="732625" y="1457792"/>
                </a:lnTo>
                <a:lnTo>
                  <a:pt x="731673" y="1463187"/>
                </a:lnTo>
                <a:lnTo>
                  <a:pt x="731038" y="1468901"/>
                </a:lnTo>
                <a:lnTo>
                  <a:pt x="730086" y="1474614"/>
                </a:lnTo>
                <a:lnTo>
                  <a:pt x="729768" y="1480644"/>
                </a:lnTo>
                <a:lnTo>
                  <a:pt x="729768" y="1486357"/>
                </a:lnTo>
                <a:lnTo>
                  <a:pt x="730086" y="1492388"/>
                </a:lnTo>
                <a:lnTo>
                  <a:pt x="730403" y="1498418"/>
                </a:lnTo>
                <a:lnTo>
                  <a:pt x="731673" y="1504131"/>
                </a:lnTo>
                <a:lnTo>
                  <a:pt x="732625" y="1510162"/>
                </a:lnTo>
                <a:lnTo>
                  <a:pt x="734212" y="1516192"/>
                </a:lnTo>
                <a:lnTo>
                  <a:pt x="736117" y="1521905"/>
                </a:lnTo>
                <a:lnTo>
                  <a:pt x="738021" y="1527618"/>
                </a:lnTo>
                <a:lnTo>
                  <a:pt x="740243" y="1533014"/>
                </a:lnTo>
                <a:lnTo>
                  <a:pt x="742783" y="1538092"/>
                </a:lnTo>
                <a:lnTo>
                  <a:pt x="745640" y="1543171"/>
                </a:lnTo>
                <a:lnTo>
                  <a:pt x="749131" y="1548249"/>
                </a:lnTo>
                <a:lnTo>
                  <a:pt x="752306" y="1553010"/>
                </a:lnTo>
                <a:lnTo>
                  <a:pt x="755480" y="1557771"/>
                </a:lnTo>
                <a:lnTo>
                  <a:pt x="759289" y="1562214"/>
                </a:lnTo>
                <a:lnTo>
                  <a:pt x="763098" y="1566658"/>
                </a:lnTo>
                <a:lnTo>
                  <a:pt x="767225" y="1570467"/>
                </a:lnTo>
                <a:lnTo>
                  <a:pt x="771669" y="1574275"/>
                </a:lnTo>
                <a:lnTo>
                  <a:pt x="775795" y="1577767"/>
                </a:lnTo>
                <a:lnTo>
                  <a:pt x="780557" y="1580941"/>
                </a:lnTo>
                <a:lnTo>
                  <a:pt x="785318" y="1584432"/>
                </a:lnTo>
                <a:lnTo>
                  <a:pt x="790080" y="1587289"/>
                </a:lnTo>
                <a:lnTo>
                  <a:pt x="795159" y="1589828"/>
                </a:lnTo>
                <a:lnTo>
                  <a:pt x="800237" y="1592367"/>
                </a:lnTo>
                <a:lnTo>
                  <a:pt x="805634" y="1594589"/>
                </a:lnTo>
                <a:lnTo>
                  <a:pt x="811030" y="1596493"/>
                </a:lnTo>
                <a:lnTo>
                  <a:pt x="816427" y="1598080"/>
                </a:lnTo>
                <a:lnTo>
                  <a:pt x="821823" y="1599667"/>
                </a:lnTo>
                <a:lnTo>
                  <a:pt x="827854" y="1600619"/>
                </a:lnTo>
                <a:lnTo>
                  <a:pt x="833568" y="1601571"/>
                </a:lnTo>
                <a:lnTo>
                  <a:pt x="839282" y="1602206"/>
                </a:lnTo>
                <a:lnTo>
                  <a:pt x="844995" y="1602524"/>
                </a:lnTo>
                <a:lnTo>
                  <a:pt x="851026" y="1602524"/>
                </a:lnTo>
                <a:lnTo>
                  <a:pt x="856740" y="1602206"/>
                </a:lnTo>
                <a:lnTo>
                  <a:pt x="862771" y="1601571"/>
                </a:lnTo>
                <a:lnTo>
                  <a:pt x="868802" y="1600619"/>
                </a:lnTo>
                <a:lnTo>
                  <a:pt x="874834" y="1599667"/>
                </a:lnTo>
                <a:lnTo>
                  <a:pt x="880547" y="1598080"/>
                </a:lnTo>
                <a:lnTo>
                  <a:pt x="886578" y="1596176"/>
                </a:lnTo>
                <a:lnTo>
                  <a:pt x="891975" y="1593954"/>
                </a:lnTo>
                <a:lnTo>
                  <a:pt x="897371" y="1592050"/>
                </a:lnTo>
                <a:lnTo>
                  <a:pt x="902767" y="1589510"/>
                </a:lnTo>
                <a:lnTo>
                  <a:pt x="907846" y="1586336"/>
                </a:lnTo>
                <a:lnTo>
                  <a:pt x="912925" y="1583480"/>
                </a:lnTo>
                <a:lnTo>
                  <a:pt x="917686" y="1580306"/>
                </a:lnTo>
                <a:lnTo>
                  <a:pt x="922448" y="1576815"/>
                </a:lnTo>
                <a:lnTo>
                  <a:pt x="926892" y="1573006"/>
                </a:lnTo>
                <a:lnTo>
                  <a:pt x="930701" y="1569197"/>
                </a:lnTo>
                <a:lnTo>
                  <a:pt x="935145" y="1565071"/>
                </a:lnTo>
                <a:lnTo>
                  <a:pt x="938637" y="1560627"/>
                </a:lnTo>
                <a:lnTo>
                  <a:pt x="942446" y="1556501"/>
                </a:lnTo>
                <a:lnTo>
                  <a:pt x="945620" y="1551740"/>
                </a:lnTo>
                <a:lnTo>
                  <a:pt x="948795" y="1546980"/>
                </a:lnTo>
                <a:lnTo>
                  <a:pt x="951651" y="1542219"/>
                </a:lnTo>
                <a:lnTo>
                  <a:pt x="954191" y="1537140"/>
                </a:lnTo>
                <a:lnTo>
                  <a:pt x="956730" y="1532062"/>
                </a:lnTo>
                <a:lnTo>
                  <a:pt x="958952" y="1526666"/>
                </a:lnTo>
                <a:lnTo>
                  <a:pt x="960857" y="1521271"/>
                </a:lnTo>
                <a:lnTo>
                  <a:pt x="962761" y="1515875"/>
                </a:lnTo>
                <a:lnTo>
                  <a:pt x="964031" y="1510162"/>
                </a:lnTo>
                <a:lnTo>
                  <a:pt x="965301" y="1504449"/>
                </a:lnTo>
                <a:lnTo>
                  <a:pt x="965936" y="1499053"/>
                </a:lnTo>
                <a:lnTo>
                  <a:pt x="966571" y="1493340"/>
                </a:lnTo>
                <a:lnTo>
                  <a:pt x="966888" y="1486992"/>
                </a:lnTo>
                <a:lnTo>
                  <a:pt x="966888" y="1481279"/>
                </a:lnTo>
                <a:lnTo>
                  <a:pt x="966571" y="1475566"/>
                </a:lnTo>
                <a:lnTo>
                  <a:pt x="966253" y="1469218"/>
                </a:lnTo>
                <a:lnTo>
                  <a:pt x="965301" y="1463505"/>
                </a:lnTo>
                <a:lnTo>
                  <a:pt x="964031" y="1457792"/>
                </a:lnTo>
                <a:lnTo>
                  <a:pt x="962761" y="1451444"/>
                </a:lnTo>
                <a:lnTo>
                  <a:pt x="960857" y="1445731"/>
                </a:lnTo>
                <a:lnTo>
                  <a:pt x="958635" y="1440335"/>
                </a:lnTo>
                <a:lnTo>
                  <a:pt x="956413" y="1434939"/>
                </a:lnTo>
                <a:lnTo>
                  <a:pt x="953873" y="1429544"/>
                </a:lnTo>
                <a:lnTo>
                  <a:pt x="951017" y="1424465"/>
                </a:lnTo>
                <a:lnTo>
                  <a:pt x="947842" y="1419387"/>
                </a:lnTo>
                <a:lnTo>
                  <a:pt x="944668" y="1414626"/>
                </a:lnTo>
                <a:lnTo>
                  <a:pt x="941176" y="1409865"/>
                </a:lnTo>
                <a:lnTo>
                  <a:pt x="937685" y="1405422"/>
                </a:lnTo>
                <a:lnTo>
                  <a:pt x="933558" y="1401613"/>
                </a:lnTo>
                <a:lnTo>
                  <a:pt x="929749" y="1397487"/>
                </a:lnTo>
                <a:lnTo>
                  <a:pt x="925305" y="1393678"/>
                </a:lnTo>
                <a:lnTo>
                  <a:pt x="920861" y="1389869"/>
                </a:lnTo>
                <a:lnTo>
                  <a:pt x="916099" y="1386695"/>
                </a:lnTo>
                <a:lnTo>
                  <a:pt x="911655" y="1383522"/>
                </a:lnTo>
                <a:lnTo>
                  <a:pt x="906894" y="1380348"/>
                </a:lnTo>
                <a:lnTo>
                  <a:pt x="901815" y="1377808"/>
                </a:lnTo>
                <a:lnTo>
                  <a:pt x="896736" y="1375269"/>
                </a:lnTo>
                <a:lnTo>
                  <a:pt x="891340" y="1373365"/>
                </a:lnTo>
                <a:lnTo>
                  <a:pt x="885626" y="1371461"/>
                </a:lnTo>
                <a:lnTo>
                  <a:pt x="880230" y="1369556"/>
                </a:lnTo>
                <a:lnTo>
                  <a:pt x="874834" y="1368287"/>
                </a:lnTo>
                <a:lnTo>
                  <a:pt x="869120" y="1367017"/>
                </a:lnTo>
                <a:lnTo>
                  <a:pt x="863406" y="1366382"/>
                </a:lnTo>
                <a:lnTo>
                  <a:pt x="857375" y="1365747"/>
                </a:lnTo>
                <a:lnTo>
                  <a:pt x="851661" y="1365113"/>
                </a:lnTo>
                <a:lnTo>
                  <a:pt x="845948" y="1365113"/>
                </a:lnTo>
                <a:close/>
                <a:moveTo>
                  <a:pt x="478365" y="1063271"/>
                </a:moveTo>
                <a:lnTo>
                  <a:pt x="469159" y="1070253"/>
                </a:lnTo>
                <a:lnTo>
                  <a:pt x="457732" y="1078506"/>
                </a:lnTo>
                <a:lnTo>
                  <a:pt x="442178" y="1088028"/>
                </a:lnTo>
                <a:lnTo>
                  <a:pt x="433290" y="1094058"/>
                </a:lnTo>
                <a:lnTo>
                  <a:pt x="423132" y="1099771"/>
                </a:lnTo>
                <a:lnTo>
                  <a:pt x="411705" y="1105802"/>
                </a:lnTo>
                <a:lnTo>
                  <a:pt x="400277" y="1112467"/>
                </a:lnTo>
                <a:lnTo>
                  <a:pt x="387580" y="1118497"/>
                </a:lnTo>
                <a:lnTo>
                  <a:pt x="373931" y="1125163"/>
                </a:lnTo>
                <a:lnTo>
                  <a:pt x="360281" y="1131193"/>
                </a:lnTo>
                <a:lnTo>
                  <a:pt x="345362" y="1137541"/>
                </a:lnTo>
                <a:lnTo>
                  <a:pt x="329808" y="1143571"/>
                </a:lnTo>
                <a:lnTo>
                  <a:pt x="313937" y="1148967"/>
                </a:lnTo>
                <a:lnTo>
                  <a:pt x="297113" y="1154363"/>
                </a:lnTo>
                <a:lnTo>
                  <a:pt x="279972" y="1159124"/>
                </a:lnTo>
                <a:lnTo>
                  <a:pt x="262196" y="1163567"/>
                </a:lnTo>
                <a:lnTo>
                  <a:pt x="244102" y="1167059"/>
                </a:lnTo>
                <a:lnTo>
                  <a:pt x="225692" y="1170233"/>
                </a:lnTo>
                <a:lnTo>
                  <a:pt x="206963" y="1172137"/>
                </a:lnTo>
                <a:lnTo>
                  <a:pt x="197440" y="1173089"/>
                </a:lnTo>
                <a:lnTo>
                  <a:pt x="187600" y="1173724"/>
                </a:lnTo>
                <a:lnTo>
                  <a:pt x="177760" y="1174041"/>
                </a:lnTo>
                <a:lnTo>
                  <a:pt x="167920" y="1174041"/>
                </a:lnTo>
                <a:lnTo>
                  <a:pt x="158397" y="1174041"/>
                </a:lnTo>
                <a:lnTo>
                  <a:pt x="148239" y="1173724"/>
                </a:lnTo>
                <a:lnTo>
                  <a:pt x="138081" y="1173089"/>
                </a:lnTo>
                <a:lnTo>
                  <a:pt x="128241" y="1171820"/>
                </a:lnTo>
                <a:lnTo>
                  <a:pt x="118083" y="1170867"/>
                </a:lnTo>
                <a:lnTo>
                  <a:pt x="107926" y="1169280"/>
                </a:lnTo>
                <a:lnTo>
                  <a:pt x="97450" y="1167693"/>
                </a:lnTo>
                <a:lnTo>
                  <a:pt x="87293" y="1165472"/>
                </a:lnTo>
                <a:lnTo>
                  <a:pt x="77135" y="1162933"/>
                </a:lnTo>
                <a:lnTo>
                  <a:pt x="66342" y="1160393"/>
                </a:lnTo>
                <a:lnTo>
                  <a:pt x="56185" y="1156902"/>
                </a:lnTo>
                <a:lnTo>
                  <a:pt x="45709" y="1153728"/>
                </a:lnTo>
                <a:lnTo>
                  <a:pt x="55232" y="1161028"/>
                </a:lnTo>
                <a:lnTo>
                  <a:pt x="65707" y="1169598"/>
                </a:lnTo>
                <a:lnTo>
                  <a:pt x="79674" y="1181976"/>
                </a:lnTo>
                <a:lnTo>
                  <a:pt x="87293" y="1188959"/>
                </a:lnTo>
                <a:lnTo>
                  <a:pt x="95546" y="1196894"/>
                </a:lnTo>
                <a:lnTo>
                  <a:pt x="103799" y="1205781"/>
                </a:lnTo>
                <a:lnTo>
                  <a:pt x="113004" y="1214985"/>
                </a:lnTo>
                <a:lnTo>
                  <a:pt x="121892" y="1225142"/>
                </a:lnTo>
                <a:lnTo>
                  <a:pt x="131098" y="1235616"/>
                </a:lnTo>
                <a:lnTo>
                  <a:pt x="139986" y="1247042"/>
                </a:lnTo>
                <a:lnTo>
                  <a:pt x="149191" y="1259103"/>
                </a:lnTo>
                <a:lnTo>
                  <a:pt x="157762" y="1271164"/>
                </a:lnTo>
                <a:lnTo>
                  <a:pt x="166650" y="1284495"/>
                </a:lnTo>
                <a:lnTo>
                  <a:pt x="174903" y="1297825"/>
                </a:lnTo>
                <a:lnTo>
                  <a:pt x="182521" y="1311790"/>
                </a:lnTo>
                <a:lnTo>
                  <a:pt x="189822" y="1326391"/>
                </a:lnTo>
                <a:lnTo>
                  <a:pt x="196171" y="1341308"/>
                </a:lnTo>
                <a:lnTo>
                  <a:pt x="199662" y="1348926"/>
                </a:lnTo>
                <a:lnTo>
                  <a:pt x="202202" y="1356860"/>
                </a:lnTo>
                <a:lnTo>
                  <a:pt x="205059" y="1364478"/>
                </a:lnTo>
                <a:lnTo>
                  <a:pt x="207281" y="1372413"/>
                </a:lnTo>
                <a:lnTo>
                  <a:pt x="209503" y="1380348"/>
                </a:lnTo>
                <a:lnTo>
                  <a:pt x="211407" y="1388917"/>
                </a:lnTo>
                <a:lnTo>
                  <a:pt x="212994" y="1396852"/>
                </a:lnTo>
                <a:lnTo>
                  <a:pt x="214582" y="1405104"/>
                </a:lnTo>
                <a:lnTo>
                  <a:pt x="215534" y="1413674"/>
                </a:lnTo>
                <a:lnTo>
                  <a:pt x="216169" y="1422244"/>
                </a:lnTo>
                <a:lnTo>
                  <a:pt x="217121" y="1430813"/>
                </a:lnTo>
                <a:lnTo>
                  <a:pt x="217438" y="1439700"/>
                </a:lnTo>
                <a:lnTo>
                  <a:pt x="217121" y="1448270"/>
                </a:lnTo>
                <a:lnTo>
                  <a:pt x="216486" y="1456840"/>
                </a:lnTo>
                <a:lnTo>
                  <a:pt x="215851" y="1465727"/>
                </a:lnTo>
                <a:lnTo>
                  <a:pt x="214899" y="1474614"/>
                </a:lnTo>
                <a:lnTo>
                  <a:pt x="213312" y="1483818"/>
                </a:lnTo>
                <a:lnTo>
                  <a:pt x="211407" y="1493023"/>
                </a:lnTo>
                <a:lnTo>
                  <a:pt x="208868" y="1501910"/>
                </a:lnTo>
                <a:lnTo>
                  <a:pt x="206328" y="1511114"/>
                </a:lnTo>
                <a:lnTo>
                  <a:pt x="208868" y="1509844"/>
                </a:lnTo>
                <a:lnTo>
                  <a:pt x="215851" y="1507623"/>
                </a:lnTo>
                <a:lnTo>
                  <a:pt x="226644" y="1504449"/>
                </a:lnTo>
                <a:lnTo>
                  <a:pt x="233627" y="1502544"/>
                </a:lnTo>
                <a:lnTo>
                  <a:pt x="241246" y="1500957"/>
                </a:lnTo>
                <a:lnTo>
                  <a:pt x="250134" y="1499370"/>
                </a:lnTo>
                <a:lnTo>
                  <a:pt x="259022" y="1497466"/>
                </a:lnTo>
                <a:lnTo>
                  <a:pt x="268862" y="1496514"/>
                </a:lnTo>
                <a:lnTo>
                  <a:pt x="279020" y="1495562"/>
                </a:lnTo>
                <a:lnTo>
                  <a:pt x="289812" y="1494927"/>
                </a:lnTo>
                <a:lnTo>
                  <a:pt x="301240" y="1494609"/>
                </a:lnTo>
                <a:lnTo>
                  <a:pt x="312667" y="1495562"/>
                </a:lnTo>
                <a:lnTo>
                  <a:pt x="325047" y="1496196"/>
                </a:lnTo>
                <a:lnTo>
                  <a:pt x="337109" y="1498101"/>
                </a:lnTo>
                <a:lnTo>
                  <a:pt x="349806" y="1500640"/>
                </a:lnTo>
                <a:lnTo>
                  <a:pt x="362503" y="1503814"/>
                </a:lnTo>
                <a:lnTo>
                  <a:pt x="368534" y="1506036"/>
                </a:lnTo>
                <a:lnTo>
                  <a:pt x="374883" y="1508257"/>
                </a:lnTo>
                <a:lnTo>
                  <a:pt x="381232" y="1510797"/>
                </a:lnTo>
                <a:lnTo>
                  <a:pt x="387580" y="1513653"/>
                </a:lnTo>
                <a:lnTo>
                  <a:pt x="393929" y="1516510"/>
                </a:lnTo>
                <a:lnTo>
                  <a:pt x="400277" y="1519684"/>
                </a:lnTo>
                <a:lnTo>
                  <a:pt x="406626" y="1523492"/>
                </a:lnTo>
                <a:lnTo>
                  <a:pt x="412974" y="1527301"/>
                </a:lnTo>
                <a:lnTo>
                  <a:pt x="419006" y="1531427"/>
                </a:lnTo>
                <a:lnTo>
                  <a:pt x="425037" y="1536188"/>
                </a:lnTo>
                <a:lnTo>
                  <a:pt x="431385" y="1540632"/>
                </a:lnTo>
                <a:lnTo>
                  <a:pt x="437099" y="1545710"/>
                </a:lnTo>
                <a:lnTo>
                  <a:pt x="443448" y="1551423"/>
                </a:lnTo>
                <a:lnTo>
                  <a:pt x="449161" y="1557136"/>
                </a:lnTo>
                <a:lnTo>
                  <a:pt x="454875" y="1563484"/>
                </a:lnTo>
                <a:lnTo>
                  <a:pt x="460589" y="1570149"/>
                </a:lnTo>
                <a:lnTo>
                  <a:pt x="466302" y="1577132"/>
                </a:lnTo>
                <a:lnTo>
                  <a:pt x="471699" y="1584432"/>
                </a:lnTo>
                <a:lnTo>
                  <a:pt x="477095" y="1592367"/>
                </a:lnTo>
                <a:lnTo>
                  <a:pt x="482174" y="1600302"/>
                </a:lnTo>
                <a:lnTo>
                  <a:pt x="487253" y="1608871"/>
                </a:lnTo>
                <a:lnTo>
                  <a:pt x="492332" y="1618076"/>
                </a:lnTo>
                <a:lnTo>
                  <a:pt x="497093" y="1627598"/>
                </a:lnTo>
                <a:lnTo>
                  <a:pt x="501537" y="1637119"/>
                </a:lnTo>
                <a:lnTo>
                  <a:pt x="505981" y="1647276"/>
                </a:lnTo>
                <a:lnTo>
                  <a:pt x="510425" y="1658385"/>
                </a:lnTo>
                <a:lnTo>
                  <a:pt x="515186" y="1655528"/>
                </a:lnTo>
                <a:lnTo>
                  <a:pt x="529153" y="1648228"/>
                </a:lnTo>
                <a:lnTo>
                  <a:pt x="539311" y="1643150"/>
                </a:lnTo>
                <a:lnTo>
                  <a:pt x="551373" y="1637754"/>
                </a:lnTo>
                <a:lnTo>
                  <a:pt x="565658" y="1631724"/>
                </a:lnTo>
                <a:lnTo>
                  <a:pt x="580894" y="1625693"/>
                </a:lnTo>
                <a:lnTo>
                  <a:pt x="597718" y="1619980"/>
                </a:lnTo>
                <a:lnTo>
                  <a:pt x="616446" y="1613950"/>
                </a:lnTo>
                <a:lnTo>
                  <a:pt x="625969" y="1611411"/>
                </a:lnTo>
                <a:lnTo>
                  <a:pt x="635809" y="1608871"/>
                </a:lnTo>
                <a:lnTo>
                  <a:pt x="646285" y="1606650"/>
                </a:lnTo>
                <a:lnTo>
                  <a:pt x="657077" y="1604745"/>
                </a:lnTo>
                <a:lnTo>
                  <a:pt x="667870" y="1602841"/>
                </a:lnTo>
                <a:lnTo>
                  <a:pt x="678662" y="1600937"/>
                </a:lnTo>
                <a:lnTo>
                  <a:pt x="689772" y="1599667"/>
                </a:lnTo>
                <a:lnTo>
                  <a:pt x="701517" y="1598397"/>
                </a:lnTo>
                <a:lnTo>
                  <a:pt x="713262" y="1597763"/>
                </a:lnTo>
                <a:lnTo>
                  <a:pt x="725007" y="1597445"/>
                </a:lnTo>
                <a:lnTo>
                  <a:pt x="737069" y="1597445"/>
                </a:lnTo>
                <a:lnTo>
                  <a:pt x="749449" y="1597763"/>
                </a:lnTo>
                <a:lnTo>
                  <a:pt x="744370" y="1591097"/>
                </a:lnTo>
                <a:lnTo>
                  <a:pt x="739926" y="1585067"/>
                </a:lnTo>
                <a:lnTo>
                  <a:pt x="736117" y="1578719"/>
                </a:lnTo>
                <a:lnTo>
                  <a:pt x="731990" y="1572688"/>
                </a:lnTo>
                <a:lnTo>
                  <a:pt x="728816" y="1566658"/>
                </a:lnTo>
                <a:lnTo>
                  <a:pt x="725324" y="1560310"/>
                </a:lnTo>
                <a:lnTo>
                  <a:pt x="722467" y="1554597"/>
                </a:lnTo>
                <a:lnTo>
                  <a:pt x="719928" y="1548249"/>
                </a:lnTo>
                <a:lnTo>
                  <a:pt x="717706" y="1542536"/>
                </a:lnTo>
                <a:lnTo>
                  <a:pt x="716119" y="1537140"/>
                </a:lnTo>
                <a:lnTo>
                  <a:pt x="714214" y="1531427"/>
                </a:lnTo>
                <a:lnTo>
                  <a:pt x="712627" y="1525397"/>
                </a:lnTo>
                <a:lnTo>
                  <a:pt x="710088" y="1514605"/>
                </a:lnTo>
                <a:lnTo>
                  <a:pt x="709135" y="1503814"/>
                </a:lnTo>
                <a:lnTo>
                  <a:pt x="701200" y="1505718"/>
                </a:lnTo>
                <a:lnTo>
                  <a:pt x="693581" y="1507305"/>
                </a:lnTo>
                <a:lnTo>
                  <a:pt x="685963" y="1509527"/>
                </a:lnTo>
                <a:lnTo>
                  <a:pt x="678345" y="1511749"/>
                </a:lnTo>
                <a:lnTo>
                  <a:pt x="671044" y="1514605"/>
                </a:lnTo>
                <a:lnTo>
                  <a:pt x="663743" y="1517144"/>
                </a:lnTo>
                <a:lnTo>
                  <a:pt x="657077" y="1520318"/>
                </a:lnTo>
                <a:lnTo>
                  <a:pt x="650094" y="1523810"/>
                </a:lnTo>
                <a:lnTo>
                  <a:pt x="636762" y="1530158"/>
                </a:lnTo>
                <a:lnTo>
                  <a:pt x="624382" y="1537458"/>
                </a:lnTo>
                <a:lnTo>
                  <a:pt x="612637" y="1544758"/>
                </a:lnTo>
                <a:lnTo>
                  <a:pt x="601845" y="1552375"/>
                </a:lnTo>
                <a:lnTo>
                  <a:pt x="592004" y="1559358"/>
                </a:lnTo>
                <a:lnTo>
                  <a:pt x="583434" y="1566023"/>
                </a:lnTo>
                <a:lnTo>
                  <a:pt x="576133" y="1572371"/>
                </a:lnTo>
                <a:lnTo>
                  <a:pt x="569467" y="1578084"/>
                </a:lnTo>
                <a:lnTo>
                  <a:pt x="560896" y="1586019"/>
                </a:lnTo>
                <a:lnTo>
                  <a:pt x="558039" y="1589510"/>
                </a:lnTo>
                <a:lnTo>
                  <a:pt x="562166" y="1582528"/>
                </a:lnTo>
                <a:lnTo>
                  <a:pt x="566610" y="1576180"/>
                </a:lnTo>
                <a:lnTo>
                  <a:pt x="571371" y="1570149"/>
                </a:lnTo>
                <a:lnTo>
                  <a:pt x="575815" y="1564436"/>
                </a:lnTo>
                <a:lnTo>
                  <a:pt x="580259" y="1559041"/>
                </a:lnTo>
                <a:lnTo>
                  <a:pt x="585338" y="1553962"/>
                </a:lnTo>
                <a:lnTo>
                  <a:pt x="590100" y="1548884"/>
                </a:lnTo>
                <a:lnTo>
                  <a:pt x="594861" y="1544123"/>
                </a:lnTo>
                <a:lnTo>
                  <a:pt x="605019" y="1535236"/>
                </a:lnTo>
                <a:lnTo>
                  <a:pt x="614859" y="1527618"/>
                </a:lnTo>
                <a:lnTo>
                  <a:pt x="625017" y="1520953"/>
                </a:lnTo>
                <a:lnTo>
                  <a:pt x="635175" y="1514923"/>
                </a:lnTo>
                <a:lnTo>
                  <a:pt x="645332" y="1509844"/>
                </a:lnTo>
                <a:lnTo>
                  <a:pt x="655173" y="1505718"/>
                </a:lnTo>
                <a:lnTo>
                  <a:pt x="665013" y="1501592"/>
                </a:lnTo>
                <a:lnTo>
                  <a:pt x="674218" y="1498736"/>
                </a:lnTo>
                <a:lnTo>
                  <a:pt x="683424" y="1495879"/>
                </a:lnTo>
                <a:lnTo>
                  <a:pt x="691994" y="1493975"/>
                </a:lnTo>
                <a:lnTo>
                  <a:pt x="699930" y="1492070"/>
                </a:lnTo>
                <a:lnTo>
                  <a:pt x="708183" y="1491118"/>
                </a:lnTo>
                <a:lnTo>
                  <a:pt x="708183" y="1484135"/>
                </a:lnTo>
                <a:lnTo>
                  <a:pt x="708501" y="1477153"/>
                </a:lnTo>
                <a:lnTo>
                  <a:pt x="658029" y="1456840"/>
                </a:lnTo>
                <a:lnTo>
                  <a:pt x="605019" y="1434939"/>
                </a:lnTo>
                <a:lnTo>
                  <a:pt x="554230" y="1412722"/>
                </a:lnTo>
                <a:lnTo>
                  <a:pt x="531375" y="1402565"/>
                </a:lnTo>
                <a:lnTo>
                  <a:pt x="510742" y="1393043"/>
                </a:lnTo>
                <a:lnTo>
                  <a:pt x="142525" y="1190546"/>
                </a:lnTo>
                <a:lnTo>
                  <a:pt x="208868" y="1222920"/>
                </a:lnTo>
                <a:lnTo>
                  <a:pt x="284098" y="1259420"/>
                </a:lnTo>
                <a:lnTo>
                  <a:pt x="365043" y="1297825"/>
                </a:lnTo>
                <a:lnTo>
                  <a:pt x="448526" y="1337182"/>
                </a:lnTo>
                <a:lnTo>
                  <a:pt x="441860" y="1322899"/>
                </a:lnTo>
                <a:lnTo>
                  <a:pt x="435829" y="1309251"/>
                </a:lnTo>
                <a:lnTo>
                  <a:pt x="430750" y="1296238"/>
                </a:lnTo>
                <a:lnTo>
                  <a:pt x="425989" y="1283860"/>
                </a:lnTo>
                <a:lnTo>
                  <a:pt x="421862" y="1272434"/>
                </a:lnTo>
                <a:lnTo>
                  <a:pt x="418371" y="1261642"/>
                </a:lnTo>
                <a:lnTo>
                  <a:pt x="414879" y="1250851"/>
                </a:lnTo>
                <a:lnTo>
                  <a:pt x="412974" y="1240694"/>
                </a:lnTo>
                <a:lnTo>
                  <a:pt x="410752" y="1231490"/>
                </a:lnTo>
                <a:lnTo>
                  <a:pt x="408848" y="1222603"/>
                </a:lnTo>
                <a:lnTo>
                  <a:pt x="407896" y="1214350"/>
                </a:lnTo>
                <a:lnTo>
                  <a:pt x="406943" y="1206733"/>
                </a:lnTo>
                <a:lnTo>
                  <a:pt x="406626" y="1199433"/>
                </a:lnTo>
                <a:lnTo>
                  <a:pt x="406308" y="1192450"/>
                </a:lnTo>
                <a:lnTo>
                  <a:pt x="406308" y="1186102"/>
                </a:lnTo>
                <a:lnTo>
                  <a:pt x="406626" y="1180389"/>
                </a:lnTo>
                <a:lnTo>
                  <a:pt x="407261" y="1174676"/>
                </a:lnTo>
                <a:lnTo>
                  <a:pt x="408213" y="1170233"/>
                </a:lnTo>
                <a:lnTo>
                  <a:pt x="409165" y="1165472"/>
                </a:lnTo>
                <a:lnTo>
                  <a:pt x="409800" y="1161346"/>
                </a:lnTo>
                <a:lnTo>
                  <a:pt x="412340" y="1154363"/>
                </a:lnTo>
                <a:lnTo>
                  <a:pt x="414879" y="1148967"/>
                </a:lnTo>
                <a:lnTo>
                  <a:pt x="417101" y="1144841"/>
                </a:lnTo>
                <a:lnTo>
                  <a:pt x="419323" y="1142302"/>
                </a:lnTo>
                <a:lnTo>
                  <a:pt x="421228" y="1140080"/>
                </a:lnTo>
                <a:lnTo>
                  <a:pt x="419958" y="1146745"/>
                </a:lnTo>
                <a:lnTo>
                  <a:pt x="419323" y="1154046"/>
                </a:lnTo>
                <a:lnTo>
                  <a:pt x="419006" y="1161346"/>
                </a:lnTo>
                <a:lnTo>
                  <a:pt x="418688" y="1168646"/>
                </a:lnTo>
                <a:lnTo>
                  <a:pt x="418688" y="1175946"/>
                </a:lnTo>
                <a:lnTo>
                  <a:pt x="419006" y="1183246"/>
                </a:lnTo>
                <a:lnTo>
                  <a:pt x="419958" y="1197529"/>
                </a:lnTo>
                <a:lnTo>
                  <a:pt x="422180" y="1212446"/>
                </a:lnTo>
                <a:lnTo>
                  <a:pt x="424719" y="1227046"/>
                </a:lnTo>
                <a:lnTo>
                  <a:pt x="428211" y="1241646"/>
                </a:lnTo>
                <a:lnTo>
                  <a:pt x="432020" y="1255929"/>
                </a:lnTo>
                <a:lnTo>
                  <a:pt x="436464" y="1269894"/>
                </a:lnTo>
                <a:lnTo>
                  <a:pt x="441226" y="1283225"/>
                </a:lnTo>
                <a:lnTo>
                  <a:pt x="446304" y="1296238"/>
                </a:lnTo>
                <a:lnTo>
                  <a:pt x="451701" y="1308616"/>
                </a:lnTo>
                <a:lnTo>
                  <a:pt x="457097" y="1320360"/>
                </a:lnTo>
                <a:lnTo>
                  <a:pt x="462493" y="1331151"/>
                </a:lnTo>
                <a:lnTo>
                  <a:pt x="467890" y="1341308"/>
                </a:lnTo>
                <a:lnTo>
                  <a:pt x="472968" y="1350513"/>
                </a:lnTo>
                <a:lnTo>
                  <a:pt x="535185" y="1379078"/>
                </a:lnTo>
                <a:lnTo>
                  <a:pt x="597401" y="1407961"/>
                </a:lnTo>
                <a:lnTo>
                  <a:pt x="657395" y="1435257"/>
                </a:lnTo>
                <a:lnTo>
                  <a:pt x="711357" y="1460331"/>
                </a:lnTo>
                <a:lnTo>
                  <a:pt x="712310" y="1455570"/>
                </a:lnTo>
                <a:lnTo>
                  <a:pt x="713579" y="1450809"/>
                </a:lnTo>
                <a:lnTo>
                  <a:pt x="708501" y="1438748"/>
                </a:lnTo>
                <a:lnTo>
                  <a:pt x="704057" y="1427639"/>
                </a:lnTo>
                <a:lnTo>
                  <a:pt x="700565" y="1416213"/>
                </a:lnTo>
                <a:lnTo>
                  <a:pt x="697073" y="1405739"/>
                </a:lnTo>
                <a:lnTo>
                  <a:pt x="694534" y="1395582"/>
                </a:lnTo>
                <a:lnTo>
                  <a:pt x="692947" y="1386061"/>
                </a:lnTo>
                <a:lnTo>
                  <a:pt x="691359" y="1376856"/>
                </a:lnTo>
                <a:lnTo>
                  <a:pt x="690407" y="1367652"/>
                </a:lnTo>
                <a:lnTo>
                  <a:pt x="689455" y="1359400"/>
                </a:lnTo>
                <a:lnTo>
                  <a:pt x="689137" y="1351465"/>
                </a:lnTo>
                <a:lnTo>
                  <a:pt x="689455" y="1343847"/>
                </a:lnTo>
                <a:lnTo>
                  <a:pt x="689772" y="1336547"/>
                </a:lnTo>
                <a:lnTo>
                  <a:pt x="690725" y="1329564"/>
                </a:lnTo>
                <a:lnTo>
                  <a:pt x="691677" y="1323534"/>
                </a:lnTo>
                <a:lnTo>
                  <a:pt x="693264" y="1317504"/>
                </a:lnTo>
                <a:lnTo>
                  <a:pt x="694534" y="1311473"/>
                </a:lnTo>
                <a:lnTo>
                  <a:pt x="696438" y="1306395"/>
                </a:lnTo>
                <a:lnTo>
                  <a:pt x="698343" y="1301316"/>
                </a:lnTo>
                <a:lnTo>
                  <a:pt x="699930" y="1297190"/>
                </a:lnTo>
                <a:lnTo>
                  <a:pt x="701835" y="1293064"/>
                </a:lnTo>
                <a:lnTo>
                  <a:pt x="705961" y="1285764"/>
                </a:lnTo>
                <a:lnTo>
                  <a:pt x="709770" y="1280051"/>
                </a:lnTo>
                <a:lnTo>
                  <a:pt x="713579" y="1275290"/>
                </a:lnTo>
                <a:lnTo>
                  <a:pt x="716119" y="1272434"/>
                </a:lnTo>
                <a:lnTo>
                  <a:pt x="718658" y="1269894"/>
                </a:lnTo>
                <a:lnTo>
                  <a:pt x="714214" y="1280368"/>
                </a:lnTo>
                <a:lnTo>
                  <a:pt x="710088" y="1291160"/>
                </a:lnTo>
                <a:lnTo>
                  <a:pt x="707231" y="1301634"/>
                </a:lnTo>
                <a:lnTo>
                  <a:pt x="705009" y="1312425"/>
                </a:lnTo>
                <a:lnTo>
                  <a:pt x="703739" y="1322899"/>
                </a:lnTo>
                <a:lnTo>
                  <a:pt x="703104" y="1333373"/>
                </a:lnTo>
                <a:lnTo>
                  <a:pt x="703104" y="1343530"/>
                </a:lnTo>
                <a:lnTo>
                  <a:pt x="703422" y="1353369"/>
                </a:lnTo>
                <a:lnTo>
                  <a:pt x="704374" y="1363526"/>
                </a:lnTo>
                <a:lnTo>
                  <a:pt x="706279" y="1372730"/>
                </a:lnTo>
                <a:lnTo>
                  <a:pt x="708183" y="1382569"/>
                </a:lnTo>
                <a:lnTo>
                  <a:pt x="710723" y="1391774"/>
                </a:lnTo>
                <a:lnTo>
                  <a:pt x="713262" y="1400661"/>
                </a:lnTo>
                <a:lnTo>
                  <a:pt x="716436" y="1409548"/>
                </a:lnTo>
                <a:lnTo>
                  <a:pt x="719611" y="1418117"/>
                </a:lnTo>
                <a:lnTo>
                  <a:pt x="723420" y="1426052"/>
                </a:lnTo>
                <a:lnTo>
                  <a:pt x="728499" y="1416848"/>
                </a:lnTo>
                <a:lnTo>
                  <a:pt x="734212" y="1407961"/>
                </a:lnTo>
                <a:lnTo>
                  <a:pt x="739926" y="1399709"/>
                </a:lnTo>
                <a:lnTo>
                  <a:pt x="745640" y="1392091"/>
                </a:lnTo>
                <a:lnTo>
                  <a:pt x="751988" y="1385108"/>
                </a:lnTo>
                <a:lnTo>
                  <a:pt x="757702" y="1379078"/>
                </a:lnTo>
                <a:lnTo>
                  <a:pt x="763416" y="1373682"/>
                </a:lnTo>
                <a:lnTo>
                  <a:pt x="768495" y="1368921"/>
                </a:lnTo>
                <a:lnTo>
                  <a:pt x="763098" y="1353369"/>
                </a:lnTo>
                <a:lnTo>
                  <a:pt x="760559" y="1345752"/>
                </a:lnTo>
                <a:lnTo>
                  <a:pt x="758337" y="1338134"/>
                </a:lnTo>
                <a:lnTo>
                  <a:pt x="756750" y="1330517"/>
                </a:lnTo>
                <a:lnTo>
                  <a:pt x="754845" y="1322899"/>
                </a:lnTo>
                <a:lnTo>
                  <a:pt x="753258" y="1315282"/>
                </a:lnTo>
                <a:lnTo>
                  <a:pt x="752306" y="1307982"/>
                </a:lnTo>
                <a:lnTo>
                  <a:pt x="751671" y="1300364"/>
                </a:lnTo>
                <a:lnTo>
                  <a:pt x="751353" y="1293064"/>
                </a:lnTo>
                <a:lnTo>
                  <a:pt x="751353" y="1285764"/>
                </a:lnTo>
                <a:lnTo>
                  <a:pt x="751353" y="1278464"/>
                </a:lnTo>
                <a:lnTo>
                  <a:pt x="751988" y="1271799"/>
                </a:lnTo>
                <a:lnTo>
                  <a:pt x="752941" y="1264499"/>
                </a:lnTo>
                <a:lnTo>
                  <a:pt x="754210" y="1257516"/>
                </a:lnTo>
                <a:lnTo>
                  <a:pt x="755797" y="1250533"/>
                </a:lnTo>
                <a:lnTo>
                  <a:pt x="744053" y="1249899"/>
                </a:lnTo>
                <a:lnTo>
                  <a:pt x="730403" y="1248312"/>
                </a:lnTo>
                <a:lnTo>
                  <a:pt x="712627" y="1245772"/>
                </a:lnTo>
                <a:lnTo>
                  <a:pt x="691994" y="1241964"/>
                </a:lnTo>
                <a:lnTo>
                  <a:pt x="680567" y="1239742"/>
                </a:lnTo>
                <a:lnTo>
                  <a:pt x="668505" y="1236885"/>
                </a:lnTo>
                <a:lnTo>
                  <a:pt x="656125" y="1234029"/>
                </a:lnTo>
                <a:lnTo>
                  <a:pt x="643745" y="1230220"/>
                </a:lnTo>
                <a:lnTo>
                  <a:pt x="630731" y="1226411"/>
                </a:lnTo>
                <a:lnTo>
                  <a:pt x="617716" y="1221968"/>
                </a:lnTo>
                <a:lnTo>
                  <a:pt x="605019" y="1216890"/>
                </a:lnTo>
                <a:lnTo>
                  <a:pt x="592004" y="1211494"/>
                </a:lnTo>
                <a:lnTo>
                  <a:pt x="579307" y="1205146"/>
                </a:lnTo>
                <a:lnTo>
                  <a:pt x="566927" y="1198481"/>
                </a:lnTo>
                <a:lnTo>
                  <a:pt x="554865" y="1191181"/>
                </a:lnTo>
                <a:lnTo>
                  <a:pt x="543755" y="1183246"/>
                </a:lnTo>
                <a:lnTo>
                  <a:pt x="538359" y="1179120"/>
                </a:lnTo>
                <a:lnTo>
                  <a:pt x="532963" y="1174676"/>
                </a:lnTo>
                <a:lnTo>
                  <a:pt x="527884" y="1170233"/>
                </a:lnTo>
                <a:lnTo>
                  <a:pt x="522805" y="1165472"/>
                </a:lnTo>
                <a:lnTo>
                  <a:pt x="518043" y="1160711"/>
                </a:lnTo>
                <a:lnTo>
                  <a:pt x="513282" y="1155632"/>
                </a:lnTo>
                <a:lnTo>
                  <a:pt x="508838" y="1150237"/>
                </a:lnTo>
                <a:lnTo>
                  <a:pt x="505029" y="1144841"/>
                </a:lnTo>
                <a:lnTo>
                  <a:pt x="500902" y="1138811"/>
                </a:lnTo>
                <a:lnTo>
                  <a:pt x="497410" y="1133097"/>
                </a:lnTo>
                <a:lnTo>
                  <a:pt x="494236" y="1127067"/>
                </a:lnTo>
                <a:lnTo>
                  <a:pt x="491062" y="1120719"/>
                </a:lnTo>
                <a:lnTo>
                  <a:pt x="488205" y="1114371"/>
                </a:lnTo>
                <a:lnTo>
                  <a:pt x="485666" y="1107706"/>
                </a:lnTo>
                <a:lnTo>
                  <a:pt x="484078" y="1100723"/>
                </a:lnTo>
                <a:lnTo>
                  <a:pt x="482174" y="1093741"/>
                </a:lnTo>
                <a:lnTo>
                  <a:pt x="480587" y="1086441"/>
                </a:lnTo>
                <a:lnTo>
                  <a:pt x="479634" y="1079140"/>
                </a:lnTo>
                <a:lnTo>
                  <a:pt x="479000" y="1071206"/>
                </a:lnTo>
                <a:lnTo>
                  <a:pt x="478365" y="1063271"/>
                </a:lnTo>
                <a:close/>
                <a:moveTo>
                  <a:pt x="922020" y="725487"/>
                </a:moveTo>
                <a:lnTo>
                  <a:pt x="931228" y="753711"/>
                </a:lnTo>
                <a:lnTo>
                  <a:pt x="941705" y="787326"/>
                </a:lnTo>
                <a:lnTo>
                  <a:pt x="955040" y="832357"/>
                </a:lnTo>
                <a:lnTo>
                  <a:pt x="970598" y="887219"/>
                </a:lnTo>
                <a:lnTo>
                  <a:pt x="988378" y="950643"/>
                </a:lnTo>
                <a:lnTo>
                  <a:pt x="997585" y="985526"/>
                </a:lnTo>
                <a:lnTo>
                  <a:pt x="1007110" y="1021678"/>
                </a:lnTo>
                <a:lnTo>
                  <a:pt x="1016635" y="1059733"/>
                </a:lnTo>
                <a:lnTo>
                  <a:pt x="1026478" y="1099056"/>
                </a:lnTo>
                <a:lnTo>
                  <a:pt x="1027113" y="1091128"/>
                </a:lnTo>
                <a:lnTo>
                  <a:pt x="1029018" y="1081931"/>
                </a:lnTo>
                <a:lnTo>
                  <a:pt x="1030923" y="1072100"/>
                </a:lnTo>
                <a:lnTo>
                  <a:pt x="1033780" y="1061318"/>
                </a:lnTo>
                <a:lnTo>
                  <a:pt x="1036955" y="1049902"/>
                </a:lnTo>
                <a:lnTo>
                  <a:pt x="1041400" y="1038486"/>
                </a:lnTo>
                <a:lnTo>
                  <a:pt x="1046480" y="1026435"/>
                </a:lnTo>
                <a:lnTo>
                  <a:pt x="1052195" y="1014067"/>
                </a:lnTo>
                <a:lnTo>
                  <a:pt x="1059180" y="1001382"/>
                </a:lnTo>
                <a:lnTo>
                  <a:pt x="1062673" y="995357"/>
                </a:lnTo>
                <a:lnTo>
                  <a:pt x="1066800" y="989015"/>
                </a:lnTo>
                <a:lnTo>
                  <a:pt x="1071245" y="982989"/>
                </a:lnTo>
                <a:lnTo>
                  <a:pt x="1075690" y="976964"/>
                </a:lnTo>
                <a:lnTo>
                  <a:pt x="1080453" y="970622"/>
                </a:lnTo>
                <a:lnTo>
                  <a:pt x="1085850" y="964596"/>
                </a:lnTo>
                <a:lnTo>
                  <a:pt x="1091565" y="958571"/>
                </a:lnTo>
                <a:lnTo>
                  <a:pt x="1097280" y="952863"/>
                </a:lnTo>
                <a:lnTo>
                  <a:pt x="1102995" y="947155"/>
                </a:lnTo>
                <a:lnTo>
                  <a:pt x="1109663" y="941764"/>
                </a:lnTo>
                <a:lnTo>
                  <a:pt x="1116013" y="936373"/>
                </a:lnTo>
                <a:lnTo>
                  <a:pt x="1123315" y="930665"/>
                </a:lnTo>
                <a:lnTo>
                  <a:pt x="1130618" y="925591"/>
                </a:lnTo>
                <a:lnTo>
                  <a:pt x="1138238" y="921151"/>
                </a:lnTo>
                <a:lnTo>
                  <a:pt x="1132205" y="925591"/>
                </a:lnTo>
                <a:lnTo>
                  <a:pt x="1125220" y="931299"/>
                </a:lnTo>
                <a:lnTo>
                  <a:pt x="1117918" y="937641"/>
                </a:lnTo>
                <a:lnTo>
                  <a:pt x="1110298" y="944935"/>
                </a:lnTo>
                <a:lnTo>
                  <a:pt x="1102995" y="953180"/>
                </a:lnTo>
                <a:lnTo>
                  <a:pt x="1095375" y="963011"/>
                </a:lnTo>
                <a:lnTo>
                  <a:pt x="1087755" y="973476"/>
                </a:lnTo>
                <a:lnTo>
                  <a:pt x="1080135" y="985526"/>
                </a:lnTo>
                <a:lnTo>
                  <a:pt x="1072833" y="998528"/>
                </a:lnTo>
                <a:lnTo>
                  <a:pt x="1069658" y="1005505"/>
                </a:lnTo>
                <a:lnTo>
                  <a:pt x="1066165" y="1013116"/>
                </a:lnTo>
                <a:lnTo>
                  <a:pt x="1062673" y="1020727"/>
                </a:lnTo>
                <a:lnTo>
                  <a:pt x="1059498" y="1028655"/>
                </a:lnTo>
                <a:lnTo>
                  <a:pt x="1056640" y="1037217"/>
                </a:lnTo>
                <a:lnTo>
                  <a:pt x="1053465" y="1046097"/>
                </a:lnTo>
                <a:lnTo>
                  <a:pt x="1050925" y="1055610"/>
                </a:lnTo>
                <a:lnTo>
                  <a:pt x="1047750" y="1064807"/>
                </a:lnTo>
                <a:lnTo>
                  <a:pt x="1045210" y="1074955"/>
                </a:lnTo>
                <a:lnTo>
                  <a:pt x="1043305" y="1085102"/>
                </a:lnTo>
                <a:lnTo>
                  <a:pt x="1041083" y="1096202"/>
                </a:lnTo>
                <a:lnTo>
                  <a:pt x="1038860" y="1107301"/>
                </a:lnTo>
                <a:lnTo>
                  <a:pt x="1036955" y="1119351"/>
                </a:lnTo>
                <a:lnTo>
                  <a:pt x="1035685" y="1131085"/>
                </a:lnTo>
                <a:lnTo>
                  <a:pt x="1047750" y="1185947"/>
                </a:lnTo>
                <a:lnTo>
                  <a:pt x="1061720" y="1249054"/>
                </a:lnTo>
                <a:lnTo>
                  <a:pt x="1068070" y="1281717"/>
                </a:lnTo>
                <a:lnTo>
                  <a:pt x="1074738" y="1313112"/>
                </a:lnTo>
                <a:lnTo>
                  <a:pt x="1080135" y="1343239"/>
                </a:lnTo>
                <a:lnTo>
                  <a:pt x="1084898" y="1370828"/>
                </a:lnTo>
                <a:lnTo>
                  <a:pt x="1088073" y="1358144"/>
                </a:lnTo>
                <a:lnTo>
                  <a:pt x="1090295" y="1349581"/>
                </a:lnTo>
                <a:lnTo>
                  <a:pt x="1093470" y="1340385"/>
                </a:lnTo>
                <a:lnTo>
                  <a:pt x="1097598" y="1329920"/>
                </a:lnTo>
                <a:lnTo>
                  <a:pt x="1102360" y="1318503"/>
                </a:lnTo>
                <a:lnTo>
                  <a:pt x="1108393" y="1307087"/>
                </a:lnTo>
                <a:lnTo>
                  <a:pt x="1111885" y="1300745"/>
                </a:lnTo>
                <a:lnTo>
                  <a:pt x="1115378" y="1295036"/>
                </a:lnTo>
                <a:lnTo>
                  <a:pt x="1119505" y="1288694"/>
                </a:lnTo>
                <a:lnTo>
                  <a:pt x="1123315" y="1282986"/>
                </a:lnTo>
                <a:lnTo>
                  <a:pt x="1128078" y="1276961"/>
                </a:lnTo>
                <a:lnTo>
                  <a:pt x="1132840" y="1270935"/>
                </a:lnTo>
                <a:lnTo>
                  <a:pt x="1138238" y="1265227"/>
                </a:lnTo>
                <a:lnTo>
                  <a:pt x="1143635" y="1259836"/>
                </a:lnTo>
                <a:lnTo>
                  <a:pt x="1149668" y="1254445"/>
                </a:lnTo>
                <a:lnTo>
                  <a:pt x="1156018" y="1249054"/>
                </a:lnTo>
                <a:lnTo>
                  <a:pt x="1163003" y="1243980"/>
                </a:lnTo>
                <a:lnTo>
                  <a:pt x="1169988" y="1238906"/>
                </a:lnTo>
                <a:lnTo>
                  <a:pt x="1177608" y="1234466"/>
                </a:lnTo>
                <a:lnTo>
                  <a:pt x="1185863" y="1230027"/>
                </a:lnTo>
                <a:lnTo>
                  <a:pt x="1194118" y="1226221"/>
                </a:lnTo>
                <a:lnTo>
                  <a:pt x="1203008" y="1222416"/>
                </a:lnTo>
                <a:lnTo>
                  <a:pt x="1212533" y="1219245"/>
                </a:lnTo>
                <a:lnTo>
                  <a:pt x="1222375" y="1216390"/>
                </a:lnTo>
                <a:lnTo>
                  <a:pt x="1216660" y="1219562"/>
                </a:lnTo>
                <a:lnTo>
                  <a:pt x="1209993" y="1224319"/>
                </a:lnTo>
                <a:lnTo>
                  <a:pt x="1201738" y="1230027"/>
                </a:lnTo>
                <a:lnTo>
                  <a:pt x="1191895" y="1237638"/>
                </a:lnTo>
                <a:lnTo>
                  <a:pt x="1180783" y="1247151"/>
                </a:lnTo>
                <a:lnTo>
                  <a:pt x="1169035" y="1257616"/>
                </a:lnTo>
                <a:lnTo>
                  <a:pt x="1163003" y="1263324"/>
                </a:lnTo>
                <a:lnTo>
                  <a:pt x="1156653" y="1269667"/>
                </a:lnTo>
                <a:lnTo>
                  <a:pt x="1150620" y="1276009"/>
                </a:lnTo>
                <a:lnTo>
                  <a:pt x="1144270" y="1282986"/>
                </a:lnTo>
                <a:lnTo>
                  <a:pt x="1138555" y="1290280"/>
                </a:lnTo>
                <a:lnTo>
                  <a:pt x="1132840" y="1297891"/>
                </a:lnTo>
                <a:lnTo>
                  <a:pt x="1127443" y="1305501"/>
                </a:lnTo>
                <a:lnTo>
                  <a:pt x="1122045" y="1313747"/>
                </a:lnTo>
                <a:lnTo>
                  <a:pt x="1116965" y="1322309"/>
                </a:lnTo>
                <a:lnTo>
                  <a:pt x="1112203" y="1330871"/>
                </a:lnTo>
                <a:lnTo>
                  <a:pt x="1107758" y="1339433"/>
                </a:lnTo>
                <a:lnTo>
                  <a:pt x="1103630" y="1348947"/>
                </a:lnTo>
                <a:lnTo>
                  <a:pt x="1100455" y="1358461"/>
                </a:lnTo>
                <a:lnTo>
                  <a:pt x="1097598" y="1368291"/>
                </a:lnTo>
                <a:lnTo>
                  <a:pt x="1095375" y="1378122"/>
                </a:lnTo>
                <a:lnTo>
                  <a:pt x="1094105" y="1388587"/>
                </a:lnTo>
                <a:lnTo>
                  <a:pt x="1092835" y="1399052"/>
                </a:lnTo>
                <a:lnTo>
                  <a:pt x="1092835" y="1409517"/>
                </a:lnTo>
                <a:lnTo>
                  <a:pt x="1091565" y="1407614"/>
                </a:lnTo>
                <a:lnTo>
                  <a:pt x="1095058" y="1436790"/>
                </a:lnTo>
                <a:lnTo>
                  <a:pt x="1098550" y="1465330"/>
                </a:lnTo>
                <a:lnTo>
                  <a:pt x="1101725" y="1493871"/>
                </a:lnTo>
                <a:lnTo>
                  <a:pt x="1104265" y="1522412"/>
                </a:lnTo>
                <a:lnTo>
                  <a:pt x="1073785" y="1385733"/>
                </a:lnTo>
                <a:lnTo>
                  <a:pt x="1067118" y="1378439"/>
                </a:lnTo>
                <a:lnTo>
                  <a:pt x="1059815" y="1370511"/>
                </a:lnTo>
                <a:lnTo>
                  <a:pt x="1051560" y="1362266"/>
                </a:lnTo>
                <a:lnTo>
                  <a:pt x="1042035" y="1354338"/>
                </a:lnTo>
                <a:lnTo>
                  <a:pt x="1032193" y="1346093"/>
                </a:lnTo>
                <a:lnTo>
                  <a:pt x="1021398" y="1338165"/>
                </a:lnTo>
                <a:lnTo>
                  <a:pt x="1009650" y="1330554"/>
                </a:lnTo>
                <a:lnTo>
                  <a:pt x="1003935" y="1326749"/>
                </a:lnTo>
                <a:lnTo>
                  <a:pt x="997585" y="1323260"/>
                </a:lnTo>
                <a:lnTo>
                  <a:pt x="991235" y="1320089"/>
                </a:lnTo>
                <a:lnTo>
                  <a:pt x="984885" y="1316601"/>
                </a:lnTo>
                <a:lnTo>
                  <a:pt x="977900" y="1313747"/>
                </a:lnTo>
                <a:lnTo>
                  <a:pt x="970915" y="1311210"/>
                </a:lnTo>
                <a:lnTo>
                  <a:pt x="963613" y="1308673"/>
                </a:lnTo>
                <a:lnTo>
                  <a:pt x="956628" y="1306453"/>
                </a:lnTo>
                <a:lnTo>
                  <a:pt x="949325" y="1304867"/>
                </a:lnTo>
                <a:lnTo>
                  <a:pt x="941705" y="1302965"/>
                </a:lnTo>
                <a:lnTo>
                  <a:pt x="934085" y="1302013"/>
                </a:lnTo>
                <a:lnTo>
                  <a:pt x="926148" y="1301062"/>
                </a:lnTo>
                <a:lnTo>
                  <a:pt x="917893" y="1300428"/>
                </a:lnTo>
                <a:lnTo>
                  <a:pt x="909638" y="1300428"/>
                </a:lnTo>
                <a:lnTo>
                  <a:pt x="901383" y="1300745"/>
                </a:lnTo>
                <a:lnTo>
                  <a:pt x="893128" y="1301379"/>
                </a:lnTo>
                <a:lnTo>
                  <a:pt x="884555" y="1302965"/>
                </a:lnTo>
                <a:lnTo>
                  <a:pt x="875983" y="1304867"/>
                </a:lnTo>
                <a:lnTo>
                  <a:pt x="879158" y="1302965"/>
                </a:lnTo>
                <a:lnTo>
                  <a:pt x="883285" y="1301062"/>
                </a:lnTo>
                <a:lnTo>
                  <a:pt x="888683" y="1299476"/>
                </a:lnTo>
                <a:lnTo>
                  <a:pt x="895985" y="1297573"/>
                </a:lnTo>
                <a:lnTo>
                  <a:pt x="904240" y="1295671"/>
                </a:lnTo>
                <a:lnTo>
                  <a:pt x="909320" y="1295354"/>
                </a:lnTo>
                <a:lnTo>
                  <a:pt x="914400" y="1295036"/>
                </a:lnTo>
                <a:lnTo>
                  <a:pt x="920115" y="1294719"/>
                </a:lnTo>
                <a:lnTo>
                  <a:pt x="926148" y="1294719"/>
                </a:lnTo>
                <a:lnTo>
                  <a:pt x="932180" y="1295036"/>
                </a:lnTo>
                <a:lnTo>
                  <a:pt x="939165" y="1295671"/>
                </a:lnTo>
                <a:lnTo>
                  <a:pt x="945833" y="1296939"/>
                </a:lnTo>
                <a:lnTo>
                  <a:pt x="953135" y="1297891"/>
                </a:lnTo>
                <a:lnTo>
                  <a:pt x="961073" y="1299793"/>
                </a:lnTo>
                <a:lnTo>
                  <a:pt x="969328" y="1302330"/>
                </a:lnTo>
                <a:lnTo>
                  <a:pt x="977583" y="1304867"/>
                </a:lnTo>
                <a:lnTo>
                  <a:pt x="986155" y="1308038"/>
                </a:lnTo>
                <a:lnTo>
                  <a:pt x="995363" y="1312161"/>
                </a:lnTo>
                <a:lnTo>
                  <a:pt x="1004570" y="1316284"/>
                </a:lnTo>
                <a:lnTo>
                  <a:pt x="1014413" y="1321358"/>
                </a:lnTo>
                <a:lnTo>
                  <a:pt x="1024255" y="1326749"/>
                </a:lnTo>
                <a:lnTo>
                  <a:pt x="1034733" y="1333408"/>
                </a:lnTo>
                <a:lnTo>
                  <a:pt x="1045210" y="1340385"/>
                </a:lnTo>
                <a:lnTo>
                  <a:pt x="1056323" y="1348313"/>
                </a:lnTo>
                <a:lnTo>
                  <a:pt x="1067435" y="1356558"/>
                </a:lnTo>
                <a:lnTo>
                  <a:pt x="1054100" y="1295988"/>
                </a:lnTo>
                <a:lnTo>
                  <a:pt x="1037590" y="1225904"/>
                </a:lnTo>
                <a:lnTo>
                  <a:pt x="1005205" y="1081931"/>
                </a:lnTo>
                <a:lnTo>
                  <a:pt x="996950" y="1074637"/>
                </a:lnTo>
                <a:lnTo>
                  <a:pt x="988695" y="1067344"/>
                </a:lnTo>
                <a:lnTo>
                  <a:pt x="979170" y="1059733"/>
                </a:lnTo>
                <a:lnTo>
                  <a:pt x="969328" y="1051805"/>
                </a:lnTo>
                <a:lnTo>
                  <a:pt x="958533" y="1044194"/>
                </a:lnTo>
                <a:lnTo>
                  <a:pt x="947103" y="1036583"/>
                </a:lnTo>
                <a:lnTo>
                  <a:pt x="935038" y="1028972"/>
                </a:lnTo>
                <a:lnTo>
                  <a:pt x="922655" y="1021678"/>
                </a:lnTo>
                <a:lnTo>
                  <a:pt x="909638" y="1015019"/>
                </a:lnTo>
                <a:lnTo>
                  <a:pt x="896620" y="1008676"/>
                </a:lnTo>
                <a:lnTo>
                  <a:pt x="883285" y="1002968"/>
                </a:lnTo>
                <a:lnTo>
                  <a:pt x="869315" y="997894"/>
                </a:lnTo>
                <a:lnTo>
                  <a:pt x="855345" y="993454"/>
                </a:lnTo>
                <a:lnTo>
                  <a:pt x="848360" y="991552"/>
                </a:lnTo>
                <a:lnTo>
                  <a:pt x="841058" y="990283"/>
                </a:lnTo>
                <a:lnTo>
                  <a:pt x="834073" y="988698"/>
                </a:lnTo>
                <a:lnTo>
                  <a:pt x="827088" y="987746"/>
                </a:lnTo>
                <a:lnTo>
                  <a:pt x="820103" y="987112"/>
                </a:lnTo>
                <a:lnTo>
                  <a:pt x="812800" y="986161"/>
                </a:lnTo>
                <a:lnTo>
                  <a:pt x="815340" y="985209"/>
                </a:lnTo>
                <a:lnTo>
                  <a:pt x="818515" y="983624"/>
                </a:lnTo>
                <a:lnTo>
                  <a:pt x="822960" y="982355"/>
                </a:lnTo>
                <a:lnTo>
                  <a:pt x="828675" y="981087"/>
                </a:lnTo>
                <a:lnTo>
                  <a:pt x="835978" y="980135"/>
                </a:lnTo>
                <a:lnTo>
                  <a:pt x="840423" y="980135"/>
                </a:lnTo>
                <a:lnTo>
                  <a:pt x="845185" y="980135"/>
                </a:lnTo>
                <a:lnTo>
                  <a:pt x="850265" y="980453"/>
                </a:lnTo>
                <a:lnTo>
                  <a:pt x="855345" y="981087"/>
                </a:lnTo>
                <a:lnTo>
                  <a:pt x="861060" y="982038"/>
                </a:lnTo>
                <a:lnTo>
                  <a:pt x="867093" y="983307"/>
                </a:lnTo>
                <a:lnTo>
                  <a:pt x="873760" y="984892"/>
                </a:lnTo>
                <a:lnTo>
                  <a:pt x="881063" y="987112"/>
                </a:lnTo>
                <a:lnTo>
                  <a:pt x="888365" y="989649"/>
                </a:lnTo>
                <a:lnTo>
                  <a:pt x="896303" y="992503"/>
                </a:lnTo>
                <a:lnTo>
                  <a:pt x="904558" y="995991"/>
                </a:lnTo>
                <a:lnTo>
                  <a:pt x="913448" y="1000114"/>
                </a:lnTo>
                <a:lnTo>
                  <a:pt x="922338" y="1004237"/>
                </a:lnTo>
                <a:lnTo>
                  <a:pt x="932180" y="1009945"/>
                </a:lnTo>
                <a:lnTo>
                  <a:pt x="942023" y="1015653"/>
                </a:lnTo>
                <a:lnTo>
                  <a:pt x="952500" y="1021995"/>
                </a:lnTo>
                <a:lnTo>
                  <a:pt x="963613" y="1028972"/>
                </a:lnTo>
                <a:lnTo>
                  <a:pt x="975043" y="1036900"/>
                </a:lnTo>
                <a:lnTo>
                  <a:pt x="986790" y="1046097"/>
                </a:lnTo>
                <a:lnTo>
                  <a:pt x="999490" y="1055610"/>
                </a:lnTo>
                <a:lnTo>
                  <a:pt x="978853" y="965231"/>
                </a:lnTo>
                <a:lnTo>
                  <a:pt x="958533" y="878340"/>
                </a:lnTo>
                <a:lnTo>
                  <a:pt x="939800" y="797474"/>
                </a:lnTo>
                <a:lnTo>
                  <a:pt x="922020" y="725487"/>
                </a:lnTo>
                <a:close/>
                <a:moveTo>
                  <a:pt x="901498" y="625266"/>
                </a:moveTo>
                <a:lnTo>
                  <a:pt x="902132" y="637327"/>
                </a:lnTo>
                <a:lnTo>
                  <a:pt x="902450" y="651610"/>
                </a:lnTo>
                <a:lnTo>
                  <a:pt x="902767" y="669702"/>
                </a:lnTo>
                <a:lnTo>
                  <a:pt x="902132" y="691284"/>
                </a:lnTo>
                <a:lnTo>
                  <a:pt x="901498" y="703663"/>
                </a:lnTo>
                <a:lnTo>
                  <a:pt x="900545" y="716358"/>
                </a:lnTo>
                <a:lnTo>
                  <a:pt x="899276" y="729689"/>
                </a:lnTo>
                <a:lnTo>
                  <a:pt x="897371" y="743655"/>
                </a:lnTo>
                <a:lnTo>
                  <a:pt x="895466" y="758255"/>
                </a:lnTo>
                <a:lnTo>
                  <a:pt x="892927" y="772538"/>
                </a:lnTo>
                <a:lnTo>
                  <a:pt x="889753" y="787455"/>
                </a:lnTo>
                <a:lnTo>
                  <a:pt x="886261" y="802373"/>
                </a:lnTo>
                <a:lnTo>
                  <a:pt x="882134" y="817608"/>
                </a:lnTo>
                <a:lnTo>
                  <a:pt x="877373" y="832843"/>
                </a:lnTo>
                <a:lnTo>
                  <a:pt x="871977" y="847760"/>
                </a:lnTo>
                <a:lnTo>
                  <a:pt x="865946" y="862678"/>
                </a:lnTo>
                <a:lnTo>
                  <a:pt x="858962" y="876960"/>
                </a:lnTo>
                <a:lnTo>
                  <a:pt x="855153" y="883943"/>
                </a:lnTo>
                <a:lnTo>
                  <a:pt x="851344" y="891243"/>
                </a:lnTo>
                <a:lnTo>
                  <a:pt x="846900" y="898226"/>
                </a:lnTo>
                <a:lnTo>
                  <a:pt x="842456" y="904891"/>
                </a:lnTo>
                <a:lnTo>
                  <a:pt x="838329" y="911556"/>
                </a:lnTo>
                <a:lnTo>
                  <a:pt x="833568" y="917904"/>
                </a:lnTo>
                <a:lnTo>
                  <a:pt x="828489" y="924570"/>
                </a:lnTo>
                <a:lnTo>
                  <a:pt x="823093" y="930600"/>
                </a:lnTo>
                <a:lnTo>
                  <a:pt x="817696" y="936948"/>
                </a:lnTo>
                <a:lnTo>
                  <a:pt x="811665" y="942661"/>
                </a:lnTo>
                <a:lnTo>
                  <a:pt x="805951" y="948057"/>
                </a:lnTo>
                <a:lnTo>
                  <a:pt x="799920" y="954087"/>
                </a:lnTo>
                <a:lnTo>
                  <a:pt x="793254" y="959165"/>
                </a:lnTo>
                <a:lnTo>
                  <a:pt x="786271" y="964244"/>
                </a:lnTo>
                <a:lnTo>
                  <a:pt x="779605" y="968687"/>
                </a:lnTo>
                <a:lnTo>
                  <a:pt x="772304" y="973448"/>
                </a:lnTo>
                <a:lnTo>
                  <a:pt x="764685" y="977574"/>
                </a:lnTo>
                <a:lnTo>
                  <a:pt x="757067" y="981383"/>
                </a:lnTo>
                <a:lnTo>
                  <a:pt x="759289" y="982970"/>
                </a:lnTo>
                <a:lnTo>
                  <a:pt x="765003" y="986461"/>
                </a:lnTo>
                <a:lnTo>
                  <a:pt x="773573" y="992809"/>
                </a:lnTo>
                <a:lnTo>
                  <a:pt x="785001" y="1001379"/>
                </a:lnTo>
                <a:lnTo>
                  <a:pt x="791032" y="1006457"/>
                </a:lnTo>
                <a:lnTo>
                  <a:pt x="797698" y="1012488"/>
                </a:lnTo>
                <a:lnTo>
                  <a:pt x="804681" y="1018836"/>
                </a:lnTo>
                <a:lnTo>
                  <a:pt x="811347" y="1026136"/>
                </a:lnTo>
                <a:lnTo>
                  <a:pt x="818649" y="1034071"/>
                </a:lnTo>
                <a:lnTo>
                  <a:pt x="825632" y="1042323"/>
                </a:lnTo>
                <a:lnTo>
                  <a:pt x="831981" y="1051527"/>
                </a:lnTo>
                <a:lnTo>
                  <a:pt x="838964" y="1061366"/>
                </a:lnTo>
                <a:lnTo>
                  <a:pt x="844995" y="1071523"/>
                </a:lnTo>
                <a:lnTo>
                  <a:pt x="851026" y="1082632"/>
                </a:lnTo>
                <a:lnTo>
                  <a:pt x="856423" y="1094375"/>
                </a:lnTo>
                <a:lnTo>
                  <a:pt x="861184" y="1106754"/>
                </a:lnTo>
                <a:lnTo>
                  <a:pt x="863406" y="1113102"/>
                </a:lnTo>
                <a:lnTo>
                  <a:pt x="865311" y="1119767"/>
                </a:lnTo>
                <a:lnTo>
                  <a:pt x="867215" y="1126115"/>
                </a:lnTo>
                <a:lnTo>
                  <a:pt x="868802" y="1133097"/>
                </a:lnTo>
                <a:lnTo>
                  <a:pt x="870072" y="1140398"/>
                </a:lnTo>
                <a:lnTo>
                  <a:pt x="871342" y="1147698"/>
                </a:lnTo>
                <a:lnTo>
                  <a:pt x="872294" y="1154998"/>
                </a:lnTo>
                <a:lnTo>
                  <a:pt x="872929" y="1162615"/>
                </a:lnTo>
                <a:lnTo>
                  <a:pt x="873564" y="1170550"/>
                </a:lnTo>
                <a:lnTo>
                  <a:pt x="873564" y="1178485"/>
                </a:lnTo>
                <a:lnTo>
                  <a:pt x="873564" y="1186420"/>
                </a:lnTo>
                <a:lnTo>
                  <a:pt x="872929" y="1194672"/>
                </a:lnTo>
                <a:lnTo>
                  <a:pt x="872294" y="1203242"/>
                </a:lnTo>
                <a:lnTo>
                  <a:pt x="871342" y="1211811"/>
                </a:lnTo>
                <a:lnTo>
                  <a:pt x="869755" y="1220381"/>
                </a:lnTo>
                <a:lnTo>
                  <a:pt x="868485" y="1229585"/>
                </a:lnTo>
                <a:lnTo>
                  <a:pt x="866263" y="1238790"/>
                </a:lnTo>
                <a:lnTo>
                  <a:pt x="864041" y="1247677"/>
                </a:lnTo>
                <a:lnTo>
                  <a:pt x="861184" y="1257199"/>
                </a:lnTo>
                <a:lnTo>
                  <a:pt x="858327" y="1267038"/>
                </a:lnTo>
                <a:lnTo>
                  <a:pt x="854518" y="1276877"/>
                </a:lnTo>
                <a:lnTo>
                  <a:pt x="851026" y="1287034"/>
                </a:lnTo>
                <a:lnTo>
                  <a:pt x="846582" y="1296556"/>
                </a:lnTo>
                <a:lnTo>
                  <a:pt x="841821" y="1307347"/>
                </a:lnTo>
                <a:lnTo>
                  <a:pt x="844360" y="1308299"/>
                </a:lnTo>
                <a:lnTo>
                  <a:pt x="852296" y="1311156"/>
                </a:lnTo>
                <a:lnTo>
                  <a:pt x="864676" y="1316551"/>
                </a:lnTo>
                <a:lnTo>
                  <a:pt x="880547" y="1324169"/>
                </a:lnTo>
                <a:lnTo>
                  <a:pt x="889753" y="1328930"/>
                </a:lnTo>
                <a:lnTo>
                  <a:pt x="899593" y="1334325"/>
                </a:lnTo>
                <a:lnTo>
                  <a:pt x="910068" y="1340673"/>
                </a:lnTo>
                <a:lnTo>
                  <a:pt x="920543" y="1347021"/>
                </a:lnTo>
                <a:lnTo>
                  <a:pt x="931971" y="1354639"/>
                </a:lnTo>
                <a:lnTo>
                  <a:pt x="943398" y="1362573"/>
                </a:lnTo>
                <a:lnTo>
                  <a:pt x="955143" y="1371778"/>
                </a:lnTo>
                <a:lnTo>
                  <a:pt x="966571" y="1381300"/>
                </a:lnTo>
                <a:lnTo>
                  <a:pt x="978633" y="1391774"/>
                </a:lnTo>
                <a:lnTo>
                  <a:pt x="990060" y="1402883"/>
                </a:lnTo>
                <a:lnTo>
                  <a:pt x="1001805" y="1414944"/>
                </a:lnTo>
                <a:lnTo>
                  <a:pt x="1012915" y="1427639"/>
                </a:lnTo>
                <a:lnTo>
                  <a:pt x="1024025" y="1440970"/>
                </a:lnTo>
                <a:lnTo>
                  <a:pt x="1029104" y="1448270"/>
                </a:lnTo>
                <a:lnTo>
                  <a:pt x="1034500" y="1455570"/>
                </a:lnTo>
                <a:lnTo>
                  <a:pt x="1039579" y="1463187"/>
                </a:lnTo>
                <a:lnTo>
                  <a:pt x="1044341" y="1470805"/>
                </a:lnTo>
                <a:lnTo>
                  <a:pt x="1049102" y="1478740"/>
                </a:lnTo>
                <a:lnTo>
                  <a:pt x="1053546" y="1486675"/>
                </a:lnTo>
                <a:lnTo>
                  <a:pt x="1057990" y="1495562"/>
                </a:lnTo>
                <a:lnTo>
                  <a:pt x="1062434" y="1503814"/>
                </a:lnTo>
                <a:lnTo>
                  <a:pt x="1066243" y="1512701"/>
                </a:lnTo>
                <a:lnTo>
                  <a:pt x="1070052" y="1521905"/>
                </a:lnTo>
                <a:lnTo>
                  <a:pt x="1073544" y="1531427"/>
                </a:lnTo>
                <a:lnTo>
                  <a:pt x="1077036" y="1540632"/>
                </a:lnTo>
                <a:lnTo>
                  <a:pt x="1080210" y="1550471"/>
                </a:lnTo>
                <a:lnTo>
                  <a:pt x="1083067" y="1560627"/>
                </a:lnTo>
                <a:lnTo>
                  <a:pt x="1085606" y="1570784"/>
                </a:lnTo>
                <a:lnTo>
                  <a:pt x="1087828" y="1581258"/>
                </a:lnTo>
                <a:lnTo>
                  <a:pt x="1090050" y="1592050"/>
                </a:lnTo>
                <a:lnTo>
                  <a:pt x="1091637" y="1603158"/>
                </a:lnTo>
                <a:lnTo>
                  <a:pt x="1092907" y="1614267"/>
                </a:lnTo>
                <a:lnTo>
                  <a:pt x="1093859" y="1626011"/>
                </a:lnTo>
                <a:lnTo>
                  <a:pt x="1094812" y="1637754"/>
                </a:lnTo>
                <a:lnTo>
                  <a:pt x="1095447" y="1649498"/>
                </a:lnTo>
                <a:lnTo>
                  <a:pt x="1095764" y="1651720"/>
                </a:lnTo>
                <a:lnTo>
                  <a:pt x="1097669" y="1656798"/>
                </a:lnTo>
                <a:lnTo>
                  <a:pt x="1098621" y="1659654"/>
                </a:lnTo>
                <a:lnTo>
                  <a:pt x="1100208" y="1663146"/>
                </a:lnTo>
                <a:lnTo>
                  <a:pt x="1102430" y="1666002"/>
                </a:lnTo>
                <a:lnTo>
                  <a:pt x="1104335" y="1668542"/>
                </a:lnTo>
                <a:lnTo>
                  <a:pt x="1106874" y="1670128"/>
                </a:lnTo>
                <a:lnTo>
                  <a:pt x="1108461" y="1671081"/>
                </a:lnTo>
                <a:lnTo>
                  <a:pt x="1110048" y="1671398"/>
                </a:lnTo>
                <a:lnTo>
                  <a:pt x="1111318" y="1671715"/>
                </a:lnTo>
                <a:lnTo>
                  <a:pt x="1113223" y="1671398"/>
                </a:lnTo>
                <a:lnTo>
                  <a:pt x="1115127" y="1671081"/>
                </a:lnTo>
                <a:lnTo>
                  <a:pt x="1116714" y="1669811"/>
                </a:lnTo>
                <a:lnTo>
                  <a:pt x="1118619" y="1668859"/>
                </a:lnTo>
                <a:lnTo>
                  <a:pt x="1120841" y="1667272"/>
                </a:lnTo>
                <a:lnTo>
                  <a:pt x="1123063" y="1665050"/>
                </a:lnTo>
                <a:lnTo>
                  <a:pt x="1125285" y="1662511"/>
                </a:lnTo>
                <a:lnTo>
                  <a:pt x="1127189" y="1659337"/>
                </a:lnTo>
                <a:lnTo>
                  <a:pt x="1129729" y="1656163"/>
                </a:lnTo>
                <a:lnTo>
                  <a:pt x="1134808" y="1646959"/>
                </a:lnTo>
                <a:lnTo>
                  <a:pt x="1135443" y="1631724"/>
                </a:lnTo>
                <a:lnTo>
                  <a:pt x="1136077" y="1613950"/>
                </a:lnTo>
                <a:lnTo>
                  <a:pt x="1137030" y="1590463"/>
                </a:lnTo>
                <a:lnTo>
                  <a:pt x="1139252" y="1562532"/>
                </a:lnTo>
                <a:lnTo>
                  <a:pt x="1142109" y="1531427"/>
                </a:lnTo>
                <a:lnTo>
                  <a:pt x="1144013" y="1514288"/>
                </a:lnTo>
                <a:lnTo>
                  <a:pt x="1146235" y="1496831"/>
                </a:lnTo>
                <a:lnTo>
                  <a:pt x="1148775" y="1479057"/>
                </a:lnTo>
                <a:lnTo>
                  <a:pt x="1151949" y="1460966"/>
                </a:lnTo>
                <a:lnTo>
                  <a:pt x="1155123" y="1442874"/>
                </a:lnTo>
                <a:lnTo>
                  <a:pt x="1158932" y="1424465"/>
                </a:lnTo>
                <a:lnTo>
                  <a:pt x="1162741" y="1405739"/>
                </a:lnTo>
                <a:lnTo>
                  <a:pt x="1167503" y="1387648"/>
                </a:lnTo>
                <a:lnTo>
                  <a:pt x="1172582" y="1369874"/>
                </a:lnTo>
                <a:lnTo>
                  <a:pt x="1177978" y="1352099"/>
                </a:lnTo>
                <a:lnTo>
                  <a:pt x="1184327" y="1335278"/>
                </a:lnTo>
                <a:lnTo>
                  <a:pt x="1190993" y="1318773"/>
                </a:lnTo>
                <a:lnTo>
                  <a:pt x="1194484" y="1310838"/>
                </a:lnTo>
                <a:lnTo>
                  <a:pt x="1198293" y="1303221"/>
                </a:lnTo>
                <a:lnTo>
                  <a:pt x="1202103" y="1295603"/>
                </a:lnTo>
                <a:lnTo>
                  <a:pt x="1205912" y="1288303"/>
                </a:lnTo>
                <a:lnTo>
                  <a:pt x="1210356" y="1281003"/>
                </a:lnTo>
                <a:lnTo>
                  <a:pt x="1214800" y="1274655"/>
                </a:lnTo>
                <a:lnTo>
                  <a:pt x="1218926" y="1267990"/>
                </a:lnTo>
                <a:lnTo>
                  <a:pt x="1223688" y="1261642"/>
                </a:lnTo>
                <a:lnTo>
                  <a:pt x="1228449" y="1255612"/>
                </a:lnTo>
                <a:lnTo>
                  <a:pt x="1233528" y="1249899"/>
                </a:lnTo>
                <a:lnTo>
                  <a:pt x="1238607" y="1244820"/>
                </a:lnTo>
                <a:lnTo>
                  <a:pt x="1243686" y="1239742"/>
                </a:lnTo>
                <a:lnTo>
                  <a:pt x="1249399" y="1235298"/>
                </a:lnTo>
                <a:lnTo>
                  <a:pt x="1255113" y="1231172"/>
                </a:lnTo>
                <a:lnTo>
                  <a:pt x="1260827" y="1227046"/>
                </a:lnTo>
                <a:lnTo>
                  <a:pt x="1266858" y="1223872"/>
                </a:lnTo>
                <a:lnTo>
                  <a:pt x="1260509" y="1214350"/>
                </a:lnTo>
                <a:lnTo>
                  <a:pt x="1253209" y="1203242"/>
                </a:lnTo>
                <a:lnTo>
                  <a:pt x="1244003" y="1188324"/>
                </a:lnTo>
                <a:lnTo>
                  <a:pt x="1233845" y="1170233"/>
                </a:lnTo>
                <a:lnTo>
                  <a:pt x="1228449" y="1160076"/>
                </a:lnTo>
                <a:lnTo>
                  <a:pt x="1223370" y="1148967"/>
                </a:lnTo>
                <a:lnTo>
                  <a:pt x="1217974" y="1137858"/>
                </a:lnTo>
                <a:lnTo>
                  <a:pt x="1212578" y="1125797"/>
                </a:lnTo>
                <a:lnTo>
                  <a:pt x="1207499" y="1113419"/>
                </a:lnTo>
                <a:lnTo>
                  <a:pt x="1202737" y="1100723"/>
                </a:lnTo>
                <a:lnTo>
                  <a:pt x="1197976" y="1087710"/>
                </a:lnTo>
                <a:lnTo>
                  <a:pt x="1194167" y="1074697"/>
                </a:lnTo>
                <a:lnTo>
                  <a:pt x="1190358" y="1061049"/>
                </a:lnTo>
                <a:lnTo>
                  <a:pt x="1187501" y="1047084"/>
                </a:lnTo>
                <a:lnTo>
                  <a:pt x="1185279" y="1033436"/>
                </a:lnTo>
                <a:lnTo>
                  <a:pt x="1183374" y="1019470"/>
                </a:lnTo>
                <a:lnTo>
                  <a:pt x="1182739" y="1005822"/>
                </a:lnTo>
                <a:lnTo>
                  <a:pt x="1182739" y="998840"/>
                </a:lnTo>
                <a:lnTo>
                  <a:pt x="1182739" y="992174"/>
                </a:lnTo>
                <a:lnTo>
                  <a:pt x="1183374" y="985192"/>
                </a:lnTo>
                <a:lnTo>
                  <a:pt x="1184009" y="978527"/>
                </a:lnTo>
                <a:lnTo>
                  <a:pt x="1184961" y="971861"/>
                </a:lnTo>
                <a:lnTo>
                  <a:pt x="1185914" y="964879"/>
                </a:lnTo>
                <a:lnTo>
                  <a:pt x="1187501" y="958213"/>
                </a:lnTo>
                <a:lnTo>
                  <a:pt x="1189405" y="951865"/>
                </a:lnTo>
                <a:lnTo>
                  <a:pt x="1191627" y="945200"/>
                </a:lnTo>
                <a:lnTo>
                  <a:pt x="1194167" y="939170"/>
                </a:lnTo>
                <a:lnTo>
                  <a:pt x="1196706" y="932504"/>
                </a:lnTo>
                <a:lnTo>
                  <a:pt x="1199563" y="926474"/>
                </a:lnTo>
                <a:lnTo>
                  <a:pt x="1203055" y="920126"/>
                </a:lnTo>
                <a:lnTo>
                  <a:pt x="1206864" y="914413"/>
                </a:lnTo>
                <a:lnTo>
                  <a:pt x="1210673" y="908382"/>
                </a:lnTo>
                <a:lnTo>
                  <a:pt x="1215435" y="902352"/>
                </a:lnTo>
                <a:lnTo>
                  <a:pt x="1220196" y="896956"/>
                </a:lnTo>
                <a:lnTo>
                  <a:pt x="1225592" y="891561"/>
                </a:lnTo>
                <a:lnTo>
                  <a:pt x="1214800" y="889021"/>
                </a:lnTo>
                <a:lnTo>
                  <a:pt x="1202420" y="885847"/>
                </a:lnTo>
                <a:lnTo>
                  <a:pt x="1186549" y="880769"/>
                </a:lnTo>
                <a:lnTo>
                  <a:pt x="1177026" y="877278"/>
                </a:lnTo>
                <a:lnTo>
                  <a:pt x="1166868" y="873786"/>
                </a:lnTo>
                <a:lnTo>
                  <a:pt x="1156075" y="869343"/>
                </a:lnTo>
                <a:lnTo>
                  <a:pt x="1144331" y="864582"/>
                </a:lnTo>
                <a:lnTo>
                  <a:pt x="1132268" y="859504"/>
                </a:lnTo>
                <a:lnTo>
                  <a:pt x="1120206" y="853791"/>
                </a:lnTo>
                <a:lnTo>
                  <a:pt x="1107509" y="847443"/>
                </a:lnTo>
                <a:lnTo>
                  <a:pt x="1093859" y="840460"/>
                </a:lnTo>
                <a:lnTo>
                  <a:pt x="1080845" y="832525"/>
                </a:lnTo>
                <a:lnTo>
                  <a:pt x="1067195" y="824273"/>
                </a:lnTo>
                <a:lnTo>
                  <a:pt x="1053546" y="815069"/>
                </a:lnTo>
                <a:lnTo>
                  <a:pt x="1039897" y="805547"/>
                </a:lnTo>
                <a:lnTo>
                  <a:pt x="1026247" y="795073"/>
                </a:lnTo>
                <a:lnTo>
                  <a:pt x="1012598" y="783964"/>
                </a:lnTo>
                <a:lnTo>
                  <a:pt x="999583" y="771903"/>
                </a:lnTo>
                <a:lnTo>
                  <a:pt x="986569" y="759207"/>
                </a:lnTo>
                <a:lnTo>
                  <a:pt x="973871" y="745559"/>
                </a:lnTo>
                <a:lnTo>
                  <a:pt x="967840" y="738577"/>
                </a:lnTo>
                <a:lnTo>
                  <a:pt x="961492" y="730959"/>
                </a:lnTo>
                <a:lnTo>
                  <a:pt x="955778" y="723659"/>
                </a:lnTo>
                <a:lnTo>
                  <a:pt x="950064" y="715724"/>
                </a:lnTo>
                <a:lnTo>
                  <a:pt x="944033" y="707789"/>
                </a:lnTo>
                <a:lnTo>
                  <a:pt x="938637" y="699854"/>
                </a:lnTo>
                <a:lnTo>
                  <a:pt x="933558" y="690967"/>
                </a:lnTo>
                <a:lnTo>
                  <a:pt x="928162" y="682397"/>
                </a:lnTo>
                <a:lnTo>
                  <a:pt x="923400" y="673510"/>
                </a:lnTo>
                <a:lnTo>
                  <a:pt x="918321" y="664623"/>
                </a:lnTo>
                <a:lnTo>
                  <a:pt x="914195" y="655101"/>
                </a:lnTo>
                <a:lnTo>
                  <a:pt x="909433" y="645262"/>
                </a:lnTo>
                <a:lnTo>
                  <a:pt x="905307" y="635423"/>
                </a:lnTo>
                <a:lnTo>
                  <a:pt x="901498" y="625266"/>
                </a:lnTo>
                <a:close/>
                <a:moveTo>
                  <a:pt x="708501" y="0"/>
                </a:moveTo>
                <a:lnTo>
                  <a:pt x="718341" y="0"/>
                </a:lnTo>
                <a:lnTo>
                  <a:pt x="727864" y="317"/>
                </a:lnTo>
                <a:lnTo>
                  <a:pt x="737069" y="1587"/>
                </a:lnTo>
                <a:lnTo>
                  <a:pt x="745322" y="2539"/>
                </a:lnTo>
                <a:lnTo>
                  <a:pt x="753258" y="4443"/>
                </a:lnTo>
                <a:lnTo>
                  <a:pt x="760876" y="6665"/>
                </a:lnTo>
                <a:lnTo>
                  <a:pt x="768177" y="9204"/>
                </a:lnTo>
                <a:lnTo>
                  <a:pt x="774843" y="11743"/>
                </a:lnTo>
                <a:lnTo>
                  <a:pt x="780874" y="14600"/>
                </a:lnTo>
                <a:lnTo>
                  <a:pt x="786905" y="17774"/>
                </a:lnTo>
                <a:lnTo>
                  <a:pt x="791984" y="20630"/>
                </a:lnTo>
                <a:lnTo>
                  <a:pt x="797063" y="24439"/>
                </a:lnTo>
                <a:lnTo>
                  <a:pt x="801190" y="27613"/>
                </a:lnTo>
                <a:lnTo>
                  <a:pt x="805634" y="30787"/>
                </a:lnTo>
                <a:lnTo>
                  <a:pt x="809125" y="34596"/>
                </a:lnTo>
                <a:lnTo>
                  <a:pt x="813570" y="39039"/>
                </a:lnTo>
                <a:lnTo>
                  <a:pt x="818014" y="43483"/>
                </a:lnTo>
                <a:lnTo>
                  <a:pt x="821823" y="48561"/>
                </a:lnTo>
                <a:lnTo>
                  <a:pt x="825632" y="53639"/>
                </a:lnTo>
                <a:lnTo>
                  <a:pt x="828806" y="59352"/>
                </a:lnTo>
                <a:lnTo>
                  <a:pt x="831981" y="65066"/>
                </a:lnTo>
                <a:lnTo>
                  <a:pt x="834520" y="70779"/>
                </a:lnTo>
                <a:lnTo>
                  <a:pt x="837060" y="76492"/>
                </a:lnTo>
                <a:lnTo>
                  <a:pt x="839282" y="82840"/>
                </a:lnTo>
                <a:lnTo>
                  <a:pt x="841504" y="88870"/>
                </a:lnTo>
                <a:lnTo>
                  <a:pt x="843091" y="95535"/>
                </a:lnTo>
                <a:lnTo>
                  <a:pt x="844043" y="101566"/>
                </a:lnTo>
                <a:lnTo>
                  <a:pt x="844995" y="108549"/>
                </a:lnTo>
                <a:lnTo>
                  <a:pt x="845948" y="115214"/>
                </a:lnTo>
                <a:lnTo>
                  <a:pt x="846265" y="121879"/>
                </a:lnTo>
                <a:lnTo>
                  <a:pt x="845948" y="128544"/>
                </a:lnTo>
                <a:lnTo>
                  <a:pt x="845630" y="134892"/>
                </a:lnTo>
                <a:lnTo>
                  <a:pt x="844678" y="141240"/>
                </a:lnTo>
                <a:lnTo>
                  <a:pt x="843726" y="147271"/>
                </a:lnTo>
                <a:lnTo>
                  <a:pt x="842456" y="153619"/>
                </a:lnTo>
                <a:lnTo>
                  <a:pt x="840869" y="159332"/>
                </a:lnTo>
                <a:lnTo>
                  <a:pt x="838964" y="164727"/>
                </a:lnTo>
                <a:lnTo>
                  <a:pt x="836425" y="170440"/>
                </a:lnTo>
                <a:lnTo>
                  <a:pt x="834203" y="175519"/>
                </a:lnTo>
                <a:lnTo>
                  <a:pt x="831346" y="181232"/>
                </a:lnTo>
                <a:lnTo>
                  <a:pt x="828489" y="186310"/>
                </a:lnTo>
                <a:lnTo>
                  <a:pt x="825315" y="190754"/>
                </a:lnTo>
                <a:lnTo>
                  <a:pt x="821823" y="195515"/>
                </a:lnTo>
                <a:lnTo>
                  <a:pt x="818331" y="200275"/>
                </a:lnTo>
                <a:lnTo>
                  <a:pt x="814840" y="204719"/>
                </a:lnTo>
                <a:lnTo>
                  <a:pt x="811030" y="208528"/>
                </a:lnTo>
                <a:lnTo>
                  <a:pt x="807221" y="212654"/>
                </a:lnTo>
                <a:lnTo>
                  <a:pt x="798650" y="220271"/>
                </a:lnTo>
                <a:lnTo>
                  <a:pt x="790080" y="226937"/>
                </a:lnTo>
                <a:lnTo>
                  <a:pt x="780874" y="232650"/>
                </a:lnTo>
                <a:lnTo>
                  <a:pt x="771986" y="237728"/>
                </a:lnTo>
                <a:lnTo>
                  <a:pt x="762463" y="242172"/>
                </a:lnTo>
                <a:lnTo>
                  <a:pt x="753258" y="245663"/>
                </a:lnTo>
                <a:lnTo>
                  <a:pt x="744687" y="248202"/>
                </a:lnTo>
                <a:lnTo>
                  <a:pt x="736117" y="249789"/>
                </a:lnTo>
                <a:lnTo>
                  <a:pt x="730403" y="251693"/>
                </a:lnTo>
                <a:lnTo>
                  <a:pt x="726594" y="252963"/>
                </a:lnTo>
                <a:lnTo>
                  <a:pt x="725007" y="253915"/>
                </a:lnTo>
                <a:lnTo>
                  <a:pt x="725007" y="340881"/>
                </a:lnTo>
                <a:lnTo>
                  <a:pt x="860232" y="340881"/>
                </a:lnTo>
                <a:lnTo>
                  <a:pt x="860232" y="509417"/>
                </a:lnTo>
                <a:lnTo>
                  <a:pt x="875151" y="512591"/>
                </a:lnTo>
                <a:lnTo>
                  <a:pt x="889753" y="516718"/>
                </a:lnTo>
                <a:lnTo>
                  <a:pt x="904354" y="520526"/>
                </a:lnTo>
                <a:lnTo>
                  <a:pt x="918639" y="524970"/>
                </a:lnTo>
                <a:lnTo>
                  <a:pt x="932923" y="529731"/>
                </a:lnTo>
                <a:lnTo>
                  <a:pt x="947207" y="534809"/>
                </a:lnTo>
                <a:lnTo>
                  <a:pt x="961174" y="539887"/>
                </a:lnTo>
                <a:lnTo>
                  <a:pt x="975141" y="545283"/>
                </a:lnTo>
                <a:lnTo>
                  <a:pt x="988473" y="550996"/>
                </a:lnTo>
                <a:lnTo>
                  <a:pt x="1002123" y="557027"/>
                </a:lnTo>
                <a:lnTo>
                  <a:pt x="1015455" y="563374"/>
                </a:lnTo>
                <a:lnTo>
                  <a:pt x="1028787" y="570357"/>
                </a:lnTo>
                <a:lnTo>
                  <a:pt x="1041801" y="577022"/>
                </a:lnTo>
                <a:lnTo>
                  <a:pt x="1054816" y="584005"/>
                </a:lnTo>
                <a:lnTo>
                  <a:pt x="1067513" y="591623"/>
                </a:lnTo>
                <a:lnTo>
                  <a:pt x="1080210" y="599240"/>
                </a:lnTo>
                <a:lnTo>
                  <a:pt x="1092590" y="607175"/>
                </a:lnTo>
                <a:lnTo>
                  <a:pt x="1104969" y="615110"/>
                </a:lnTo>
                <a:lnTo>
                  <a:pt x="1116714" y="623679"/>
                </a:lnTo>
                <a:lnTo>
                  <a:pt x="1128777" y="632249"/>
                </a:lnTo>
                <a:lnTo>
                  <a:pt x="1140204" y="641453"/>
                </a:lnTo>
                <a:lnTo>
                  <a:pt x="1151631" y="650341"/>
                </a:lnTo>
                <a:lnTo>
                  <a:pt x="1162741" y="659862"/>
                </a:lnTo>
                <a:lnTo>
                  <a:pt x="1174169" y="669384"/>
                </a:lnTo>
                <a:lnTo>
                  <a:pt x="1184961" y="678906"/>
                </a:lnTo>
                <a:lnTo>
                  <a:pt x="1195437" y="689063"/>
                </a:lnTo>
                <a:lnTo>
                  <a:pt x="1205912" y="699219"/>
                </a:lnTo>
                <a:lnTo>
                  <a:pt x="1216387" y="710011"/>
                </a:lnTo>
                <a:lnTo>
                  <a:pt x="1226227" y="720485"/>
                </a:lnTo>
                <a:lnTo>
                  <a:pt x="1236067" y="731276"/>
                </a:lnTo>
                <a:lnTo>
                  <a:pt x="1245908" y="742385"/>
                </a:lnTo>
                <a:lnTo>
                  <a:pt x="1255431" y="753811"/>
                </a:lnTo>
                <a:lnTo>
                  <a:pt x="1264319" y="765238"/>
                </a:lnTo>
                <a:lnTo>
                  <a:pt x="1273207" y="776981"/>
                </a:lnTo>
                <a:lnTo>
                  <a:pt x="1281777" y="788725"/>
                </a:lnTo>
                <a:lnTo>
                  <a:pt x="1290030" y="800786"/>
                </a:lnTo>
                <a:lnTo>
                  <a:pt x="1298601" y="812847"/>
                </a:lnTo>
                <a:lnTo>
                  <a:pt x="1306537" y="825225"/>
                </a:lnTo>
                <a:lnTo>
                  <a:pt x="1314155" y="837921"/>
                </a:lnTo>
                <a:lnTo>
                  <a:pt x="1321456" y="850617"/>
                </a:lnTo>
                <a:lnTo>
                  <a:pt x="1328439" y="863630"/>
                </a:lnTo>
                <a:lnTo>
                  <a:pt x="1335423" y="876643"/>
                </a:lnTo>
                <a:lnTo>
                  <a:pt x="1342089" y="889656"/>
                </a:lnTo>
                <a:lnTo>
                  <a:pt x="1348437" y="903304"/>
                </a:lnTo>
                <a:lnTo>
                  <a:pt x="1354468" y="916952"/>
                </a:lnTo>
                <a:lnTo>
                  <a:pt x="1360182" y="930283"/>
                </a:lnTo>
                <a:lnTo>
                  <a:pt x="1365896" y="944248"/>
                </a:lnTo>
                <a:lnTo>
                  <a:pt x="1370975" y="958213"/>
                </a:lnTo>
                <a:lnTo>
                  <a:pt x="1376053" y="972496"/>
                </a:lnTo>
                <a:lnTo>
                  <a:pt x="1380497" y="986461"/>
                </a:lnTo>
                <a:lnTo>
                  <a:pt x="1384941" y="1001062"/>
                </a:lnTo>
                <a:lnTo>
                  <a:pt x="1389068" y="1015662"/>
                </a:lnTo>
                <a:lnTo>
                  <a:pt x="1392877" y="1030262"/>
                </a:lnTo>
                <a:lnTo>
                  <a:pt x="1396051" y="1044862"/>
                </a:lnTo>
                <a:lnTo>
                  <a:pt x="1399226" y="1059779"/>
                </a:lnTo>
                <a:lnTo>
                  <a:pt x="1402083" y="1074697"/>
                </a:lnTo>
                <a:lnTo>
                  <a:pt x="1404622" y="1089932"/>
                </a:lnTo>
                <a:lnTo>
                  <a:pt x="1406844" y="1105167"/>
                </a:lnTo>
                <a:lnTo>
                  <a:pt x="1408749" y="1120402"/>
                </a:lnTo>
                <a:lnTo>
                  <a:pt x="1410336" y="1135637"/>
                </a:lnTo>
                <a:lnTo>
                  <a:pt x="1411288" y="1151189"/>
                </a:lnTo>
                <a:lnTo>
                  <a:pt x="1412240" y="1166741"/>
                </a:lnTo>
                <a:lnTo>
                  <a:pt x="1412875" y="1182294"/>
                </a:lnTo>
                <a:lnTo>
                  <a:pt x="1412875" y="1198481"/>
                </a:lnTo>
                <a:lnTo>
                  <a:pt x="1412875" y="1216572"/>
                </a:lnTo>
                <a:lnTo>
                  <a:pt x="1411923" y="1234664"/>
                </a:lnTo>
                <a:lnTo>
                  <a:pt x="1410971" y="1252755"/>
                </a:lnTo>
                <a:lnTo>
                  <a:pt x="1409066" y="1270529"/>
                </a:lnTo>
                <a:lnTo>
                  <a:pt x="1407161" y="1288303"/>
                </a:lnTo>
                <a:lnTo>
                  <a:pt x="1404622" y="1306077"/>
                </a:lnTo>
                <a:lnTo>
                  <a:pt x="1401765" y="1323534"/>
                </a:lnTo>
                <a:lnTo>
                  <a:pt x="1398591" y="1340673"/>
                </a:lnTo>
                <a:lnTo>
                  <a:pt x="1395099" y="1358130"/>
                </a:lnTo>
                <a:lnTo>
                  <a:pt x="1390655" y="1374952"/>
                </a:lnTo>
                <a:lnTo>
                  <a:pt x="1386211" y="1391774"/>
                </a:lnTo>
                <a:lnTo>
                  <a:pt x="1381132" y="1408278"/>
                </a:lnTo>
                <a:lnTo>
                  <a:pt x="1375736" y="1425100"/>
                </a:lnTo>
                <a:lnTo>
                  <a:pt x="1370022" y="1441287"/>
                </a:lnTo>
                <a:lnTo>
                  <a:pt x="1363674" y="1457474"/>
                </a:lnTo>
                <a:lnTo>
                  <a:pt x="1357325" y="1473344"/>
                </a:lnTo>
                <a:lnTo>
                  <a:pt x="1350342" y="1488896"/>
                </a:lnTo>
                <a:lnTo>
                  <a:pt x="1343041" y="1504449"/>
                </a:lnTo>
                <a:lnTo>
                  <a:pt x="1335423" y="1520001"/>
                </a:lnTo>
                <a:lnTo>
                  <a:pt x="1327487" y="1534919"/>
                </a:lnTo>
                <a:lnTo>
                  <a:pt x="1319234" y="1549836"/>
                </a:lnTo>
                <a:lnTo>
                  <a:pt x="1310346" y="1564754"/>
                </a:lnTo>
                <a:lnTo>
                  <a:pt x="1301775" y="1579354"/>
                </a:lnTo>
                <a:lnTo>
                  <a:pt x="1292252" y="1593319"/>
                </a:lnTo>
                <a:lnTo>
                  <a:pt x="1282412" y="1607284"/>
                </a:lnTo>
                <a:lnTo>
                  <a:pt x="1272889" y="1620932"/>
                </a:lnTo>
                <a:lnTo>
                  <a:pt x="1262097" y="1634263"/>
                </a:lnTo>
                <a:lnTo>
                  <a:pt x="1251621" y="1647911"/>
                </a:lnTo>
                <a:lnTo>
                  <a:pt x="1240511" y="1660607"/>
                </a:lnTo>
                <a:lnTo>
                  <a:pt x="1229084" y="1673302"/>
                </a:lnTo>
                <a:lnTo>
                  <a:pt x="1217974" y="1685998"/>
                </a:lnTo>
                <a:lnTo>
                  <a:pt x="1205912" y="1697742"/>
                </a:lnTo>
                <a:lnTo>
                  <a:pt x="1194167" y="1709803"/>
                </a:lnTo>
                <a:lnTo>
                  <a:pt x="1181470" y="1721229"/>
                </a:lnTo>
                <a:lnTo>
                  <a:pt x="1168773" y="1732655"/>
                </a:lnTo>
                <a:lnTo>
                  <a:pt x="1156075" y="1743447"/>
                </a:lnTo>
                <a:lnTo>
                  <a:pt x="1142426" y="1753921"/>
                </a:lnTo>
                <a:lnTo>
                  <a:pt x="1129094" y="1764395"/>
                </a:lnTo>
                <a:lnTo>
                  <a:pt x="1115445" y="1774234"/>
                </a:lnTo>
                <a:lnTo>
                  <a:pt x="1101478" y="1784073"/>
                </a:lnTo>
                <a:lnTo>
                  <a:pt x="1087511" y="1793595"/>
                </a:lnTo>
                <a:lnTo>
                  <a:pt x="1072909" y="1802482"/>
                </a:lnTo>
                <a:lnTo>
                  <a:pt x="1057990" y="1811052"/>
                </a:lnTo>
                <a:lnTo>
                  <a:pt x="1043071" y="1819304"/>
                </a:lnTo>
                <a:lnTo>
                  <a:pt x="1027834" y="1827239"/>
                </a:lnTo>
                <a:lnTo>
                  <a:pt x="1012598" y="1834856"/>
                </a:lnTo>
                <a:lnTo>
                  <a:pt x="997044" y="1842156"/>
                </a:lnTo>
                <a:lnTo>
                  <a:pt x="981490" y="1849139"/>
                </a:lnTo>
                <a:lnTo>
                  <a:pt x="965618" y="1855487"/>
                </a:lnTo>
                <a:lnTo>
                  <a:pt x="949112" y="1861835"/>
                </a:lnTo>
                <a:lnTo>
                  <a:pt x="932923" y="1867548"/>
                </a:lnTo>
                <a:lnTo>
                  <a:pt x="916734" y="1872943"/>
                </a:lnTo>
                <a:lnTo>
                  <a:pt x="899910" y="1878022"/>
                </a:lnTo>
                <a:lnTo>
                  <a:pt x="883087" y="1882465"/>
                </a:lnTo>
                <a:lnTo>
                  <a:pt x="866263" y="1886909"/>
                </a:lnTo>
                <a:lnTo>
                  <a:pt x="848804" y="1890400"/>
                </a:lnTo>
                <a:lnTo>
                  <a:pt x="831663" y="1893574"/>
                </a:lnTo>
                <a:lnTo>
                  <a:pt x="813887" y="1896431"/>
                </a:lnTo>
                <a:lnTo>
                  <a:pt x="796428" y="1898970"/>
                </a:lnTo>
                <a:lnTo>
                  <a:pt x="778652" y="1900874"/>
                </a:lnTo>
                <a:lnTo>
                  <a:pt x="760876" y="1902778"/>
                </a:lnTo>
                <a:lnTo>
                  <a:pt x="742783" y="1903731"/>
                </a:lnTo>
                <a:lnTo>
                  <a:pt x="724689" y="1904683"/>
                </a:lnTo>
                <a:lnTo>
                  <a:pt x="706596" y="1905000"/>
                </a:lnTo>
                <a:lnTo>
                  <a:pt x="688503" y="1904683"/>
                </a:lnTo>
                <a:lnTo>
                  <a:pt x="670409" y="1903731"/>
                </a:lnTo>
                <a:lnTo>
                  <a:pt x="652316" y="1902778"/>
                </a:lnTo>
                <a:lnTo>
                  <a:pt x="634540" y="1900874"/>
                </a:lnTo>
                <a:lnTo>
                  <a:pt x="616764" y="1898970"/>
                </a:lnTo>
                <a:lnTo>
                  <a:pt x="598988" y="1896431"/>
                </a:lnTo>
                <a:lnTo>
                  <a:pt x="581529" y="1893574"/>
                </a:lnTo>
                <a:lnTo>
                  <a:pt x="564071" y="1890400"/>
                </a:lnTo>
                <a:lnTo>
                  <a:pt x="546929" y="1886909"/>
                </a:lnTo>
                <a:lnTo>
                  <a:pt x="530106" y="1882465"/>
                </a:lnTo>
                <a:lnTo>
                  <a:pt x="513282" y="1878022"/>
                </a:lnTo>
                <a:lnTo>
                  <a:pt x="496776" y="1872943"/>
                </a:lnTo>
                <a:lnTo>
                  <a:pt x="479952" y="1867548"/>
                </a:lnTo>
                <a:lnTo>
                  <a:pt x="463763" y="1861835"/>
                </a:lnTo>
                <a:lnTo>
                  <a:pt x="447574" y="1855487"/>
                </a:lnTo>
                <a:lnTo>
                  <a:pt x="431703" y="1849139"/>
                </a:lnTo>
                <a:lnTo>
                  <a:pt x="415831" y="1842156"/>
                </a:lnTo>
                <a:lnTo>
                  <a:pt x="400277" y="1834856"/>
                </a:lnTo>
                <a:lnTo>
                  <a:pt x="385041" y="1827239"/>
                </a:lnTo>
                <a:lnTo>
                  <a:pt x="369804" y="1819304"/>
                </a:lnTo>
                <a:lnTo>
                  <a:pt x="354885" y="1811052"/>
                </a:lnTo>
                <a:lnTo>
                  <a:pt x="340283" y="1802482"/>
                </a:lnTo>
                <a:lnTo>
                  <a:pt x="325682" y="1793595"/>
                </a:lnTo>
                <a:lnTo>
                  <a:pt x="311715" y="1784073"/>
                </a:lnTo>
                <a:lnTo>
                  <a:pt x="297430" y="1774234"/>
                </a:lnTo>
                <a:lnTo>
                  <a:pt x="283781" y="1764395"/>
                </a:lnTo>
                <a:lnTo>
                  <a:pt x="270449" y="1753921"/>
                </a:lnTo>
                <a:lnTo>
                  <a:pt x="257117" y="1743447"/>
                </a:lnTo>
                <a:lnTo>
                  <a:pt x="244102" y="1732655"/>
                </a:lnTo>
                <a:lnTo>
                  <a:pt x="231405" y="1721229"/>
                </a:lnTo>
                <a:lnTo>
                  <a:pt x="219026" y="1709803"/>
                </a:lnTo>
                <a:lnTo>
                  <a:pt x="207281" y="1697742"/>
                </a:lnTo>
                <a:lnTo>
                  <a:pt x="195218" y="1685998"/>
                </a:lnTo>
                <a:lnTo>
                  <a:pt x="183474" y="1673302"/>
                </a:lnTo>
                <a:lnTo>
                  <a:pt x="172364" y="1660607"/>
                </a:lnTo>
                <a:lnTo>
                  <a:pt x="161571" y="1647911"/>
                </a:lnTo>
                <a:lnTo>
                  <a:pt x="150778" y="1634263"/>
                </a:lnTo>
                <a:lnTo>
                  <a:pt x="140621" y="1620932"/>
                </a:lnTo>
                <a:lnTo>
                  <a:pt x="130463" y="1607284"/>
                </a:lnTo>
                <a:lnTo>
                  <a:pt x="120940" y="1593319"/>
                </a:lnTo>
                <a:lnTo>
                  <a:pt x="111417" y="1579354"/>
                </a:lnTo>
                <a:lnTo>
                  <a:pt x="102529" y="1564754"/>
                </a:lnTo>
                <a:lnTo>
                  <a:pt x="93641" y="1549836"/>
                </a:lnTo>
                <a:lnTo>
                  <a:pt x="85388" y="1534919"/>
                </a:lnTo>
                <a:lnTo>
                  <a:pt x="77452" y="1520001"/>
                </a:lnTo>
                <a:lnTo>
                  <a:pt x="69834" y="1504449"/>
                </a:lnTo>
                <a:lnTo>
                  <a:pt x="62533" y="1488896"/>
                </a:lnTo>
                <a:lnTo>
                  <a:pt x="55550" y="1473344"/>
                </a:lnTo>
                <a:lnTo>
                  <a:pt x="49201" y="1457474"/>
                </a:lnTo>
                <a:lnTo>
                  <a:pt x="42853" y="1441287"/>
                </a:lnTo>
                <a:lnTo>
                  <a:pt x="37139" y="1425100"/>
                </a:lnTo>
                <a:lnTo>
                  <a:pt x="32060" y="1408278"/>
                </a:lnTo>
                <a:lnTo>
                  <a:pt x="26981" y="1391774"/>
                </a:lnTo>
                <a:lnTo>
                  <a:pt x="22220" y="1374952"/>
                </a:lnTo>
                <a:lnTo>
                  <a:pt x="18411" y="1358130"/>
                </a:lnTo>
                <a:lnTo>
                  <a:pt x="14601" y="1340673"/>
                </a:lnTo>
                <a:lnTo>
                  <a:pt x="11110" y="1323534"/>
                </a:lnTo>
                <a:lnTo>
                  <a:pt x="8253" y="1306077"/>
                </a:lnTo>
                <a:lnTo>
                  <a:pt x="6031" y="1288303"/>
                </a:lnTo>
                <a:lnTo>
                  <a:pt x="3809" y="1270529"/>
                </a:lnTo>
                <a:lnTo>
                  <a:pt x="2222" y="1252755"/>
                </a:lnTo>
                <a:lnTo>
                  <a:pt x="1269" y="1234664"/>
                </a:lnTo>
                <a:lnTo>
                  <a:pt x="635" y="1216572"/>
                </a:lnTo>
                <a:lnTo>
                  <a:pt x="0" y="1198481"/>
                </a:lnTo>
                <a:lnTo>
                  <a:pt x="635" y="1182928"/>
                </a:lnTo>
                <a:lnTo>
                  <a:pt x="952" y="1167059"/>
                </a:lnTo>
                <a:lnTo>
                  <a:pt x="1587" y="1151506"/>
                </a:lnTo>
                <a:lnTo>
                  <a:pt x="2539" y="1136271"/>
                </a:lnTo>
                <a:lnTo>
                  <a:pt x="4444" y="1120719"/>
                </a:lnTo>
                <a:lnTo>
                  <a:pt x="6348" y="1105802"/>
                </a:lnTo>
                <a:lnTo>
                  <a:pt x="8570" y="1090567"/>
                </a:lnTo>
                <a:lnTo>
                  <a:pt x="10792" y="1075967"/>
                </a:lnTo>
                <a:lnTo>
                  <a:pt x="13649" y="1060732"/>
                </a:lnTo>
                <a:lnTo>
                  <a:pt x="16823" y="1046132"/>
                </a:lnTo>
                <a:lnTo>
                  <a:pt x="19998" y="1031214"/>
                </a:lnTo>
                <a:lnTo>
                  <a:pt x="23807" y="1016614"/>
                </a:lnTo>
                <a:lnTo>
                  <a:pt x="27616" y="1002331"/>
                </a:lnTo>
                <a:lnTo>
                  <a:pt x="32060" y="988048"/>
                </a:lnTo>
                <a:lnTo>
                  <a:pt x="36821" y="973766"/>
                </a:lnTo>
                <a:lnTo>
                  <a:pt x="41583" y="959800"/>
                </a:lnTo>
                <a:lnTo>
                  <a:pt x="46662" y="945835"/>
                </a:lnTo>
                <a:lnTo>
                  <a:pt x="52058" y="932187"/>
                </a:lnTo>
                <a:lnTo>
                  <a:pt x="57772" y="918539"/>
                </a:lnTo>
                <a:lnTo>
                  <a:pt x="63803" y="904891"/>
                </a:lnTo>
                <a:lnTo>
                  <a:pt x="70151" y="891878"/>
                </a:lnTo>
                <a:lnTo>
                  <a:pt x="76500" y="878547"/>
                </a:lnTo>
                <a:lnTo>
                  <a:pt x="83483" y="865534"/>
                </a:lnTo>
                <a:lnTo>
                  <a:pt x="90467" y="852838"/>
                </a:lnTo>
                <a:lnTo>
                  <a:pt x="97768" y="840143"/>
                </a:lnTo>
                <a:lnTo>
                  <a:pt x="105386" y="827764"/>
                </a:lnTo>
                <a:lnTo>
                  <a:pt x="113322" y="815386"/>
                </a:lnTo>
                <a:lnTo>
                  <a:pt x="121258" y="803008"/>
                </a:lnTo>
                <a:lnTo>
                  <a:pt x="129511" y="791264"/>
                </a:lnTo>
                <a:lnTo>
                  <a:pt x="138399" y="779203"/>
                </a:lnTo>
                <a:lnTo>
                  <a:pt x="146969" y="767459"/>
                </a:lnTo>
                <a:lnTo>
                  <a:pt x="156175" y="756351"/>
                </a:lnTo>
                <a:lnTo>
                  <a:pt x="165063" y="744924"/>
                </a:lnTo>
                <a:lnTo>
                  <a:pt x="174586" y="733816"/>
                </a:lnTo>
                <a:lnTo>
                  <a:pt x="184426" y="723341"/>
                </a:lnTo>
                <a:lnTo>
                  <a:pt x="194266" y="712550"/>
                </a:lnTo>
                <a:lnTo>
                  <a:pt x="204424" y="701758"/>
                </a:lnTo>
                <a:lnTo>
                  <a:pt x="214899" y="691602"/>
                </a:lnTo>
                <a:lnTo>
                  <a:pt x="225374" y="682080"/>
                </a:lnTo>
                <a:lnTo>
                  <a:pt x="236167" y="672241"/>
                </a:lnTo>
                <a:lnTo>
                  <a:pt x="246959" y="662401"/>
                </a:lnTo>
                <a:lnTo>
                  <a:pt x="258387" y="652880"/>
                </a:lnTo>
                <a:lnTo>
                  <a:pt x="269497" y="643993"/>
                </a:lnTo>
                <a:lnTo>
                  <a:pt x="281242" y="635106"/>
                </a:lnTo>
                <a:lnTo>
                  <a:pt x="292669" y="626536"/>
                </a:lnTo>
                <a:lnTo>
                  <a:pt x="304731" y="617966"/>
                </a:lnTo>
                <a:lnTo>
                  <a:pt x="316794" y="609714"/>
                </a:lnTo>
                <a:lnTo>
                  <a:pt x="329173" y="601779"/>
                </a:lnTo>
                <a:lnTo>
                  <a:pt x="341236" y="594162"/>
                </a:lnTo>
                <a:lnTo>
                  <a:pt x="353933" y="586544"/>
                </a:lnTo>
                <a:lnTo>
                  <a:pt x="366630" y="579562"/>
                </a:lnTo>
                <a:lnTo>
                  <a:pt x="379962" y="572896"/>
                </a:lnTo>
                <a:lnTo>
                  <a:pt x="392976" y="565914"/>
                </a:lnTo>
                <a:lnTo>
                  <a:pt x="406308" y="559566"/>
                </a:lnTo>
                <a:lnTo>
                  <a:pt x="419323" y="553535"/>
                </a:lnTo>
                <a:lnTo>
                  <a:pt x="433290" y="547505"/>
                </a:lnTo>
                <a:lnTo>
                  <a:pt x="446939" y="542109"/>
                </a:lnTo>
                <a:lnTo>
                  <a:pt x="460589" y="536396"/>
                </a:lnTo>
                <a:lnTo>
                  <a:pt x="474556" y="531952"/>
                </a:lnTo>
                <a:lnTo>
                  <a:pt x="488522" y="527192"/>
                </a:lnTo>
                <a:lnTo>
                  <a:pt x="502807" y="522431"/>
                </a:lnTo>
                <a:lnTo>
                  <a:pt x="517408" y="518304"/>
                </a:lnTo>
                <a:lnTo>
                  <a:pt x="531693" y="514496"/>
                </a:lnTo>
                <a:lnTo>
                  <a:pt x="546295" y="510687"/>
                </a:lnTo>
                <a:lnTo>
                  <a:pt x="546295" y="340881"/>
                </a:lnTo>
                <a:lnTo>
                  <a:pt x="674218" y="340881"/>
                </a:lnTo>
                <a:lnTo>
                  <a:pt x="674218" y="257406"/>
                </a:lnTo>
                <a:lnTo>
                  <a:pt x="684059" y="222810"/>
                </a:lnTo>
                <a:lnTo>
                  <a:pt x="687868" y="218367"/>
                </a:lnTo>
                <a:lnTo>
                  <a:pt x="691994" y="214241"/>
                </a:lnTo>
                <a:lnTo>
                  <a:pt x="697073" y="210432"/>
                </a:lnTo>
                <a:lnTo>
                  <a:pt x="702469" y="207576"/>
                </a:lnTo>
                <a:lnTo>
                  <a:pt x="708501" y="204719"/>
                </a:lnTo>
                <a:lnTo>
                  <a:pt x="714532" y="202497"/>
                </a:lnTo>
                <a:lnTo>
                  <a:pt x="721515" y="200593"/>
                </a:lnTo>
                <a:lnTo>
                  <a:pt x="728816" y="199323"/>
                </a:lnTo>
                <a:lnTo>
                  <a:pt x="734212" y="198054"/>
                </a:lnTo>
                <a:lnTo>
                  <a:pt x="739291" y="196784"/>
                </a:lnTo>
                <a:lnTo>
                  <a:pt x="744687" y="194562"/>
                </a:lnTo>
                <a:lnTo>
                  <a:pt x="750401" y="192023"/>
                </a:lnTo>
                <a:lnTo>
                  <a:pt x="755797" y="188849"/>
                </a:lnTo>
                <a:lnTo>
                  <a:pt x="761511" y="185041"/>
                </a:lnTo>
                <a:lnTo>
                  <a:pt x="766590" y="181232"/>
                </a:lnTo>
                <a:lnTo>
                  <a:pt x="771669" y="176471"/>
                </a:lnTo>
                <a:lnTo>
                  <a:pt x="776113" y="171393"/>
                </a:lnTo>
                <a:lnTo>
                  <a:pt x="780557" y="166314"/>
                </a:lnTo>
                <a:lnTo>
                  <a:pt x="784683" y="160284"/>
                </a:lnTo>
                <a:lnTo>
                  <a:pt x="787858" y="154253"/>
                </a:lnTo>
                <a:lnTo>
                  <a:pt x="790715" y="147588"/>
                </a:lnTo>
                <a:lnTo>
                  <a:pt x="792937" y="141240"/>
                </a:lnTo>
                <a:lnTo>
                  <a:pt x="794524" y="134258"/>
                </a:lnTo>
                <a:lnTo>
                  <a:pt x="795159" y="126957"/>
                </a:lnTo>
                <a:lnTo>
                  <a:pt x="795159" y="118705"/>
                </a:lnTo>
                <a:lnTo>
                  <a:pt x="793889" y="110770"/>
                </a:lnTo>
                <a:lnTo>
                  <a:pt x="792619" y="103153"/>
                </a:lnTo>
                <a:lnTo>
                  <a:pt x="790080" y="95853"/>
                </a:lnTo>
                <a:lnTo>
                  <a:pt x="787223" y="88870"/>
                </a:lnTo>
                <a:lnTo>
                  <a:pt x="783414" y="82522"/>
                </a:lnTo>
                <a:lnTo>
                  <a:pt x="779287" y="76492"/>
                </a:lnTo>
                <a:lnTo>
                  <a:pt x="774208" y="71096"/>
                </a:lnTo>
                <a:lnTo>
                  <a:pt x="770717" y="68557"/>
                </a:lnTo>
                <a:lnTo>
                  <a:pt x="767542" y="65700"/>
                </a:lnTo>
                <a:lnTo>
                  <a:pt x="764051" y="63479"/>
                </a:lnTo>
                <a:lnTo>
                  <a:pt x="760241" y="61257"/>
                </a:lnTo>
                <a:lnTo>
                  <a:pt x="756432" y="59352"/>
                </a:lnTo>
                <a:lnTo>
                  <a:pt x="752306" y="57448"/>
                </a:lnTo>
                <a:lnTo>
                  <a:pt x="747862" y="55861"/>
                </a:lnTo>
                <a:lnTo>
                  <a:pt x="743735" y="54592"/>
                </a:lnTo>
                <a:lnTo>
                  <a:pt x="738974" y="53322"/>
                </a:lnTo>
                <a:lnTo>
                  <a:pt x="734212" y="52687"/>
                </a:lnTo>
                <a:lnTo>
                  <a:pt x="729133" y="52052"/>
                </a:lnTo>
                <a:lnTo>
                  <a:pt x="724055" y="51100"/>
                </a:lnTo>
                <a:lnTo>
                  <a:pt x="718658" y="50783"/>
                </a:lnTo>
                <a:lnTo>
                  <a:pt x="713262" y="50783"/>
                </a:lnTo>
                <a:lnTo>
                  <a:pt x="701835" y="51735"/>
                </a:lnTo>
                <a:lnTo>
                  <a:pt x="691042" y="52687"/>
                </a:lnTo>
                <a:lnTo>
                  <a:pt x="681202" y="54592"/>
                </a:lnTo>
                <a:lnTo>
                  <a:pt x="672631" y="56813"/>
                </a:lnTo>
                <a:lnTo>
                  <a:pt x="665013" y="59670"/>
                </a:lnTo>
                <a:lnTo>
                  <a:pt x="658029" y="62844"/>
                </a:lnTo>
                <a:lnTo>
                  <a:pt x="651998" y="66335"/>
                </a:lnTo>
                <a:lnTo>
                  <a:pt x="646919" y="70461"/>
                </a:lnTo>
                <a:lnTo>
                  <a:pt x="642158" y="74905"/>
                </a:lnTo>
                <a:lnTo>
                  <a:pt x="638349" y="79666"/>
                </a:lnTo>
                <a:lnTo>
                  <a:pt x="635175" y="84744"/>
                </a:lnTo>
                <a:lnTo>
                  <a:pt x="632635" y="89822"/>
                </a:lnTo>
                <a:lnTo>
                  <a:pt x="630413" y="95218"/>
                </a:lnTo>
                <a:lnTo>
                  <a:pt x="628509" y="100931"/>
                </a:lnTo>
                <a:lnTo>
                  <a:pt x="627239" y="106644"/>
                </a:lnTo>
                <a:lnTo>
                  <a:pt x="625969" y="112675"/>
                </a:lnTo>
                <a:lnTo>
                  <a:pt x="625334" y="118705"/>
                </a:lnTo>
                <a:lnTo>
                  <a:pt x="624699" y="121244"/>
                </a:lnTo>
                <a:lnTo>
                  <a:pt x="624382" y="123783"/>
                </a:lnTo>
                <a:lnTo>
                  <a:pt x="623112" y="126005"/>
                </a:lnTo>
                <a:lnTo>
                  <a:pt x="622160" y="128227"/>
                </a:lnTo>
                <a:lnTo>
                  <a:pt x="620573" y="130449"/>
                </a:lnTo>
                <a:lnTo>
                  <a:pt x="619303" y="132036"/>
                </a:lnTo>
                <a:lnTo>
                  <a:pt x="617399" y="133940"/>
                </a:lnTo>
                <a:lnTo>
                  <a:pt x="615494" y="135527"/>
                </a:lnTo>
                <a:lnTo>
                  <a:pt x="613907" y="136797"/>
                </a:lnTo>
                <a:lnTo>
                  <a:pt x="611685" y="138384"/>
                </a:lnTo>
                <a:lnTo>
                  <a:pt x="609463" y="139018"/>
                </a:lnTo>
                <a:lnTo>
                  <a:pt x="606923" y="139971"/>
                </a:lnTo>
                <a:lnTo>
                  <a:pt x="604384" y="140605"/>
                </a:lnTo>
                <a:lnTo>
                  <a:pt x="602162" y="140923"/>
                </a:lnTo>
                <a:lnTo>
                  <a:pt x="599305" y="140923"/>
                </a:lnTo>
                <a:lnTo>
                  <a:pt x="596766" y="140923"/>
                </a:lnTo>
                <a:lnTo>
                  <a:pt x="594226" y="140605"/>
                </a:lnTo>
                <a:lnTo>
                  <a:pt x="591687" y="139653"/>
                </a:lnTo>
                <a:lnTo>
                  <a:pt x="589465" y="138701"/>
                </a:lnTo>
                <a:lnTo>
                  <a:pt x="587243" y="137431"/>
                </a:lnTo>
                <a:lnTo>
                  <a:pt x="585021" y="136162"/>
                </a:lnTo>
                <a:lnTo>
                  <a:pt x="583434" y="134575"/>
                </a:lnTo>
                <a:lnTo>
                  <a:pt x="581529" y="132988"/>
                </a:lnTo>
                <a:lnTo>
                  <a:pt x="579942" y="131084"/>
                </a:lnTo>
                <a:lnTo>
                  <a:pt x="578672" y="129179"/>
                </a:lnTo>
                <a:lnTo>
                  <a:pt x="577085" y="126957"/>
                </a:lnTo>
                <a:lnTo>
                  <a:pt x="576450" y="124736"/>
                </a:lnTo>
                <a:lnTo>
                  <a:pt x="575181" y="122197"/>
                </a:lnTo>
                <a:lnTo>
                  <a:pt x="574863" y="120292"/>
                </a:lnTo>
                <a:lnTo>
                  <a:pt x="574546" y="117753"/>
                </a:lnTo>
                <a:lnTo>
                  <a:pt x="574546" y="115214"/>
                </a:lnTo>
                <a:lnTo>
                  <a:pt x="574546" y="112675"/>
                </a:lnTo>
                <a:lnTo>
                  <a:pt x="575815" y="106009"/>
                </a:lnTo>
                <a:lnTo>
                  <a:pt x="576768" y="99979"/>
                </a:lnTo>
                <a:lnTo>
                  <a:pt x="577720" y="93948"/>
                </a:lnTo>
                <a:lnTo>
                  <a:pt x="579307" y="88235"/>
                </a:lnTo>
                <a:lnTo>
                  <a:pt x="581212" y="82840"/>
                </a:lnTo>
                <a:lnTo>
                  <a:pt x="582799" y="77444"/>
                </a:lnTo>
                <a:lnTo>
                  <a:pt x="584703" y="72048"/>
                </a:lnTo>
                <a:lnTo>
                  <a:pt x="586925" y="66970"/>
                </a:lnTo>
                <a:lnTo>
                  <a:pt x="589465" y="62209"/>
                </a:lnTo>
                <a:lnTo>
                  <a:pt x="592004" y="57448"/>
                </a:lnTo>
                <a:lnTo>
                  <a:pt x="594861" y="53005"/>
                </a:lnTo>
                <a:lnTo>
                  <a:pt x="597718" y="48561"/>
                </a:lnTo>
                <a:lnTo>
                  <a:pt x="601210" y="44435"/>
                </a:lnTo>
                <a:lnTo>
                  <a:pt x="604384" y="40309"/>
                </a:lnTo>
                <a:lnTo>
                  <a:pt x="607876" y="36817"/>
                </a:lnTo>
                <a:lnTo>
                  <a:pt x="612002" y="33009"/>
                </a:lnTo>
                <a:lnTo>
                  <a:pt x="615494" y="29835"/>
                </a:lnTo>
                <a:lnTo>
                  <a:pt x="619938" y="26661"/>
                </a:lnTo>
                <a:lnTo>
                  <a:pt x="624382" y="23170"/>
                </a:lnTo>
                <a:lnTo>
                  <a:pt x="628509" y="20313"/>
                </a:lnTo>
                <a:lnTo>
                  <a:pt x="633270" y="17774"/>
                </a:lnTo>
                <a:lnTo>
                  <a:pt x="638349" y="15235"/>
                </a:lnTo>
                <a:lnTo>
                  <a:pt x="643428" y="13013"/>
                </a:lnTo>
                <a:lnTo>
                  <a:pt x="648507" y="11109"/>
                </a:lnTo>
                <a:lnTo>
                  <a:pt x="653903" y="9204"/>
                </a:lnTo>
                <a:lnTo>
                  <a:pt x="659934" y="7300"/>
                </a:lnTo>
                <a:lnTo>
                  <a:pt x="665648" y="5395"/>
                </a:lnTo>
                <a:lnTo>
                  <a:pt x="671679" y="4443"/>
                </a:lnTo>
                <a:lnTo>
                  <a:pt x="684059" y="1904"/>
                </a:lnTo>
                <a:lnTo>
                  <a:pt x="697391" y="317"/>
                </a:lnTo>
                <a:lnTo>
                  <a:pt x="708501" y="0"/>
                </a:lnTo>
                <a:close/>
              </a:path>
            </a:pathLst>
          </a:custGeom>
          <a:solidFill>
            <a:srgbClr val="FFFFFF">
              <a:alpha val="100000"/>
            </a:srgbClr>
          </a:solidFill>
          <a:ln w="9525">
            <a:noFill/>
          </a:ln>
        </p:spPr>
        <p:txBody>
          <a:bodyPr/>
          <a:lstStyle/>
          <a:p>
            <a:endParaRPr lang="zh-CN" altLang="en-US"/>
          </a:p>
        </p:txBody>
      </p:sp>
      <p:pic>
        <p:nvPicPr>
          <p:cNvPr id="15" name="图片 14" descr="400645263"/>
          <p:cNvPicPr>
            <a:picLocks noChangeAspect="1"/>
          </p:cNvPicPr>
          <p:nvPr/>
        </p:nvPicPr>
        <p:blipFill>
          <a:blip r:embed="rId2"/>
          <a:srcRect t="48993"/>
          <a:stretch>
            <a:fillRect/>
          </a:stretch>
        </p:blipFill>
        <p:spPr>
          <a:xfrm>
            <a:off x="1241425" y="-345440"/>
            <a:ext cx="10057765" cy="3803015"/>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additive="base">
                                        <p:cTn id="63" dur="500" fill="hold"/>
                                        <p:tgtEl>
                                          <p:spTgt spid="3"/>
                                        </p:tgtEl>
                                        <p:attrNameLst>
                                          <p:attrName>ppt_x</p:attrName>
                                        </p:attrNameLst>
                                      </p:cBhvr>
                                      <p:tavLst>
                                        <p:tav tm="0">
                                          <p:val>
                                            <p:strVal val="#ppt_x"/>
                                          </p:val>
                                        </p:tav>
                                        <p:tav tm="100000">
                                          <p:val>
                                            <p:strVal val="#ppt_x"/>
                                          </p:val>
                                        </p:tav>
                                      </p:tavLst>
                                    </p:anim>
                                    <p:anim calcmode="lin" valueType="num">
                                      <p:cBhvr additive="base">
                                        <p:cTn id="64" dur="500" fill="hold"/>
                                        <p:tgtEl>
                                          <p:spTgt spid="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ppt_x"/>
                                          </p:val>
                                        </p:tav>
                                        <p:tav tm="100000">
                                          <p:val>
                                            <p:strVal val="#ppt_x"/>
                                          </p:val>
                                        </p:tav>
                                      </p:tavLst>
                                    </p:anim>
                                    <p:anim calcmode="lin" valueType="num">
                                      <p:cBhvr additive="base">
                                        <p:cTn id="88" dur="500" fill="hold"/>
                                        <p:tgtEl>
                                          <p:spTgt spid="3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7430"/>
                                        </p:tgtEl>
                                        <p:attrNameLst>
                                          <p:attrName>style.visibility</p:attrName>
                                        </p:attrNameLst>
                                      </p:cBhvr>
                                      <p:to>
                                        <p:strVal val="visible"/>
                                      </p:to>
                                    </p:set>
                                    <p:anim calcmode="lin" valueType="num">
                                      <p:cBhvr additive="base">
                                        <p:cTn id="91" dur="500" fill="hold"/>
                                        <p:tgtEl>
                                          <p:spTgt spid="17430"/>
                                        </p:tgtEl>
                                        <p:attrNameLst>
                                          <p:attrName>ppt_x</p:attrName>
                                        </p:attrNameLst>
                                      </p:cBhvr>
                                      <p:tavLst>
                                        <p:tav tm="0">
                                          <p:val>
                                            <p:strVal val="#ppt_x"/>
                                          </p:val>
                                        </p:tav>
                                        <p:tav tm="100000">
                                          <p:val>
                                            <p:strVal val="#ppt_x"/>
                                          </p:val>
                                        </p:tav>
                                      </p:tavLst>
                                    </p:anim>
                                    <p:anim calcmode="lin" valueType="num">
                                      <p:cBhvr additive="base">
                                        <p:cTn id="92" dur="500" fill="hold"/>
                                        <p:tgtEl>
                                          <p:spTgt spid="1743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7431"/>
                                        </p:tgtEl>
                                        <p:attrNameLst>
                                          <p:attrName>style.visibility</p:attrName>
                                        </p:attrNameLst>
                                      </p:cBhvr>
                                      <p:to>
                                        <p:strVal val="visible"/>
                                      </p:to>
                                    </p:set>
                                    <p:anim calcmode="lin" valueType="num">
                                      <p:cBhvr additive="base">
                                        <p:cTn id="95" dur="500" fill="hold"/>
                                        <p:tgtEl>
                                          <p:spTgt spid="17431"/>
                                        </p:tgtEl>
                                        <p:attrNameLst>
                                          <p:attrName>ppt_x</p:attrName>
                                        </p:attrNameLst>
                                      </p:cBhvr>
                                      <p:tavLst>
                                        <p:tav tm="0">
                                          <p:val>
                                            <p:strVal val="#ppt_x"/>
                                          </p:val>
                                        </p:tav>
                                        <p:tav tm="100000">
                                          <p:val>
                                            <p:strVal val="#ppt_x"/>
                                          </p:val>
                                        </p:tav>
                                      </p:tavLst>
                                    </p:anim>
                                    <p:anim calcmode="lin" valueType="num">
                                      <p:cBhvr additive="base">
                                        <p:cTn id="96" dur="500" fill="hold"/>
                                        <p:tgtEl>
                                          <p:spTgt spid="1743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7432"/>
                                        </p:tgtEl>
                                        <p:attrNameLst>
                                          <p:attrName>style.visibility</p:attrName>
                                        </p:attrNameLst>
                                      </p:cBhvr>
                                      <p:to>
                                        <p:strVal val="visible"/>
                                      </p:to>
                                    </p:set>
                                    <p:anim calcmode="lin" valueType="num">
                                      <p:cBhvr additive="base">
                                        <p:cTn id="99" dur="500" fill="hold"/>
                                        <p:tgtEl>
                                          <p:spTgt spid="17432"/>
                                        </p:tgtEl>
                                        <p:attrNameLst>
                                          <p:attrName>ppt_x</p:attrName>
                                        </p:attrNameLst>
                                      </p:cBhvr>
                                      <p:tavLst>
                                        <p:tav tm="0">
                                          <p:val>
                                            <p:strVal val="#ppt_x"/>
                                          </p:val>
                                        </p:tav>
                                        <p:tav tm="100000">
                                          <p:val>
                                            <p:strVal val="#ppt_x"/>
                                          </p:val>
                                        </p:tav>
                                      </p:tavLst>
                                    </p:anim>
                                    <p:anim calcmode="lin" valueType="num">
                                      <p:cBhvr additive="base">
                                        <p:cTn id="100" dur="500" fill="hold"/>
                                        <p:tgtEl>
                                          <p:spTgt spid="17432"/>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7433"/>
                                        </p:tgtEl>
                                        <p:attrNameLst>
                                          <p:attrName>style.visibility</p:attrName>
                                        </p:attrNameLst>
                                      </p:cBhvr>
                                      <p:to>
                                        <p:strVal val="visible"/>
                                      </p:to>
                                    </p:set>
                                    <p:anim calcmode="lin" valueType="num">
                                      <p:cBhvr additive="base">
                                        <p:cTn id="103" dur="500" fill="hold"/>
                                        <p:tgtEl>
                                          <p:spTgt spid="17433"/>
                                        </p:tgtEl>
                                        <p:attrNameLst>
                                          <p:attrName>ppt_x</p:attrName>
                                        </p:attrNameLst>
                                      </p:cBhvr>
                                      <p:tavLst>
                                        <p:tav tm="0">
                                          <p:val>
                                            <p:strVal val="#ppt_x"/>
                                          </p:val>
                                        </p:tav>
                                        <p:tav tm="100000">
                                          <p:val>
                                            <p:strVal val="#ppt_x"/>
                                          </p:val>
                                        </p:tav>
                                      </p:tavLst>
                                    </p:anim>
                                    <p:anim calcmode="lin" valueType="num">
                                      <p:cBhvr additive="base">
                                        <p:cTn id="104" dur="500" fill="hold"/>
                                        <p:tgtEl>
                                          <p:spTgt spid="17433"/>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7434"/>
                                        </p:tgtEl>
                                        <p:attrNameLst>
                                          <p:attrName>style.visibility</p:attrName>
                                        </p:attrNameLst>
                                      </p:cBhvr>
                                      <p:to>
                                        <p:strVal val="visible"/>
                                      </p:to>
                                    </p:set>
                                    <p:anim calcmode="lin" valueType="num">
                                      <p:cBhvr additive="base">
                                        <p:cTn id="107" dur="500" fill="hold"/>
                                        <p:tgtEl>
                                          <p:spTgt spid="17434"/>
                                        </p:tgtEl>
                                        <p:attrNameLst>
                                          <p:attrName>ppt_x</p:attrName>
                                        </p:attrNameLst>
                                      </p:cBhvr>
                                      <p:tavLst>
                                        <p:tav tm="0">
                                          <p:val>
                                            <p:strVal val="#ppt_x"/>
                                          </p:val>
                                        </p:tav>
                                        <p:tav tm="100000">
                                          <p:val>
                                            <p:strVal val="#ppt_x"/>
                                          </p:val>
                                        </p:tav>
                                      </p:tavLst>
                                    </p:anim>
                                    <p:anim calcmode="lin" valueType="num">
                                      <p:cBhvr additive="base">
                                        <p:cTn id="108" dur="500" fill="hold"/>
                                        <p:tgtEl>
                                          <p:spTgt spid="17434"/>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7435"/>
                                        </p:tgtEl>
                                        <p:attrNameLst>
                                          <p:attrName>style.visibility</p:attrName>
                                        </p:attrNameLst>
                                      </p:cBhvr>
                                      <p:to>
                                        <p:strVal val="visible"/>
                                      </p:to>
                                    </p:set>
                                    <p:anim calcmode="lin" valueType="num">
                                      <p:cBhvr additive="base">
                                        <p:cTn id="111" dur="500" fill="hold"/>
                                        <p:tgtEl>
                                          <p:spTgt spid="17435"/>
                                        </p:tgtEl>
                                        <p:attrNameLst>
                                          <p:attrName>ppt_x</p:attrName>
                                        </p:attrNameLst>
                                      </p:cBhvr>
                                      <p:tavLst>
                                        <p:tav tm="0">
                                          <p:val>
                                            <p:strVal val="#ppt_x"/>
                                          </p:val>
                                        </p:tav>
                                        <p:tav tm="100000">
                                          <p:val>
                                            <p:strVal val="#ppt_x"/>
                                          </p:val>
                                        </p:tav>
                                      </p:tavLst>
                                    </p:anim>
                                    <p:anim calcmode="lin" valueType="num">
                                      <p:cBhvr additive="base">
                                        <p:cTn id="112" dur="500" fill="hold"/>
                                        <p:tgtEl>
                                          <p:spTgt spid="17435"/>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5"/>
                                        </p:tgtEl>
                                        <p:attrNameLst>
                                          <p:attrName>style.visibility</p:attrName>
                                        </p:attrNameLst>
                                      </p:cBhvr>
                                      <p:to>
                                        <p:strVal val="visible"/>
                                      </p:to>
                                    </p:set>
                                    <p:anim calcmode="lin" valueType="num">
                                      <p:cBhvr additive="base">
                                        <p:cTn id="115" dur="500" fill="hold"/>
                                        <p:tgtEl>
                                          <p:spTgt spid="15"/>
                                        </p:tgtEl>
                                        <p:attrNameLst>
                                          <p:attrName>ppt_x</p:attrName>
                                        </p:attrNameLst>
                                      </p:cBhvr>
                                      <p:tavLst>
                                        <p:tav tm="0">
                                          <p:val>
                                            <p:strVal val="#ppt_x"/>
                                          </p:val>
                                        </p:tav>
                                        <p:tav tm="100000">
                                          <p:val>
                                            <p:strVal val="#ppt_x"/>
                                          </p:val>
                                        </p:tav>
                                      </p:tavLst>
                                    </p:anim>
                                    <p:anim calcmode="lin" valueType="num">
                                      <p:cBhvr additive="base">
                                        <p:cTn id="1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8" grpId="0"/>
      <p:bldP spid="9" grpId="0"/>
      <p:bldP spid="12" grpId="0"/>
      <p:bldP spid="13" grpId="0"/>
      <p:bldP spid="16" grpId="0"/>
      <p:bldP spid="17" grpId="0"/>
      <p:bldP spid="25" grpId="0"/>
      <p:bldP spid="26" grpId="0"/>
      <p:bldP spid="27" grpId="0"/>
      <p:bldP spid="28" grpId="0"/>
      <p:bldP spid="29" grpId="0"/>
      <p:bldP spid="30" grpId="0"/>
      <p:bldP spid="3" grpId="0" animBg="1"/>
      <p:bldP spid="10" grpId="0" animBg="1"/>
      <p:bldP spid="14" grpId="0" animBg="1"/>
      <p:bldP spid="18" grpId="0" animBg="1"/>
      <p:bldP spid="20" grpId="0" animBg="1"/>
      <p:bldP spid="22" grpId="0" animBg="1"/>
      <p:bldP spid="17430" grpId="0" animBg="1"/>
      <p:bldP spid="17431" grpId="0" animBg="1"/>
      <p:bldP spid="17432" grpId="0" animBg="1"/>
      <p:bldP spid="17433" grpId="0" animBg="1"/>
      <p:bldP spid="17434" grpId="0" animBg="1"/>
      <p:bldP spid="174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35" y="-1368425"/>
            <a:ext cx="12405995" cy="10058400"/>
            <a:chOff x="1" y="-2155"/>
            <a:chExt cx="19537" cy="15840"/>
          </a:xfrm>
        </p:grpSpPr>
        <p:grpSp>
          <p:nvGrpSpPr>
            <p:cNvPr id="13" name="组合 12"/>
            <p:cNvGrpSpPr/>
            <p:nvPr/>
          </p:nvGrpSpPr>
          <p:grpSpPr>
            <a:xfrm>
              <a:off x="1" y="-22"/>
              <a:ext cx="19200" cy="10843"/>
              <a:chOff x="0" y="-22"/>
              <a:chExt cx="19200" cy="10843"/>
            </a:xfrm>
          </p:grpSpPr>
          <p:sp>
            <p:nvSpPr>
              <p:cNvPr id="14" name="矩形 13"/>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15" name="圆角矩形 14"/>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7" name="图片 16" descr="400767504"/>
            <p:cNvPicPr>
              <a:picLocks noChangeAspect="1"/>
            </p:cNvPicPr>
            <p:nvPr/>
          </p:nvPicPr>
          <p:blipFill>
            <a:blip r:embed="rId1"/>
            <a:stretch>
              <a:fillRect/>
            </a:stretch>
          </p:blipFill>
          <p:spPr>
            <a:xfrm>
              <a:off x="438" y="-2155"/>
              <a:ext cx="19101" cy="15840"/>
            </a:xfrm>
            <a:prstGeom prst="rect">
              <a:avLst/>
            </a:prstGeom>
          </p:spPr>
        </p:pic>
      </p:grpSp>
      <p:pic>
        <p:nvPicPr>
          <p:cNvPr id="16" name="图片 15" descr="400707311"/>
          <p:cNvPicPr>
            <a:picLocks noChangeAspect="1"/>
          </p:cNvPicPr>
          <p:nvPr/>
        </p:nvPicPr>
        <p:blipFill>
          <a:blip r:embed="rId2"/>
          <a:stretch>
            <a:fillRect/>
          </a:stretch>
        </p:blipFill>
        <p:spPr>
          <a:xfrm>
            <a:off x="-1255395" y="2250440"/>
            <a:ext cx="4931410" cy="4931410"/>
          </a:xfrm>
          <a:prstGeom prst="rect">
            <a:avLst/>
          </a:prstGeom>
        </p:spPr>
      </p:pic>
      <p:sp>
        <p:nvSpPr>
          <p:cNvPr id="24" name="标题 23"/>
          <p:cNvSpPr>
            <a:spLocks noGrp="1"/>
          </p:cNvSpPr>
          <p:nvPr>
            <p:ph type="title"/>
          </p:nvPr>
        </p:nvSpPr>
        <p:spPr>
          <a:xfrm>
            <a:off x="4366578" y="831533"/>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任意多边形 13"/>
          <p:cNvSpPr/>
          <p:nvPr/>
        </p:nvSpPr>
        <p:spPr>
          <a:xfrm>
            <a:off x="4298950" y="2395538"/>
            <a:ext cx="1162050" cy="1162050"/>
          </a:xfrm>
          <a:custGeom>
            <a:avLst/>
            <a:gdLst>
              <a:gd name="connsiteX0" fmla="*/ 1103180 w 1103180"/>
              <a:gd name="connsiteY0" fmla="*/ 0 h 1103180"/>
              <a:gd name="connsiteX1" fmla="*/ 1103180 w 1103180"/>
              <a:gd name="connsiteY1" fmla="*/ 271377 h 1103180"/>
              <a:gd name="connsiteX2" fmla="*/ 1032309 w 1103180"/>
              <a:gd name="connsiteY2" fmla="*/ 297316 h 1103180"/>
              <a:gd name="connsiteX3" fmla="*/ 297316 w 1103180"/>
              <a:gd name="connsiteY3" fmla="*/ 1032309 h 1103180"/>
              <a:gd name="connsiteX4" fmla="*/ 271377 w 1103180"/>
              <a:gd name="connsiteY4" fmla="*/ 1103180 h 1103180"/>
              <a:gd name="connsiteX5" fmla="*/ 0 w 1103180"/>
              <a:gd name="connsiteY5" fmla="*/ 1103180 h 1103180"/>
              <a:gd name="connsiteX6" fmla="*/ 5260 w 1103180"/>
              <a:gd name="connsiteY6" fmla="*/ 1082725 h 1103180"/>
              <a:gd name="connsiteX7" fmla="*/ 1082725 w 1103180"/>
              <a:gd name="connsiteY7" fmla="*/ 5260 h 1103180"/>
              <a:gd name="connsiteX8" fmla="*/ 1103180 w 1103180"/>
              <a:gd name="connsiteY8" fmla="*/ 0 h 110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180" h="1103180">
                <a:moveTo>
                  <a:pt x="1103180" y="0"/>
                </a:moveTo>
                <a:lnTo>
                  <a:pt x="1103180" y="271377"/>
                </a:lnTo>
                <a:lnTo>
                  <a:pt x="1032309" y="297316"/>
                </a:lnTo>
                <a:cubicBezTo>
                  <a:pt x="701838" y="437093"/>
                  <a:pt x="437093" y="701838"/>
                  <a:pt x="297316" y="1032309"/>
                </a:cubicBezTo>
                <a:lnTo>
                  <a:pt x="271377" y="1103180"/>
                </a:lnTo>
                <a:lnTo>
                  <a:pt x="0" y="1103180"/>
                </a:lnTo>
                <a:lnTo>
                  <a:pt x="5260" y="1082725"/>
                </a:lnTo>
                <a:cubicBezTo>
                  <a:pt x="164819" y="569724"/>
                  <a:pt x="569724" y="164819"/>
                  <a:pt x="1082725" y="5260"/>
                </a:cubicBezTo>
                <a:lnTo>
                  <a:pt x="110318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 name="任意多边形 14"/>
          <p:cNvSpPr/>
          <p:nvPr/>
        </p:nvSpPr>
        <p:spPr>
          <a:xfrm>
            <a:off x="6443663" y="2395538"/>
            <a:ext cx="1160463" cy="1162050"/>
          </a:xfrm>
          <a:custGeom>
            <a:avLst/>
            <a:gdLst>
              <a:gd name="connsiteX0" fmla="*/ 0 w 1103180"/>
              <a:gd name="connsiteY0" fmla="*/ 0 h 1103180"/>
              <a:gd name="connsiteX1" fmla="*/ 20455 w 1103180"/>
              <a:gd name="connsiteY1" fmla="*/ 5260 h 1103180"/>
              <a:gd name="connsiteX2" fmla="*/ 1097920 w 1103180"/>
              <a:gd name="connsiteY2" fmla="*/ 1082725 h 1103180"/>
              <a:gd name="connsiteX3" fmla="*/ 1103180 w 1103180"/>
              <a:gd name="connsiteY3" fmla="*/ 1103180 h 1103180"/>
              <a:gd name="connsiteX4" fmla="*/ 831803 w 1103180"/>
              <a:gd name="connsiteY4" fmla="*/ 1103180 h 1103180"/>
              <a:gd name="connsiteX5" fmla="*/ 805864 w 1103180"/>
              <a:gd name="connsiteY5" fmla="*/ 1032309 h 1103180"/>
              <a:gd name="connsiteX6" fmla="*/ 70871 w 1103180"/>
              <a:gd name="connsiteY6" fmla="*/ 297316 h 1103180"/>
              <a:gd name="connsiteX7" fmla="*/ 0 w 1103180"/>
              <a:gd name="connsiteY7" fmla="*/ 271377 h 1103180"/>
              <a:gd name="connsiteX8" fmla="*/ 0 w 1103180"/>
              <a:gd name="connsiteY8" fmla="*/ 0 h 110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180" h="1103180">
                <a:moveTo>
                  <a:pt x="0" y="0"/>
                </a:moveTo>
                <a:lnTo>
                  <a:pt x="20455" y="5260"/>
                </a:lnTo>
                <a:cubicBezTo>
                  <a:pt x="533456" y="164819"/>
                  <a:pt x="938361" y="569724"/>
                  <a:pt x="1097920" y="1082725"/>
                </a:cubicBezTo>
                <a:lnTo>
                  <a:pt x="1103180" y="1103180"/>
                </a:lnTo>
                <a:lnTo>
                  <a:pt x="831803" y="1103180"/>
                </a:lnTo>
                <a:lnTo>
                  <a:pt x="805864" y="1032309"/>
                </a:lnTo>
                <a:cubicBezTo>
                  <a:pt x="666087" y="701838"/>
                  <a:pt x="401342" y="437093"/>
                  <a:pt x="70871" y="297316"/>
                </a:cubicBezTo>
                <a:lnTo>
                  <a:pt x="0" y="271377"/>
                </a:lnTo>
                <a:lnTo>
                  <a:pt x="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任意多边形 15"/>
          <p:cNvSpPr/>
          <p:nvPr/>
        </p:nvSpPr>
        <p:spPr>
          <a:xfrm>
            <a:off x="4298950" y="4540250"/>
            <a:ext cx="1181100" cy="1165225"/>
          </a:xfrm>
          <a:custGeom>
            <a:avLst/>
            <a:gdLst>
              <a:gd name="connsiteX0" fmla="*/ 0 w 1122229"/>
              <a:gd name="connsiteY0" fmla="*/ 0 h 1108078"/>
              <a:gd name="connsiteX1" fmla="*/ 271377 w 1122229"/>
              <a:gd name="connsiteY1" fmla="*/ 0 h 1108078"/>
              <a:gd name="connsiteX2" fmla="*/ 297316 w 1122229"/>
              <a:gd name="connsiteY2" fmla="*/ 70871 h 1108078"/>
              <a:gd name="connsiteX3" fmla="*/ 1032309 w 1122229"/>
              <a:gd name="connsiteY3" fmla="*/ 805864 h 1108078"/>
              <a:gd name="connsiteX4" fmla="*/ 1122229 w 1122229"/>
              <a:gd name="connsiteY4" fmla="*/ 838775 h 1108078"/>
              <a:gd name="connsiteX5" fmla="*/ 1122229 w 1122229"/>
              <a:gd name="connsiteY5" fmla="*/ 1108078 h 1108078"/>
              <a:gd name="connsiteX6" fmla="*/ 1082725 w 1122229"/>
              <a:gd name="connsiteY6" fmla="*/ 1097920 h 1108078"/>
              <a:gd name="connsiteX7" fmla="*/ 5260 w 1122229"/>
              <a:gd name="connsiteY7" fmla="*/ 20455 h 1108078"/>
              <a:gd name="connsiteX8" fmla="*/ 0 w 1122229"/>
              <a:gd name="connsiteY8" fmla="*/ 0 h 1108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229" h="1108078">
                <a:moveTo>
                  <a:pt x="0" y="0"/>
                </a:moveTo>
                <a:lnTo>
                  <a:pt x="271377" y="0"/>
                </a:lnTo>
                <a:lnTo>
                  <a:pt x="297316" y="70871"/>
                </a:lnTo>
                <a:cubicBezTo>
                  <a:pt x="437093" y="401342"/>
                  <a:pt x="701838" y="666087"/>
                  <a:pt x="1032309" y="805864"/>
                </a:cubicBezTo>
                <a:lnTo>
                  <a:pt x="1122229" y="838775"/>
                </a:lnTo>
                <a:lnTo>
                  <a:pt x="1122229" y="1108078"/>
                </a:lnTo>
                <a:lnTo>
                  <a:pt x="1082725" y="1097920"/>
                </a:lnTo>
                <a:cubicBezTo>
                  <a:pt x="569724" y="938361"/>
                  <a:pt x="164819" y="533456"/>
                  <a:pt x="5260" y="20455"/>
                </a:cubicBezTo>
                <a:lnTo>
                  <a:pt x="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任意多边形 16"/>
          <p:cNvSpPr/>
          <p:nvPr/>
        </p:nvSpPr>
        <p:spPr>
          <a:xfrm>
            <a:off x="6462713" y="4540250"/>
            <a:ext cx="1141413" cy="1155700"/>
          </a:xfrm>
          <a:custGeom>
            <a:avLst/>
            <a:gdLst>
              <a:gd name="connsiteX0" fmla="*/ 812754 w 1084131"/>
              <a:gd name="connsiteY0" fmla="*/ 0 h 1098282"/>
              <a:gd name="connsiteX1" fmla="*/ 1084131 w 1084131"/>
              <a:gd name="connsiteY1" fmla="*/ 0 h 1098282"/>
              <a:gd name="connsiteX2" fmla="*/ 1078871 w 1084131"/>
              <a:gd name="connsiteY2" fmla="*/ 20455 h 1098282"/>
              <a:gd name="connsiteX3" fmla="*/ 1406 w 1084131"/>
              <a:gd name="connsiteY3" fmla="*/ 1097920 h 1098282"/>
              <a:gd name="connsiteX4" fmla="*/ 0 w 1084131"/>
              <a:gd name="connsiteY4" fmla="*/ 1098282 h 1098282"/>
              <a:gd name="connsiteX5" fmla="*/ 0 w 1084131"/>
              <a:gd name="connsiteY5" fmla="*/ 824831 h 1098282"/>
              <a:gd name="connsiteX6" fmla="*/ 51822 w 1084131"/>
              <a:gd name="connsiteY6" fmla="*/ 805864 h 1098282"/>
              <a:gd name="connsiteX7" fmla="*/ 786815 w 1084131"/>
              <a:gd name="connsiteY7" fmla="*/ 70871 h 1098282"/>
              <a:gd name="connsiteX8" fmla="*/ 812754 w 1084131"/>
              <a:gd name="connsiteY8" fmla="*/ 0 h 109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4131" h="1098282">
                <a:moveTo>
                  <a:pt x="812754" y="0"/>
                </a:moveTo>
                <a:lnTo>
                  <a:pt x="1084131" y="0"/>
                </a:lnTo>
                <a:lnTo>
                  <a:pt x="1078871" y="20455"/>
                </a:lnTo>
                <a:cubicBezTo>
                  <a:pt x="919312" y="533456"/>
                  <a:pt x="514407" y="938361"/>
                  <a:pt x="1406" y="1097920"/>
                </a:cubicBezTo>
                <a:lnTo>
                  <a:pt x="0" y="1098282"/>
                </a:lnTo>
                <a:lnTo>
                  <a:pt x="0" y="824831"/>
                </a:lnTo>
                <a:lnTo>
                  <a:pt x="51822" y="805864"/>
                </a:lnTo>
                <a:cubicBezTo>
                  <a:pt x="382293" y="666087"/>
                  <a:pt x="647038" y="401342"/>
                  <a:pt x="786815" y="70871"/>
                </a:cubicBezTo>
                <a:lnTo>
                  <a:pt x="812754"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椭圆 6"/>
          <p:cNvSpPr/>
          <p:nvPr/>
        </p:nvSpPr>
        <p:spPr>
          <a:xfrm>
            <a:off x="5375275" y="1819275"/>
            <a:ext cx="1193800" cy="1193800"/>
          </a:xfrm>
          <a:prstGeom prst="ellipse">
            <a:avLst/>
          </a:prstGeom>
          <a:solidFill>
            <a:srgbClr val="FF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椭圆 7"/>
          <p:cNvSpPr/>
          <p:nvPr/>
        </p:nvSpPr>
        <p:spPr>
          <a:xfrm>
            <a:off x="6900863" y="3497263"/>
            <a:ext cx="1193800" cy="1193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椭圆 8"/>
          <p:cNvSpPr/>
          <p:nvPr/>
        </p:nvSpPr>
        <p:spPr>
          <a:xfrm>
            <a:off x="3808413" y="3536950"/>
            <a:ext cx="1195388" cy="1193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椭圆 9"/>
          <p:cNvSpPr/>
          <p:nvPr/>
        </p:nvSpPr>
        <p:spPr>
          <a:xfrm>
            <a:off x="5354638" y="5027613"/>
            <a:ext cx="1193800" cy="1193800"/>
          </a:xfrm>
          <a:prstGeom prst="ellipse">
            <a:avLst/>
          </a:prstGeom>
          <a:solidFill>
            <a:srgbClr val="FF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椭圆 10"/>
          <p:cNvSpPr/>
          <p:nvPr/>
        </p:nvSpPr>
        <p:spPr>
          <a:xfrm>
            <a:off x="5191125" y="3287713"/>
            <a:ext cx="1519238" cy="152082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2800" b="1" i="0" u="none" strike="noStrike" kern="1200" cap="none" spc="0" normalizeH="0" baseline="0" noProof="0">
              <a:ln>
                <a:noFill/>
              </a:ln>
              <a:solidFill>
                <a:schemeClr val="accent1"/>
              </a:solidFill>
              <a:effectLst/>
              <a:uLnTx/>
              <a:uFillTx/>
              <a:latin typeface="+mn-lt"/>
              <a:ea typeface="+mn-ea"/>
              <a:cs typeface="+mn-cs"/>
            </a:endParaRPr>
          </a:p>
        </p:txBody>
      </p:sp>
      <p:sp>
        <p:nvSpPr>
          <p:cNvPr id="21" name="矩形: 圆角 20"/>
          <p:cNvSpPr/>
          <p:nvPr/>
        </p:nvSpPr>
        <p:spPr>
          <a:xfrm>
            <a:off x="7935913" y="1519238"/>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rPr>
              <a:t>添加标题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endParaRPr>
          </a:p>
        </p:txBody>
      </p:sp>
      <p:sp>
        <p:nvSpPr>
          <p:cNvPr id="22" name="文本框 12"/>
          <p:cNvSpPr txBox="1"/>
          <p:nvPr/>
        </p:nvSpPr>
        <p:spPr>
          <a:xfrm>
            <a:off x="7935913" y="1963738"/>
            <a:ext cx="3654425" cy="14287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点击这里添加</a:t>
            </a:r>
            <a:r>
              <a:rPr kumimoji="0" lang="zh-CN" altLang="en-US" sz="16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内容</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23" name="矩形: 圆角 22"/>
          <p:cNvSpPr/>
          <p:nvPr/>
        </p:nvSpPr>
        <p:spPr>
          <a:xfrm>
            <a:off x="7935913" y="4494213"/>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2"/>
                </a:solidFill>
                <a:effectLst/>
                <a:uLnTx/>
                <a:uFillTx/>
                <a:latin typeface="+mn-lt"/>
                <a:ea typeface="+mn-ea"/>
                <a:cs typeface="+mn-cs"/>
              </a:rPr>
              <a:t>添加标题</a:t>
            </a:r>
            <a:endParaRPr kumimoji="0" lang="zh-CN" altLang="en-US" sz="2135" b="1" i="0" u="none" strike="noStrike" kern="1200" cap="none" spc="0" normalizeH="0" baseline="0" noProof="0">
              <a:ln>
                <a:noFill/>
              </a:ln>
              <a:solidFill>
                <a:schemeClr val="accent2"/>
              </a:solidFill>
              <a:effectLst/>
              <a:uLnTx/>
              <a:uFillTx/>
              <a:latin typeface="+mn-lt"/>
              <a:ea typeface="+mn-ea"/>
              <a:cs typeface="+mn-cs"/>
            </a:endParaRPr>
          </a:p>
        </p:txBody>
      </p:sp>
      <p:sp>
        <p:nvSpPr>
          <p:cNvPr id="25" name="文本框 12"/>
          <p:cNvSpPr txBox="1"/>
          <p:nvPr/>
        </p:nvSpPr>
        <p:spPr>
          <a:xfrm>
            <a:off x="7935913" y="4938713"/>
            <a:ext cx="3654425" cy="143033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点击这里添加</a:t>
            </a:r>
            <a:r>
              <a:rPr kumimoji="0" lang="zh-CN" altLang="en-US" sz="16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内容</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26" name="矩形: 圆角 25"/>
          <p:cNvSpPr/>
          <p:nvPr/>
        </p:nvSpPr>
        <p:spPr>
          <a:xfrm>
            <a:off x="2222500" y="1552575"/>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dirty="0">
                <a:ln>
                  <a:noFill/>
                </a:ln>
                <a:solidFill>
                  <a:schemeClr val="accent2"/>
                </a:solidFill>
                <a:effectLst/>
                <a:uLnTx/>
                <a:uFillTx/>
                <a:latin typeface="+mn-lt"/>
                <a:ea typeface="+mn-ea"/>
                <a:cs typeface="+mn-cs"/>
              </a:rPr>
              <a:t>添加标题</a:t>
            </a:r>
            <a:endParaRPr kumimoji="0" lang="zh-CN" altLang="en-US" sz="2135" b="1" i="0" u="none" strike="noStrike" kern="1200" cap="none" spc="0" normalizeH="0" baseline="0" noProof="0" dirty="0">
              <a:ln>
                <a:noFill/>
              </a:ln>
              <a:solidFill>
                <a:schemeClr val="accent2"/>
              </a:solidFill>
              <a:effectLst/>
              <a:uLnTx/>
              <a:uFillTx/>
              <a:latin typeface="+mn-lt"/>
              <a:ea typeface="+mn-ea"/>
              <a:cs typeface="+mn-cs"/>
            </a:endParaRPr>
          </a:p>
        </p:txBody>
      </p:sp>
      <p:sp>
        <p:nvSpPr>
          <p:cNvPr id="27" name="文本框 12"/>
          <p:cNvSpPr txBox="1"/>
          <p:nvPr/>
        </p:nvSpPr>
        <p:spPr>
          <a:xfrm>
            <a:off x="860425" y="1963738"/>
            <a:ext cx="3652838" cy="142875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noProof="0" dirty="0" smtClean="0">
                <a:ln>
                  <a:noFill/>
                </a:ln>
                <a:solidFill>
                  <a:schemeClr val="tx1">
                    <a:lumMod val="50000"/>
                    <a:lumOff val="50000"/>
                  </a:schemeClr>
                </a:solidFill>
                <a:effectLst/>
                <a:uLnTx/>
                <a:uFillTx/>
                <a:latin typeface="+mn-lt"/>
                <a:ea typeface="+mn-ea"/>
                <a:cs typeface="+mn-cs"/>
              </a:rPr>
              <a:t>                            </a:t>
            </a:r>
            <a:r>
              <a:rPr kumimoji="0" lang="zh-CN" altLang="en-US" sz="16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点击</a:t>
            </a: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这里添加内容</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28" name="矩形: 圆角 27"/>
          <p:cNvSpPr/>
          <p:nvPr/>
        </p:nvSpPr>
        <p:spPr>
          <a:xfrm>
            <a:off x="2175510" y="4367531"/>
            <a:ext cx="2076450" cy="6000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2135" b="1" i="0" u="none" strike="noStrike" kern="1200" cap="none" spc="0" normalizeH="0" baseline="0" noProof="0" dirty="0">
                <a:ln>
                  <a:noFill/>
                </a:ln>
                <a:solidFill>
                  <a:schemeClr val="accent1"/>
                </a:solidFill>
                <a:effectLst/>
                <a:uLnTx/>
                <a:uFillTx/>
                <a:latin typeface="+mn-lt"/>
                <a:ea typeface="+mn-ea"/>
                <a:cs typeface="+mn-cs"/>
              </a:rPr>
              <a:t>添加标题</a:t>
            </a:r>
            <a:endParaRPr kumimoji="0" lang="zh-CN" altLang="en-US" sz="2135" b="1" i="0" u="none" strike="noStrike" kern="1200" cap="none" spc="0" normalizeH="0" baseline="0" noProof="0" dirty="0">
              <a:ln>
                <a:noFill/>
              </a:ln>
              <a:solidFill>
                <a:schemeClr val="accent1"/>
              </a:solidFill>
              <a:effectLst/>
              <a:uLnTx/>
              <a:uFillTx/>
              <a:latin typeface="+mn-lt"/>
              <a:ea typeface="+mn-ea"/>
              <a:cs typeface="+mn-cs"/>
            </a:endParaRPr>
          </a:p>
        </p:txBody>
      </p:sp>
      <p:sp>
        <p:nvSpPr>
          <p:cNvPr id="29" name="文本框 12"/>
          <p:cNvSpPr txBox="1"/>
          <p:nvPr/>
        </p:nvSpPr>
        <p:spPr>
          <a:xfrm>
            <a:off x="860425" y="4938713"/>
            <a:ext cx="3652838" cy="143033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                              点击</a:t>
            </a:r>
            <a:r>
              <a:rPr kumimoji="0" lang="zh-CN" altLang="en-US" sz="1600" b="0" i="0" u="none" strike="noStrike" kern="1200" cap="none" spc="0" normalizeH="0" baseline="0" noProof="0" dirty="0">
                <a:ln>
                  <a:noFill/>
                </a:ln>
                <a:solidFill>
                  <a:schemeClr val="tx1">
                    <a:lumMod val="50000"/>
                    <a:lumOff val="50000"/>
                  </a:schemeClr>
                </a:solidFill>
                <a:effectLst/>
                <a:uLnTx/>
                <a:uFillTx/>
                <a:latin typeface="+mn-lt"/>
                <a:ea typeface="+mn-ea"/>
                <a:cs typeface="+mn-cs"/>
              </a:rPr>
              <a:t>这里添加</a:t>
            </a:r>
            <a:r>
              <a:rPr kumimoji="0" lang="zh-CN" altLang="en-US" sz="16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内容</a:t>
            </a:r>
            <a:endParaRPr kumimoji="0" lang="en-US" altLang="zh-CN" sz="16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30" name="KSO_Shape"/>
          <p:cNvSpPr/>
          <p:nvPr/>
        </p:nvSpPr>
        <p:spPr bwMode="auto">
          <a:xfrm>
            <a:off x="5776913" y="2152650"/>
            <a:ext cx="390525" cy="527050"/>
          </a:xfrm>
          <a:custGeom>
            <a:avLst/>
            <a:gdLst>
              <a:gd name="T0" fmla="*/ 2147483646 w 4822"/>
              <a:gd name="T1" fmla="*/ 2147483646 h 6501"/>
              <a:gd name="T2" fmla="*/ 2147483646 w 4822"/>
              <a:gd name="T3" fmla="*/ 2147483646 h 6501"/>
              <a:gd name="T4" fmla="*/ 2147483646 w 4822"/>
              <a:gd name="T5" fmla="*/ 125796225 h 6501"/>
              <a:gd name="T6" fmla="*/ 2147483646 w 4822"/>
              <a:gd name="T7" fmla="*/ 2147483646 h 6501"/>
              <a:gd name="T8" fmla="*/ 2147483646 w 4822"/>
              <a:gd name="T9" fmla="*/ 2147483646 h 6501"/>
              <a:gd name="T10" fmla="*/ 2147483646 w 4822"/>
              <a:gd name="T11" fmla="*/ 2147483646 h 6501"/>
              <a:gd name="T12" fmla="*/ 2147483646 w 4822"/>
              <a:gd name="T13" fmla="*/ 2147483646 h 6501"/>
              <a:gd name="T14" fmla="*/ 2147483646 w 4822"/>
              <a:gd name="T15" fmla="*/ 2147483646 h 6501"/>
              <a:gd name="T16" fmla="*/ 2147483646 w 4822"/>
              <a:gd name="T17" fmla="*/ 2147483646 h 6501"/>
              <a:gd name="T18" fmla="*/ 2147483646 w 4822"/>
              <a:gd name="T19" fmla="*/ 2147483646 h 6501"/>
              <a:gd name="T20" fmla="*/ 2147483646 w 4822"/>
              <a:gd name="T21" fmla="*/ 2147483646 h 6501"/>
              <a:gd name="T22" fmla="*/ 2147483646 w 4822"/>
              <a:gd name="T23" fmla="*/ 2147483646 h 6501"/>
              <a:gd name="T24" fmla="*/ 503524975 w 4822"/>
              <a:gd name="T25" fmla="*/ 2147483646 h 6501"/>
              <a:gd name="T26" fmla="*/ 2147483646 w 4822"/>
              <a:gd name="T27" fmla="*/ 2147483646 h 6501"/>
              <a:gd name="T28" fmla="*/ 2147483646 w 4822"/>
              <a:gd name="T29" fmla="*/ 2147483646 h 6501"/>
              <a:gd name="T30" fmla="*/ 2147483646 w 4822"/>
              <a:gd name="T31" fmla="*/ 2147483646 h 6501"/>
              <a:gd name="T32" fmla="*/ 2147483646 w 4822"/>
              <a:gd name="T33" fmla="*/ 2147483646 h 6501"/>
              <a:gd name="T34" fmla="*/ 2147483646 w 4822"/>
              <a:gd name="T35" fmla="*/ 2147483646 h 6501"/>
              <a:gd name="T36" fmla="*/ 2147483646 w 4822"/>
              <a:gd name="T37" fmla="*/ 2147483646 h 6501"/>
              <a:gd name="T38" fmla="*/ 2147483646 w 4822"/>
              <a:gd name="T39" fmla="*/ 2147483646 h 6501"/>
              <a:gd name="T40" fmla="*/ 2147483646 w 4822"/>
              <a:gd name="T41" fmla="*/ 2147483646 h 6501"/>
              <a:gd name="T42" fmla="*/ 2147483646 w 4822"/>
              <a:gd name="T43" fmla="*/ 2147483646 h 6501"/>
              <a:gd name="T44" fmla="*/ 2147483646 w 4822"/>
              <a:gd name="T45" fmla="*/ 2147483646 h 6501"/>
              <a:gd name="T46" fmla="*/ 2147483646 w 4822"/>
              <a:gd name="T47" fmla="*/ 2147483646 h 6501"/>
              <a:gd name="T48" fmla="*/ 2147483646 w 4822"/>
              <a:gd name="T49" fmla="*/ 2147483646 h 6501"/>
              <a:gd name="T50" fmla="*/ 2147483646 w 4822"/>
              <a:gd name="T51" fmla="*/ 2147483646 h 6501"/>
              <a:gd name="T52" fmla="*/ 2147483646 w 4822"/>
              <a:gd name="T53" fmla="*/ 2147483646 h 6501"/>
              <a:gd name="T54" fmla="*/ 2147483646 w 4822"/>
              <a:gd name="T55" fmla="*/ 2147483646 h 6501"/>
              <a:gd name="T56" fmla="*/ 2147483646 w 4822"/>
              <a:gd name="T57" fmla="*/ 2147483646 h 6501"/>
              <a:gd name="T58" fmla="*/ 2147483646 w 4822"/>
              <a:gd name="T59" fmla="*/ 2147483646 h 6501"/>
              <a:gd name="T60" fmla="*/ 2147483646 w 4822"/>
              <a:gd name="T61" fmla="*/ 2147483646 h 6501"/>
              <a:gd name="T62" fmla="*/ 2147483646 w 4822"/>
              <a:gd name="T63" fmla="*/ 2147483646 h 6501"/>
              <a:gd name="T64" fmla="*/ 2147483646 w 4822"/>
              <a:gd name="T65" fmla="*/ 2147483646 h 6501"/>
              <a:gd name="T66" fmla="*/ 2147483646 w 4822"/>
              <a:gd name="T67" fmla="*/ 2147483646 h 6501"/>
              <a:gd name="T68" fmla="*/ 2147483646 w 4822"/>
              <a:gd name="T69" fmla="*/ 2147483646 h 6501"/>
              <a:gd name="T70" fmla="*/ 2147483646 w 4822"/>
              <a:gd name="T71" fmla="*/ 2147483646 h 6501"/>
              <a:gd name="T72" fmla="*/ 2147483646 w 4822"/>
              <a:gd name="T73" fmla="*/ 2147483646 h 6501"/>
              <a:gd name="T74" fmla="*/ 2147483646 w 4822"/>
              <a:gd name="T75" fmla="*/ 2147483646 h 6501"/>
              <a:gd name="T76" fmla="*/ 2147483646 w 4822"/>
              <a:gd name="T77" fmla="*/ 2147483646 h 6501"/>
              <a:gd name="T78" fmla="*/ 2147483646 w 4822"/>
              <a:gd name="T79" fmla="*/ 2147483646 h 6501"/>
              <a:gd name="T80" fmla="*/ 2147483646 w 4822"/>
              <a:gd name="T81" fmla="*/ 2147483646 h 6501"/>
              <a:gd name="T82" fmla="*/ 2147483646 w 4822"/>
              <a:gd name="T83" fmla="*/ 2147483646 h 6501"/>
              <a:gd name="T84" fmla="*/ 2147483646 w 4822"/>
              <a:gd name="T85" fmla="*/ 2147483646 h 6501"/>
              <a:gd name="T86" fmla="*/ 2147483646 w 4822"/>
              <a:gd name="T87" fmla="*/ 2147483646 h 6501"/>
              <a:gd name="T88" fmla="*/ 2147483646 w 4822"/>
              <a:gd name="T89" fmla="*/ 2147483646 h 6501"/>
              <a:gd name="T90" fmla="*/ 2147483646 w 4822"/>
              <a:gd name="T91" fmla="*/ 2147483646 h 6501"/>
              <a:gd name="T92" fmla="*/ 2147483646 w 4822"/>
              <a:gd name="T93" fmla="*/ 2147483646 h 6501"/>
              <a:gd name="T94" fmla="*/ 2147483646 w 4822"/>
              <a:gd name="T95" fmla="*/ 2147483646 h 6501"/>
              <a:gd name="T96" fmla="*/ 2147483646 w 4822"/>
              <a:gd name="T97" fmla="*/ 2147483646 h 6501"/>
              <a:gd name="T98" fmla="*/ 2147483646 w 4822"/>
              <a:gd name="T99" fmla="*/ 2147483646 h 6501"/>
              <a:gd name="T100" fmla="*/ 2147483646 w 4822"/>
              <a:gd name="T101" fmla="*/ 2147483646 h 6501"/>
              <a:gd name="T102" fmla="*/ 2147483646 w 4822"/>
              <a:gd name="T103" fmla="*/ 2147483646 h 6501"/>
              <a:gd name="T104" fmla="*/ 2147483646 w 4822"/>
              <a:gd name="T105" fmla="*/ 2147483646 h 6501"/>
              <a:gd name="T106" fmla="*/ 2147483646 w 4822"/>
              <a:gd name="T107" fmla="*/ 2147483646 h 6501"/>
              <a:gd name="T108" fmla="*/ 2147483646 w 4822"/>
              <a:gd name="T109" fmla="*/ 2147483646 h 6501"/>
              <a:gd name="T110" fmla="*/ 2147483646 w 4822"/>
              <a:gd name="T111" fmla="*/ 2147483646 h 6501"/>
              <a:gd name="T112" fmla="*/ 2147483646 w 4822"/>
              <a:gd name="T113" fmla="*/ 2147483646 h 6501"/>
              <a:gd name="T114" fmla="*/ 2147483646 w 4822"/>
              <a:gd name="T115" fmla="*/ 2147483646 h 6501"/>
              <a:gd name="T116" fmla="*/ 2147483646 w 4822"/>
              <a:gd name="T117" fmla="*/ 2147483646 h 6501"/>
              <a:gd name="T118" fmla="*/ 2147483646 w 4822"/>
              <a:gd name="T119" fmla="*/ 2147483646 h 6501"/>
              <a:gd name="T120" fmla="*/ 2147483646 w 4822"/>
              <a:gd name="T121" fmla="*/ 2147483646 h 6501"/>
              <a:gd name="T122" fmla="*/ 2147483646 w 4822"/>
              <a:gd name="T123" fmla="*/ 2147483646 h 6501"/>
              <a:gd name="T124" fmla="*/ 2147483646 w 4822"/>
              <a:gd name="T125" fmla="*/ 2147483646 h 65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22" h="6501">
                <a:moveTo>
                  <a:pt x="2936" y="1738"/>
                </a:moveTo>
                <a:lnTo>
                  <a:pt x="2936" y="1164"/>
                </a:lnTo>
                <a:lnTo>
                  <a:pt x="2474" y="1164"/>
                </a:lnTo>
                <a:lnTo>
                  <a:pt x="2474" y="867"/>
                </a:lnTo>
                <a:lnTo>
                  <a:pt x="2480" y="864"/>
                </a:lnTo>
                <a:lnTo>
                  <a:pt x="2492" y="859"/>
                </a:lnTo>
                <a:lnTo>
                  <a:pt x="2512" y="853"/>
                </a:lnTo>
                <a:lnTo>
                  <a:pt x="2527" y="851"/>
                </a:lnTo>
                <a:lnTo>
                  <a:pt x="2541" y="847"/>
                </a:lnTo>
                <a:lnTo>
                  <a:pt x="2571" y="838"/>
                </a:lnTo>
                <a:lnTo>
                  <a:pt x="2602" y="827"/>
                </a:lnTo>
                <a:lnTo>
                  <a:pt x="2634" y="812"/>
                </a:lnTo>
                <a:lnTo>
                  <a:pt x="2665" y="795"/>
                </a:lnTo>
                <a:lnTo>
                  <a:pt x="2696" y="774"/>
                </a:lnTo>
                <a:lnTo>
                  <a:pt x="2711" y="764"/>
                </a:lnTo>
                <a:lnTo>
                  <a:pt x="2725" y="751"/>
                </a:lnTo>
                <a:lnTo>
                  <a:pt x="2739" y="740"/>
                </a:lnTo>
                <a:lnTo>
                  <a:pt x="2754" y="726"/>
                </a:lnTo>
                <a:lnTo>
                  <a:pt x="2768" y="712"/>
                </a:lnTo>
                <a:lnTo>
                  <a:pt x="2780" y="699"/>
                </a:lnTo>
                <a:lnTo>
                  <a:pt x="2793" y="684"/>
                </a:lnTo>
                <a:lnTo>
                  <a:pt x="2805" y="668"/>
                </a:lnTo>
                <a:lnTo>
                  <a:pt x="2817" y="652"/>
                </a:lnTo>
                <a:lnTo>
                  <a:pt x="2827" y="636"/>
                </a:lnTo>
                <a:lnTo>
                  <a:pt x="2837" y="617"/>
                </a:lnTo>
                <a:lnTo>
                  <a:pt x="2846" y="600"/>
                </a:lnTo>
                <a:lnTo>
                  <a:pt x="2854" y="582"/>
                </a:lnTo>
                <a:lnTo>
                  <a:pt x="2862" y="563"/>
                </a:lnTo>
                <a:lnTo>
                  <a:pt x="2869" y="543"/>
                </a:lnTo>
                <a:lnTo>
                  <a:pt x="2875" y="524"/>
                </a:lnTo>
                <a:lnTo>
                  <a:pt x="2880" y="503"/>
                </a:lnTo>
                <a:lnTo>
                  <a:pt x="2883" y="483"/>
                </a:lnTo>
                <a:lnTo>
                  <a:pt x="2885" y="461"/>
                </a:lnTo>
                <a:lnTo>
                  <a:pt x="2886" y="439"/>
                </a:lnTo>
                <a:lnTo>
                  <a:pt x="2886" y="416"/>
                </a:lnTo>
                <a:lnTo>
                  <a:pt x="2886" y="394"/>
                </a:lnTo>
                <a:lnTo>
                  <a:pt x="2884" y="371"/>
                </a:lnTo>
                <a:lnTo>
                  <a:pt x="2881" y="348"/>
                </a:lnTo>
                <a:lnTo>
                  <a:pt x="2876" y="326"/>
                </a:lnTo>
                <a:lnTo>
                  <a:pt x="2870" y="303"/>
                </a:lnTo>
                <a:lnTo>
                  <a:pt x="2865" y="283"/>
                </a:lnTo>
                <a:lnTo>
                  <a:pt x="2857" y="262"/>
                </a:lnTo>
                <a:lnTo>
                  <a:pt x="2849" y="242"/>
                </a:lnTo>
                <a:lnTo>
                  <a:pt x="2838" y="222"/>
                </a:lnTo>
                <a:lnTo>
                  <a:pt x="2828" y="203"/>
                </a:lnTo>
                <a:lnTo>
                  <a:pt x="2817" y="184"/>
                </a:lnTo>
                <a:lnTo>
                  <a:pt x="2804" y="166"/>
                </a:lnTo>
                <a:lnTo>
                  <a:pt x="2790" y="149"/>
                </a:lnTo>
                <a:lnTo>
                  <a:pt x="2777" y="133"/>
                </a:lnTo>
                <a:lnTo>
                  <a:pt x="2762" y="118"/>
                </a:lnTo>
                <a:lnTo>
                  <a:pt x="2748" y="106"/>
                </a:lnTo>
                <a:lnTo>
                  <a:pt x="2735" y="94"/>
                </a:lnTo>
                <a:lnTo>
                  <a:pt x="2720" y="83"/>
                </a:lnTo>
                <a:lnTo>
                  <a:pt x="2703" y="71"/>
                </a:lnTo>
                <a:lnTo>
                  <a:pt x="2684" y="61"/>
                </a:lnTo>
                <a:lnTo>
                  <a:pt x="2665" y="50"/>
                </a:lnTo>
                <a:lnTo>
                  <a:pt x="2644" y="40"/>
                </a:lnTo>
                <a:lnTo>
                  <a:pt x="2621" y="31"/>
                </a:lnTo>
                <a:lnTo>
                  <a:pt x="2597" y="23"/>
                </a:lnTo>
                <a:lnTo>
                  <a:pt x="2571" y="15"/>
                </a:lnTo>
                <a:lnTo>
                  <a:pt x="2544" y="10"/>
                </a:lnTo>
                <a:lnTo>
                  <a:pt x="2515" y="5"/>
                </a:lnTo>
                <a:lnTo>
                  <a:pt x="2484" y="2"/>
                </a:lnTo>
                <a:lnTo>
                  <a:pt x="2451" y="0"/>
                </a:lnTo>
                <a:lnTo>
                  <a:pt x="2417" y="0"/>
                </a:lnTo>
                <a:lnTo>
                  <a:pt x="2380" y="3"/>
                </a:lnTo>
                <a:lnTo>
                  <a:pt x="2357" y="5"/>
                </a:lnTo>
                <a:lnTo>
                  <a:pt x="2335" y="7"/>
                </a:lnTo>
                <a:lnTo>
                  <a:pt x="2313" y="11"/>
                </a:lnTo>
                <a:lnTo>
                  <a:pt x="2292" y="15"/>
                </a:lnTo>
                <a:lnTo>
                  <a:pt x="2272" y="20"/>
                </a:lnTo>
                <a:lnTo>
                  <a:pt x="2251" y="24"/>
                </a:lnTo>
                <a:lnTo>
                  <a:pt x="2232" y="31"/>
                </a:lnTo>
                <a:lnTo>
                  <a:pt x="2214" y="38"/>
                </a:lnTo>
                <a:lnTo>
                  <a:pt x="2195" y="45"/>
                </a:lnTo>
                <a:lnTo>
                  <a:pt x="2178" y="53"/>
                </a:lnTo>
                <a:lnTo>
                  <a:pt x="2161" y="61"/>
                </a:lnTo>
                <a:lnTo>
                  <a:pt x="2145" y="70"/>
                </a:lnTo>
                <a:lnTo>
                  <a:pt x="2130" y="80"/>
                </a:lnTo>
                <a:lnTo>
                  <a:pt x="2115" y="91"/>
                </a:lnTo>
                <a:lnTo>
                  <a:pt x="2102" y="101"/>
                </a:lnTo>
                <a:lnTo>
                  <a:pt x="2088" y="114"/>
                </a:lnTo>
                <a:lnTo>
                  <a:pt x="2075" y="125"/>
                </a:lnTo>
                <a:lnTo>
                  <a:pt x="2063" y="139"/>
                </a:lnTo>
                <a:lnTo>
                  <a:pt x="2051" y="151"/>
                </a:lnTo>
                <a:lnTo>
                  <a:pt x="2040" y="166"/>
                </a:lnTo>
                <a:lnTo>
                  <a:pt x="2030" y="181"/>
                </a:lnTo>
                <a:lnTo>
                  <a:pt x="2020" y="196"/>
                </a:lnTo>
                <a:lnTo>
                  <a:pt x="2011" y="212"/>
                </a:lnTo>
                <a:lnTo>
                  <a:pt x="2003" y="229"/>
                </a:lnTo>
                <a:lnTo>
                  <a:pt x="1995" y="246"/>
                </a:lnTo>
                <a:lnTo>
                  <a:pt x="1988" y="263"/>
                </a:lnTo>
                <a:lnTo>
                  <a:pt x="1983" y="282"/>
                </a:lnTo>
                <a:lnTo>
                  <a:pt x="1977" y="301"/>
                </a:lnTo>
                <a:lnTo>
                  <a:pt x="1971" y="320"/>
                </a:lnTo>
                <a:lnTo>
                  <a:pt x="1967" y="341"/>
                </a:lnTo>
                <a:lnTo>
                  <a:pt x="1963" y="363"/>
                </a:lnTo>
                <a:lnTo>
                  <a:pt x="1961" y="383"/>
                </a:lnTo>
                <a:lnTo>
                  <a:pt x="1960" y="392"/>
                </a:lnTo>
                <a:lnTo>
                  <a:pt x="1960" y="402"/>
                </a:lnTo>
                <a:lnTo>
                  <a:pt x="1961" y="410"/>
                </a:lnTo>
                <a:lnTo>
                  <a:pt x="1963" y="419"/>
                </a:lnTo>
                <a:lnTo>
                  <a:pt x="1967" y="426"/>
                </a:lnTo>
                <a:lnTo>
                  <a:pt x="1970" y="434"/>
                </a:lnTo>
                <a:lnTo>
                  <a:pt x="1974" y="442"/>
                </a:lnTo>
                <a:lnTo>
                  <a:pt x="1978" y="447"/>
                </a:lnTo>
                <a:lnTo>
                  <a:pt x="1984" y="454"/>
                </a:lnTo>
                <a:lnTo>
                  <a:pt x="1990" y="460"/>
                </a:lnTo>
                <a:lnTo>
                  <a:pt x="1996" y="466"/>
                </a:lnTo>
                <a:lnTo>
                  <a:pt x="2003" y="470"/>
                </a:lnTo>
                <a:lnTo>
                  <a:pt x="2011" y="474"/>
                </a:lnTo>
                <a:lnTo>
                  <a:pt x="2019" y="477"/>
                </a:lnTo>
                <a:lnTo>
                  <a:pt x="2027" y="479"/>
                </a:lnTo>
                <a:lnTo>
                  <a:pt x="2036" y="480"/>
                </a:lnTo>
                <a:lnTo>
                  <a:pt x="2046" y="482"/>
                </a:lnTo>
                <a:lnTo>
                  <a:pt x="2054" y="480"/>
                </a:lnTo>
                <a:lnTo>
                  <a:pt x="2063" y="479"/>
                </a:lnTo>
                <a:lnTo>
                  <a:pt x="2071" y="478"/>
                </a:lnTo>
                <a:lnTo>
                  <a:pt x="2079" y="475"/>
                </a:lnTo>
                <a:lnTo>
                  <a:pt x="2087" y="471"/>
                </a:lnTo>
                <a:lnTo>
                  <a:pt x="2094" y="468"/>
                </a:lnTo>
                <a:lnTo>
                  <a:pt x="2100" y="462"/>
                </a:lnTo>
                <a:lnTo>
                  <a:pt x="2107" y="458"/>
                </a:lnTo>
                <a:lnTo>
                  <a:pt x="2113" y="451"/>
                </a:lnTo>
                <a:lnTo>
                  <a:pt x="2118" y="445"/>
                </a:lnTo>
                <a:lnTo>
                  <a:pt x="2122" y="437"/>
                </a:lnTo>
                <a:lnTo>
                  <a:pt x="2127" y="430"/>
                </a:lnTo>
                <a:lnTo>
                  <a:pt x="2129" y="422"/>
                </a:lnTo>
                <a:lnTo>
                  <a:pt x="2131" y="413"/>
                </a:lnTo>
                <a:lnTo>
                  <a:pt x="2134" y="405"/>
                </a:lnTo>
                <a:lnTo>
                  <a:pt x="2136" y="384"/>
                </a:lnTo>
                <a:lnTo>
                  <a:pt x="2139" y="364"/>
                </a:lnTo>
                <a:lnTo>
                  <a:pt x="2145" y="344"/>
                </a:lnTo>
                <a:lnTo>
                  <a:pt x="2151" y="325"/>
                </a:lnTo>
                <a:lnTo>
                  <a:pt x="2158" y="307"/>
                </a:lnTo>
                <a:lnTo>
                  <a:pt x="2167" y="288"/>
                </a:lnTo>
                <a:lnTo>
                  <a:pt x="2178" y="271"/>
                </a:lnTo>
                <a:lnTo>
                  <a:pt x="2191" y="255"/>
                </a:lnTo>
                <a:lnTo>
                  <a:pt x="2207" y="240"/>
                </a:lnTo>
                <a:lnTo>
                  <a:pt x="2224" y="227"/>
                </a:lnTo>
                <a:lnTo>
                  <a:pt x="2244" y="214"/>
                </a:lnTo>
                <a:lnTo>
                  <a:pt x="2268" y="203"/>
                </a:lnTo>
                <a:lnTo>
                  <a:pt x="2295" y="194"/>
                </a:lnTo>
                <a:lnTo>
                  <a:pt x="2324" y="186"/>
                </a:lnTo>
                <a:lnTo>
                  <a:pt x="2357" y="180"/>
                </a:lnTo>
                <a:lnTo>
                  <a:pt x="2395" y="175"/>
                </a:lnTo>
                <a:lnTo>
                  <a:pt x="2415" y="174"/>
                </a:lnTo>
                <a:lnTo>
                  <a:pt x="2433" y="174"/>
                </a:lnTo>
                <a:lnTo>
                  <a:pt x="2452" y="174"/>
                </a:lnTo>
                <a:lnTo>
                  <a:pt x="2471" y="175"/>
                </a:lnTo>
                <a:lnTo>
                  <a:pt x="2488" y="178"/>
                </a:lnTo>
                <a:lnTo>
                  <a:pt x="2505" y="180"/>
                </a:lnTo>
                <a:lnTo>
                  <a:pt x="2521" y="182"/>
                </a:lnTo>
                <a:lnTo>
                  <a:pt x="2537" y="187"/>
                </a:lnTo>
                <a:lnTo>
                  <a:pt x="2552" y="191"/>
                </a:lnTo>
                <a:lnTo>
                  <a:pt x="2567" y="197"/>
                </a:lnTo>
                <a:lnTo>
                  <a:pt x="2581" y="203"/>
                </a:lnTo>
                <a:lnTo>
                  <a:pt x="2594" y="210"/>
                </a:lnTo>
                <a:lnTo>
                  <a:pt x="2607" y="216"/>
                </a:lnTo>
                <a:lnTo>
                  <a:pt x="2619" y="224"/>
                </a:lnTo>
                <a:lnTo>
                  <a:pt x="2631" y="234"/>
                </a:lnTo>
                <a:lnTo>
                  <a:pt x="2641" y="244"/>
                </a:lnTo>
                <a:lnTo>
                  <a:pt x="2650" y="252"/>
                </a:lnTo>
                <a:lnTo>
                  <a:pt x="2658" y="262"/>
                </a:lnTo>
                <a:lnTo>
                  <a:pt x="2666" y="271"/>
                </a:lnTo>
                <a:lnTo>
                  <a:pt x="2673" y="282"/>
                </a:lnTo>
                <a:lnTo>
                  <a:pt x="2680" y="293"/>
                </a:lnTo>
                <a:lnTo>
                  <a:pt x="2685" y="304"/>
                </a:lnTo>
                <a:lnTo>
                  <a:pt x="2696" y="327"/>
                </a:lnTo>
                <a:lnTo>
                  <a:pt x="2704" y="352"/>
                </a:lnTo>
                <a:lnTo>
                  <a:pt x="2709" y="379"/>
                </a:lnTo>
                <a:lnTo>
                  <a:pt x="2713" y="406"/>
                </a:lnTo>
                <a:lnTo>
                  <a:pt x="2713" y="434"/>
                </a:lnTo>
                <a:lnTo>
                  <a:pt x="2712" y="446"/>
                </a:lnTo>
                <a:lnTo>
                  <a:pt x="2711" y="459"/>
                </a:lnTo>
                <a:lnTo>
                  <a:pt x="2708" y="470"/>
                </a:lnTo>
                <a:lnTo>
                  <a:pt x="2706" y="482"/>
                </a:lnTo>
                <a:lnTo>
                  <a:pt x="2698" y="504"/>
                </a:lnTo>
                <a:lnTo>
                  <a:pt x="2689" y="527"/>
                </a:lnTo>
                <a:lnTo>
                  <a:pt x="2677" y="548"/>
                </a:lnTo>
                <a:lnTo>
                  <a:pt x="2664" y="567"/>
                </a:lnTo>
                <a:lnTo>
                  <a:pt x="2649" y="585"/>
                </a:lnTo>
                <a:lnTo>
                  <a:pt x="2633" y="603"/>
                </a:lnTo>
                <a:lnTo>
                  <a:pt x="2616" y="617"/>
                </a:lnTo>
                <a:lnTo>
                  <a:pt x="2597" y="631"/>
                </a:lnTo>
                <a:lnTo>
                  <a:pt x="2579" y="644"/>
                </a:lnTo>
                <a:lnTo>
                  <a:pt x="2561" y="655"/>
                </a:lnTo>
                <a:lnTo>
                  <a:pt x="2541" y="664"/>
                </a:lnTo>
                <a:lnTo>
                  <a:pt x="2523" y="671"/>
                </a:lnTo>
                <a:lnTo>
                  <a:pt x="2505" y="677"/>
                </a:lnTo>
                <a:lnTo>
                  <a:pt x="2488" y="680"/>
                </a:lnTo>
                <a:lnTo>
                  <a:pt x="2463" y="685"/>
                </a:lnTo>
                <a:lnTo>
                  <a:pt x="2439" y="691"/>
                </a:lnTo>
                <a:lnTo>
                  <a:pt x="2417" y="699"/>
                </a:lnTo>
                <a:lnTo>
                  <a:pt x="2397" y="708"/>
                </a:lnTo>
                <a:lnTo>
                  <a:pt x="2379" y="719"/>
                </a:lnTo>
                <a:lnTo>
                  <a:pt x="2362" y="732"/>
                </a:lnTo>
                <a:lnTo>
                  <a:pt x="2347" y="745"/>
                </a:lnTo>
                <a:lnTo>
                  <a:pt x="2333" y="761"/>
                </a:lnTo>
                <a:lnTo>
                  <a:pt x="2301" y="879"/>
                </a:lnTo>
                <a:lnTo>
                  <a:pt x="2300" y="1164"/>
                </a:lnTo>
                <a:lnTo>
                  <a:pt x="1864" y="1164"/>
                </a:lnTo>
                <a:lnTo>
                  <a:pt x="1864" y="1744"/>
                </a:lnTo>
                <a:lnTo>
                  <a:pt x="1815" y="1756"/>
                </a:lnTo>
                <a:lnTo>
                  <a:pt x="1764" y="1769"/>
                </a:lnTo>
                <a:lnTo>
                  <a:pt x="1717" y="1783"/>
                </a:lnTo>
                <a:lnTo>
                  <a:pt x="1667" y="1799"/>
                </a:lnTo>
                <a:lnTo>
                  <a:pt x="1619" y="1815"/>
                </a:lnTo>
                <a:lnTo>
                  <a:pt x="1571" y="1832"/>
                </a:lnTo>
                <a:lnTo>
                  <a:pt x="1525" y="1850"/>
                </a:lnTo>
                <a:lnTo>
                  <a:pt x="1478" y="1869"/>
                </a:lnTo>
                <a:lnTo>
                  <a:pt x="1431" y="1889"/>
                </a:lnTo>
                <a:lnTo>
                  <a:pt x="1385" y="1910"/>
                </a:lnTo>
                <a:lnTo>
                  <a:pt x="1341" y="1932"/>
                </a:lnTo>
                <a:lnTo>
                  <a:pt x="1296" y="1954"/>
                </a:lnTo>
                <a:lnTo>
                  <a:pt x="1251" y="1978"/>
                </a:lnTo>
                <a:lnTo>
                  <a:pt x="1208" y="2002"/>
                </a:lnTo>
                <a:lnTo>
                  <a:pt x="1165" y="2029"/>
                </a:lnTo>
                <a:lnTo>
                  <a:pt x="1122" y="2055"/>
                </a:lnTo>
                <a:lnTo>
                  <a:pt x="1081" y="2081"/>
                </a:lnTo>
                <a:lnTo>
                  <a:pt x="1039" y="2110"/>
                </a:lnTo>
                <a:lnTo>
                  <a:pt x="999" y="2138"/>
                </a:lnTo>
                <a:lnTo>
                  <a:pt x="959" y="2168"/>
                </a:lnTo>
                <a:lnTo>
                  <a:pt x="919" y="2198"/>
                </a:lnTo>
                <a:lnTo>
                  <a:pt x="880" y="2230"/>
                </a:lnTo>
                <a:lnTo>
                  <a:pt x="842" y="2261"/>
                </a:lnTo>
                <a:lnTo>
                  <a:pt x="805" y="2294"/>
                </a:lnTo>
                <a:lnTo>
                  <a:pt x="768" y="2327"/>
                </a:lnTo>
                <a:lnTo>
                  <a:pt x="733" y="2361"/>
                </a:lnTo>
                <a:lnTo>
                  <a:pt x="697" y="2397"/>
                </a:lnTo>
                <a:lnTo>
                  <a:pt x="663" y="2432"/>
                </a:lnTo>
                <a:lnTo>
                  <a:pt x="629" y="2469"/>
                </a:lnTo>
                <a:lnTo>
                  <a:pt x="596" y="2505"/>
                </a:lnTo>
                <a:lnTo>
                  <a:pt x="564" y="2543"/>
                </a:lnTo>
                <a:lnTo>
                  <a:pt x="532" y="2582"/>
                </a:lnTo>
                <a:lnTo>
                  <a:pt x="501" y="2621"/>
                </a:lnTo>
                <a:lnTo>
                  <a:pt x="471" y="2661"/>
                </a:lnTo>
                <a:lnTo>
                  <a:pt x="441" y="2701"/>
                </a:lnTo>
                <a:lnTo>
                  <a:pt x="414" y="2742"/>
                </a:lnTo>
                <a:lnTo>
                  <a:pt x="385" y="2783"/>
                </a:lnTo>
                <a:lnTo>
                  <a:pt x="359" y="2825"/>
                </a:lnTo>
                <a:lnTo>
                  <a:pt x="333" y="2867"/>
                </a:lnTo>
                <a:lnTo>
                  <a:pt x="309" y="2911"/>
                </a:lnTo>
                <a:lnTo>
                  <a:pt x="285" y="2954"/>
                </a:lnTo>
                <a:lnTo>
                  <a:pt x="261" y="2999"/>
                </a:lnTo>
                <a:lnTo>
                  <a:pt x="239" y="3045"/>
                </a:lnTo>
                <a:lnTo>
                  <a:pt x="218" y="3089"/>
                </a:lnTo>
                <a:lnTo>
                  <a:pt x="197" y="3136"/>
                </a:lnTo>
                <a:lnTo>
                  <a:pt x="178" y="3182"/>
                </a:lnTo>
                <a:lnTo>
                  <a:pt x="159" y="3229"/>
                </a:lnTo>
                <a:lnTo>
                  <a:pt x="141" y="3276"/>
                </a:lnTo>
                <a:lnTo>
                  <a:pt x="125" y="3324"/>
                </a:lnTo>
                <a:lnTo>
                  <a:pt x="109" y="3372"/>
                </a:lnTo>
                <a:lnTo>
                  <a:pt x="94" y="3422"/>
                </a:lnTo>
                <a:lnTo>
                  <a:pt x="80" y="3471"/>
                </a:lnTo>
                <a:lnTo>
                  <a:pt x="68" y="3520"/>
                </a:lnTo>
                <a:lnTo>
                  <a:pt x="56" y="3570"/>
                </a:lnTo>
                <a:lnTo>
                  <a:pt x="46" y="3620"/>
                </a:lnTo>
                <a:lnTo>
                  <a:pt x="37" y="3672"/>
                </a:lnTo>
                <a:lnTo>
                  <a:pt x="28" y="3723"/>
                </a:lnTo>
                <a:lnTo>
                  <a:pt x="21" y="3775"/>
                </a:lnTo>
                <a:lnTo>
                  <a:pt x="14" y="3826"/>
                </a:lnTo>
                <a:lnTo>
                  <a:pt x="10" y="3879"/>
                </a:lnTo>
                <a:lnTo>
                  <a:pt x="5" y="3931"/>
                </a:lnTo>
                <a:lnTo>
                  <a:pt x="3" y="3984"/>
                </a:lnTo>
                <a:lnTo>
                  <a:pt x="0" y="4038"/>
                </a:lnTo>
                <a:lnTo>
                  <a:pt x="0" y="4090"/>
                </a:lnTo>
                <a:lnTo>
                  <a:pt x="0" y="4153"/>
                </a:lnTo>
                <a:lnTo>
                  <a:pt x="4" y="4215"/>
                </a:lnTo>
                <a:lnTo>
                  <a:pt x="7" y="4276"/>
                </a:lnTo>
                <a:lnTo>
                  <a:pt x="13" y="4337"/>
                </a:lnTo>
                <a:lnTo>
                  <a:pt x="20" y="4397"/>
                </a:lnTo>
                <a:lnTo>
                  <a:pt x="28" y="4458"/>
                </a:lnTo>
                <a:lnTo>
                  <a:pt x="38" y="4517"/>
                </a:lnTo>
                <a:lnTo>
                  <a:pt x="50" y="4577"/>
                </a:lnTo>
                <a:lnTo>
                  <a:pt x="62" y="4635"/>
                </a:lnTo>
                <a:lnTo>
                  <a:pt x="76" y="4693"/>
                </a:lnTo>
                <a:lnTo>
                  <a:pt x="92" y="4751"/>
                </a:lnTo>
                <a:lnTo>
                  <a:pt x="109" y="4808"/>
                </a:lnTo>
                <a:lnTo>
                  <a:pt x="127" y="4864"/>
                </a:lnTo>
                <a:lnTo>
                  <a:pt x="147" y="4920"/>
                </a:lnTo>
                <a:lnTo>
                  <a:pt x="167" y="4975"/>
                </a:lnTo>
                <a:lnTo>
                  <a:pt x="190" y="5029"/>
                </a:lnTo>
                <a:lnTo>
                  <a:pt x="213" y="5083"/>
                </a:lnTo>
                <a:lnTo>
                  <a:pt x="238" y="5136"/>
                </a:lnTo>
                <a:lnTo>
                  <a:pt x="264" y="5188"/>
                </a:lnTo>
                <a:lnTo>
                  <a:pt x="291" y="5240"/>
                </a:lnTo>
                <a:lnTo>
                  <a:pt x="319" y="5291"/>
                </a:lnTo>
                <a:lnTo>
                  <a:pt x="349" y="5340"/>
                </a:lnTo>
                <a:lnTo>
                  <a:pt x="380" y="5390"/>
                </a:lnTo>
                <a:lnTo>
                  <a:pt x="412" y="5438"/>
                </a:lnTo>
                <a:lnTo>
                  <a:pt x="445" y="5486"/>
                </a:lnTo>
                <a:lnTo>
                  <a:pt x="479" y="5533"/>
                </a:lnTo>
                <a:lnTo>
                  <a:pt x="515" y="5579"/>
                </a:lnTo>
                <a:lnTo>
                  <a:pt x="551" y="5624"/>
                </a:lnTo>
                <a:lnTo>
                  <a:pt x="588" y="5668"/>
                </a:lnTo>
                <a:lnTo>
                  <a:pt x="627" y="5712"/>
                </a:lnTo>
                <a:lnTo>
                  <a:pt x="665" y="5754"/>
                </a:lnTo>
                <a:lnTo>
                  <a:pt x="707" y="5795"/>
                </a:lnTo>
                <a:lnTo>
                  <a:pt x="748" y="5836"/>
                </a:lnTo>
                <a:lnTo>
                  <a:pt x="790" y="5875"/>
                </a:lnTo>
                <a:lnTo>
                  <a:pt x="833" y="5914"/>
                </a:lnTo>
                <a:lnTo>
                  <a:pt x="878" y="5950"/>
                </a:lnTo>
                <a:lnTo>
                  <a:pt x="922" y="5987"/>
                </a:lnTo>
                <a:lnTo>
                  <a:pt x="968" y="6022"/>
                </a:lnTo>
                <a:lnTo>
                  <a:pt x="1015" y="6057"/>
                </a:lnTo>
                <a:lnTo>
                  <a:pt x="1063" y="6090"/>
                </a:lnTo>
                <a:lnTo>
                  <a:pt x="1112" y="6122"/>
                </a:lnTo>
                <a:lnTo>
                  <a:pt x="1161" y="6153"/>
                </a:lnTo>
                <a:lnTo>
                  <a:pt x="1212" y="6182"/>
                </a:lnTo>
                <a:lnTo>
                  <a:pt x="1262" y="6211"/>
                </a:lnTo>
                <a:lnTo>
                  <a:pt x="1313" y="6237"/>
                </a:lnTo>
                <a:lnTo>
                  <a:pt x="1366" y="6263"/>
                </a:lnTo>
                <a:lnTo>
                  <a:pt x="1418" y="6289"/>
                </a:lnTo>
                <a:lnTo>
                  <a:pt x="1473" y="6311"/>
                </a:lnTo>
                <a:lnTo>
                  <a:pt x="1527" y="6334"/>
                </a:lnTo>
                <a:lnTo>
                  <a:pt x="1582" y="6355"/>
                </a:lnTo>
                <a:lnTo>
                  <a:pt x="1638" y="6374"/>
                </a:lnTo>
                <a:lnTo>
                  <a:pt x="1694" y="6393"/>
                </a:lnTo>
                <a:lnTo>
                  <a:pt x="1751" y="6410"/>
                </a:lnTo>
                <a:lnTo>
                  <a:pt x="1808" y="6426"/>
                </a:lnTo>
                <a:lnTo>
                  <a:pt x="1866" y="6439"/>
                </a:lnTo>
                <a:lnTo>
                  <a:pt x="1926" y="6452"/>
                </a:lnTo>
                <a:lnTo>
                  <a:pt x="1984" y="6463"/>
                </a:lnTo>
                <a:lnTo>
                  <a:pt x="2043" y="6474"/>
                </a:lnTo>
                <a:lnTo>
                  <a:pt x="2104" y="6482"/>
                </a:lnTo>
                <a:lnTo>
                  <a:pt x="2164" y="6489"/>
                </a:lnTo>
                <a:lnTo>
                  <a:pt x="2225" y="6494"/>
                </a:lnTo>
                <a:lnTo>
                  <a:pt x="2287" y="6498"/>
                </a:lnTo>
                <a:lnTo>
                  <a:pt x="2348" y="6500"/>
                </a:lnTo>
                <a:lnTo>
                  <a:pt x="2411" y="6501"/>
                </a:lnTo>
                <a:lnTo>
                  <a:pt x="2473" y="6500"/>
                </a:lnTo>
                <a:lnTo>
                  <a:pt x="2535" y="6498"/>
                </a:lnTo>
                <a:lnTo>
                  <a:pt x="2596" y="6494"/>
                </a:lnTo>
                <a:lnTo>
                  <a:pt x="2657" y="6489"/>
                </a:lnTo>
                <a:lnTo>
                  <a:pt x="2717" y="6482"/>
                </a:lnTo>
                <a:lnTo>
                  <a:pt x="2778" y="6474"/>
                </a:lnTo>
                <a:lnTo>
                  <a:pt x="2837" y="6463"/>
                </a:lnTo>
                <a:lnTo>
                  <a:pt x="2897" y="6452"/>
                </a:lnTo>
                <a:lnTo>
                  <a:pt x="2955" y="6439"/>
                </a:lnTo>
                <a:lnTo>
                  <a:pt x="3013" y="6426"/>
                </a:lnTo>
                <a:lnTo>
                  <a:pt x="3070" y="6410"/>
                </a:lnTo>
                <a:lnTo>
                  <a:pt x="3128" y="6393"/>
                </a:lnTo>
                <a:lnTo>
                  <a:pt x="3184" y="6374"/>
                </a:lnTo>
                <a:lnTo>
                  <a:pt x="3240" y="6355"/>
                </a:lnTo>
                <a:lnTo>
                  <a:pt x="3294" y="6334"/>
                </a:lnTo>
                <a:lnTo>
                  <a:pt x="3349" y="6311"/>
                </a:lnTo>
                <a:lnTo>
                  <a:pt x="3403" y="6289"/>
                </a:lnTo>
                <a:lnTo>
                  <a:pt x="3455" y="6263"/>
                </a:lnTo>
                <a:lnTo>
                  <a:pt x="3508" y="6237"/>
                </a:lnTo>
                <a:lnTo>
                  <a:pt x="3559" y="6211"/>
                </a:lnTo>
                <a:lnTo>
                  <a:pt x="3611" y="6182"/>
                </a:lnTo>
                <a:lnTo>
                  <a:pt x="3661" y="6153"/>
                </a:lnTo>
                <a:lnTo>
                  <a:pt x="3710" y="6122"/>
                </a:lnTo>
                <a:lnTo>
                  <a:pt x="3758" y="6090"/>
                </a:lnTo>
                <a:lnTo>
                  <a:pt x="3806" y="6057"/>
                </a:lnTo>
                <a:lnTo>
                  <a:pt x="3853" y="6022"/>
                </a:lnTo>
                <a:lnTo>
                  <a:pt x="3899" y="5987"/>
                </a:lnTo>
                <a:lnTo>
                  <a:pt x="3944" y="5950"/>
                </a:lnTo>
                <a:lnTo>
                  <a:pt x="3989" y="5914"/>
                </a:lnTo>
                <a:lnTo>
                  <a:pt x="4031" y="5875"/>
                </a:lnTo>
                <a:lnTo>
                  <a:pt x="4075" y="5836"/>
                </a:lnTo>
                <a:lnTo>
                  <a:pt x="4116" y="5795"/>
                </a:lnTo>
                <a:lnTo>
                  <a:pt x="4156" y="5754"/>
                </a:lnTo>
                <a:lnTo>
                  <a:pt x="4196" y="5712"/>
                </a:lnTo>
                <a:lnTo>
                  <a:pt x="4234" y="5668"/>
                </a:lnTo>
                <a:lnTo>
                  <a:pt x="4271" y="5624"/>
                </a:lnTo>
                <a:lnTo>
                  <a:pt x="4308" y="5579"/>
                </a:lnTo>
                <a:lnTo>
                  <a:pt x="4343" y="5533"/>
                </a:lnTo>
                <a:lnTo>
                  <a:pt x="4377" y="5486"/>
                </a:lnTo>
                <a:lnTo>
                  <a:pt x="4409" y="5438"/>
                </a:lnTo>
                <a:lnTo>
                  <a:pt x="4441" y="5390"/>
                </a:lnTo>
                <a:lnTo>
                  <a:pt x="4472" y="5340"/>
                </a:lnTo>
                <a:lnTo>
                  <a:pt x="4502" y="5291"/>
                </a:lnTo>
                <a:lnTo>
                  <a:pt x="4531" y="5240"/>
                </a:lnTo>
                <a:lnTo>
                  <a:pt x="4558" y="5188"/>
                </a:lnTo>
                <a:lnTo>
                  <a:pt x="4584" y="5136"/>
                </a:lnTo>
                <a:lnTo>
                  <a:pt x="4608" y="5083"/>
                </a:lnTo>
                <a:lnTo>
                  <a:pt x="4632" y="5029"/>
                </a:lnTo>
                <a:lnTo>
                  <a:pt x="4655" y="4975"/>
                </a:lnTo>
                <a:lnTo>
                  <a:pt x="4676" y="4920"/>
                </a:lnTo>
                <a:lnTo>
                  <a:pt x="4695" y="4864"/>
                </a:lnTo>
                <a:lnTo>
                  <a:pt x="4713" y="4808"/>
                </a:lnTo>
                <a:lnTo>
                  <a:pt x="4731" y="4751"/>
                </a:lnTo>
                <a:lnTo>
                  <a:pt x="4745" y="4693"/>
                </a:lnTo>
                <a:lnTo>
                  <a:pt x="4760" y="4635"/>
                </a:lnTo>
                <a:lnTo>
                  <a:pt x="4773" y="4577"/>
                </a:lnTo>
                <a:lnTo>
                  <a:pt x="4784" y="4517"/>
                </a:lnTo>
                <a:lnTo>
                  <a:pt x="4794" y="4458"/>
                </a:lnTo>
                <a:lnTo>
                  <a:pt x="4802" y="4397"/>
                </a:lnTo>
                <a:lnTo>
                  <a:pt x="4809" y="4337"/>
                </a:lnTo>
                <a:lnTo>
                  <a:pt x="4815" y="4276"/>
                </a:lnTo>
                <a:lnTo>
                  <a:pt x="4818" y="4215"/>
                </a:lnTo>
                <a:lnTo>
                  <a:pt x="4821" y="4153"/>
                </a:lnTo>
                <a:lnTo>
                  <a:pt x="4822" y="4090"/>
                </a:lnTo>
                <a:lnTo>
                  <a:pt x="4821" y="4036"/>
                </a:lnTo>
                <a:lnTo>
                  <a:pt x="4820" y="3983"/>
                </a:lnTo>
                <a:lnTo>
                  <a:pt x="4816" y="3930"/>
                </a:lnTo>
                <a:lnTo>
                  <a:pt x="4813" y="3878"/>
                </a:lnTo>
                <a:lnTo>
                  <a:pt x="4807" y="3825"/>
                </a:lnTo>
                <a:lnTo>
                  <a:pt x="4801" y="3772"/>
                </a:lnTo>
                <a:lnTo>
                  <a:pt x="4793" y="3720"/>
                </a:lnTo>
                <a:lnTo>
                  <a:pt x="4785" y="3668"/>
                </a:lnTo>
                <a:lnTo>
                  <a:pt x="4775" y="3618"/>
                </a:lnTo>
                <a:lnTo>
                  <a:pt x="4765" y="3567"/>
                </a:lnTo>
                <a:lnTo>
                  <a:pt x="4753" y="3516"/>
                </a:lnTo>
                <a:lnTo>
                  <a:pt x="4740" y="3466"/>
                </a:lnTo>
                <a:lnTo>
                  <a:pt x="4726" y="3417"/>
                </a:lnTo>
                <a:lnTo>
                  <a:pt x="4711" y="3368"/>
                </a:lnTo>
                <a:lnTo>
                  <a:pt x="4696" y="3319"/>
                </a:lnTo>
                <a:lnTo>
                  <a:pt x="4679" y="3271"/>
                </a:lnTo>
                <a:lnTo>
                  <a:pt x="4661" y="3224"/>
                </a:lnTo>
                <a:lnTo>
                  <a:pt x="4643" y="3176"/>
                </a:lnTo>
                <a:lnTo>
                  <a:pt x="4622" y="3129"/>
                </a:lnTo>
                <a:lnTo>
                  <a:pt x="4601" y="3083"/>
                </a:lnTo>
                <a:lnTo>
                  <a:pt x="4580" y="3038"/>
                </a:lnTo>
                <a:lnTo>
                  <a:pt x="4558" y="2992"/>
                </a:lnTo>
                <a:lnTo>
                  <a:pt x="4534" y="2947"/>
                </a:lnTo>
                <a:lnTo>
                  <a:pt x="4510" y="2904"/>
                </a:lnTo>
                <a:lnTo>
                  <a:pt x="4484" y="2861"/>
                </a:lnTo>
                <a:lnTo>
                  <a:pt x="4459" y="2817"/>
                </a:lnTo>
                <a:lnTo>
                  <a:pt x="4431" y="2775"/>
                </a:lnTo>
                <a:lnTo>
                  <a:pt x="4403" y="2734"/>
                </a:lnTo>
                <a:lnTo>
                  <a:pt x="4374" y="2693"/>
                </a:lnTo>
                <a:lnTo>
                  <a:pt x="4344" y="2651"/>
                </a:lnTo>
                <a:lnTo>
                  <a:pt x="4315" y="2611"/>
                </a:lnTo>
                <a:lnTo>
                  <a:pt x="4284" y="2573"/>
                </a:lnTo>
                <a:lnTo>
                  <a:pt x="4252" y="2534"/>
                </a:lnTo>
                <a:lnTo>
                  <a:pt x="4219" y="2496"/>
                </a:lnTo>
                <a:lnTo>
                  <a:pt x="4186" y="2459"/>
                </a:lnTo>
                <a:lnTo>
                  <a:pt x="4151" y="2423"/>
                </a:lnTo>
                <a:lnTo>
                  <a:pt x="4116" y="2387"/>
                </a:lnTo>
                <a:lnTo>
                  <a:pt x="4080" y="2352"/>
                </a:lnTo>
                <a:lnTo>
                  <a:pt x="4044" y="2318"/>
                </a:lnTo>
                <a:lnTo>
                  <a:pt x="4006" y="2285"/>
                </a:lnTo>
                <a:lnTo>
                  <a:pt x="3968" y="2252"/>
                </a:lnTo>
                <a:lnTo>
                  <a:pt x="3931" y="2220"/>
                </a:lnTo>
                <a:lnTo>
                  <a:pt x="3891" y="2189"/>
                </a:lnTo>
                <a:lnTo>
                  <a:pt x="3851" y="2159"/>
                </a:lnTo>
                <a:lnTo>
                  <a:pt x="3811" y="2129"/>
                </a:lnTo>
                <a:lnTo>
                  <a:pt x="3770" y="2101"/>
                </a:lnTo>
                <a:lnTo>
                  <a:pt x="3729" y="2072"/>
                </a:lnTo>
                <a:lnTo>
                  <a:pt x="3685" y="2046"/>
                </a:lnTo>
                <a:lnTo>
                  <a:pt x="3643" y="2020"/>
                </a:lnTo>
                <a:lnTo>
                  <a:pt x="3599" y="1994"/>
                </a:lnTo>
                <a:lnTo>
                  <a:pt x="3555" y="1969"/>
                </a:lnTo>
                <a:lnTo>
                  <a:pt x="3510" y="1946"/>
                </a:lnTo>
                <a:lnTo>
                  <a:pt x="3466" y="1924"/>
                </a:lnTo>
                <a:lnTo>
                  <a:pt x="3420" y="1902"/>
                </a:lnTo>
                <a:lnTo>
                  <a:pt x="3373" y="1881"/>
                </a:lnTo>
                <a:lnTo>
                  <a:pt x="3326" y="1862"/>
                </a:lnTo>
                <a:lnTo>
                  <a:pt x="3279" y="1842"/>
                </a:lnTo>
                <a:lnTo>
                  <a:pt x="3232" y="1824"/>
                </a:lnTo>
                <a:lnTo>
                  <a:pt x="3184" y="1808"/>
                </a:lnTo>
                <a:lnTo>
                  <a:pt x="3134" y="1792"/>
                </a:lnTo>
                <a:lnTo>
                  <a:pt x="3085" y="1777"/>
                </a:lnTo>
                <a:lnTo>
                  <a:pt x="3036" y="1764"/>
                </a:lnTo>
                <a:lnTo>
                  <a:pt x="2986" y="1750"/>
                </a:lnTo>
                <a:lnTo>
                  <a:pt x="2936" y="1738"/>
                </a:lnTo>
                <a:close/>
                <a:moveTo>
                  <a:pt x="3067" y="3593"/>
                </a:moveTo>
                <a:lnTo>
                  <a:pt x="3067" y="3593"/>
                </a:lnTo>
                <a:lnTo>
                  <a:pt x="3082" y="3562"/>
                </a:lnTo>
                <a:lnTo>
                  <a:pt x="3094" y="3534"/>
                </a:lnTo>
                <a:lnTo>
                  <a:pt x="3105" y="3505"/>
                </a:lnTo>
                <a:lnTo>
                  <a:pt x="3113" y="3478"/>
                </a:lnTo>
                <a:lnTo>
                  <a:pt x="3118" y="3451"/>
                </a:lnTo>
                <a:lnTo>
                  <a:pt x="3122" y="3426"/>
                </a:lnTo>
                <a:lnTo>
                  <a:pt x="3124" y="3401"/>
                </a:lnTo>
                <a:lnTo>
                  <a:pt x="3124" y="3378"/>
                </a:lnTo>
                <a:lnTo>
                  <a:pt x="3123" y="3355"/>
                </a:lnTo>
                <a:lnTo>
                  <a:pt x="3121" y="3334"/>
                </a:lnTo>
                <a:lnTo>
                  <a:pt x="3116" y="3314"/>
                </a:lnTo>
                <a:lnTo>
                  <a:pt x="3112" y="3295"/>
                </a:lnTo>
                <a:lnTo>
                  <a:pt x="3105" y="3276"/>
                </a:lnTo>
                <a:lnTo>
                  <a:pt x="3098" y="3258"/>
                </a:lnTo>
                <a:lnTo>
                  <a:pt x="3090" y="3242"/>
                </a:lnTo>
                <a:lnTo>
                  <a:pt x="3082" y="3226"/>
                </a:lnTo>
                <a:lnTo>
                  <a:pt x="3073" y="3213"/>
                </a:lnTo>
                <a:lnTo>
                  <a:pt x="3064" y="3199"/>
                </a:lnTo>
                <a:lnTo>
                  <a:pt x="3053" y="3186"/>
                </a:lnTo>
                <a:lnTo>
                  <a:pt x="3044" y="3174"/>
                </a:lnTo>
                <a:lnTo>
                  <a:pt x="3025" y="3153"/>
                </a:lnTo>
                <a:lnTo>
                  <a:pt x="3006" y="3137"/>
                </a:lnTo>
                <a:lnTo>
                  <a:pt x="2990" y="3125"/>
                </a:lnTo>
                <a:lnTo>
                  <a:pt x="2978" y="3114"/>
                </a:lnTo>
                <a:lnTo>
                  <a:pt x="2966" y="3107"/>
                </a:lnTo>
                <a:lnTo>
                  <a:pt x="2941" y="3130"/>
                </a:lnTo>
                <a:lnTo>
                  <a:pt x="2918" y="3154"/>
                </a:lnTo>
                <a:lnTo>
                  <a:pt x="2898" y="3177"/>
                </a:lnTo>
                <a:lnTo>
                  <a:pt x="2880" y="3200"/>
                </a:lnTo>
                <a:lnTo>
                  <a:pt x="2865" y="3223"/>
                </a:lnTo>
                <a:lnTo>
                  <a:pt x="2851" y="3244"/>
                </a:lnTo>
                <a:lnTo>
                  <a:pt x="2838" y="3267"/>
                </a:lnTo>
                <a:lnTo>
                  <a:pt x="2829" y="3289"/>
                </a:lnTo>
                <a:lnTo>
                  <a:pt x="2821" y="3311"/>
                </a:lnTo>
                <a:lnTo>
                  <a:pt x="2814" y="3331"/>
                </a:lnTo>
                <a:lnTo>
                  <a:pt x="2810" y="3352"/>
                </a:lnTo>
                <a:lnTo>
                  <a:pt x="2806" y="3372"/>
                </a:lnTo>
                <a:lnTo>
                  <a:pt x="2804" y="3392"/>
                </a:lnTo>
                <a:lnTo>
                  <a:pt x="2804" y="3411"/>
                </a:lnTo>
                <a:lnTo>
                  <a:pt x="2804" y="3430"/>
                </a:lnTo>
                <a:lnTo>
                  <a:pt x="2805" y="3448"/>
                </a:lnTo>
                <a:lnTo>
                  <a:pt x="2806" y="3465"/>
                </a:lnTo>
                <a:lnTo>
                  <a:pt x="2809" y="3481"/>
                </a:lnTo>
                <a:lnTo>
                  <a:pt x="2812" y="3496"/>
                </a:lnTo>
                <a:lnTo>
                  <a:pt x="2817" y="3511"/>
                </a:lnTo>
                <a:lnTo>
                  <a:pt x="2825" y="3537"/>
                </a:lnTo>
                <a:lnTo>
                  <a:pt x="2834" y="3560"/>
                </a:lnTo>
                <a:lnTo>
                  <a:pt x="2842" y="3577"/>
                </a:lnTo>
                <a:lnTo>
                  <a:pt x="2849" y="3591"/>
                </a:lnTo>
                <a:lnTo>
                  <a:pt x="2857" y="3602"/>
                </a:lnTo>
                <a:lnTo>
                  <a:pt x="2829" y="3579"/>
                </a:lnTo>
                <a:lnTo>
                  <a:pt x="2803" y="3556"/>
                </a:lnTo>
                <a:lnTo>
                  <a:pt x="2779" y="3534"/>
                </a:lnTo>
                <a:lnTo>
                  <a:pt x="2757" y="3511"/>
                </a:lnTo>
                <a:lnTo>
                  <a:pt x="2738" y="3489"/>
                </a:lnTo>
                <a:lnTo>
                  <a:pt x="2719" y="3466"/>
                </a:lnTo>
                <a:lnTo>
                  <a:pt x="2703" y="3443"/>
                </a:lnTo>
                <a:lnTo>
                  <a:pt x="2687" y="3422"/>
                </a:lnTo>
                <a:lnTo>
                  <a:pt x="2673" y="3399"/>
                </a:lnTo>
                <a:lnTo>
                  <a:pt x="2660" y="3377"/>
                </a:lnTo>
                <a:lnTo>
                  <a:pt x="2650" y="3355"/>
                </a:lnTo>
                <a:lnTo>
                  <a:pt x="2641" y="3334"/>
                </a:lnTo>
                <a:lnTo>
                  <a:pt x="2632" y="3312"/>
                </a:lnTo>
                <a:lnTo>
                  <a:pt x="2626" y="3290"/>
                </a:lnTo>
                <a:lnTo>
                  <a:pt x="2620" y="3268"/>
                </a:lnTo>
                <a:lnTo>
                  <a:pt x="2616" y="3247"/>
                </a:lnTo>
                <a:lnTo>
                  <a:pt x="2612" y="3226"/>
                </a:lnTo>
                <a:lnTo>
                  <a:pt x="2610" y="3206"/>
                </a:lnTo>
                <a:lnTo>
                  <a:pt x="2610" y="3185"/>
                </a:lnTo>
                <a:lnTo>
                  <a:pt x="2610" y="3165"/>
                </a:lnTo>
                <a:lnTo>
                  <a:pt x="2611" y="3144"/>
                </a:lnTo>
                <a:lnTo>
                  <a:pt x="2613" y="3123"/>
                </a:lnTo>
                <a:lnTo>
                  <a:pt x="2616" y="3104"/>
                </a:lnTo>
                <a:lnTo>
                  <a:pt x="2619" y="3085"/>
                </a:lnTo>
                <a:lnTo>
                  <a:pt x="2625" y="3065"/>
                </a:lnTo>
                <a:lnTo>
                  <a:pt x="2629" y="3047"/>
                </a:lnTo>
                <a:lnTo>
                  <a:pt x="2636" y="3027"/>
                </a:lnTo>
                <a:lnTo>
                  <a:pt x="2642" y="3009"/>
                </a:lnTo>
                <a:lnTo>
                  <a:pt x="2658" y="2974"/>
                </a:lnTo>
                <a:lnTo>
                  <a:pt x="2675" y="2939"/>
                </a:lnTo>
                <a:lnTo>
                  <a:pt x="2695" y="2906"/>
                </a:lnTo>
                <a:lnTo>
                  <a:pt x="2715" y="2875"/>
                </a:lnTo>
                <a:lnTo>
                  <a:pt x="2737" y="2846"/>
                </a:lnTo>
                <a:lnTo>
                  <a:pt x="2760" y="2817"/>
                </a:lnTo>
                <a:lnTo>
                  <a:pt x="2782" y="2791"/>
                </a:lnTo>
                <a:lnTo>
                  <a:pt x="2805" y="2766"/>
                </a:lnTo>
                <a:lnTo>
                  <a:pt x="2827" y="2744"/>
                </a:lnTo>
                <a:lnTo>
                  <a:pt x="2849" y="2723"/>
                </a:lnTo>
                <a:lnTo>
                  <a:pt x="2888" y="2688"/>
                </a:lnTo>
                <a:lnTo>
                  <a:pt x="2918" y="2663"/>
                </a:lnTo>
                <a:lnTo>
                  <a:pt x="2940" y="2647"/>
                </a:lnTo>
                <a:lnTo>
                  <a:pt x="2948" y="2641"/>
                </a:lnTo>
                <a:lnTo>
                  <a:pt x="2978" y="2666"/>
                </a:lnTo>
                <a:lnTo>
                  <a:pt x="3006" y="2691"/>
                </a:lnTo>
                <a:lnTo>
                  <a:pt x="3034" y="2718"/>
                </a:lnTo>
                <a:lnTo>
                  <a:pt x="3059" y="2742"/>
                </a:lnTo>
                <a:lnTo>
                  <a:pt x="3083" y="2767"/>
                </a:lnTo>
                <a:lnTo>
                  <a:pt x="3105" y="2791"/>
                </a:lnTo>
                <a:lnTo>
                  <a:pt x="3125" y="2816"/>
                </a:lnTo>
                <a:lnTo>
                  <a:pt x="3145" y="2840"/>
                </a:lnTo>
                <a:lnTo>
                  <a:pt x="3162" y="2863"/>
                </a:lnTo>
                <a:lnTo>
                  <a:pt x="3179" y="2887"/>
                </a:lnTo>
                <a:lnTo>
                  <a:pt x="3194" y="2910"/>
                </a:lnTo>
                <a:lnTo>
                  <a:pt x="3206" y="2933"/>
                </a:lnTo>
                <a:lnTo>
                  <a:pt x="3219" y="2955"/>
                </a:lnTo>
                <a:lnTo>
                  <a:pt x="3230" y="2977"/>
                </a:lnTo>
                <a:lnTo>
                  <a:pt x="3240" y="3000"/>
                </a:lnTo>
                <a:lnTo>
                  <a:pt x="3249" y="3022"/>
                </a:lnTo>
                <a:lnTo>
                  <a:pt x="3255" y="3042"/>
                </a:lnTo>
                <a:lnTo>
                  <a:pt x="3262" y="3064"/>
                </a:lnTo>
                <a:lnTo>
                  <a:pt x="3267" y="3085"/>
                </a:lnTo>
                <a:lnTo>
                  <a:pt x="3271" y="3105"/>
                </a:lnTo>
                <a:lnTo>
                  <a:pt x="3275" y="3126"/>
                </a:lnTo>
                <a:lnTo>
                  <a:pt x="3277" y="3145"/>
                </a:lnTo>
                <a:lnTo>
                  <a:pt x="3278" y="3165"/>
                </a:lnTo>
                <a:lnTo>
                  <a:pt x="3279" y="3184"/>
                </a:lnTo>
                <a:lnTo>
                  <a:pt x="3278" y="3202"/>
                </a:lnTo>
                <a:lnTo>
                  <a:pt x="3277" y="3221"/>
                </a:lnTo>
                <a:lnTo>
                  <a:pt x="3276" y="3239"/>
                </a:lnTo>
                <a:lnTo>
                  <a:pt x="3274" y="3256"/>
                </a:lnTo>
                <a:lnTo>
                  <a:pt x="3270" y="3273"/>
                </a:lnTo>
                <a:lnTo>
                  <a:pt x="3267" y="3290"/>
                </a:lnTo>
                <a:lnTo>
                  <a:pt x="3258" y="3322"/>
                </a:lnTo>
                <a:lnTo>
                  <a:pt x="3246" y="3354"/>
                </a:lnTo>
                <a:lnTo>
                  <a:pt x="3234" y="3383"/>
                </a:lnTo>
                <a:lnTo>
                  <a:pt x="3220" y="3410"/>
                </a:lnTo>
                <a:lnTo>
                  <a:pt x="3205" y="3436"/>
                </a:lnTo>
                <a:lnTo>
                  <a:pt x="3189" y="3460"/>
                </a:lnTo>
                <a:lnTo>
                  <a:pt x="3173" y="3482"/>
                </a:lnTo>
                <a:lnTo>
                  <a:pt x="3157" y="3503"/>
                </a:lnTo>
                <a:lnTo>
                  <a:pt x="3142" y="3521"/>
                </a:lnTo>
                <a:lnTo>
                  <a:pt x="3126" y="3538"/>
                </a:lnTo>
                <a:lnTo>
                  <a:pt x="3113" y="3552"/>
                </a:lnTo>
                <a:lnTo>
                  <a:pt x="3089" y="3575"/>
                </a:lnTo>
                <a:lnTo>
                  <a:pt x="3073" y="3588"/>
                </a:lnTo>
                <a:lnTo>
                  <a:pt x="3067" y="3593"/>
                </a:lnTo>
                <a:close/>
                <a:moveTo>
                  <a:pt x="2017" y="2092"/>
                </a:moveTo>
                <a:lnTo>
                  <a:pt x="2017" y="2092"/>
                </a:lnTo>
                <a:lnTo>
                  <a:pt x="2047" y="2117"/>
                </a:lnTo>
                <a:lnTo>
                  <a:pt x="2076" y="2143"/>
                </a:lnTo>
                <a:lnTo>
                  <a:pt x="2103" y="2168"/>
                </a:lnTo>
                <a:lnTo>
                  <a:pt x="2128" y="2192"/>
                </a:lnTo>
                <a:lnTo>
                  <a:pt x="2152" y="2217"/>
                </a:lnTo>
                <a:lnTo>
                  <a:pt x="2175" y="2241"/>
                </a:lnTo>
                <a:lnTo>
                  <a:pt x="2195" y="2266"/>
                </a:lnTo>
                <a:lnTo>
                  <a:pt x="2214" y="2290"/>
                </a:lnTo>
                <a:lnTo>
                  <a:pt x="2232" y="2313"/>
                </a:lnTo>
                <a:lnTo>
                  <a:pt x="2248" y="2337"/>
                </a:lnTo>
                <a:lnTo>
                  <a:pt x="2263" y="2360"/>
                </a:lnTo>
                <a:lnTo>
                  <a:pt x="2276" y="2383"/>
                </a:lnTo>
                <a:lnTo>
                  <a:pt x="2288" y="2406"/>
                </a:lnTo>
                <a:lnTo>
                  <a:pt x="2299" y="2429"/>
                </a:lnTo>
                <a:lnTo>
                  <a:pt x="2308" y="2450"/>
                </a:lnTo>
                <a:lnTo>
                  <a:pt x="2317" y="2472"/>
                </a:lnTo>
                <a:lnTo>
                  <a:pt x="2324" y="2494"/>
                </a:lnTo>
                <a:lnTo>
                  <a:pt x="2331" y="2514"/>
                </a:lnTo>
                <a:lnTo>
                  <a:pt x="2337" y="2535"/>
                </a:lnTo>
                <a:lnTo>
                  <a:pt x="2340" y="2555"/>
                </a:lnTo>
                <a:lnTo>
                  <a:pt x="2344" y="2576"/>
                </a:lnTo>
                <a:lnTo>
                  <a:pt x="2346" y="2595"/>
                </a:lnTo>
                <a:lnTo>
                  <a:pt x="2348" y="2615"/>
                </a:lnTo>
                <a:lnTo>
                  <a:pt x="2348" y="2634"/>
                </a:lnTo>
                <a:lnTo>
                  <a:pt x="2348" y="2653"/>
                </a:lnTo>
                <a:lnTo>
                  <a:pt x="2347" y="2671"/>
                </a:lnTo>
                <a:lnTo>
                  <a:pt x="2345" y="2689"/>
                </a:lnTo>
                <a:lnTo>
                  <a:pt x="2343" y="2706"/>
                </a:lnTo>
                <a:lnTo>
                  <a:pt x="2340" y="2723"/>
                </a:lnTo>
                <a:lnTo>
                  <a:pt x="2336" y="2741"/>
                </a:lnTo>
                <a:lnTo>
                  <a:pt x="2328" y="2774"/>
                </a:lnTo>
                <a:lnTo>
                  <a:pt x="2316" y="2805"/>
                </a:lnTo>
                <a:lnTo>
                  <a:pt x="2304" y="2833"/>
                </a:lnTo>
                <a:lnTo>
                  <a:pt x="2290" y="2862"/>
                </a:lnTo>
                <a:lnTo>
                  <a:pt x="2275" y="2887"/>
                </a:lnTo>
                <a:lnTo>
                  <a:pt x="2259" y="2911"/>
                </a:lnTo>
                <a:lnTo>
                  <a:pt x="2243" y="2934"/>
                </a:lnTo>
                <a:lnTo>
                  <a:pt x="2227" y="2953"/>
                </a:lnTo>
                <a:lnTo>
                  <a:pt x="2211" y="2973"/>
                </a:lnTo>
                <a:lnTo>
                  <a:pt x="2196" y="2989"/>
                </a:lnTo>
                <a:lnTo>
                  <a:pt x="2183" y="3002"/>
                </a:lnTo>
                <a:lnTo>
                  <a:pt x="2159" y="3025"/>
                </a:lnTo>
                <a:lnTo>
                  <a:pt x="2143" y="3039"/>
                </a:lnTo>
                <a:lnTo>
                  <a:pt x="2136" y="3043"/>
                </a:lnTo>
                <a:lnTo>
                  <a:pt x="2152" y="3014"/>
                </a:lnTo>
                <a:lnTo>
                  <a:pt x="2163" y="2984"/>
                </a:lnTo>
                <a:lnTo>
                  <a:pt x="2174" y="2955"/>
                </a:lnTo>
                <a:lnTo>
                  <a:pt x="2182" y="2928"/>
                </a:lnTo>
                <a:lnTo>
                  <a:pt x="2187" y="2902"/>
                </a:lnTo>
                <a:lnTo>
                  <a:pt x="2192" y="2877"/>
                </a:lnTo>
                <a:lnTo>
                  <a:pt x="2193" y="2853"/>
                </a:lnTo>
                <a:lnTo>
                  <a:pt x="2194" y="2829"/>
                </a:lnTo>
                <a:lnTo>
                  <a:pt x="2193" y="2807"/>
                </a:lnTo>
                <a:lnTo>
                  <a:pt x="2190" y="2785"/>
                </a:lnTo>
                <a:lnTo>
                  <a:pt x="2186" y="2765"/>
                </a:lnTo>
                <a:lnTo>
                  <a:pt x="2180" y="2745"/>
                </a:lnTo>
                <a:lnTo>
                  <a:pt x="2175" y="2727"/>
                </a:lnTo>
                <a:lnTo>
                  <a:pt x="2168" y="2710"/>
                </a:lnTo>
                <a:lnTo>
                  <a:pt x="2160" y="2693"/>
                </a:lnTo>
                <a:lnTo>
                  <a:pt x="2151" y="2678"/>
                </a:lnTo>
                <a:lnTo>
                  <a:pt x="2142" y="2663"/>
                </a:lnTo>
                <a:lnTo>
                  <a:pt x="2132" y="2649"/>
                </a:lnTo>
                <a:lnTo>
                  <a:pt x="2123" y="2637"/>
                </a:lnTo>
                <a:lnTo>
                  <a:pt x="2113" y="2625"/>
                </a:lnTo>
                <a:lnTo>
                  <a:pt x="2094" y="2605"/>
                </a:lnTo>
                <a:lnTo>
                  <a:pt x="2075" y="2587"/>
                </a:lnTo>
                <a:lnTo>
                  <a:pt x="2059" y="2575"/>
                </a:lnTo>
                <a:lnTo>
                  <a:pt x="2047" y="2566"/>
                </a:lnTo>
                <a:lnTo>
                  <a:pt x="2035" y="2559"/>
                </a:lnTo>
                <a:lnTo>
                  <a:pt x="2010" y="2582"/>
                </a:lnTo>
                <a:lnTo>
                  <a:pt x="1987" y="2605"/>
                </a:lnTo>
                <a:lnTo>
                  <a:pt x="1967" y="2627"/>
                </a:lnTo>
                <a:lnTo>
                  <a:pt x="1950" y="2650"/>
                </a:lnTo>
                <a:lnTo>
                  <a:pt x="1934" y="2673"/>
                </a:lnTo>
                <a:lnTo>
                  <a:pt x="1920" y="2696"/>
                </a:lnTo>
                <a:lnTo>
                  <a:pt x="1908" y="2718"/>
                </a:lnTo>
                <a:lnTo>
                  <a:pt x="1898" y="2739"/>
                </a:lnTo>
                <a:lnTo>
                  <a:pt x="1890" y="2761"/>
                </a:lnTo>
                <a:lnTo>
                  <a:pt x="1884" y="2783"/>
                </a:lnTo>
                <a:lnTo>
                  <a:pt x="1880" y="2803"/>
                </a:lnTo>
                <a:lnTo>
                  <a:pt x="1876" y="2823"/>
                </a:lnTo>
                <a:lnTo>
                  <a:pt x="1874" y="2843"/>
                </a:lnTo>
                <a:lnTo>
                  <a:pt x="1873" y="2862"/>
                </a:lnTo>
                <a:lnTo>
                  <a:pt x="1873" y="2880"/>
                </a:lnTo>
                <a:lnTo>
                  <a:pt x="1874" y="2898"/>
                </a:lnTo>
                <a:lnTo>
                  <a:pt x="1876" y="2915"/>
                </a:lnTo>
                <a:lnTo>
                  <a:pt x="1879" y="2931"/>
                </a:lnTo>
                <a:lnTo>
                  <a:pt x="1882" y="2947"/>
                </a:lnTo>
                <a:lnTo>
                  <a:pt x="1886" y="2961"/>
                </a:lnTo>
                <a:lnTo>
                  <a:pt x="1894" y="2987"/>
                </a:lnTo>
                <a:lnTo>
                  <a:pt x="1903" y="3010"/>
                </a:lnTo>
                <a:lnTo>
                  <a:pt x="1912" y="3029"/>
                </a:lnTo>
                <a:lnTo>
                  <a:pt x="1919" y="3041"/>
                </a:lnTo>
                <a:lnTo>
                  <a:pt x="1926" y="3053"/>
                </a:lnTo>
                <a:lnTo>
                  <a:pt x="1898" y="3030"/>
                </a:lnTo>
                <a:lnTo>
                  <a:pt x="1873" y="3007"/>
                </a:lnTo>
                <a:lnTo>
                  <a:pt x="1849" y="2984"/>
                </a:lnTo>
                <a:lnTo>
                  <a:pt x="1827" y="2962"/>
                </a:lnTo>
                <a:lnTo>
                  <a:pt x="1807" y="2939"/>
                </a:lnTo>
                <a:lnTo>
                  <a:pt x="1788" y="2917"/>
                </a:lnTo>
                <a:lnTo>
                  <a:pt x="1771" y="2895"/>
                </a:lnTo>
                <a:lnTo>
                  <a:pt x="1756" y="2872"/>
                </a:lnTo>
                <a:lnTo>
                  <a:pt x="1742" y="2850"/>
                </a:lnTo>
                <a:lnTo>
                  <a:pt x="1730" y="2827"/>
                </a:lnTo>
                <a:lnTo>
                  <a:pt x="1719" y="2806"/>
                </a:lnTo>
                <a:lnTo>
                  <a:pt x="1710" y="2784"/>
                </a:lnTo>
                <a:lnTo>
                  <a:pt x="1702" y="2762"/>
                </a:lnTo>
                <a:lnTo>
                  <a:pt x="1695" y="2741"/>
                </a:lnTo>
                <a:lnTo>
                  <a:pt x="1689" y="2719"/>
                </a:lnTo>
                <a:lnTo>
                  <a:pt x="1685" y="2698"/>
                </a:lnTo>
                <a:lnTo>
                  <a:pt x="1682" y="2677"/>
                </a:lnTo>
                <a:lnTo>
                  <a:pt x="1680" y="2656"/>
                </a:lnTo>
                <a:lnTo>
                  <a:pt x="1679" y="2635"/>
                </a:lnTo>
                <a:lnTo>
                  <a:pt x="1679" y="2615"/>
                </a:lnTo>
                <a:lnTo>
                  <a:pt x="1680" y="2594"/>
                </a:lnTo>
                <a:lnTo>
                  <a:pt x="1682" y="2575"/>
                </a:lnTo>
                <a:lnTo>
                  <a:pt x="1685" y="2554"/>
                </a:lnTo>
                <a:lnTo>
                  <a:pt x="1689" y="2535"/>
                </a:lnTo>
                <a:lnTo>
                  <a:pt x="1694" y="2517"/>
                </a:lnTo>
                <a:lnTo>
                  <a:pt x="1699" y="2497"/>
                </a:lnTo>
                <a:lnTo>
                  <a:pt x="1705" y="2479"/>
                </a:lnTo>
                <a:lnTo>
                  <a:pt x="1712" y="2461"/>
                </a:lnTo>
                <a:lnTo>
                  <a:pt x="1727" y="2424"/>
                </a:lnTo>
                <a:lnTo>
                  <a:pt x="1745" y="2390"/>
                </a:lnTo>
                <a:lnTo>
                  <a:pt x="1763" y="2357"/>
                </a:lnTo>
                <a:lnTo>
                  <a:pt x="1785" y="2326"/>
                </a:lnTo>
                <a:lnTo>
                  <a:pt x="1807" y="2296"/>
                </a:lnTo>
                <a:lnTo>
                  <a:pt x="1828" y="2268"/>
                </a:lnTo>
                <a:lnTo>
                  <a:pt x="1851" y="2241"/>
                </a:lnTo>
                <a:lnTo>
                  <a:pt x="1874" y="2216"/>
                </a:lnTo>
                <a:lnTo>
                  <a:pt x="1896" y="2194"/>
                </a:lnTo>
                <a:lnTo>
                  <a:pt x="1918" y="2174"/>
                </a:lnTo>
                <a:lnTo>
                  <a:pt x="1956" y="2138"/>
                </a:lnTo>
                <a:lnTo>
                  <a:pt x="1988" y="2113"/>
                </a:lnTo>
                <a:lnTo>
                  <a:pt x="2009" y="2097"/>
                </a:lnTo>
                <a:lnTo>
                  <a:pt x="2017" y="2092"/>
                </a:lnTo>
                <a:close/>
                <a:moveTo>
                  <a:pt x="1670" y="3146"/>
                </a:moveTo>
                <a:lnTo>
                  <a:pt x="1670" y="3146"/>
                </a:lnTo>
                <a:lnTo>
                  <a:pt x="1670" y="3138"/>
                </a:lnTo>
                <a:lnTo>
                  <a:pt x="1672" y="3131"/>
                </a:lnTo>
                <a:lnTo>
                  <a:pt x="1675" y="3125"/>
                </a:lnTo>
                <a:lnTo>
                  <a:pt x="1680" y="3119"/>
                </a:lnTo>
                <a:lnTo>
                  <a:pt x="1686" y="3114"/>
                </a:lnTo>
                <a:lnTo>
                  <a:pt x="1693" y="3111"/>
                </a:lnTo>
                <a:lnTo>
                  <a:pt x="1699" y="3109"/>
                </a:lnTo>
                <a:lnTo>
                  <a:pt x="1707" y="3107"/>
                </a:lnTo>
                <a:lnTo>
                  <a:pt x="2336" y="3107"/>
                </a:lnTo>
                <a:lnTo>
                  <a:pt x="2344" y="3109"/>
                </a:lnTo>
                <a:lnTo>
                  <a:pt x="2351" y="3111"/>
                </a:lnTo>
                <a:lnTo>
                  <a:pt x="2357" y="3114"/>
                </a:lnTo>
                <a:lnTo>
                  <a:pt x="2363" y="3119"/>
                </a:lnTo>
                <a:lnTo>
                  <a:pt x="2368" y="3125"/>
                </a:lnTo>
                <a:lnTo>
                  <a:pt x="2371" y="3131"/>
                </a:lnTo>
                <a:lnTo>
                  <a:pt x="2373" y="3138"/>
                </a:lnTo>
                <a:lnTo>
                  <a:pt x="2375" y="3146"/>
                </a:lnTo>
                <a:lnTo>
                  <a:pt x="2375" y="3772"/>
                </a:lnTo>
                <a:lnTo>
                  <a:pt x="2337" y="3760"/>
                </a:lnTo>
                <a:lnTo>
                  <a:pt x="2300" y="3746"/>
                </a:lnTo>
                <a:lnTo>
                  <a:pt x="2265" y="3731"/>
                </a:lnTo>
                <a:lnTo>
                  <a:pt x="2231" y="3718"/>
                </a:lnTo>
                <a:lnTo>
                  <a:pt x="2198" y="3703"/>
                </a:lnTo>
                <a:lnTo>
                  <a:pt x="2166" y="3687"/>
                </a:lnTo>
                <a:lnTo>
                  <a:pt x="2135" y="3672"/>
                </a:lnTo>
                <a:lnTo>
                  <a:pt x="2105" y="3656"/>
                </a:lnTo>
                <a:lnTo>
                  <a:pt x="2076" y="3640"/>
                </a:lnTo>
                <a:lnTo>
                  <a:pt x="2048" y="3623"/>
                </a:lnTo>
                <a:lnTo>
                  <a:pt x="1995" y="3590"/>
                </a:lnTo>
                <a:lnTo>
                  <a:pt x="1946" y="3555"/>
                </a:lnTo>
                <a:lnTo>
                  <a:pt x="1902" y="3522"/>
                </a:lnTo>
                <a:lnTo>
                  <a:pt x="1860" y="3488"/>
                </a:lnTo>
                <a:lnTo>
                  <a:pt x="1823" y="3455"/>
                </a:lnTo>
                <a:lnTo>
                  <a:pt x="1788" y="3422"/>
                </a:lnTo>
                <a:lnTo>
                  <a:pt x="1759" y="3391"/>
                </a:lnTo>
                <a:lnTo>
                  <a:pt x="1731" y="3361"/>
                </a:lnTo>
                <a:lnTo>
                  <a:pt x="1707" y="3332"/>
                </a:lnTo>
                <a:lnTo>
                  <a:pt x="1687" y="3307"/>
                </a:lnTo>
                <a:lnTo>
                  <a:pt x="1670" y="3283"/>
                </a:lnTo>
                <a:lnTo>
                  <a:pt x="1670" y="3146"/>
                </a:lnTo>
                <a:close/>
                <a:moveTo>
                  <a:pt x="1670" y="3538"/>
                </a:moveTo>
                <a:lnTo>
                  <a:pt x="1670" y="3538"/>
                </a:lnTo>
                <a:lnTo>
                  <a:pt x="1689" y="3562"/>
                </a:lnTo>
                <a:lnTo>
                  <a:pt x="1711" y="3585"/>
                </a:lnTo>
                <a:lnTo>
                  <a:pt x="1733" y="3608"/>
                </a:lnTo>
                <a:lnTo>
                  <a:pt x="1754" y="3630"/>
                </a:lnTo>
                <a:lnTo>
                  <a:pt x="1777" y="3650"/>
                </a:lnTo>
                <a:lnTo>
                  <a:pt x="1801" y="3671"/>
                </a:lnTo>
                <a:lnTo>
                  <a:pt x="1825" y="3690"/>
                </a:lnTo>
                <a:lnTo>
                  <a:pt x="1849" y="3708"/>
                </a:lnTo>
                <a:lnTo>
                  <a:pt x="1873" y="3727"/>
                </a:lnTo>
                <a:lnTo>
                  <a:pt x="1898" y="3745"/>
                </a:lnTo>
                <a:lnTo>
                  <a:pt x="1948" y="3777"/>
                </a:lnTo>
                <a:lnTo>
                  <a:pt x="1999" y="3807"/>
                </a:lnTo>
                <a:lnTo>
                  <a:pt x="2049" y="3834"/>
                </a:lnTo>
                <a:lnTo>
                  <a:pt x="2098" y="3859"/>
                </a:lnTo>
                <a:lnTo>
                  <a:pt x="2146" y="3881"/>
                </a:lnTo>
                <a:lnTo>
                  <a:pt x="2192" y="3902"/>
                </a:lnTo>
                <a:lnTo>
                  <a:pt x="2235" y="3919"/>
                </a:lnTo>
                <a:lnTo>
                  <a:pt x="2276" y="3934"/>
                </a:lnTo>
                <a:lnTo>
                  <a:pt x="2313" y="3946"/>
                </a:lnTo>
                <a:lnTo>
                  <a:pt x="2346" y="3958"/>
                </a:lnTo>
                <a:lnTo>
                  <a:pt x="2375" y="3966"/>
                </a:lnTo>
                <a:lnTo>
                  <a:pt x="2375" y="4552"/>
                </a:lnTo>
                <a:lnTo>
                  <a:pt x="2337" y="4539"/>
                </a:lnTo>
                <a:lnTo>
                  <a:pt x="2301" y="4525"/>
                </a:lnTo>
                <a:lnTo>
                  <a:pt x="2266" y="4512"/>
                </a:lnTo>
                <a:lnTo>
                  <a:pt x="2233" y="4498"/>
                </a:lnTo>
                <a:lnTo>
                  <a:pt x="2200" y="4483"/>
                </a:lnTo>
                <a:lnTo>
                  <a:pt x="2168" y="4468"/>
                </a:lnTo>
                <a:lnTo>
                  <a:pt x="2137" y="4452"/>
                </a:lnTo>
                <a:lnTo>
                  <a:pt x="2107" y="4437"/>
                </a:lnTo>
                <a:lnTo>
                  <a:pt x="2079" y="4421"/>
                </a:lnTo>
                <a:lnTo>
                  <a:pt x="2051" y="4405"/>
                </a:lnTo>
                <a:lnTo>
                  <a:pt x="1999" y="4372"/>
                </a:lnTo>
                <a:lnTo>
                  <a:pt x="1951" y="4339"/>
                </a:lnTo>
                <a:lnTo>
                  <a:pt x="1905" y="4306"/>
                </a:lnTo>
                <a:lnTo>
                  <a:pt x="1864" y="4273"/>
                </a:lnTo>
                <a:lnTo>
                  <a:pt x="1826" y="4240"/>
                </a:lnTo>
                <a:lnTo>
                  <a:pt x="1792" y="4208"/>
                </a:lnTo>
                <a:lnTo>
                  <a:pt x="1761" y="4177"/>
                </a:lnTo>
                <a:lnTo>
                  <a:pt x="1734" y="4147"/>
                </a:lnTo>
                <a:lnTo>
                  <a:pt x="1709" y="4119"/>
                </a:lnTo>
                <a:lnTo>
                  <a:pt x="1688" y="4092"/>
                </a:lnTo>
                <a:lnTo>
                  <a:pt x="1670" y="4068"/>
                </a:lnTo>
                <a:lnTo>
                  <a:pt x="1670" y="3538"/>
                </a:lnTo>
                <a:close/>
                <a:moveTo>
                  <a:pt x="3731" y="5766"/>
                </a:moveTo>
                <a:lnTo>
                  <a:pt x="3731" y="5766"/>
                </a:lnTo>
                <a:lnTo>
                  <a:pt x="3722" y="5753"/>
                </a:lnTo>
                <a:lnTo>
                  <a:pt x="3714" y="5741"/>
                </a:lnTo>
                <a:lnTo>
                  <a:pt x="3705" y="5730"/>
                </a:lnTo>
                <a:lnTo>
                  <a:pt x="3694" y="5718"/>
                </a:lnTo>
                <a:lnTo>
                  <a:pt x="3685" y="5708"/>
                </a:lnTo>
                <a:lnTo>
                  <a:pt x="3675" y="5699"/>
                </a:lnTo>
                <a:lnTo>
                  <a:pt x="3663" y="5690"/>
                </a:lnTo>
                <a:lnTo>
                  <a:pt x="3653" y="5682"/>
                </a:lnTo>
                <a:lnTo>
                  <a:pt x="3630" y="5667"/>
                </a:lnTo>
                <a:lnTo>
                  <a:pt x="3606" y="5654"/>
                </a:lnTo>
                <a:lnTo>
                  <a:pt x="3581" y="5643"/>
                </a:lnTo>
                <a:lnTo>
                  <a:pt x="3555" y="5635"/>
                </a:lnTo>
                <a:lnTo>
                  <a:pt x="3527" y="5628"/>
                </a:lnTo>
                <a:lnTo>
                  <a:pt x="3501" y="5624"/>
                </a:lnTo>
                <a:lnTo>
                  <a:pt x="3473" y="5620"/>
                </a:lnTo>
                <a:lnTo>
                  <a:pt x="3445" y="5618"/>
                </a:lnTo>
                <a:lnTo>
                  <a:pt x="3418" y="5618"/>
                </a:lnTo>
                <a:lnTo>
                  <a:pt x="3389" y="5619"/>
                </a:lnTo>
                <a:lnTo>
                  <a:pt x="3362" y="5620"/>
                </a:lnTo>
                <a:lnTo>
                  <a:pt x="3334" y="5624"/>
                </a:lnTo>
                <a:lnTo>
                  <a:pt x="3307" y="5627"/>
                </a:lnTo>
                <a:lnTo>
                  <a:pt x="3281" y="5632"/>
                </a:lnTo>
                <a:lnTo>
                  <a:pt x="3232" y="5641"/>
                </a:lnTo>
                <a:lnTo>
                  <a:pt x="3186" y="5653"/>
                </a:lnTo>
                <a:lnTo>
                  <a:pt x="3146" y="5665"/>
                </a:lnTo>
                <a:lnTo>
                  <a:pt x="3113" y="5675"/>
                </a:lnTo>
                <a:lnTo>
                  <a:pt x="3088" y="5684"/>
                </a:lnTo>
                <a:lnTo>
                  <a:pt x="3066" y="5693"/>
                </a:lnTo>
                <a:lnTo>
                  <a:pt x="3060" y="5673"/>
                </a:lnTo>
                <a:lnTo>
                  <a:pt x="3052" y="5653"/>
                </a:lnTo>
                <a:lnTo>
                  <a:pt x="3042" y="5634"/>
                </a:lnTo>
                <a:lnTo>
                  <a:pt x="3030" y="5616"/>
                </a:lnTo>
                <a:lnTo>
                  <a:pt x="3018" y="5597"/>
                </a:lnTo>
                <a:lnTo>
                  <a:pt x="3003" y="5579"/>
                </a:lnTo>
                <a:lnTo>
                  <a:pt x="2987" y="5562"/>
                </a:lnTo>
                <a:lnTo>
                  <a:pt x="2970" y="5545"/>
                </a:lnTo>
                <a:lnTo>
                  <a:pt x="2941" y="5566"/>
                </a:lnTo>
                <a:lnTo>
                  <a:pt x="2914" y="5588"/>
                </a:lnTo>
                <a:lnTo>
                  <a:pt x="2889" y="5612"/>
                </a:lnTo>
                <a:lnTo>
                  <a:pt x="2867" y="5636"/>
                </a:lnTo>
                <a:lnTo>
                  <a:pt x="2857" y="5649"/>
                </a:lnTo>
                <a:lnTo>
                  <a:pt x="2846" y="5661"/>
                </a:lnTo>
                <a:lnTo>
                  <a:pt x="2838" y="5674"/>
                </a:lnTo>
                <a:lnTo>
                  <a:pt x="2830" y="5688"/>
                </a:lnTo>
                <a:lnTo>
                  <a:pt x="2824" y="5700"/>
                </a:lnTo>
                <a:lnTo>
                  <a:pt x="2817" y="5714"/>
                </a:lnTo>
                <a:lnTo>
                  <a:pt x="2812" y="5728"/>
                </a:lnTo>
                <a:lnTo>
                  <a:pt x="2808" y="5741"/>
                </a:lnTo>
                <a:lnTo>
                  <a:pt x="2786" y="5732"/>
                </a:lnTo>
                <a:lnTo>
                  <a:pt x="2761" y="5723"/>
                </a:lnTo>
                <a:lnTo>
                  <a:pt x="2729" y="5712"/>
                </a:lnTo>
                <a:lnTo>
                  <a:pt x="2689" y="5699"/>
                </a:lnTo>
                <a:lnTo>
                  <a:pt x="2643" y="5686"/>
                </a:lnTo>
                <a:lnTo>
                  <a:pt x="2594" y="5675"/>
                </a:lnTo>
                <a:lnTo>
                  <a:pt x="2568" y="5669"/>
                </a:lnTo>
                <a:lnTo>
                  <a:pt x="2541" y="5666"/>
                </a:lnTo>
                <a:lnTo>
                  <a:pt x="2514" y="5662"/>
                </a:lnTo>
                <a:lnTo>
                  <a:pt x="2487" y="5660"/>
                </a:lnTo>
                <a:lnTo>
                  <a:pt x="2458" y="5658"/>
                </a:lnTo>
                <a:lnTo>
                  <a:pt x="2431" y="5658"/>
                </a:lnTo>
                <a:lnTo>
                  <a:pt x="2402" y="5659"/>
                </a:lnTo>
                <a:lnTo>
                  <a:pt x="2375" y="5662"/>
                </a:lnTo>
                <a:lnTo>
                  <a:pt x="2347" y="5666"/>
                </a:lnTo>
                <a:lnTo>
                  <a:pt x="2321" y="5673"/>
                </a:lnTo>
                <a:lnTo>
                  <a:pt x="2295" y="5681"/>
                </a:lnTo>
                <a:lnTo>
                  <a:pt x="2269" y="5690"/>
                </a:lnTo>
                <a:lnTo>
                  <a:pt x="2244" y="5702"/>
                </a:lnTo>
                <a:lnTo>
                  <a:pt x="2222" y="5716"/>
                </a:lnTo>
                <a:lnTo>
                  <a:pt x="2210" y="5725"/>
                </a:lnTo>
                <a:lnTo>
                  <a:pt x="2200" y="5733"/>
                </a:lnTo>
                <a:lnTo>
                  <a:pt x="2188" y="5742"/>
                </a:lnTo>
                <a:lnTo>
                  <a:pt x="2178" y="5753"/>
                </a:lnTo>
                <a:lnTo>
                  <a:pt x="2169" y="5763"/>
                </a:lnTo>
                <a:lnTo>
                  <a:pt x="2160" y="5774"/>
                </a:lnTo>
                <a:lnTo>
                  <a:pt x="2151" y="5787"/>
                </a:lnTo>
                <a:lnTo>
                  <a:pt x="2142" y="5800"/>
                </a:lnTo>
                <a:lnTo>
                  <a:pt x="2131" y="5777"/>
                </a:lnTo>
                <a:lnTo>
                  <a:pt x="2118" y="5750"/>
                </a:lnTo>
                <a:lnTo>
                  <a:pt x="2098" y="5716"/>
                </a:lnTo>
                <a:lnTo>
                  <a:pt x="2073" y="5675"/>
                </a:lnTo>
                <a:lnTo>
                  <a:pt x="2058" y="5653"/>
                </a:lnTo>
                <a:lnTo>
                  <a:pt x="2042" y="5630"/>
                </a:lnTo>
                <a:lnTo>
                  <a:pt x="2024" y="5606"/>
                </a:lnTo>
                <a:lnTo>
                  <a:pt x="2004" y="5581"/>
                </a:lnTo>
                <a:lnTo>
                  <a:pt x="1984" y="5556"/>
                </a:lnTo>
                <a:lnTo>
                  <a:pt x="1962" y="5531"/>
                </a:lnTo>
                <a:lnTo>
                  <a:pt x="1937" y="5552"/>
                </a:lnTo>
                <a:lnTo>
                  <a:pt x="1915" y="5573"/>
                </a:lnTo>
                <a:lnTo>
                  <a:pt x="1895" y="5595"/>
                </a:lnTo>
                <a:lnTo>
                  <a:pt x="1876" y="5618"/>
                </a:lnTo>
                <a:lnTo>
                  <a:pt x="1860" y="5641"/>
                </a:lnTo>
                <a:lnTo>
                  <a:pt x="1847" y="5665"/>
                </a:lnTo>
                <a:lnTo>
                  <a:pt x="1841" y="5677"/>
                </a:lnTo>
                <a:lnTo>
                  <a:pt x="1835" y="5690"/>
                </a:lnTo>
                <a:lnTo>
                  <a:pt x="1832" y="5701"/>
                </a:lnTo>
                <a:lnTo>
                  <a:pt x="1827" y="5715"/>
                </a:lnTo>
                <a:lnTo>
                  <a:pt x="1807" y="5706"/>
                </a:lnTo>
                <a:lnTo>
                  <a:pt x="1782" y="5697"/>
                </a:lnTo>
                <a:lnTo>
                  <a:pt x="1748" y="5686"/>
                </a:lnTo>
                <a:lnTo>
                  <a:pt x="1709" y="5674"/>
                </a:lnTo>
                <a:lnTo>
                  <a:pt x="1663" y="5662"/>
                </a:lnTo>
                <a:lnTo>
                  <a:pt x="1613" y="5652"/>
                </a:lnTo>
                <a:lnTo>
                  <a:pt x="1586" y="5648"/>
                </a:lnTo>
                <a:lnTo>
                  <a:pt x="1560" y="5644"/>
                </a:lnTo>
                <a:lnTo>
                  <a:pt x="1533" y="5642"/>
                </a:lnTo>
                <a:lnTo>
                  <a:pt x="1504" y="5640"/>
                </a:lnTo>
                <a:lnTo>
                  <a:pt x="1477" y="5640"/>
                </a:lnTo>
                <a:lnTo>
                  <a:pt x="1449" y="5640"/>
                </a:lnTo>
                <a:lnTo>
                  <a:pt x="1421" y="5642"/>
                </a:lnTo>
                <a:lnTo>
                  <a:pt x="1393" y="5644"/>
                </a:lnTo>
                <a:lnTo>
                  <a:pt x="1366" y="5650"/>
                </a:lnTo>
                <a:lnTo>
                  <a:pt x="1339" y="5657"/>
                </a:lnTo>
                <a:lnTo>
                  <a:pt x="1313" y="5665"/>
                </a:lnTo>
                <a:lnTo>
                  <a:pt x="1288" y="5675"/>
                </a:lnTo>
                <a:lnTo>
                  <a:pt x="1264" y="5688"/>
                </a:lnTo>
                <a:lnTo>
                  <a:pt x="1241" y="5702"/>
                </a:lnTo>
                <a:lnTo>
                  <a:pt x="1230" y="5712"/>
                </a:lnTo>
                <a:lnTo>
                  <a:pt x="1220" y="5720"/>
                </a:lnTo>
                <a:lnTo>
                  <a:pt x="1209" y="5730"/>
                </a:lnTo>
                <a:lnTo>
                  <a:pt x="1199" y="5740"/>
                </a:lnTo>
                <a:lnTo>
                  <a:pt x="1190" y="5750"/>
                </a:lnTo>
                <a:lnTo>
                  <a:pt x="1181" y="5762"/>
                </a:lnTo>
                <a:lnTo>
                  <a:pt x="1172" y="5774"/>
                </a:lnTo>
                <a:lnTo>
                  <a:pt x="1164" y="5787"/>
                </a:lnTo>
                <a:lnTo>
                  <a:pt x="1154" y="5768"/>
                </a:lnTo>
                <a:lnTo>
                  <a:pt x="1142" y="5745"/>
                </a:lnTo>
                <a:lnTo>
                  <a:pt x="1125" y="5715"/>
                </a:lnTo>
                <a:lnTo>
                  <a:pt x="1102" y="5680"/>
                </a:lnTo>
                <a:lnTo>
                  <a:pt x="1074" y="5640"/>
                </a:lnTo>
                <a:lnTo>
                  <a:pt x="1058" y="5618"/>
                </a:lnTo>
                <a:lnTo>
                  <a:pt x="1041" y="5596"/>
                </a:lnTo>
                <a:lnTo>
                  <a:pt x="1023" y="5573"/>
                </a:lnTo>
                <a:lnTo>
                  <a:pt x="1004" y="5550"/>
                </a:lnTo>
                <a:lnTo>
                  <a:pt x="983" y="5528"/>
                </a:lnTo>
                <a:lnTo>
                  <a:pt x="960" y="5505"/>
                </a:lnTo>
                <a:lnTo>
                  <a:pt x="936" y="5482"/>
                </a:lnTo>
                <a:lnTo>
                  <a:pt x="911" y="5460"/>
                </a:lnTo>
                <a:lnTo>
                  <a:pt x="885" y="5437"/>
                </a:lnTo>
                <a:lnTo>
                  <a:pt x="856" y="5416"/>
                </a:lnTo>
                <a:lnTo>
                  <a:pt x="828" y="5395"/>
                </a:lnTo>
                <a:lnTo>
                  <a:pt x="797" y="5376"/>
                </a:lnTo>
                <a:lnTo>
                  <a:pt x="765" y="5357"/>
                </a:lnTo>
                <a:lnTo>
                  <a:pt x="731" y="5339"/>
                </a:lnTo>
                <a:lnTo>
                  <a:pt x="695" y="5323"/>
                </a:lnTo>
                <a:lnTo>
                  <a:pt x="659" y="5309"/>
                </a:lnTo>
                <a:lnTo>
                  <a:pt x="621" y="5296"/>
                </a:lnTo>
                <a:lnTo>
                  <a:pt x="582" y="5285"/>
                </a:lnTo>
                <a:lnTo>
                  <a:pt x="541" y="5276"/>
                </a:lnTo>
                <a:lnTo>
                  <a:pt x="499" y="5269"/>
                </a:lnTo>
                <a:lnTo>
                  <a:pt x="521" y="5265"/>
                </a:lnTo>
                <a:lnTo>
                  <a:pt x="549" y="5259"/>
                </a:lnTo>
                <a:lnTo>
                  <a:pt x="584" y="5251"/>
                </a:lnTo>
                <a:lnTo>
                  <a:pt x="627" y="5240"/>
                </a:lnTo>
                <a:lnTo>
                  <a:pt x="675" y="5225"/>
                </a:lnTo>
                <a:lnTo>
                  <a:pt x="700" y="5216"/>
                </a:lnTo>
                <a:lnTo>
                  <a:pt x="726" y="5206"/>
                </a:lnTo>
                <a:lnTo>
                  <a:pt x="752" y="5195"/>
                </a:lnTo>
                <a:lnTo>
                  <a:pt x="780" y="5184"/>
                </a:lnTo>
                <a:lnTo>
                  <a:pt x="807" y="5171"/>
                </a:lnTo>
                <a:lnTo>
                  <a:pt x="834" y="5156"/>
                </a:lnTo>
                <a:lnTo>
                  <a:pt x="862" y="5141"/>
                </a:lnTo>
                <a:lnTo>
                  <a:pt x="889" y="5124"/>
                </a:lnTo>
                <a:lnTo>
                  <a:pt x="916" y="5107"/>
                </a:lnTo>
                <a:lnTo>
                  <a:pt x="942" y="5088"/>
                </a:lnTo>
                <a:lnTo>
                  <a:pt x="967" y="5067"/>
                </a:lnTo>
                <a:lnTo>
                  <a:pt x="991" y="5045"/>
                </a:lnTo>
                <a:lnTo>
                  <a:pt x="1014" y="5023"/>
                </a:lnTo>
                <a:lnTo>
                  <a:pt x="1036" y="4997"/>
                </a:lnTo>
                <a:lnTo>
                  <a:pt x="1055" y="4971"/>
                </a:lnTo>
                <a:lnTo>
                  <a:pt x="1073" y="4944"/>
                </a:lnTo>
                <a:lnTo>
                  <a:pt x="1089" y="4914"/>
                </a:lnTo>
                <a:lnTo>
                  <a:pt x="1096" y="4899"/>
                </a:lnTo>
                <a:lnTo>
                  <a:pt x="1103" y="4883"/>
                </a:lnTo>
                <a:lnTo>
                  <a:pt x="1109" y="4867"/>
                </a:lnTo>
                <a:lnTo>
                  <a:pt x="1114" y="4850"/>
                </a:lnTo>
                <a:lnTo>
                  <a:pt x="1120" y="4833"/>
                </a:lnTo>
                <a:lnTo>
                  <a:pt x="1124" y="4816"/>
                </a:lnTo>
                <a:lnTo>
                  <a:pt x="1130" y="4824"/>
                </a:lnTo>
                <a:lnTo>
                  <a:pt x="1152" y="4843"/>
                </a:lnTo>
                <a:lnTo>
                  <a:pt x="1167" y="4856"/>
                </a:lnTo>
                <a:lnTo>
                  <a:pt x="1185" y="4869"/>
                </a:lnTo>
                <a:lnTo>
                  <a:pt x="1207" y="4884"/>
                </a:lnTo>
                <a:lnTo>
                  <a:pt x="1231" y="4900"/>
                </a:lnTo>
                <a:lnTo>
                  <a:pt x="1258" y="4915"/>
                </a:lnTo>
                <a:lnTo>
                  <a:pt x="1287" y="4929"/>
                </a:lnTo>
                <a:lnTo>
                  <a:pt x="1319" y="4941"/>
                </a:lnTo>
                <a:lnTo>
                  <a:pt x="1336" y="4947"/>
                </a:lnTo>
                <a:lnTo>
                  <a:pt x="1354" y="4952"/>
                </a:lnTo>
                <a:lnTo>
                  <a:pt x="1373" y="4956"/>
                </a:lnTo>
                <a:lnTo>
                  <a:pt x="1391" y="4960"/>
                </a:lnTo>
                <a:lnTo>
                  <a:pt x="1410" y="4962"/>
                </a:lnTo>
                <a:lnTo>
                  <a:pt x="1430" y="4964"/>
                </a:lnTo>
                <a:lnTo>
                  <a:pt x="1450" y="4965"/>
                </a:lnTo>
                <a:lnTo>
                  <a:pt x="1471" y="4965"/>
                </a:lnTo>
                <a:lnTo>
                  <a:pt x="1491" y="4964"/>
                </a:lnTo>
                <a:lnTo>
                  <a:pt x="1513" y="4962"/>
                </a:lnTo>
                <a:lnTo>
                  <a:pt x="1501" y="4944"/>
                </a:lnTo>
                <a:lnTo>
                  <a:pt x="1486" y="4924"/>
                </a:lnTo>
                <a:lnTo>
                  <a:pt x="1470" y="4905"/>
                </a:lnTo>
                <a:lnTo>
                  <a:pt x="1453" y="4885"/>
                </a:lnTo>
                <a:lnTo>
                  <a:pt x="1434" y="4867"/>
                </a:lnTo>
                <a:lnTo>
                  <a:pt x="1414" y="4848"/>
                </a:lnTo>
                <a:lnTo>
                  <a:pt x="1393" y="4831"/>
                </a:lnTo>
                <a:lnTo>
                  <a:pt x="1371" y="4815"/>
                </a:lnTo>
                <a:lnTo>
                  <a:pt x="1349" y="4800"/>
                </a:lnTo>
                <a:lnTo>
                  <a:pt x="1326" y="4788"/>
                </a:lnTo>
                <a:lnTo>
                  <a:pt x="1313" y="4783"/>
                </a:lnTo>
                <a:lnTo>
                  <a:pt x="1301" y="4778"/>
                </a:lnTo>
                <a:lnTo>
                  <a:pt x="1288" y="4773"/>
                </a:lnTo>
                <a:lnTo>
                  <a:pt x="1275" y="4770"/>
                </a:lnTo>
                <a:lnTo>
                  <a:pt x="1263" y="4768"/>
                </a:lnTo>
                <a:lnTo>
                  <a:pt x="1249" y="4767"/>
                </a:lnTo>
                <a:lnTo>
                  <a:pt x="1237" y="4765"/>
                </a:lnTo>
                <a:lnTo>
                  <a:pt x="1223" y="4765"/>
                </a:lnTo>
                <a:lnTo>
                  <a:pt x="1209" y="4767"/>
                </a:lnTo>
                <a:lnTo>
                  <a:pt x="1196" y="4769"/>
                </a:lnTo>
                <a:lnTo>
                  <a:pt x="1182" y="4772"/>
                </a:lnTo>
                <a:lnTo>
                  <a:pt x="1168" y="4776"/>
                </a:lnTo>
                <a:lnTo>
                  <a:pt x="1172" y="4761"/>
                </a:lnTo>
                <a:lnTo>
                  <a:pt x="1175" y="4744"/>
                </a:lnTo>
                <a:lnTo>
                  <a:pt x="1178" y="4720"/>
                </a:lnTo>
                <a:lnTo>
                  <a:pt x="1182" y="4690"/>
                </a:lnTo>
                <a:lnTo>
                  <a:pt x="1185" y="4657"/>
                </a:lnTo>
                <a:lnTo>
                  <a:pt x="1186" y="4619"/>
                </a:lnTo>
                <a:lnTo>
                  <a:pt x="1186" y="4578"/>
                </a:lnTo>
                <a:lnTo>
                  <a:pt x="1185" y="4555"/>
                </a:lnTo>
                <a:lnTo>
                  <a:pt x="1183" y="4533"/>
                </a:lnTo>
                <a:lnTo>
                  <a:pt x="1180" y="4511"/>
                </a:lnTo>
                <a:lnTo>
                  <a:pt x="1176" y="4487"/>
                </a:lnTo>
                <a:lnTo>
                  <a:pt x="1172" y="4463"/>
                </a:lnTo>
                <a:lnTo>
                  <a:pt x="1166" y="4439"/>
                </a:lnTo>
                <a:lnTo>
                  <a:pt x="1159" y="4415"/>
                </a:lnTo>
                <a:lnTo>
                  <a:pt x="1151" y="4391"/>
                </a:lnTo>
                <a:lnTo>
                  <a:pt x="1142" y="4365"/>
                </a:lnTo>
                <a:lnTo>
                  <a:pt x="1132" y="4340"/>
                </a:lnTo>
                <a:lnTo>
                  <a:pt x="1120" y="4316"/>
                </a:lnTo>
                <a:lnTo>
                  <a:pt x="1106" y="4292"/>
                </a:lnTo>
                <a:lnTo>
                  <a:pt x="1092" y="4268"/>
                </a:lnTo>
                <a:lnTo>
                  <a:pt x="1074" y="4244"/>
                </a:lnTo>
                <a:lnTo>
                  <a:pt x="1056" y="4220"/>
                </a:lnTo>
                <a:lnTo>
                  <a:pt x="1037" y="4197"/>
                </a:lnTo>
                <a:lnTo>
                  <a:pt x="1052" y="4207"/>
                </a:lnTo>
                <a:lnTo>
                  <a:pt x="1069" y="4216"/>
                </a:lnTo>
                <a:lnTo>
                  <a:pt x="1092" y="4227"/>
                </a:lnTo>
                <a:lnTo>
                  <a:pt x="1119" y="4241"/>
                </a:lnTo>
                <a:lnTo>
                  <a:pt x="1152" y="4255"/>
                </a:lnTo>
                <a:lnTo>
                  <a:pt x="1189" y="4268"/>
                </a:lnTo>
                <a:lnTo>
                  <a:pt x="1228" y="4280"/>
                </a:lnTo>
                <a:lnTo>
                  <a:pt x="1248" y="4285"/>
                </a:lnTo>
                <a:lnTo>
                  <a:pt x="1270" y="4291"/>
                </a:lnTo>
                <a:lnTo>
                  <a:pt x="1291" y="4295"/>
                </a:lnTo>
                <a:lnTo>
                  <a:pt x="1313" y="4298"/>
                </a:lnTo>
                <a:lnTo>
                  <a:pt x="1336" y="4301"/>
                </a:lnTo>
                <a:lnTo>
                  <a:pt x="1359" y="4303"/>
                </a:lnTo>
                <a:lnTo>
                  <a:pt x="1382" y="4304"/>
                </a:lnTo>
                <a:lnTo>
                  <a:pt x="1405" y="4303"/>
                </a:lnTo>
                <a:lnTo>
                  <a:pt x="1426" y="4300"/>
                </a:lnTo>
                <a:lnTo>
                  <a:pt x="1449" y="4297"/>
                </a:lnTo>
                <a:lnTo>
                  <a:pt x="1472" y="4292"/>
                </a:lnTo>
                <a:lnTo>
                  <a:pt x="1494" y="4285"/>
                </a:lnTo>
                <a:lnTo>
                  <a:pt x="1515" y="4277"/>
                </a:lnTo>
                <a:lnTo>
                  <a:pt x="1537" y="4267"/>
                </a:lnTo>
                <a:lnTo>
                  <a:pt x="1558" y="4255"/>
                </a:lnTo>
                <a:lnTo>
                  <a:pt x="1578" y="4241"/>
                </a:lnTo>
                <a:lnTo>
                  <a:pt x="1578" y="4245"/>
                </a:lnTo>
                <a:lnTo>
                  <a:pt x="1581" y="4260"/>
                </a:lnTo>
                <a:lnTo>
                  <a:pt x="1584" y="4283"/>
                </a:lnTo>
                <a:lnTo>
                  <a:pt x="1591" y="4311"/>
                </a:lnTo>
                <a:lnTo>
                  <a:pt x="1597" y="4327"/>
                </a:lnTo>
                <a:lnTo>
                  <a:pt x="1602" y="4344"/>
                </a:lnTo>
                <a:lnTo>
                  <a:pt x="1610" y="4361"/>
                </a:lnTo>
                <a:lnTo>
                  <a:pt x="1618" y="4379"/>
                </a:lnTo>
                <a:lnTo>
                  <a:pt x="1629" y="4396"/>
                </a:lnTo>
                <a:lnTo>
                  <a:pt x="1640" y="4415"/>
                </a:lnTo>
                <a:lnTo>
                  <a:pt x="1654" y="4433"/>
                </a:lnTo>
                <a:lnTo>
                  <a:pt x="1670" y="4450"/>
                </a:lnTo>
                <a:lnTo>
                  <a:pt x="1670" y="4322"/>
                </a:lnTo>
                <a:lnTo>
                  <a:pt x="1690" y="4346"/>
                </a:lnTo>
                <a:lnTo>
                  <a:pt x="1711" y="4369"/>
                </a:lnTo>
                <a:lnTo>
                  <a:pt x="1734" y="4392"/>
                </a:lnTo>
                <a:lnTo>
                  <a:pt x="1756" y="4413"/>
                </a:lnTo>
                <a:lnTo>
                  <a:pt x="1779" y="4434"/>
                </a:lnTo>
                <a:lnTo>
                  <a:pt x="1803" y="4455"/>
                </a:lnTo>
                <a:lnTo>
                  <a:pt x="1827" y="4474"/>
                </a:lnTo>
                <a:lnTo>
                  <a:pt x="1851" y="4492"/>
                </a:lnTo>
                <a:lnTo>
                  <a:pt x="1876" y="4511"/>
                </a:lnTo>
                <a:lnTo>
                  <a:pt x="1902" y="4528"/>
                </a:lnTo>
                <a:lnTo>
                  <a:pt x="1952" y="4560"/>
                </a:lnTo>
                <a:lnTo>
                  <a:pt x="2003" y="4589"/>
                </a:lnTo>
                <a:lnTo>
                  <a:pt x="2054" y="4617"/>
                </a:lnTo>
                <a:lnTo>
                  <a:pt x="2103" y="4641"/>
                </a:lnTo>
                <a:lnTo>
                  <a:pt x="2151" y="4663"/>
                </a:lnTo>
                <a:lnTo>
                  <a:pt x="2196" y="4682"/>
                </a:lnTo>
                <a:lnTo>
                  <a:pt x="2239" y="4699"/>
                </a:lnTo>
                <a:lnTo>
                  <a:pt x="2279" y="4714"/>
                </a:lnTo>
                <a:lnTo>
                  <a:pt x="2315" y="4727"/>
                </a:lnTo>
                <a:lnTo>
                  <a:pt x="2375" y="4745"/>
                </a:lnTo>
                <a:lnTo>
                  <a:pt x="2375" y="4824"/>
                </a:lnTo>
                <a:lnTo>
                  <a:pt x="2387" y="4817"/>
                </a:lnTo>
                <a:lnTo>
                  <a:pt x="2401" y="4811"/>
                </a:lnTo>
                <a:lnTo>
                  <a:pt x="2415" y="4807"/>
                </a:lnTo>
                <a:lnTo>
                  <a:pt x="2428" y="4802"/>
                </a:lnTo>
                <a:lnTo>
                  <a:pt x="2443" y="4799"/>
                </a:lnTo>
                <a:lnTo>
                  <a:pt x="2458" y="4796"/>
                </a:lnTo>
                <a:lnTo>
                  <a:pt x="2473" y="4795"/>
                </a:lnTo>
                <a:lnTo>
                  <a:pt x="2489" y="4794"/>
                </a:lnTo>
                <a:lnTo>
                  <a:pt x="2504" y="4794"/>
                </a:lnTo>
                <a:lnTo>
                  <a:pt x="2519" y="4796"/>
                </a:lnTo>
                <a:lnTo>
                  <a:pt x="2532" y="4799"/>
                </a:lnTo>
                <a:lnTo>
                  <a:pt x="2547" y="4802"/>
                </a:lnTo>
                <a:lnTo>
                  <a:pt x="2561" y="4805"/>
                </a:lnTo>
                <a:lnTo>
                  <a:pt x="2573" y="4810"/>
                </a:lnTo>
                <a:lnTo>
                  <a:pt x="2587" y="4816"/>
                </a:lnTo>
                <a:lnTo>
                  <a:pt x="2600" y="4821"/>
                </a:lnTo>
                <a:lnTo>
                  <a:pt x="2600" y="4386"/>
                </a:lnTo>
                <a:lnTo>
                  <a:pt x="2620" y="4410"/>
                </a:lnTo>
                <a:lnTo>
                  <a:pt x="2642" y="4434"/>
                </a:lnTo>
                <a:lnTo>
                  <a:pt x="2664" y="4457"/>
                </a:lnTo>
                <a:lnTo>
                  <a:pt x="2687" y="4479"/>
                </a:lnTo>
                <a:lnTo>
                  <a:pt x="2709" y="4500"/>
                </a:lnTo>
                <a:lnTo>
                  <a:pt x="2733" y="4521"/>
                </a:lnTo>
                <a:lnTo>
                  <a:pt x="2757" y="4540"/>
                </a:lnTo>
                <a:lnTo>
                  <a:pt x="2782" y="4559"/>
                </a:lnTo>
                <a:lnTo>
                  <a:pt x="2808" y="4577"/>
                </a:lnTo>
                <a:lnTo>
                  <a:pt x="2833" y="4595"/>
                </a:lnTo>
                <a:lnTo>
                  <a:pt x="2883" y="4628"/>
                </a:lnTo>
                <a:lnTo>
                  <a:pt x="2934" y="4658"/>
                </a:lnTo>
                <a:lnTo>
                  <a:pt x="2985" y="4685"/>
                </a:lnTo>
                <a:lnTo>
                  <a:pt x="3035" y="4711"/>
                </a:lnTo>
                <a:lnTo>
                  <a:pt x="3083" y="4732"/>
                </a:lnTo>
                <a:lnTo>
                  <a:pt x="3130" y="4752"/>
                </a:lnTo>
                <a:lnTo>
                  <a:pt x="3173" y="4770"/>
                </a:lnTo>
                <a:lnTo>
                  <a:pt x="3213" y="4785"/>
                </a:lnTo>
                <a:lnTo>
                  <a:pt x="3251" y="4797"/>
                </a:lnTo>
                <a:lnTo>
                  <a:pt x="3283" y="4808"/>
                </a:lnTo>
                <a:lnTo>
                  <a:pt x="3310" y="4816"/>
                </a:lnTo>
                <a:lnTo>
                  <a:pt x="3310" y="4623"/>
                </a:lnTo>
                <a:lnTo>
                  <a:pt x="3273" y="4610"/>
                </a:lnTo>
                <a:lnTo>
                  <a:pt x="3236" y="4596"/>
                </a:lnTo>
                <a:lnTo>
                  <a:pt x="3201" y="4581"/>
                </a:lnTo>
                <a:lnTo>
                  <a:pt x="3165" y="4568"/>
                </a:lnTo>
                <a:lnTo>
                  <a:pt x="3132" y="4553"/>
                </a:lnTo>
                <a:lnTo>
                  <a:pt x="3100" y="4537"/>
                </a:lnTo>
                <a:lnTo>
                  <a:pt x="3068" y="4521"/>
                </a:lnTo>
                <a:lnTo>
                  <a:pt x="3038" y="4505"/>
                </a:lnTo>
                <a:lnTo>
                  <a:pt x="3009" y="4489"/>
                </a:lnTo>
                <a:lnTo>
                  <a:pt x="2981" y="4473"/>
                </a:lnTo>
                <a:lnTo>
                  <a:pt x="2928" y="4439"/>
                </a:lnTo>
                <a:lnTo>
                  <a:pt x="2878" y="4404"/>
                </a:lnTo>
                <a:lnTo>
                  <a:pt x="2834" y="4370"/>
                </a:lnTo>
                <a:lnTo>
                  <a:pt x="2792" y="4337"/>
                </a:lnTo>
                <a:lnTo>
                  <a:pt x="2754" y="4303"/>
                </a:lnTo>
                <a:lnTo>
                  <a:pt x="2720" y="4271"/>
                </a:lnTo>
                <a:lnTo>
                  <a:pt x="2690" y="4239"/>
                </a:lnTo>
                <a:lnTo>
                  <a:pt x="2663" y="4209"/>
                </a:lnTo>
                <a:lnTo>
                  <a:pt x="2639" y="4180"/>
                </a:lnTo>
                <a:lnTo>
                  <a:pt x="2618" y="4154"/>
                </a:lnTo>
                <a:lnTo>
                  <a:pt x="2600" y="4131"/>
                </a:lnTo>
                <a:lnTo>
                  <a:pt x="2600" y="3695"/>
                </a:lnTo>
                <a:lnTo>
                  <a:pt x="2601" y="3688"/>
                </a:lnTo>
                <a:lnTo>
                  <a:pt x="2603" y="3680"/>
                </a:lnTo>
                <a:lnTo>
                  <a:pt x="2607" y="3674"/>
                </a:lnTo>
                <a:lnTo>
                  <a:pt x="2611" y="3668"/>
                </a:lnTo>
                <a:lnTo>
                  <a:pt x="2617" y="3664"/>
                </a:lnTo>
                <a:lnTo>
                  <a:pt x="2624" y="3659"/>
                </a:lnTo>
                <a:lnTo>
                  <a:pt x="2631" y="3657"/>
                </a:lnTo>
                <a:lnTo>
                  <a:pt x="2639" y="3657"/>
                </a:lnTo>
                <a:lnTo>
                  <a:pt x="3266" y="3657"/>
                </a:lnTo>
                <a:lnTo>
                  <a:pt x="3274" y="3657"/>
                </a:lnTo>
                <a:lnTo>
                  <a:pt x="3282" y="3659"/>
                </a:lnTo>
                <a:lnTo>
                  <a:pt x="3287" y="3664"/>
                </a:lnTo>
                <a:lnTo>
                  <a:pt x="3293" y="3668"/>
                </a:lnTo>
                <a:lnTo>
                  <a:pt x="3298" y="3674"/>
                </a:lnTo>
                <a:lnTo>
                  <a:pt x="3301" y="3680"/>
                </a:lnTo>
                <a:lnTo>
                  <a:pt x="3303" y="3688"/>
                </a:lnTo>
                <a:lnTo>
                  <a:pt x="3305" y="3695"/>
                </a:lnTo>
                <a:lnTo>
                  <a:pt x="3305" y="4296"/>
                </a:lnTo>
                <a:lnTo>
                  <a:pt x="3313" y="4281"/>
                </a:lnTo>
                <a:lnTo>
                  <a:pt x="3321" y="4266"/>
                </a:lnTo>
                <a:lnTo>
                  <a:pt x="3333" y="4236"/>
                </a:lnTo>
                <a:lnTo>
                  <a:pt x="3342" y="4210"/>
                </a:lnTo>
                <a:lnTo>
                  <a:pt x="3349" y="4186"/>
                </a:lnTo>
                <a:lnTo>
                  <a:pt x="3354" y="4165"/>
                </a:lnTo>
                <a:lnTo>
                  <a:pt x="3356" y="4149"/>
                </a:lnTo>
                <a:lnTo>
                  <a:pt x="3357" y="4137"/>
                </a:lnTo>
                <a:lnTo>
                  <a:pt x="3380" y="4154"/>
                </a:lnTo>
                <a:lnTo>
                  <a:pt x="3404" y="4169"/>
                </a:lnTo>
                <a:lnTo>
                  <a:pt x="3428" y="4181"/>
                </a:lnTo>
                <a:lnTo>
                  <a:pt x="3453" y="4192"/>
                </a:lnTo>
                <a:lnTo>
                  <a:pt x="3478" y="4200"/>
                </a:lnTo>
                <a:lnTo>
                  <a:pt x="3503" y="4207"/>
                </a:lnTo>
                <a:lnTo>
                  <a:pt x="3530" y="4211"/>
                </a:lnTo>
                <a:lnTo>
                  <a:pt x="3556" y="4215"/>
                </a:lnTo>
                <a:lnTo>
                  <a:pt x="3582" y="4217"/>
                </a:lnTo>
                <a:lnTo>
                  <a:pt x="3609" y="4217"/>
                </a:lnTo>
                <a:lnTo>
                  <a:pt x="3635" y="4216"/>
                </a:lnTo>
                <a:lnTo>
                  <a:pt x="3661" y="4213"/>
                </a:lnTo>
                <a:lnTo>
                  <a:pt x="3686" y="4211"/>
                </a:lnTo>
                <a:lnTo>
                  <a:pt x="3711" y="4207"/>
                </a:lnTo>
                <a:lnTo>
                  <a:pt x="3737" y="4202"/>
                </a:lnTo>
                <a:lnTo>
                  <a:pt x="3760" y="4196"/>
                </a:lnTo>
                <a:lnTo>
                  <a:pt x="3806" y="4184"/>
                </a:lnTo>
                <a:lnTo>
                  <a:pt x="3848" y="4169"/>
                </a:lnTo>
                <a:lnTo>
                  <a:pt x="3887" y="4155"/>
                </a:lnTo>
                <a:lnTo>
                  <a:pt x="3919" y="4140"/>
                </a:lnTo>
                <a:lnTo>
                  <a:pt x="3947" y="4128"/>
                </a:lnTo>
                <a:lnTo>
                  <a:pt x="3967" y="4118"/>
                </a:lnTo>
                <a:lnTo>
                  <a:pt x="3984" y="4108"/>
                </a:lnTo>
                <a:lnTo>
                  <a:pt x="3960" y="4135"/>
                </a:lnTo>
                <a:lnTo>
                  <a:pt x="3938" y="4161"/>
                </a:lnTo>
                <a:lnTo>
                  <a:pt x="3918" y="4187"/>
                </a:lnTo>
                <a:lnTo>
                  <a:pt x="3900" y="4215"/>
                </a:lnTo>
                <a:lnTo>
                  <a:pt x="3884" y="4242"/>
                </a:lnTo>
                <a:lnTo>
                  <a:pt x="3869" y="4269"/>
                </a:lnTo>
                <a:lnTo>
                  <a:pt x="3855" y="4298"/>
                </a:lnTo>
                <a:lnTo>
                  <a:pt x="3844" y="4325"/>
                </a:lnTo>
                <a:lnTo>
                  <a:pt x="3834" y="4354"/>
                </a:lnTo>
                <a:lnTo>
                  <a:pt x="3826" y="4381"/>
                </a:lnTo>
                <a:lnTo>
                  <a:pt x="3818" y="4409"/>
                </a:lnTo>
                <a:lnTo>
                  <a:pt x="3812" y="4436"/>
                </a:lnTo>
                <a:lnTo>
                  <a:pt x="3806" y="4464"/>
                </a:lnTo>
                <a:lnTo>
                  <a:pt x="3802" y="4490"/>
                </a:lnTo>
                <a:lnTo>
                  <a:pt x="3799" y="4515"/>
                </a:lnTo>
                <a:lnTo>
                  <a:pt x="3797" y="4540"/>
                </a:lnTo>
                <a:lnTo>
                  <a:pt x="3795" y="4565"/>
                </a:lnTo>
                <a:lnTo>
                  <a:pt x="3795" y="4588"/>
                </a:lnTo>
                <a:lnTo>
                  <a:pt x="3795" y="4632"/>
                </a:lnTo>
                <a:lnTo>
                  <a:pt x="3796" y="4672"/>
                </a:lnTo>
                <a:lnTo>
                  <a:pt x="3799" y="4705"/>
                </a:lnTo>
                <a:lnTo>
                  <a:pt x="3803" y="4732"/>
                </a:lnTo>
                <a:lnTo>
                  <a:pt x="3806" y="4753"/>
                </a:lnTo>
                <a:lnTo>
                  <a:pt x="3810" y="4770"/>
                </a:lnTo>
                <a:lnTo>
                  <a:pt x="3795" y="4765"/>
                </a:lnTo>
                <a:lnTo>
                  <a:pt x="3780" y="4762"/>
                </a:lnTo>
                <a:lnTo>
                  <a:pt x="3766" y="4759"/>
                </a:lnTo>
                <a:lnTo>
                  <a:pt x="3751" y="4756"/>
                </a:lnTo>
                <a:lnTo>
                  <a:pt x="3737" y="4755"/>
                </a:lnTo>
                <a:lnTo>
                  <a:pt x="3723" y="4755"/>
                </a:lnTo>
                <a:lnTo>
                  <a:pt x="3709" y="4756"/>
                </a:lnTo>
                <a:lnTo>
                  <a:pt x="3694" y="4759"/>
                </a:lnTo>
                <a:lnTo>
                  <a:pt x="3681" y="4761"/>
                </a:lnTo>
                <a:lnTo>
                  <a:pt x="3667" y="4764"/>
                </a:lnTo>
                <a:lnTo>
                  <a:pt x="3654" y="4768"/>
                </a:lnTo>
                <a:lnTo>
                  <a:pt x="3641" y="4772"/>
                </a:lnTo>
                <a:lnTo>
                  <a:pt x="3614" y="4784"/>
                </a:lnTo>
                <a:lnTo>
                  <a:pt x="3589" y="4796"/>
                </a:lnTo>
                <a:lnTo>
                  <a:pt x="3565" y="4812"/>
                </a:lnTo>
                <a:lnTo>
                  <a:pt x="3541" y="4828"/>
                </a:lnTo>
                <a:lnTo>
                  <a:pt x="3518" y="4847"/>
                </a:lnTo>
                <a:lnTo>
                  <a:pt x="3498" y="4866"/>
                </a:lnTo>
                <a:lnTo>
                  <a:pt x="3477" y="4885"/>
                </a:lnTo>
                <a:lnTo>
                  <a:pt x="3458" y="4906"/>
                </a:lnTo>
                <a:lnTo>
                  <a:pt x="3439" y="4925"/>
                </a:lnTo>
                <a:lnTo>
                  <a:pt x="3423" y="4945"/>
                </a:lnTo>
                <a:lnTo>
                  <a:pt x="3443" y="4945"/>
                </a:lnTo>
                <a:lnTo>
                  <a:pt x="3462" y="4945"/>
                </a:lnTo>
                <a:lnTo>
                  <a:pt x="3481" y="4943"/>
                </a:lnTo>
                <a:lnTo>
                  <a:pt x="3499" y="4940"/>
                </a:lnTo>
                <a:lnTo>
                  <a:pt x="3516" y="4937"/>
                </a:lnTo>
                <a:lnTo>
                  <a:pt x="3533" y="4933"/>
                </a:lnTo>
                <a:lnTo>
                  <a:pt x="3566" y="4924"/>
                </a:lnTo>
                <a:lnTo>
                  <a:pt x="3597" y="4913"/>
                </a:lnTo>
                <a:lnTo>
                  <a:pt x="3626" y="4900"/>
                </a:lnTo>
                <a:lnTo>
                  <a:pt x="3652" y="4887"/>
                </a:lnTo>
                <a:lnTo>
                  <a:pt x="3676" y="4872"/>
                </a:lnTo>
                <a:lnTo>
                  <a:pt x="3697" y="4858"/>
                </a:lnTo>
                <a:lnTo>
                  <a:pt x="3716" y="4844"/>
                </a:lnTo>
                <a:lnTo>
                  <a:pt x="3732" y="4831"/>
                </a:lnTo>
                <a:lnTo>
                  <a:pt x="3746" y="4819"/>
                </a:lnTo>
                <a:lnTo>
                  <a:pt x="3764" y="4802"/>
                </a:lnTo>
                <a:lnTo>
                  <a:pt x="3770" y="4795"/>
                </a:lnTo>
                <a:lnTo>
                  <a:pt x="3774" y="4812"/>
                </a:lnTo>
                <a:lnTo>
                  <a:pt x="3779" y="4829"/>
                </a:lnTo>
                <a:lnTo>
                  <a:pt x="3784" y="4845"/>
                </a:lnTo>
                <a:lnTo>
                  <a:pt x="3791" y="4861"/>
                </a:lnTo>
                <a:lnTo>
                  <a:pt x="3797" y="4877"/>
                </a:lnTo>
                <a:lnTo>
                  <a:pt x="3805" y="4892"/>
                </a:lnTo>
                <a:lnTo>
                  <a:pt x="3821" y="4922"/>
                </a:lnTo>
                <a:lnTo>
                  <a:pt x="3839" y="4949"/>
                </a:lnTo>
                <a:lnTo>
                  <a:pt x="3859" y="4976"/>
                </a:lnTo>
                <a:lnTo>
                  <a:pt x="3880" y="5001"/>
                </a:lnTo>
                <a:lnTo>
                  <a:pt x="3903" y="5024"/>
                </a:lnTo>
                <a:lnTo>
                  <a:pt x="3927" y="5046"/>
                </a:lnTo>
                <a:lnTo>
                  <a:pt x="3952" y="5066"/>
                </a:lnTo>
                <a:lnTo>
                  <a:pt x="3978" y="5085"/>
                </a:lnTo>
                <a:lnTo>
                  <a:pt x="4005" y="5104"/>
                </a:lnTo>
                <a:lnTo>
                  <a:pt x="4031" y="5120"/>
                </a:lnTo>
                <a:lnTo>
                  <a:pt x="4059" y="5136"/>
                </a:lnTo>
                <a:lnTo>
                  <a:pt x="4086" y="5149"/>
                </a:lnTo>
                <a:lnTo>
                  <a:pt x="4114" y="5162"/>
                </a:lnTo>
                <a:lnTo>
                  <a:pt x="4141" y="5174"/>
                </a:lnTo>
                <a:lnTo>
                  <a:pt x="4168" y="5185"/>
                </a:lnTo>
                <a:lnTo>
                  <a:pt x="4220" y="5203"/>
                </a:lnTo>
                <a:lnTo>
                  <a:pt x="4268" y="5218"/>
                </a:lnTo>
                <a:lnTo>
                  <a:pt x="4310" y="5230"/>
                </a:lnTo>
                <a:lnTo>
                  <a:pt x="4345" y="5238"/>
                </a:lnTo>
                <a:lnTo>
                  <a:pt x="4373" y="5244"/>
                </a:lnTo>
                <a:lnTo>
                  <a:pt x="4396" y="5248"/>
                </a:lnTo>
                <a:lnTo>
                  <a:pt x="4353" y="5254"/>
                </a:lnTo>
                <a:lnTo>
                  <a:pt x="4312" y="5264"/>
                </a:lnTo>
                <a:lnTo>
                  <a:pt x="4273" y="5275"/>
                </a:lnTo>
                <a:lnTo>
                  <a:pt x="4235" y="5288"/>
                </a:lnTo>
                <a:lnTo>
                  <a:pt x="4198" y="5302"/>
                </a:lnTo>
                <a:lnTo>
                  <a:pt x="4163" y="5318"/>
                </a:lnTo>
                <a:lnTo>
                  <a:pt x="4130" y="5336"/>
                </a:lnTo>
                <a:lnTo>
                  <a:pt x="4098" y="5354"/>
                </a:lnTo>
                <a:lnTo>
                  <a:pt x="4067" y="5374"/>
                </a:lnTo>
                <a:lnTo>
                  <a:pt x="4037" y="5395"/>
                </a:lnTo>
                <a:lnTo>
                  <a:pt x="4010" y="5417"/>
                </a:lnTo>
                <a:lnTo>
                  <a:pt x="3982" y="5438"/>
                </a:lnTo>
                <a:lnTo>
                  <a:pt x="3957" y="5461"/>
                </a:lnTo>
                <a:lnTo>
                  <a:pt x="3934" y="5484"/>
                </a:lnTo>
                <a:lnTo>
                  <a:pt x="3911" y="5507"/>
                </a:lnTo>
                <a:lnTo>
                  <a:pt x="3890" y="5530"/>
                </a:lnTo>
                <a:lnTo>
                  <a:pt x="3870" y="5553"/>
                </a:lnTo>
                <a:lnTo>
                  <a:pt x="3852" y="5574"/>
                </a:lnTo>
                <a:lnTo>
                  <a:pt x="3835" y="5597"/>
                </a:lnTo>
                <a:lnTo>
                  <a:pt x="3819" y="5618"/>
                </a:lnTo>
                <a:lnTo>
                  <a:pt x="3791" y="5658"/>
                </a:lnTo>
                <a:lnTo>
                  <a:pt x="3770" y="5693"/>
                </a:lnTo>
                <a:lnTo>
                  <a:pt x="3753" y="5723"/>
                </a:lnTo>
                <a:lnTo>
                  <a:pt x="3740" y="5746"/>
                </a:lnTo>
                <a:lnTo>
                  <a:pt x="3731" y="57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33" name="KSO_Shape"/>
          <p:cNvSpPr/>
          <p:nvPr/>
        </p:nvSpPr>
        <p:spPr bwMode="auto">
          <a:xfrm>
            <a:off x="5776913" y="5360988"/>
            <a:ext cx="390525" cy="527050"/>
          </a:xfrm>
          <a:custGeom>
            <a:avLst/>
            <a:gdLst>
              <a:gd name="T0" fmla="*/ 2147483646 w 4822"/>
              <a:gd name="T1" fmla="*/ 2147483646 h 6501"/>
              <a:gd name="T2" fmla="*/ 2147483646 w 4822"/>
              <a:gd name="T3" fmla="*/ 2147483646 h 6501"/>
              <a:gd name="T4" fmla="*/ 2147483646 w 4822"/>
              <a:gd name="T5" fmla="*/ 125796225 h 6501"/>
              <a:gd name="T6" fmla="*/ 2147483646 w 4822"/>
              <a:gd name="T7" fmla="*/ 2147483646 h 6501"/>
              <a:gd name="T8" fmla="*/ 2147483646 w 4822"/>
              <a:gd name="T9" fmla="*/ 2147483646 h 6501"/>
              <a:gd name="T10" fmla="*/ 2147483646 w 4822"/>
              <a:gd name="T11" fmla="*/ 2147483646 h 6501"/>
              <a:gd name="T12" fmla="*/ 2147483646 w 4822"/>
              <a:gd name="T13" fmla="*/ 2147483646 h 6501"/>
              <a:gd name="T14" fmla="*/ 2147483646 w 4822"/>
              <a:gd name="T15" fmla="*/ 2147483646 h 6501"/>
              <a:gd name="T16" fmla="*/ 2147483646 w 4822"/>
              <a:gd name="T17" fmla="*/ 2147483646 h 6501"/>
              <a:gd name="T18" fmla="*/ 2147483646 w 4822"/>
              <a:gd name="T19" fmla="*/ 2147483646 h 6501"/>
              <a:gd name="T20" fmla="*/ 2147483646 w 4822"/>
              <a:gd name="T21" fmla="*/ 2147483646 h 6501"/>
              <a:gd name="T22" fmla="*/ 2147483646 w 4822"/>
              <a:gd name="T23" fmla="*/ 2147483646 h 6501"/>
              <a:gd name="T24" fmla="*/ 503524975 w 4822"/>
              <a:gd name="T25" fmla="*/ 2147483646 h 6501"/>
              <a:gd name="T26" fmla="*/ 2147483646 w 4822"/>
              <a:gd name="T27" fmla="*/ 2147483646 h 6501"/>
              <a:gd name="T28" fmla="*/ 2147483646 w 4822"/>
              <a:gd name="T29" fmla="*/ 2147483646 h 6501"/>
              <a:gd name="T30" fmla="*/ 2147483646 w 4822"/>
              <a:gd name="T31" fmla="*/ 2147483646 h 6501"/>
              <a:gd name="T32" fmla="*/ 2147483646 w 4822"/>
              <a:gd name="T33" fmla="*/ 2147483646 h 6501"/>
              <a:gd name="T34" fmla="*/ 2147483646 w 4822"/>
              <a:gd name="T35" fmla="*/ 2147483646 h 6501"/>
              <a:gd name="T36" fmla="*/ 2147483646 w 4822"/>
              <a:gd name="T37" fmla="*/ 2147483646 h 6501"/>
              <a:gd name="T38" fmla="*/ 2147483646 w 4822"/>
              <a:gd name="T39" fmla="*/ 2147483646 h 6501"/>
              <a:gd name="T40" fmla="*/ 2147483646 w 4822"/>
              <a:gd name="T41" fmla="*/ 2147483646 h 6501"/>
              <a:gd name="T42" fmla="*/ 2147483646 w 4822"/>
              <a:gd name="T43" fmla="*/ 2147483646 h 6501"/>
              <a:gd name="T44" fmla="*/ 2147483646 w 4822"/>
              <a:gd name="T45" fmla="*/ 2147483646 h 6501"/>
              <a:gd name="T46" fmla="*/ 2147483646 w 4822"/>
              <a:gd name="T47" fmla="*/ 2147483646 h 6501"/>
              <a:gd name="T48" fmla="*/ 2147483646 w 4822"/>
              <a:gd name="T49" fmla="*/ 2147483646 h 6501"/>
              <a:gd name="T50" fmla="*/ 2147483646 w 4822"/>
              <a:gd name="T51" fmla="*/ 2147483646 h 6501"/>
              <a:gd name="T52" fmla="*/ 2147483646 w 4822"/>
              <a:gd name="T53" fmla="*/ 2147483646 h 6501"/>
              <a:gd name="T54" fmla="*/ 2147483646 w 4822"/>
              <a:gd name="T55" fmla="*/ 2147483646 h 6501"/>
              <a:gd name="T56" fmla="*/ 2147483646 w 4822"/>
              <a:gd name="T57" fmla="*/ 2147483646 h 6501"/>
              <a:gd name="T58" fmla="*/ 2147483646 w 4822"/>
              <a:gd name="T59" fmla="*/ 2147483646 h 6501"/>
              <a:gd name="T60" fmla="*/ 2147483646 w 4822"/>
              <a:gd name="T61" fmla="*/ 2147483646 h 6501"/>
              <a:gd name="T62" fmla="*/ 2147483646 w 4822"/>
              <a:gd name="T63" fmla="*/ 2147483646 h 6501"/>
              <a:gd name="T64" fmla="*/ 2147483646 w 4822"/>
              <a:gd name="T65" fmla="*/ 2147483646 h 6501"/>
              <a:gd name="T66" fmla="*/ 2147483646 w 4822"/>
              <a:gd name="T67" fmla="*/ 2147483646 h 6501"/>
              <a:gd name="T68" fmla="*/ 2147483646 w 4822"/>
              <a:gd name="T69" fmla="*/ 2147483646 h 6501"/>
              <a:gd name="T70" fmla="*/ 2147483646 w 4822"/>
              <a:gd name="T71" fmla="*/ 2147483646 h 6501"/>
              <a:gd name="T72" fmla="*/ 2147483646 w 4822"/>
              <a:gd name="T73" fmla="*/ 2147483646 h 6501"/>
              <a:gd name="T74" fmla="*/ 2147483646 w 4822"/>
              <a:gd name="T75" fmla="*/ 2147483646 h 6501"/>
              <a:gd name="T76" fmla="*/ 2147483646 w 4822"/>
              <a:gd name="T77" fmla="*/ 2147483646 h 6501"/>
              <a:gd name="T78" fmla="*/ 2147483646 w 4822"/>
              <a:gd name="T79" fmla="*/ 2147483646 h 6501"/>
              <a:gd name="T80" fmla="*/ 2147483646 w 4822"/>
              <a:gd name="T81" fmla="*/ 2147483646 h 6501"/>
              <a:gd name="T82" fmla="*/ 2147483646 w 4822"/>
              <a:gd name="T83" fmla="*/ 2147483646 h 6501"/>
              <a:gd name="T84" fmla="*/ 2147483646 w 4822"/>
              <a:gd name="T85" fmla="*/ 2147483646 h 6501"/>
              <a:gd name="T86" fmla="*/ 2147483646 w 4822"/>
              <a:gd name="T87" fmla="*/ 2147483646 h 6501"/>
              <a:gd name="T88" fmla="*/ 2147483646 w 4822"/>
              <a:gd name="T89" fmla="*/ 2147483646 h 6501"/>
              <a:gd name="T90" fmla="*/ 2147483646 w 4822"/>
              <a:gd name="T91" fmla="*/ 2147483646 h 6501"/>
              <a:gd name="T92" fmla="*/ 2147483646 w 4822"/>
              <a:gd name="T93" fmla="*/ 2147483646 h 6501"/>
              <a:gd name="T94" fmla="*/ 2147483646 w 4822"/>
              <a:gd name="T95" fmla="*/ 2147483646 h 6501"/>
              <a:gd name="T96" fmla="*/ 2147483646 w 4822"/>
              <a:gd name="T97" fmla="*/ 2147483646 h 6501"/>
              <a:gd name="T98" fmla="*/ 2147483646 w 4822"/>
              <a:gd name="T99" fmla="*/ 2147483646 h 6501"/>
              <a:gd name="T100" fmla="*/ 2147483646 w 4822"/>
              <a:gd name="T101" fmla="*/ 2147483646 h 6501"/>
              <a:gd name="T102" fmla="*/ 2147483646 w 4822"/>
              <a:gd name="T103" fmla="*/ 2147483646 h 6501"/>
              <a:gd name="T104" fmla="*/ 2147483646 w 4822"/>
              <a:gd name="T105" fmla="*/ 2147483646 h 6501"/>
              <a:gd name="T106" fmla="*/ 2147483646 w 4822"/>
              <a:gd name="T107" fmla="*/ 2147483646 h 6501"/>
              <a:gd name="T108" fmla="*/ 2147483646 w 4822"/>
              <a:gd name="T109" fmla="*/ 2147483646 h 6501"/>
              <a:gd name="T110" fmla="*/ 2147483646 w 4822"/>
              <a:gd name="T111" fmla="*/ 2147483646 h 6501"/>
              <a:gd name="T112" fmla="*/ 2147483646 w 4822"/>
              <a:gd name="T113" fmla="*/ 2147483646 h 6501"/>
              <a:gd name="T114" fmla="*/ 2147483646 w 4822"/>
              <a:gd name="T115" fmla="*/ 2147483646 h 6501"/>
              <a:gd name="T116" fmla="*/ 2147483646 w 4822"/>
              <a:gd name="T117" fmla="*/ 2147483646 h 6501"/>
              <a:gd name="T118" fmla="*/ 2147483646 w 4822"/>
              <a:gd name="T119" fmla="*/ 2147483646 h 6501"/>
              <a:gd name="T120" fmla="*/ 2147483646 w 4822"/>
              <a:gd name="T121" fmla="*/ 2147483646 h 6501"/>
              <a:gd name="T122" fmla="*/ 2147483646 w 4822"/>
              <a:gd name="T123" fmla="*/ 2147483646 h 6501"/>
              <a:gd name="T124" fmla="*/ 2147483646 w 4822"/>
              <a:gd name="T125" fmla="*/ 2147483646 h 65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22" h="6501">
                <a:moveTo>
                  <a:pt x="2936" y="1738"/>
                </a:moveTo>
                <a:lnTo>
                  <a:pt x="2936" y="1164"/>
                </a:lnTo>
                <a:lnTo>
                  <a:pt x="2474" y="1164"/>
                </a:lnTo>
                <a:lnTo>
                  <a:pt x="2474" y="867"/>
                </a:lnTo>
                <a:lnTo>
                  <a:pt x="2480" y="864"/>
                </a:lnTo>
                <a:lnTo>
                  <a:pt x="2492" y="859"/>
                </a:lnTo>
                <a:lnTo>
                  <a:pt x="2512" y="853"/>
                </a:lnTo>
                <a:lnTo>
                  <a:pt x="2527" y="851"/>
                </a:lnTo>
                <a:lnTo>
                  <a:pt x="2541" y="847"/>
                </a:lnTo>
                <a:lnTo>
                  <a:pt x="2571" y="838"/>
                </a:lnTo>
                <a:lnTo>
                  <a:pt x="2602" y="827"/>
                </a:lnTo>
                <a:lnTo>
                  <a:pt x="2634" y="812"/>
                </a:lnTo>
                <a:lnTo>
                  <a:pt x="2665" y="795"/>
                </a:lnTo>
                <a:lnTo>
                  <a:pt x="2696" y="774"/>
                </a:lnTo>
                <a:lnTo>
                  <a:pt x="2711" y="764"/>
                </a:lnTo>
                <a:lnTo>
                  <a:pt x="2725" y="751"/>
                </a:lnTo>
                <a:lnTo>
                  <a:pt x="2739" y="740"/>
                </a:lnTo>
                <a:lnTo>
                  <a:pt x="2754" y="726"/>
                </a:lnTo>
                <a:lnTo>
                  <a:pt x="2768" y="712"/>
                </a:lnTo>
                <a:lnTo>
                  <a:pt x="2780" y="699"/>
                </a:lnTo>
                <a:lnTo>
                  <a:pt x="2793" y="684"/>
                </a:lnTo>
                <a:lnTo>
                  <a:pt x="2805" y="668"/>
                </a:lnTo>
                <a:lnTo>
                  <a:pt x="2817" y="652"/>
                </a:lnTo>
                <a:lnTo>
                  <a:pt x="2827" y="636"/>
                </a:lnTo>
                <a:lnTo>
                  <a:pt x="2837" y="617"/>
                </a:lnTo>
                <a:lnTo>
                  <a:pt x="2846" y="600"/>
                </a:lnTo>
                <a:lnTo>
                  <a:pt x="2854" y="582"/>
                </a:lnTo>
                <a:lnTo>
                  <a:pt x="2862" y="563"/>
                </a:lnTo>
                <a:lnTo>
                  <a:pt x="2869" y="543"/>
                </a:lnTo>
                <a:lnTo>
                  <a:pt x="2875" y="524"/>
                </a:lnTo>
                <a:lnTo>
                  <a:pt x="2880" y="503"/>
                </a:lnTo>
                <a:lnTo>
                  <a:pt x="2883" y="483"/>
                </a:lnTo>
                <a:lnTo>
                  <a:pt x="2885" y="461"/>
                </a:lnTo>
                <a:lnTo>
                  <a:pt x="2886" y="439"/>
                </a:lnTo>
                <a:lnTo>
                  <a:pt x="2886" y="416"/>
                </a:lnTo>
                <a:lnTo>
                  <a:pt x="2886" y="394"/>
                </a:lnTo>
                <a:lnTo>
                  <a:pt x="2884" y="371"/>
                </a:lnTo>
                <a:lnTo>
                  <a:pt x="2881" y="348"/>
                </a:lnTo>
                <a:lnTo>
                  <a:pt x="2876" y="326"/>
                </a:lnTo>
                <a:lnTo>
                  <a:pt x="2870" y="303"/>
                </a:lnTo>
                <a:lnTo>
                  <a:pt x="2865" y="283"/>
                </a:lnTo>
                <a:lnTo>
                  <a:pt x="2857" y="262"/>
                </a:lnTo>
                <a:lnTo>
                  <a:pt x="2849" y="242"/>
                </a:lnTo>
                <a:lnTo>
                  <a:pt x="2838" y="222"/>
                </a:lnTo>
                <a:lnTo>
                  <a:pt x="2828" y="203"/>
                </a:lnTo>
                <a:lnTo>
                  <a:pt x="2817" y="184"/>
                </a:lnTo>
                <a:lnTo>
                  <a:pt x="2804" y="166"/>
                </a:lnTo>
                <a:lnTo>
                  <a:pt x="2790" y="149"/>
                </a:lnTo>
                <a:lnTo>
                  <a:pt x="2777" y="133"/>
                </a:lnTo>
                <a:lnTo>
                  <a:pt x="2762" y="118"/>
                </a:lnTo>
                <a:lnTo>
                  <a:pt x="2748" y="106"/>
                </a:lnTo>
                <a:lnTo>
                  <a:pt x="2735" y="94"/>
                </a:lnTo>
                <a:lnTo>
                  <a:pt x="2720" y="83"/>
                </a:lnTo>
                <a:lnTo>
                  <a:pt x="2703" y="71"/>
                </a:lnTo>
                <a:lnTo>
                  <a:pt x="2684" y="61"/>
                </a:lnTo>
                <a:lnTo>
                  <a:pt x="2665" y="50"/>
                </a:lnTo>
                <a:lnTo>
                  <a:pt x="2644" y="40"/>
                </a:lnTo>
                <a:lnTo>
                  <a:pt x="2621" y="31"/>
                </a:lnTo>
                <a:lnTo>
                  <a:pt x="2597" y="23"/>
                </a:lnTo>
                <a:lnTo>
                  <a:pt x="2571" y="15"/>
                </a:lnTo>
                <a:lnTo>
                  <a:pt x="2544" y="10"/>
                </a:lnTo>
                <a:lnTo>
                  <a:pt x="2515" y="5"/>
                </a:lnTo>
                <a:lnTo>
                  <a:pt x="2484" y="2"/>
                </a:lnTo>
                <a:lnTo>
                  <a:pt x="2451" y="0"/>
                </a:lnTo>
                <a:lnTo>
                  <a:pt x="2417" y="0"/>
                </a:lnTo>
                <a:lnTo>
                  <a:pt x="2380" y="3"/>
                </a:lnTo>
                <a:lnTo>
                  <a:pt x="2357" y="5"/>
                </a:lnTo>
                <a:lnTo>
                  <a:pt x="2335" y="7"/>
                </a:lnTo>
                <a:lnTo>
                  <a:pt x="2313" y="11"/>
                </a:lnTo>
                <a:lnTo>
                  <a:pt x="2292" y="15"/>
                </a:lnTo>
                <a:lnTo>
                  <a:pt x="2272" y="20"/>
                </a:lnTo>
                <a:lnTo>
                  <a:pt x="2251" y="24"/>
                </a:lnTo>
                <a:lnTo>
                  <a:pt x="2232" y="31"/>
                </a:lnTo>
                <a:lnTo>
                  <a:pt x="2214" y="38"/>
                </a:lnTo>
                <a:lnTo>
                  <a:pt x="2195" y="45"/>
                </a:lnTo>
                <a:lnTo>
                  <a:pt x="2178" y="53"/>
                </a:lnTo>
                <a:lnTo>
                  <a:pt x="2161" y="61"/>
                </a:lnTo>
                <a:lnTo>
                  <a:pt x="2145" y="70"/>
                </a:lnTo>
                <a:lnTo>
                  <a:pt x="2130" y="80"/>
                </a:lnTo>
                <a:lnTo>
                  <a:pt x="2115" y="91"/>
                </a:lnTo>
                <a:lnTo>
                  <a:pt x="2102" y="101"/>
                </a:lnTo>
                <a:lnTo>
                  <a:pt x="2088" y="114"/>
                </a:lnTo>
                <a:lnTo>
                  <a:pt x="2075" y="125"/>
                </a:lnTo>
                <a:lnTo>
                  <a:pt x="2063" y="139"/>
                </a:lnTo>
                <a:lnTo>
                  <a:pt x="2051" y="151"/>
                </a:lnTo>
                <a:lnTo>
                  <a:pt x="2040" y="166"/>
                </a:lnTo>
                <a:lnTo>
                  <a:pt x="2030" y="181"/>
                </a:lnTo>
                <a:lnTo>
                  <a:pt x="2020" y="196"/>
                </a:lnTo>
                <a:lnTo>
                  <a:pt x="2011" y="212"/>
                </a:lnTo>
                <a:lnTo>
                  <a:pt x="2003" y="229"/>
                </a:lnTo>
                <a:lnTo>
                  <a:pt x="1995" y="246"/>
                </a:lnTo>
                <a:lnTo>
                  <a:pt x="1988" y="263"/>
                </a:lnTo>
                <a:lnTo>
                  <a:pt x="1983" y="282"/>
                </a:lnTo>
                <a:lnTo>
                  <a:pt x="1977" y="301"/>
                </a:lnTo>
                <a:lnTo>
                  <a:pt x="1971" y="320"/>
                </a:lnTo>
                <a:lnTo>
                  <a:pt x="1967" y="341"/>
                </a:lnTo>
                <a:lnTo>
                  <a:pt x="1963" y="363"/>
                </a:lnTo>
                <a:lnTo>
                  <a:pt x="1961" y="383"/>
                </a:lnTo>
                <a:lnTo>
                  <a:pt x="1960" y="392"/>
                </a:lnTo>
                <a:lnTo>
                  <a:pt x="1960" y="402"/>
                </a:lnTo>
                <a:lnTo>
                  <a:pt x="1961" y="410"/>
                </a:lnTo>
                <a:lnTo>
                  <a:pt x="1963" y="419"/>
                </a:lnTo>
                <a:lnTo>
                  <a:pt x="1967" y="426"/>
                </a:lnTo>
                <a:lnTo>
                  <a:pt x="1970" y="434"/>
                </a:lnTo>
                <a:lnTo>
                  <a:pt x="1974" y="442"/>
                </a:lnTo>
                <a:lnTo>
                  <a:pt x="1978" y="447"/>
                </a:lnTo>
                <a:lnTo>
                  <a:pt x="1984" y="454"/>
                </a:lnTo>
                <a:lnTo>
                  <a:pt x="1990" y="460"/>
                </a:lnTo>
                <a:lnTo>
                  <a:pt x="1996" y="466"/>
                </a:lnTo>
                <a:lnTo>
                  <a:pt x="2003" y="470"/>
                </a:lnTo>
                <a:lnTo>
                  <a:pt x="2011" y="474"/>
                </a:lnTo>
                <a:lnTo>
                  <a:pt x="2019" y="477"/>
                </a:lnTo>
                <a:lnTo>
                  <a:pt x="2027" y="479"/>
                </a:lnTo>
                <a:lnTo>
                  <a:pt x="2036" y="480"/>
                </a:lnTo>
                <a:lnTo>
                  <a:pt x="2046" y="482"/>
                </a:lnTo>
                <a:lnTo>
                  <a:pt x="2054" y="480"/>
                </a:lnTo>
                <a:lnTo>
                  <a:pt x="2063" y="479"/>
                </a:lnTo>
                <a:lnTo>
                  <a:pt x="2071" y="478"/>
                </a:lnTo>
                <a:lnTo>
                  <a:pt x="2079" y="475"/>
                </a:lnTo>
                <a:lnTo>
                  <a:pt x="2087" y="471"/>
                </a:lnTo>
                <a:lnTo>
                  <a:pt x="2094" y="468"/>
                </a:lnTo>
                <a:lnTo>
                  <a:pt x="2100" y="462"/>
                </a:lnTo>
                <a:lnTo>
                  <a:pt x="2107" y="458"/>
                </a:lnTo>
                <a:lnTo>
                  <a:pt x="2113" y="451"/>
                </a:lnTo>
                <a:lnTo>
                  <a:pt x="2118" y="445"/>
                </a:lnTo>
                <a:lnTo>
                  <a:pt x="2122" y="437"/>
                </a:lnTo>
                <a:lnTo>
                  <a:pt x="2127" y="430"/>
                </a:lnTo>
                <a:lnTo>
                  <a:pt x="2129" y="422"/>
                </a:lnTo>
                <a:lnTo>
                  <a:pt x="2131" y="413"/>
                </a:lnTo>
                <a:lnTo>
                  <a:pt x="2134" y="405"/>
                </a:lnTo>
                <a:lnTo>
                  <a:pt x="2136" y="384"/>
                </a:lnTo>
                <a:lnTo>
                  <a:pt x="2139" y="364"/>
                </a:lnTo>
                <a:lnTo>
                  <a:pt x="2145" y="344"/>
                </a:lnTo>
                <a:lnTo>
                  <a:pt x="2151" y="325"/>
                </a:lnTo>
                <a:lnTo>
                  <a:pt x="2158" y="307"/>
                </a:lnTo>
                <a:lnTo>
                  <a:pt x="2167" y="288"/>
                </a:lnTo>
                <a:lnTo>
                  <a:pt x="2178" y="271"/>
                </a:lnTo>
                <a:lnTo>
                  <a:pt x="2191" y="255"/>
                </a:lnTo>
                <a:lnTo>
                  <a:pt x="2207" y="240"/>
                </a:lnTo>
                <a:lnTo>
                  <a:pt x="2224" y="227"/>
                </a:lnTo>
                <a:lnTo>
                  <a:pt x="2244" y="214"/>
                </a:lnTo>
                <a:lnTo>
                  <a:pt x="2268" y="203"/>
                </a:lnTo>
                <a:lnTo>
                  <a:pt x="2295" y="194"/>
                </a:lnTo>
                <a:lnTo>
                  <a:pt x="2324" y="186"/>
                </a:lnTo>
                <a:lnTo>
                  <a:pt x="2357" y="180"/>
                </a:lnTo>
                <a:lnTo>
                  <a:pt x="2395" y="175"/>
                </a:lnTo>
                <a:lnTo>
                  <a:pt x="2415" y="174"/>
                </a:lnTo>
                <a:lnTo>
                  <a:pt x="2433" y="174"/>
                </a:lnTo>
                <a:lnTo>
                  <a:pt x="2452" y="174"/>
                </a:lnTo>
                <a:lnTo>
                  <a:pt x="2471" y="175"/>
                </a:lnTo>
                <a:lnTo>
                  <a:pt x="2488" y="178"/>
                </a:lnTo>
                <a:lnTo>
                  <a:pt x="2505" y="180"/>
                </a:lnTo>
                <a:lnTo>
                  <a:pt x="2521" y="182"/>
                </a:lnTo>
                <a:lnTo>
                  <a:pt x="2537" y="187"/>
                </a:lnTo>
                <a:lnTo>
                  <a:pt x="2552" y="191"/>
                </a:lnTo>
                <a:lnTo>
                  <a:pt x="2567" y="197"/>
                </a:lnTo>
                <a:lnTo>
                  <a:pt x="2581" y="203"/>
                </a:lnTo>
                <a:lnTo>
                  <a:pt x="2594" y="210"/>
                </a:lnTo>
                <a:lnTo>
                  <a:pt x="2607" y="216"/>
                </a:lnTo>
                <a:lnTo>
                  <a:pt x="2619" y="224"/>
                </a:lnTo>
                <a:lnTo>
                  <a:pt x="2631" y="234"/>
                </a:lnTo>
                <a:lnTo>
                  <a:pt x="2641" y="244"/>
                </a:lnTo>
                <a:lnTo>
                  <a:pt x="2650" y="252"/>
                </a:lnTo>
                <a:lnTo>
                  <a:pt x="2658" y="262"/>
                </a:lnTo>
                <a:lnTo>
                  <a:pt x="2666" y="271"/>
                </a:lnTo>
                <a:lnTo>
                  <a:pt x="2673" y="282"/>
                </a:lnTo>
                <a:lnTo>
                  <a:pt x="2680" y="293"/>
                </a:lnTo>
                <a:lnTo>
                  <a:pt x="2685" y="304"/>
                </a:lnTo>
                <a:lnTo>
                  <a:pt x="2696" y="327"/>
                </a:lnTo>
                <a:lnTo>
                  <a:pt x="2704" y="352"/>
                </a:lnTo>
                <a:lnTo>
                  <a:pt x="2709" y="379"/>
                </a:lnTo>
                <a:lnTo>
                  <a:pt x="2713" y="406"/>
                </a:lnTo>
                <a:lnTo>
                  <a:pt x="2713" y="434"/>
                </a:lnTo>
                <a:lnTo>
                  <a:pt x="2712" y="446"/>
                </a:lnTo>
                <a:lnTo>
                  <a:pt x="2711" y="459"/>
                </a:lnTo>
                <a:lnTo>
                  <a:pt x="2708" y="470"/>
                </a:lnTo>
                <a:lnTo>
                  <a:pt x="2706" y="482"/>
                </a:lnTo>
                <a:lnTo>
                  <a:pt x="2698" y="504"/>
                </a:lnTo>
                <a:lnTo>
                  <a:pt x="2689" y="527"/>
                </a:lnTo>
                <a:lnTo>
                  <a:pt x="2677" y="548"/>
                </a:lnTo>
                <a:lnTo>
                  <a:pt x="2664" y="567"/>
                </a:lnTo>
                <a:lnTo>
                  <a:pt x="2649" y="585"/>
                </a:lnTo>
                <a:lnTo>
                  <a:pt x="2633" y="603"/>
                </a:lnTo>
                <a:lnTo>
                  <a:pt x="2616" y="617"/>
                </a:lnTo>
                <a:lnTo>
                  <a:pt x="2597" y="631"/>
                </a:lnTo>
                <a:lnTo>
                  <a:pt x="2579" y="644"/>
                </a:lnTo>
                <a:lnTo>
                  <a:pt x="2561" y="655"/>
                </a:lnTo>
                <a:lnTo>
                  <a:pt x="2541" y="664"/>
                </a:lnTo>
                <a:lnTo>
                  <a:pt x="2523" y="671"/>
                </a:lnTo>
                <a:lnTo>
                  <a:pt x="2505" y="677"/>
                </a:lnTo>
                <a:lnTo>
                  <a:pt x="2488" y="680"/>
                </a:lnTo>
                <a:lnTo>
                  <a:pt x="2463" y="685"/>
                </a:lnTo>
                <a:lnTo>
                  <a:pt x="2439" y="691"/>
                </a:lnTo>
                <a:lnTo>
                  <a:pt x="2417" y="699"/>
                </a:lnTo>
                <a:lnTo>
                  <a:pt x="2397" y="708"/>
                </a:lnTo>
                <a:lnTo>
                  <a:pt x="2379" y="719"/>
                </a:lnTo>
                <a:lnTo>
                  <a:pt x="2362" y="732"/>
                </a:lnTo>
                <a:lnTo>
                  <a:pt x="2347" y="745"/>
                </a:lnTo>
                <a:lnTo>
                  <a:pt x="2333" y="761"/>
                </a:lnTo>
                <a:lnTo>
                  <a:pt x="2301" y="879"/>
                </a:lnTo>
                <a:lnTo>
                  <a:pt x="2300" y="1164"/>
                </a:lnTo>
                <a:lnTo>
                  <a:pt x="1864" y="1164"/>
                </a:lnTo>
                <a:lnTo>
                  <a:pt x="1864" y="1744"/>
                </a:lnTo>
                <a:lnTo>
                  <a:pt x="1815" y="1756"/>
                </a:lnTo>
                <a:lnTo>
                  <a:pt x="1764" y="1769"/>
                </a:lnTo>
                <a:lnTo>
                  <a:pt x="1717" y="1783"/>
                </a:lnTo>
                <a:lnTo>
                  <a:pt x="1667" y="1799"/>
                </a:lnTo>
                <a:lnTo>
                  <a:pt x="1619" y="1815"/>
                </a:lnTo>
                <a:lnTo>
                  <a:pt x="1571" y="1832"/>
                </a:lnTo>
                <a:lnTo>
                  <a:pt x="1525" y="1850"/>
                </a:lnTo>
                <a:lnTo>
                  <a:pt x="1478" y="1869"/>
                </a:lnTo>
                <a:lnTo>
                  <a:pt x="1431" y="1889"/>
                </a:lnTo>
                <a:lnTo>
                  <a:pt x="1385" y="1910"/>
                </a:lnTo>
                <a:lnTo>
                  <a:pt x="1341" y="1932"/>
                </a:lnTo>
                <a:lnTo>
                  <a:pt x="1296" y="1954"/>
                </a:lnTo>
                <a:lnTo>
                  <a:pt x="1251" y="1978"/>
                </a:lnTo>
                <a:lnTo>
                  <a:pt x="1208" y="2002"/>
                </a:lnTo>
                <a:lnTo>
                  <a:pt x="1165" y="2029"/>
                </a:lnTo>
                <a:lnTo>
                  <a:pt x="1122" y="2055"/>
                </a:lnTo>
                <a:lnTo>
                  <a:pt x="1081" y="2081"/>
                </a:lnTo>
                <a:lnTo>
                  <a:pt x="1039" y="2110"/>
                </a:lnTo>
                <a:lnTo>
                  <a:pt x="999" y="2138"/>
                </a:lnTo>
                <a:lnTo>
                  <a:pt x="959" y="2168"/>
                </a:lnTo>
                <a:lnTo>
                  <a:pt x="919" y="2198"/>
                </a:lnTo>
                <a:lnTo>
                  <a:pt x="880" y="2230"/>
                </a:lnTo>
                <a:lnTo>
                  <a:pt x="842" y="2261"/>
                </a:lnTo>
                <a:lnTo>
                  <a:pt x="805" y="2294"/>
                </a:lnTo>
                <a:lnTo>
                  <a:pt x="768" y="2327"/>
                </a:lnTo>
                <a:lnTo>
                  <a:pt x="733" y="2361"/>
                </a:lnTo>
                <a:lnTo>
                  <a:pt x="697" y="2397"/>
                </a:lnTo>
                <a:lnTo>
                  <a:pt x="663" y="2432"/>
                </a:lnTo>
                <a:lnTo>
                  <a:pt x="629" y="2469"/>
                </a:lnTo>
                <a:lnTo>
                  <a:pt x="596" y="2505"/>
                </a:lnTo>
                <a:lnTo>
                  <a:pt x="564" y="2543"/>
                </a:lnTo>
                <a:lnTo>
                  <a:pt x="532" y="2582"/>
                </a:lnTo>
                <a:lnTo>
                  <a:pt x="501" y="2621"/>
                </a:lnTo>
                <a:lnTo>
                  <a:pt x="471" y="2661"/>
                </a:lnTo>
                <a:lnTo>
                  <a:pt x="441" y="2701"/>
                </a:lnTo>
                <a:lnTo>
                  <a:pt x="414" y="2742"/>
                </a:lnTo>
                <a:lnTo>
                  <a:pt x="385" y="2783"/>
                </a:lnTo>
                <a:lnTo>
                  <a:pt x="359" y="2825"/>
                </a:lnTo>
                <a:lnTo>
                  <a:pt x="333" y="2867"/>
                </a:lnTo>
                <a:lnTo>
                  <a:pt x="309" y="2911"/>
                </a:lnTo>
                <a:lnTo>
                  <a:pt x="285" y="2954"/>
                </a:lnTo>
                <a:lnTo>
                  <a:pt x="261" y="2999"/>
                </a:lnTo>
                <a:lnTo>
                  <a:pt x="239" y="3045"/>
                </a:lnTo>
                <a:lnTo>
                  <a:pt x="218" y="3089"/>
                </a:lnTo>
                <a:lnTo>
                  <a:pt x="197" y="3136"/>
                </a:lnTo>
                <a:lnTo>
                  <a:pt x="178" y="3182"/>
                </a:lnTo>
                <a:lnTo>
                  <a:pt x="159" y="3229"/>
                </a:lnTo>
                <a:lnTo>
                  <a:pt x="141" y="3276"/>
                </a:lnTo>
                <a:lnTo>
                  <a:pt x="125" y="3324"/>
                </a:lnTo>
                <a:lnTo>
                  <a:pt x="109" y="3372"/>
                </a:lnTo>
                <a:lnTo>
                  <a:pt x="94" y="3422"/>
                </a:lnTo>
                <a:lnTo>
                  <a:pt x="80" y="3471"/>
                </a:lnTo>
                <a:lnTo>
                  <a:pt x="68" y="3520"/>
                </a:lnTo>
                <a:lnTo>
                  <a:pt x="56" y="3570"/>
                </a:lnTo>
                <a:lnTo>
                  <a:pt x="46" y="3620"/>
                </a:lnTo>
                <a:lnTo>
                  <a:pt x="37" y="3672"/>
                </a:lnTo>
                <a:lnTo>
                  <a:pt x="28" y="3723"/>
                </a:lnTo>
                <a:lnTo>
                  <a:pt x="21" y="3775"/>
                </a:lnTo>
                <a:lnTo>
                  <a:pt x="14" y="3826"/>
                </a:lnTo>
                <a:lnTo>
                  <a:pt x="10" y="3879"/>
                </a:lnTo>
                <a:lnTo>
                  <a:pt x="5" y="3931"/>
                </a:lnTo>
                <a:lnTo>
                  <a:pt x="3" y="3984"/>
                </a:lnTo>
                <a:lnTo>
                  <a:pt x="0" y="4038"/>
                </a:lnTo>
                <a:lnTo>
                  <a:pt x="0" y="4090"/>
                </a:lnTo>
                <a:lnTo>
                  <a:pt x="0" y="4153"/>
                </a:lnTo>
                <a:lnTo>
                  <a:pt x="4" y="4215"/>
                </a:lnTo>
                <a:lnTo>
                  <a:pt x="7" y="4276"/>
                </a:lnTo>
                <a:lnTo>
                  <a:pt x="13" y="4337"/>
                </a:lnTo>
                <a:lnTo>
                  <a:pt x="20" y="4397"/>
                </a:lnTo>
                <a:lnTo>
                  <a:pt x="28" y="4458"/>
                </a:lnTo>
                <a:lnTo>
                  <a:pt x="38" y="4517"/>
                </a:lnTo>
                <a:lnTo>
                  <a:pt x="50" y="4577"/>
                </a:lnTo>
                <a:lnTo>
                  <a:pt x="62" y="4635"/>
                </a:lnTo>
                <a:lnTo>
                  <a:pt x="76" y="4693"/>
                </a:lnTo>
                <a:lnTo>
                  <a:pt x="92" y="4751"/>
                </a:lnTo>
                <a:lnTo>
                  <a:pt x="109" y="4808"/>
                </a:lnTo>
                <a:lnTo>
                  <a:pt x="127" y="4864"/>
                </a:lnTo>
                <a:lnTo>
                  <a:pt x="147" y="4920"/>
                </a:lnTo>
                <a:lnTo>
                  <a:pt x="167" y="4975"/>
                </a:lnTo>
                <a:lnTo>
                  <a:pt x="190" y="5029"/>
                </a:lnTo>
                <a:lnTo>
                  <a:pt x="213" y="5083"/>
                </a:lnTo>
                <a:lnTo>
                  <a:pt x="238" y="5136"/>
                </a:lnTo>
                <a:lnTo>
                  <a:pt x="264" y="5188"/>
                </a:lnTo>
                <a:lnTo>
                  <a:pt x="291" y="5240"/>
                </a:lnTo>
                <a:lnTo>
                  <a:pt x="319" y="5291"/>
                </a:lnTo>
                <a:lnTo>
                  <a:pt x="349" y="5340"/>
                </a:lnTo>
                <a:lnTo>
                  <a:pt x="380" y="5390"/>
                </a:lnTo>
                <a:lnTo>
                  <a:pt x="412" y="5438"/>
                </a:lnTo>
                <a:lnTo>
                  <a:pt x="445" y="5486"/>
                </a:lnTo>
                <a:lnTo>
                  <a:pt x="479" y="5533"/>
                </a:lnTo>
                <a:lnTo>
                  <a:pt x="515" y="5579"/>
                </a:lnTo>
                <a:lnTo>
                  <a:pt x="551" y="5624"/>
                </a:lnTo>
                <a:lnTo>
                  <a:pt x="588" y="5668"/>
                </a:lnTo>
                <a:lnTo>
                  <a:pt x="627" y="5712"/>
                </a:lnTo>
                <a:lnTo>
                  <a:pt x="665" y="5754"/>
                </a:lnTo>
                <a:lnTo>
                  <a:pt x="707" y="5795"/>
                </a:lnTo>
                <a:lnTo>
                  <a:pt x="748" y="5836"/>
                </a:lnTo>
                <a:lnTo>
                  <a:pt x="790" y="5875"/>
                </a:lnTo>
                <a:lnTo>
                  <a:pt x="833" y="5914"/>
                </a:lnTo>
                <a:lnTo>
                  <a:pt x="878" y="5950"/>
                </a:lnTo>
                <a:lnTo>
                  <a:pt x="922" y="5987"/>
                </a:lnTo>
                <a:lnTo>
                  <a:pt x="968" y="6022"/>
                </a:lnTo>
                <a:lnTo>
                  <a:pt x="1015" y="6057"/>
                </a:lnTo>
                <a:lnTo>
                  <a:pt x="1063" y="6090"/>
                </a:lnTo>
                <a:lnTo>
                  <a:pt x="1112" y="6122"/>
                </a:lnTo>
                <a:lnTo>
                  <a:pt x="1161" y="6153"/>
                </a:lnTo>
                <a:lnTo>
                  <a:pt x="1212" y="6182"/>
                </a:lnTo>
                <a:lnTo>
                  <a:pt x="1262" y="6211"/>
                </a:lnTo>
                <a:lnTo>
                  <a:pt x="1313" y="6237"/>
                </a:lnTo>
                <a:lnTo>
                  <a:pt x="1366" y="6263"/>
                </a:lnTo>
                <a:lnTo>
                  <a:pt x="1418" y="6289"/>
                </a:lnTo>
                <a:lnTo>
                  <a:pt x="1473" y="6311"/>
                </a:lnTo>
                <a:lnTo>
                  <a:pt x="1527" y="6334"/>
                </a:lnTo>
                <a:lnTo>
                  <a:pt x="1582" y="6355"/>
                </a:lnTo>
                <a:lnTo>
                  <a:pt x="1638" y="6374"/>
                </a:lnTo>
                <a:lnTo>
                  <a:pt x="1694" y="6393"/>
                </a:lnTo>
                <a:lnTo>
                  <a:pt x="1751" y="6410"/>
                </a:lnTo>
                <a:lnTo>
                  <a:pt x="1808" y="6426"/>
                </a:lnTo>
                <a:lnTo>
                  <a:pt x="1866" y="6439"/>
                </a:lnTo>
                <a:lnTo>
                  <a:pt x="1926" y="6452"/>
                </a:lnTo>
                <a:lnTo>
                  <a:pt x="1984" y="6463"/>
                </a:lnTo>
                <a:lnTo>
                  <a:pt x="2043" y="6474"/>
                </a:lnTo>
                <a:lnTo>
                  <a:pt x="2104" y="6482"/>
                </a:lnTo>
                <a:lnTo>
                  <a:pt x="2164" y="6489"/>
                </a:lnTo>
                <a:lnTo>
                  <a:pt x="2225" y="6494"/>
                </a:lnTo>
                <a:lnTo>
                  <a:pt x="2287" y="6498"/>
                </a:lnTo>
                <a:lnTo>
                  <a:pt x="2348" y="6500"/>
                </a:lnTo>
                <a:lnTo>
                  <a:pt x="2411" y="6501"/>
                </a:lnTo>
                <a:lnTo>
                  <a:pt x="2473" y="6500"/>
                </a:lnTo>
                <a:lnTo>
                  <a:pt x="2535" y="6498"/>
                </a:lnTo>
                <a:lnTo>
                  <a:pt x="2596" y="6494"/>
                </a:lnTo>
                <a:lnTo>
                  <a:pt x="2657" y="6489"/>
                </a:lnTo>
                <a:lnTo>
                  <a:pt x="2717" y="6482"/>
                </a:lnTo>
                <a:lnTo>
                  <a:pt x="2778" y="6474"/>
                </a:lnTo>
                <a:lnTo>
                  <a:pt x="2837" y="6463"/>
                </a:lnTo>
                <a:lnTo>
                  <a:pt x="2897" y="6452"/>
                </a:lnTo>
                <a:lnTo>
                  <a:pt x="2955" y="6439"/>
                </a:lnTo>
                <a:lnTo>
                  <a:pt x="3013" y="6426"/>
                </a:lnTo>
                <a:lnTo>
                  <a:pt x="3070" y="6410"/>
                </a:lnTo>
                <a:lnTo>
                  <a:pt x="3128" y="6393"/>
                </a:lnTo>
                <a:lnTo>
                  <a:pt x="3184" y="6374"/>
                </a:lnTo>
                <a:lnTo>
                  <a:pt x="3240" y="6355"/>
                </a:lnTo>
                <a:lnTo>
                  <a:pt x="3294" y="6334"/>
                </a:lnTo>
                <a:lnTo>
                  <a:pt x="3349" y="6311"/>
                </a:lnTo>
                <a:lnTo>
                  <a:pt x="3403" y="6289"/>
                </a:lnTo>
                <a:lnTo>
                  <a:pt x="3455" y="6263"/>
                </a:lnTo>
                <a:lnTo>
                  <a:pt x="3508" y="6237"/>
                </a:lnTo>
                <a:lnTo>
                  <a:pt x="3559" y="6211"/>
                </a:lnTo>
                <a:lnTo>
                  <a:pt x="3611" y="6182"/>
                </a:lnTo>
                <a:lnTo>
                  <a:pt x="3661" y="6153"/>
                </a:lnTo>
                <a:lnTo>
                  <a:pt x="3710" y="6122"/>
                </a:lnTo>
                <a:lnTo>
                  <a:pt x="3758" y="6090"/>
                </a:lnTo>
                <a:lnTo>
                  <a:pt x="3806" y="6057"/>
                </a:lnTo>
                <a:lnTo>
                  <a:pt x="3853" y="6022"/>
                </a:lnTo>
                <a:lnTo>
                  <a:pt x="3899" y="5987"/>
                </a:lnTo>
                <a:lnTo>
                  <a:pt x="3944" y="5950"/>
                </a:lnTo>
                <a:lnTo>
                  <a:pt x="3989" y="5914"/>
                </a:lnTo>
                <a:lnTo>
                  <a:pt x="4031" y="5875"/>
                </a:lnTo>
                <a:lnTo>
                  <a:pt x="4075" y="5836"/>
                </a:lnTo>
                <a:lnTo>
                  <a:pt x="4116" y="5795"/>
                </a:lnTo>
                <a:lnTo>
                  <a:pt x="4156" y="5754"/>
                </a:lnTo>
                <a:lnTo>
                  <a:pt x="4196" y="5712"/>
                </a:lnTo>
                <a:lnTo>
                  <a:pt x="4234" y="5668"/>
                </a:lnTo>
                <a:lnTo>
                  <a:pt x="4271" y="5624"/>
                </a:lnTo>
                <a:lnTo>
                  <a:pt x="4308" y="5579"/>
                </a:lnTo>
                <a:lnTo>
                  <a:pt x="4343" y="5533"/>
                </a:lnTo>
                <a:lnTo>
                  <a:pt x="4377" y="5486"/>
                </a:lnTo>
                <a:lnTo>
                  <a:pt x="4409" y="5438"/>
                </a:lnTo>
                <a:lnTo>
                  <a:pt x="4441" y="5390"/>
                </a:lnTo>
                <a:lnTo>
                  <a:pt x="4472" y="5340"/>
                </a:lnTo>
                <a:lnTo>
                  <a:pt x="4502" y="5291"/>
                </a:lnTo>
                <a:lnTo>
                  <a:pt x="4531" y="5240"/>
                </a:lnTo>
                <a:lnTo>
                  <a:pt x="4558" y="5188"/>
                </a:lnTo>
                <a:lnTo>
                  <a:pt x="4584" y="5136"/>
                </a:lnTo>
                <a:lnTo>
                  <a:pt x="4608" y="5083"/>
                </a:lnTo>
                <a:lnTo>
                  <a:pt x="4632" y="5029"/>
                </a:lnTo>
                <a:lnTo>
                  <a:pt x="4655" y="4975"/>
                </a:lnTo>
                <a:lnTo>
                  <a:pt x="4676" y="4920"/>
                </a:lnTo>
                <a:lnTo>
                  <a:pt x="4695" y="4864"/>
                </a:lnTo>
                <a:lnTo>
                  <a:pt x="4713" y="4808"/>
                </a:lnTo>
                <a:lnTo>
                  <a:pt x="4731" y="4751"/>
                </a:lnTo>
                <a:lnTo>
                  <a:pt x="4745" y="4693"/>
                </a:lnTo>
                <a:lnTo>
                  <a:pt x="4760" y="4635"/>
                </a:lnTo>
                <a:lnTo>
                  <a:pt x="4773" y="4577"/>
                </a:lnTo>
                <a:lnTo>
                  <a:pt x="4784" y="4517"/>
                </a:lnTo>
                <a:lnTo>
                  <a:pt x="4794" y="4458"/>
                </a:lnTo>
                <a:lnTo>
                  <a:pt x="4802" y="4397"/>
                </a:lnTo>
                <a:lnTo>
                  <a:pt x="4809" y="4337"/>
                </a:lnTo>
                <a:lnTo>
                  <a:pt x="4815" y="4276"/>
                </a:lnTo>
                <a:lnTo>
                  <a:pt x="4818" y="4215"/>
                </a:lnTo>
                <a:lnTo>
                  <a:pt x="4821" y="4153"/>
                </a:lnTo>
                <a:lnTo>
                  <a:pt x="4822" y="4090"/>
                </a:lnTo>
                <a:lnTo>
                  <a:pt x="4821" y="4036"/>
                </a:lnTo>
                <a:lnTo>
                  <a:pt x="4820" y="3983"/>
                </a:lnTo>
                <a:lnTo>
                  <a:pt x="4816" y="3930"/>
                </a:lnTo>
                <a:lnTo>
                  <a:pt x="4813" y="3878"/>
                </a:lnTo>
                <a:lnTo>
                  <a:pt x="4807" y="3825"/>
                </a:lnTo>
                <a:lnTo>
                  <a:pt x="4801" y="3772"/>
                </a:lnTo>
                <a:lnTo>
                  <a:pt x="4793" y="3720"/>
                </a:lnTo>
                <a:lnTo>
                  <a:pt x="4785" y="3668"/>
                </a:lnTo>
                <a:lnTo>
                  <a:pt x="4775" y="3618"/>
                </a:lnTo>
                <a:lnTo>
                  <a:pt x="4765" y="3567"/>
                </a:lnTo>
                <a:lnTo>
                  <a:pt x="4753" y="3516"/>
                </a:lnTo>
                <a:lnTo>
                  <a:pt x="4740" y="3466"/>
                </a:lnTo>
                <a:lnTo>
                  <a:pt x="4726" y="3417"/>
                </a:lnTo>
                <a:lnTo>
                  <a:pt x="4711" y="3368"/>
                </a:lnTo>
                <a:lnTo>
                  <a:pt x="4696" y="3319"/>
                </a:lnTo>
                <a:lnTo>
                  <a:pt x="4679" y="3271"/>
                </a:lnTo>
                <a:lnTo>
                  <a:pt x="4661" y="3224"/>
                </a:lnTo>
                <a:lnTo>
                  <a:pt x="4643" y="3176"/>
                </a:lnTo>
                <a:lnTo>
                  <a:pt x="4622" y="3129"/>
                </a:lnTo>
                <a:lnTo>
                  <a:pt x="4601" y="3083"/>
                </a:lnTo>
                <a:lnTo>
                  <a:pt x="4580" y="3038"/>
                </a:lnTo>
                <a:lnTo>
                  <a:pt x="4558" y="2992"/>
                </a:lnTo>
                <a:lnTo>
                  <a:pt x="4534" y="2947"/>
                </a:lnTo>
                <a:lnTo>
                  <a:pt x="4510" y="2904"/>
                </a:lnTo>
                <a:lnTo>
                  <a:pt x="4484" y="2861"/>
                </a:lnTo>
                <a:lnTo>
                  <a:pt x="4459" y="2817"/>
                </a:lnTo>
                <a:lnTo>
                  <a:pt x="4431" y="2775"/>
                </a:lnTo>
                <a:lnTo>
                  <a:pt x="4403" y="2734"/>
                </a:lnTo>
                <a:lnTo>
                  <a:pt x="4374" y="2693"/>
                </a:lnTo>
                <a:lnTo>
                  <a:pt x="4344" y="2651"/>
                </a:lnTo>
                <a:lnTo>
                  <a:pt x="4315" y="2611"/>
                </a:lnTo>
                <a:lnTo>
                  <a:pt x="4284" y="2573"/>
                </a:lnTo>
                <a:lnTo>
                  <a:pt x="4252" y="2534"/>
                </a:lnTo>
                <a:lnTo>
                  <a:pt x="4219" y="2496"/>
                </a:lnTo>
                <a:lnTo>
                  <a:pt x="4186" y="2459"/>
                </a:lnTo>
                <a:lnTo>
                  <a:pt x="4151" y="2423"/>
                </a:lnTo>
                <a:lnTo>
                  <a:pt x="4116" y="2387"/>
                </a:lnTo>
                <a:lnTo>
                  <a:pt x="4080" y="2352"/>
                </a:lnTo>
                <a:lnTo>
                  <a:pt x="4044" y="2318"/>
                </a:lnTo>
                <a:lnTo>
                  <a:pt x="4006" y="2285"/>
                </a:lnTo>
                <a:lnTo>
                  <a:pt x="3968" y="2252"/>
                </a:lnTo>
                <a:lnTo>
                  <a:pt x="3931" y="2220"/>
                </a:lnTo>
                <a:lnTo>
                  <a:pt x="3891" y="2189"/>
                </a:lnTo>
                <a:lnTo>
                  <a:pt x="3851" y="2159"/>
                </a:lnTo>
                <a:lnTo>
                  <a:pt x="3811" y="2129"/>
                </a:lnTo>
                <a:lnTo>
                  <a:pt x="3770" y="2101"/>
                </a:lnTo>
                <a:lnTo>
                  <a:pt x="3729" y="2072"/>
                </a:lnTo>
                <a:lnTo>
                  <a:pt x="3685" y="2046"/>
                </a:lnTo>
                <a:lnTo>
                  <a:pt x="3643" y="2020"/>
                </a:lnTo>
                <a:lnTo>
                  <a:pt x="3599" y="1994"/>
                </a:lnTo>
                <a:lnTo>
                  <a:pt x="3555" y="1969"/>
                </a:lnTo>
                <a:lnTo>
                  <a:pt x="3510" y="1946"/>
                </a:lnTo>
                <a:lnTo>
                  <a:pt x="3466" y="1924"/>
                </a:lnTo>
                <a:lnTo>
                  <a:pt x="3420" y="1902"/>
                </a:lnTo>
                <a:lnTo>
                  <a:pt x="3373" y="1881"/>
                </a:lnTo>
                <a:lnTo>
                  <a:pt x="3326" y="1862"/>
                </a:lnTo>
                <a:lnTo>
                  <a:pt x="3279" y="1842"/>
                </a:lnTo>
                <a:lnTo>
                  <a:pt x="3232" y="1824"/>
                </a:lnTo>
                <a:lnTo>
                  <a:pt x="3184" y="1808"/>
                </a:lnTo>
                <a:lnTo>
                  <a:pt x="3134" y="1792"/>
                </a:lnTo>
                <a:lnTo>
                  <a:pt x="3085" y="1777"/>
                </a:lnTo>
                <a:lnTo>
                  <a:pt x="3036" y="1764"/>
                </a:lnTo>
                <a:lnTo>
                  <a:pt x="2986" y="1750"/>
                </a:lnTo>
                <a:lnTo>
                  <a:pt x="2936" y="1738"/>
                </a:lnTo>
                <a:close/>
                <a:moveTo>
                  <a:pt x="3067" y="3593"/>
                </a:moveTo>
                <a:lnTo>
                  <a:pt x="3067" y="3593"/>
                </a:lnTo>
                <a:lnTo>
                  <a:pt x="3082" y="3562"/>
                </a:lnTo>
                <a:lnTo>
                  <a:pt x="3094" y="3534"/>
                </a:lnTo>
                <a:lnTo>
                  <a:pt x="3105" y="3505"/>
                </a:lnTo>
                <a:lnTo>
                  <a:pt x="3113" y="3478"/>
                </a:lnTo>
                <a:lnTo>
                  <a:pt x="3118" y="3451"/>
                </a:lnTo>
                <a:lnTo>
                  <a:pt x="3122" y="3426"/>
                </a:lnTo>
                <a:lnTo>
                  <a:pt x="3124" y="3401"/>
                </a:lnTo>
                <a:lnTo>
                  <a:pt x="3124" y="3378"/>
                </a:lnTo>
                <a:lnTo>
                  <a:pt x="3123" y="3355"/>
                </a:lnTo>
                <a:lnTo>
                  <a:pt x="3121" y="3334"/>
                </a:lnTo>
                <a:lnTo>
                  <a:pt x="3116" y="3314"/>
                </a:lnTo>
                <a:lnTo>
                  <a:pt x="3112" y="3295"/>
                </a:lnTo>
                <a:lnTo>
                  <a:pt x="3105" y="3276"/>
                </a:lnTo>
                <a:lnTo>
                  <a:pt x="3098" y="3258"/>
                </a:lnTo>
                <a:lnTo>
                  <a:pt x="3090" y="3242"/>
                </a:lnTo>
                <a:lnTo>
                  <a:pt x="3082" y="3226"/>
                </a:lnTo>
                <a:lnTo>
                  <a:pt x="3073" y="3213"/>
                </a:lnTo>
                <a:lnTo>
                  <a:pt x="3064" y="3199"/>
                </a:lnTo>
                <a:lnTo>
                  <a:pt x="3053" y="3186"/>
                </a:lnTo>
                <a:lnTo>
                  <a:pt x="3044" y="3174"/>
                </a:lnTo>
                <a:lnTo>
                  <a:pt x="3025" y="3153"/>
                </a:lnTo>
                <a:lnTo>
                  <a:pt x="3006" y="3137"/>
                </a:lnTo>
                <a:lnTo>
                  <a:pt x="2990" y="3125"/>
                </a:lnTo>
                <a:lnTo>
                  <a:pt x="2978" y="3114"/>
                </a:lnTo>
                <a:lnTo>
                  <a:pt x="2966" y="3107"/>
                </a:lnTo>
                <a:lnTo>
                  <a:pt x="2941" y="3130"/>
                </a:lnTo>
                <a:lnTo>
                  <a:pt x="2918" y="3154"/>
                </a:lnTo>
                <a:lnTo>
                  <a:pt x="2898" y="3177"/>
                </a:lnTo>
                <a:lnTo>
                  <a:pt x="2880" y="3200"/>
                </a:lnTo>
                <a:lnTo>
                  <a:pt x="2865" y="3223"/>
                </a:lnTo>
                <a:lnTo>
                  <a:pt x="2851" y="3244"/>
                </a:lnTo>
                <a:lnTo>
                  <a:pt x="2838" y="3267"/>
                </a:lnTo>
                <a:lnTo>
                  <a:pt x="2829" y="3289"/>
                </a:lnTo>
                <a:lnTo>
                  <a:pt x="2821" y="3311"/>
                </a:lnTo>
                <a:lnTo>
                  <a:pt x="2814" y="3331"/>
                </a:lnTo>
                <a:lnTo>
                  <a:pt x="2810" y="3352"/>
                </a:lnTo>
                <a:lnTo>
                  <a:pt x="2806" y="3372"/>
                </a:lnTo>
                <a:lnTo>
                  <a:pt x="2804" y="3392"/>
                </a:lnTo>
                <a:lnTo>
                  <a:pt x="2804" y="3411"/>
                </a:lnTo>
                <a:lnTo>
                  <a:pt x="2804" y="3430"/>
                </a:lnTo>
                <a:lnTo>
                  <a:pt x="2805" y="3448"/>
                </a:lnTo>
                <a:lnTo>
                  <a:pt x="2806" y="3465"/>
                </a:lnTo>
                <a:lnTo>
                  <a:pt x="2809" y="3481"/>
                </a:lnTo>
                <a:lnTo>
                  <a:pt x="2812" y="3496"/>
                </a:lnTo>
                <a:lnTo>
                  <a:pt x="2817" y="3511"/>
                </a:lnTo>
                <a:lnTo>
                  <a:pt x="2825" y="3537"/>
                </a:lnTo>
                <a:lnTo>
                  <a:pt x="2834" y="3560"/>
                </a:lnTo>
                <a:lnTo>
                  <a:pt x="2842" y="3577"/>
                </a:lnTo>
                <a:lnTo>
                  <a:pt x="2849" y="3591"/>
                </a:lnTo>
                <a:lnTo>
                  <a:pt x="2857" y="3602"/>
                </a:lnTo>
                <a:lnTo>
                  <a:pt x="2829" y="3579"/>
                </a:lnTo>
                <a:lnTo>
                  <a:pt x="2803" y="3556"/>
                </a:lnTo>
                <a:lnTo>
                  <a:pt x="2779" y="3534"/>
                </a:lnTo>
                <a:lnTo>
                  <a:pt x="2757" y="3511"/>
                </a:lnTo>
                <a:lnTo>
                  <a:pt x="2738" y="3489"/>
                </a:lnTo>
                <a:lnTo>
                  <a:pt x="2719" y="3466"/>
                </a:lnTo>
                <a:lnTo>
                  <a:pt x="2703" y="3443"/>
                </a:lnTo>
                <a:lnTo>
                  <a:pt x="2687" y="3422"/>
                </a:lnTo>
                <a:lnTo>
                  <a:pt x="2673" y="3399"/>
                </a:lnTo>
                <a:lnTo>
                  <a:pt x="2660" y="3377"/>
                </a:lnTo>
                <a:lnTo>
                  <a:pt x="2650" y="3355"/>
                </a:lnTo>
                <a:lnTo>
                  <a:pt x="2641" y="3334"/>
                </a:lnTo>
                <a:lnTo>
                  <a:pt x="2632" y="3312"/>
                </a:lnTo>
                <a:lnTo>
                  <a:pt x="2626" y="3290"/>
                </a:lnTo>
                <a:lnTo>
                  <a:pt x="2620" y="3268"/>
                </a:lnTo>
                <a:lnTo>
                  <a:pt x="2616" y="3247"/>
                </a:lnTo>
                <a:lnTo>
                  <a:pt x="2612" y="3226"/>
                </a:lnTo>
                <a:lnTo>
                  <a:pt x="2610" y="3206"/>
                </a:lnTo>
                <a:lnTo>
                  <a:pt x="2610" y="3185"/>
                </a:lnTo>
                <a:lnTo>
                  <a:pt x="2610" y="3165"/>
                </a:lnTo>
                <a:lnTo>
                  <a:pt x="2611" y="3144"/>
                </a:lnTo>
                <a:lnTo>
                  <a:pt x="2613" y="3123"/>
                </a:lnTo>
                <a:lnTo>
                  <a:pt x="2616" y="3104"/>
                </a:lnTo>
                <a:lnTo>
                  <a:pt x="2619" y="3085"/>
                </a:lnTo>
                <a:lnTo>
                  <a:pt x="2625" y="3065"/>
                </a:lnTo>
                <a:lnTo>
                  <a:pt x="2629" y="3047"/>
                </a:lnTo>
                <a:lnTo>
                  <a:pt x="2636" y="3027"/>
                </a:lnTo>
                <a:lnTo>
                  <a:pt x="2642" y="3009"/>
                </a:lnTo>
                <a:lnTo>
                  <a:pt x="2658" y="2974"/>
                </a:lnTo>
                <a:lnTo>
                  <a:pt x="2675" y="2939"/>
                </a:lnTo>
                <a:lnTo>
                  <a:pt x="2695" y="2906"/>
                </a:lnTo>
                <a:lnTo>
                  <a:pt x="2715" y="2875"/>
                </a:lnTo>
                <a:lnTo>
                  <a:pt x="2737" y="2846"/>
                </a:lnTo>
                <a:lnTo>
                  <a:pt x="2760" y="2817"/>
                </a:lnTo>
                <a:lnTo>
                  <a:pt x="2782" y="2791"/>
                </a:lnTo>
                <a:lnTo>
                  <a:pt x="2805" y="2766"/>
                </a:lnTo>
                <a:lnTo>
                  <a:pt x="2827" y="2744"/>
                </a:lnTo>
                <a:lnTo>
                  <a:pt x="2849" y="2723"/>
                </a:lnTo>
                <a:lnTo>
                  <a:pt x="2888" y="2688"/>
                </a:lnTo>
                <a:lnTo>
                  <a:pt x="2918" y="2663"/>
                </a:lnTo>
                <a:lnTo>
                  <a:pt x="2940" y="2647"/>
                </a:lnTo>
                <a:lnTo>
                  <a:pt x="2948" y="2641"/>
                </a:lnTo>
                <a:lnTo>
                  <a:pt x="2978" y="2666"/>
                </a:lnTo>
                <a:lnTo>
                  <a:pt x="3006" y="2691"/>
                </a:lnTo>
                <a:lnTo>
                  <a:pt x="3034" y="2718"/>
                </a:lnTo>
                <a:lnTo>
                  <a:pt x="3059" y="2742"/>
                </a:lnTo>
                <a:lnTo>
                  <a:pt x="3083" y="2767"/>
                </a:lnTo>
                <a:lnTo>
                  <a:pt x="3105" y="2791"/>
                </a:lnTo>
                <a:lnTo>
                  <a:pt x="3125" y="2816"/>
                </a:lnTo>
                <a:lnTo>
                  <a:pt x="3145" y="2840"/>
                </a:lnTo>
                <a:lnTo>
                  <a:pt x="3162" y="2863"/>
                </a:lnTo>
                <a:lnTo>
                  <a:pt x="3179" y="2887"/>
                </a:lnTo>
                <a:lnTo>
                  <a:pt x="3194" y="2910"/>
                </a:lnTo>
                <a:lnTo>
                  <a:pt x="3206" y="2933"/>
                </a:lnTo>
                <a:lnTo>
                  <a:pt x="3219" y="2955"/>
                </a:lnTo>
                <a:lnTo>
                  <a:pt x="3230" y="2977"/>
                </a:lnTo>
                <a:lnTo>
                  <a:pt x="3240" y="3000"/>
                </a:lnTo>
                <a:lnTo>
                  <a:pt x="3249" y="3022"/>
                </a:lnTo>
                <a:lnTo>
                  <a:pt x="3255" y="3042"/>
                </a:lnTo>
                <a:lnTo>
                  <a:pt x="3262" y="3064"/>
                </a:lnTo>
                <a:lnTo>
                  <a:pt x="3267" y="3085"/>
                </a:lnTo>
                <a:lnTo>
                  <a:pt x="3271" y="3105"/>
                </a:lnTo>
                <a:lnTo>
                  <a:pt x="3275" y="3126"/>
                </a:lnTo>
                <a:lnTo>
                  <a:pt x="3277" y="3145"/>
                </a:lnTo>
                <a:lnTo>
                  <a:pt x="3278" y="3165"/>
                </a:lnTo>
                <a:lnTo>
                  <a:pt x="3279" y="3184"/>
                </a:lnTo>
                <a:lnTo>
                  <a:pt x="3278" y="3202"/>
                </a:lnTo>
                <a:lnTo>
                  <a:pt x="3277" y="3221"/>
                </a:lnTo>
                <a:lnTo>
                  <a:pt x="3276" y="3239"/>
                </a:lnTo>
                <a:lnTo>
                  <a:pt x="3274" y="3256"/>
                </a:lnTo>
                <a:lnTo>
                  <a:pt x="3270" y="3273"/>
                </a:lnTo>
                <a:lnTo>
                  <a:pt x="3267" y="3290"/>
                </a:lnTo>
                <a:lnTo>
                  <a:pt x="3258" y="3322"/>
                </a:lnTo>
                <a:lnTo>
                  <a:pt x="3246" y="3354"/>
                </a:lnTo>
                <a:lnTo>
                  <a:pt x="3234" y="3383"/>
                </a:lnTo>
                <a:lnTo>
                  <a:pt x="3220" y="3410"/>
                </a:lnTo>
                <a:lnTo>
                  <a:pt x="3205" y="3436"/>
                </a:lnTo>
                <a:lnTo>
                  <a:pt x="3189" y="3460"/>
                </a:lnTo>
                <a:lnTo>
                  <a:pt x="3173" y="3482"/>
                </a:lnTo>
                <a:lnTo>
                  <a:pt x="3157" y="3503"/>
                </a:lnTo>
                <a:lnTo>
                  <a:pt x="3142" y="3521"/>
                </a:lnTo>
                <a:lnTo>
                  <a:pt x="3126" y="3538"/>
                </a:lnTo>
                <a:lnTo>
                  <a:pt x="3113" y="3552"/>
                </a:lnTo>
                <a:lnTo>
                  <a:pt x="3089" y="3575"/>
                </a:lnTo>
                <a:lnTo>
                  <a:pt x="3073" y="3588"/>
                </a:lnTo>
                <a:lnTo>
                  <a:pt x="3067" y="3593"/>
                </a:lnTo>
                <a:close/>
                <a:moveTo>
                  <a:pt x="2017" y="2092"/>
                </a:moveTo>
                <a:lnTo>
                  <a:pt x="2017" y="2092"/>
                </a:lnTo>
                <a:lnTo>
                  <a:pt x="2047" y="2117"/>
                </a:lnTo>
                <a:lnTo>
                  <a:pt x="2076" y="2143"/>
                </a:lnTo>
                <a:lnTo>
                  <a:pt x="2103" y="2168"/>
                </a:lnTo>
                <a:lnTo>
                  <a:pt x="2128" y="2192"/>
                </a:lnTo>
                <a:lnTo>
                  <a:pt x="2152" y="2217"/>
                </a:lnTo>
                <a:lnTo>
                  <a:pt x="2175" y="2241"/>
                </a:lnTo>
                <a:lnTo>
                  <a:pt x="2195" y="2266"/>
                </a:lnTo>
                <a:lnTo>
                  <a:pt x="2214" y="2290"/>
                </a:lnTo>
                <a:lnTo>
                  <a:pt x="2232" y="2313"/>
                </a:lnTo>
                <a:lnTo>
                  <a:pt x="2248" y="2337"/>
                </a:lnTo>
                <a:lnTo>
                  <a:pt x="2263" y="2360"/>
                </a:lnTo>
                <a:lnTo>
                  <a:pt x="2276" y="2383"/>
                </a:lnTo>
                <a:lnTo>
                  <a:pt x="2288" y="2406"/>
                </a:lnTo>
                <a:lnTo>
                  <a:pt x="2299" y="2429"/>
                </a:lnTo>
                <a:lnTo>
                  <a:pt x="2308" y="2450"/>
                </a:lnTo>
                <a:lnTo>
                  <a:pt x="2317" y="2472"/>
                </a:lnTo>
                <a:lnTo>
                  <a:pt x="2324" y="2494"/>
                </a:lnTo>
                <a:lnTo>
                  <a:pt x="2331" y="2514"/>
                </a:lnTo>
                <a:lnTo>
                  <a:pt x="2337" y="2535"/>
                </a:lnTo>
                <a:lnTo>
                  <a:pt x="2340" y="2555"/>
                </a:lnTo>
                <a:lnTo>
                  <a:pt x="2344" y="2576"/>
                </a:lnTo>
                <a:lnTo>
                  <a:pt x="2346" y="2595"/>
                </a:lnTo>
                <a:lnTo>
                  <a:pt x="2348" y="2615"/>
                </a:lnTo>
                <a:lnTo>
                  <a:pt x="2348" y="2634"/>
                </a:lnTo>
                <a:lnTo>
                  <a:pt x="2348" y="2653"/>
                </a:lnTo>
                <a:lnTo>
                  <a:pt x="2347" y="2671"/>
                </a:lnTo>
                <a:lnTo>
                  <a:pt x="2345" y="2689"/>
                </a:lnTo>
                <a:lnTo>
                  <a:pt x="2343" y="2706"/>
                </a:lnTo>
                <a:lnTo>
                  <a:pt x="2340" y="2723"/>
                </a:lnTo>
                <a:lnTo>
                  <a:pt x="2336" y="2741"/>
                </a:lnTo>
                <a:lnTo>
                  <a:pt x="2328" y="2774"/>
                </a:lnTo>
                <a:lnTo>
                  <a:pt x="2316" y="2805"/>
                </a:lnTo>
                <a:lnTo>
                  <a:pt x="2304" y="2833"/>
                </a:lnTo>
                <a:lnTo>
                  <a:pt x="2290" y="2862"/>
                </a:lnTo>
                <a:lnTo>
                  <a:pt x="2275" y="2887"/>
                </a:lnTo>
                <a:lnTo>
                  <a:pt x="2259" y="2911"/>
                </a:lnTo>
                <a:lnTo>
                  <a:pt x="2243" y="2934"/>
                </a:lnTo>
                <a:lnTo>
                  <a:pt x="2227" y="2953"/>
                </a:lnTo>
                <a:lnTo>
                  <a:pt x="2211" y="2973"/>
                </a:lnTo>
                <a:lnTo>
                  <a:pt x="2196" y="2989"/>
                </a:lnTo>
                <a:lnTo>
                  <a:pt x="2183" y="3002"/>
                </a:lnTo>
                <a:lnTo>
                  <a:pt x="2159" y="3025"/>
                </a:lnTo>
                <a:lnTo>
                  <a:pt x="2143" y="3039"/>
                </a:lnTo>
                <a:lnTo>
                  <a:pt x="2136" y="3043"/>
                </a:lnTo>
                <a:lnTo>
                  <a:pt x="2152" y="3014"/>
                </a:lnTo>
                <a:lnTo>
                  <a:pt x="2163" y="2984"/>
                </a:lnTo>
                <a:lnTo>
                  <a:pt x="2174" y="2955"/>
                </a:lnTo>
                <a:lnTo>
                  <a:pt x="2182" y="2928"/>
                </a:lnTo>
                <a:lnTo>
                  <a:pt x="2187" y="2902"/>
                </a:lnTo>
                <a:lnTo>
                  <a:pt x="2192" y="2877"/>
                </a:lnTo>
                <a:lnTo>
                  <a:pt x="2193" y="2853"/>
                </a:lnTo>
                <a:lnTo>
                  <a:pt x="2194" y="2829"/>
                </a:lnTo>
                <a:lnTo>
                  <a:pt x="2193" y="2807"/>
                </a:lnTo>
                <a:lnTo>
                  <a:pt x="2190" y="2785"/>
                </a:lnTo>
                <a:lnTo>
                  <a:pt x="2186" y="2765"/>
                </a:lnTo>
                <a:lnTo>
                  <a:pt x="2180" y="2745"/>
                </a:lnTo>
                <a:lnTo>
                  <a:pt x="2175" y="2727"/>
                </a:lnTo>
                <a:lnTo>
                  <a:pt x="2168" y="2710"/>
                </a:lnTo>
                <a:lnTo>
                  <a:pt x="2160" y="2693"/>
                </a:lnTo>
                <a:lnTo>
                  <a:pt x="2151" y="2678"/>
                </a:lnTo>
                <a:lnTo>
                  <a:pt x="2142" y="2663"/>
                </a:lnTo>
                <a:lnTo>
                  <a:pt x="2132" y="2649"/>
                </a:lnTo>
                <a:lnTo>
                  <a:pt x="2123" y="2637"/>
                </a:lnTo>
                <a:lnTo>
                  <a:pt x="2113" y="2625"/>
                </a:lnTo>
                <a:lnTo>
                  <a:pt x="2094" y="2605"/>
                </a:lnTo>
                <a:lnTo>
                  <a:pt x="2075" y="2587"/>
                </a:lnTo>
                <a:lnTo>
                  <a:pt x="2059" y="2575"/>
                </a:lnTo>
                <a:lnTo>
                  <a:pt x="2047" y="2566"/>
                </a:lnTo>
                <a:lnTo>
                  <a:pt x="2035" y="2559"/>
                </a:lnTo>
                <a:lnTo>
                  <a:pt x="2010" y="2582"/>
                </a:lnTo>
                <a:lnTo>
                  <a:pt x="1987" y="2605"/>
                </a:lnTo>
                <a:lnTo>
                  <a:pt x="1967" y="2627"/>
                </a:lnTo>
                <a:lnTo>
                  <a:pt x="1950" y="2650"/>
                </a:lnTo>
                <a:lnTo>
                  <a:pt x="1934" y="2673"/>
                </a:lnTo>
                <a:lnTo>
                  <a:pt x="1920" y="2696"/>
                </a:lnTo>
                <a:lnTo>
                  <a:pt x="1908" y="2718"/>
                </a:lnTo>
                <a:lnTo>
                  <a:pt x="1898" y="2739"/>
                </a:lnTo>
                <a:lnTo>
                  <a:pt x="1890" y="2761"/>
                </a:lnTo>
                <a:lnTo>
                  <a:pt x="1884" y="2783"/>
                </a:lnTo>
                <a:lnTo>
                  <a:pt x="1880" y="2803"/>
                </a:lnTo>
                <a:lnTo>
                  <a:pt x="1876" y="2823"/>
                </a:lnTo>
                <a:lnTo>
                  <a:pt x="1874" y="2843"/>
                </a:lnTo>
                <a:lnTo>
                  <a:pt x="1873" y="2862"/>
                </a:lnTo>
                <a:lnTo>
                  <a:pt x="1873" y="2880"/>
                </a:lnTo>
                <a:lnTo>
                  <a:pt x="1874" y="2898"/>
                </a:lnTo>
                <a:lnTo>
                  <a:pt x="1876" y="2915"/>
                </a:lnTo>
                <a:lnTo>
                  <a:pt x="1879" y="2931"/>
                </a:lnTo>
                <a:lnTo>
                  <a:pt x="1882" y="2947"/>
                </a:lnTo>
                <a:lnTo>
                  <a:pt x="1886" y="2961"/>
                </a:lnTo>
                <a:lnTo>
                  <a:pt x="1894" y="2987"/>
                </a:lnTo>
                <a:lnTo>
                  <a:pt x="1903" y="3010"/>
                </a:lnTo>
                <a:lnTo>
                  <a:pt x="1912" y="3029"/>
                </a:lnTo>
                <a:lnTo>
                  <a:pt x="1919" y="3041"/>
                </a:lnTo>
                <a:lnTo>
                  <a:pt x="1926" y="3053"/>
                </a:lnTo>
                <a:lnTo>
                  <a:pt x="1898" y="3030"/>
                </a:lnTo>
                <a:lnTo>
                  <a:pt x="1873" y="3007"/>
                </a:lnTo>
                <a:lnTo>
                  <a:pt x="1849" y="2984"/>
                </a:lnTo>
                <a:lnTo>
                  <a:pt x="1827" y="2962"/>
                </a:lnTo>
                <a:lnTo>
                  <a:pt x="1807" y="2939"/>
                </a:lnTo>
                <a:lnTo>
                  <a:pt x="1788" y="2917"/>
                </a:lnTo>
                <a:lnTo>
                  <a:pt x="1771" y="2895"/>
                </a:lnTo>
                <a:lnTo>
                  <a:pt x="1756" y="2872"/>
                </a:lnTo>
                <a:lnTo>
                  <a:pt x="1742" y="2850"/>
                </a:lnTo>
                <a:lnTo>
                  <a:pt x="1730" y="2827"/>
                </a:lnTo>
                <a:lnTo>
                  <a:pt x="1719" y="2806"/>
                </a:lnTo>
                <a:lnTo>
                  <a:pt x="1710" y="2784"/>
                </a:lnTo>
                <a:lnTo>
                  <a:pt x="1702" y="2762"/>
                </a:lnTo>
                <a:lnTo>
                  <a:pt x="1695" y="2741"/>
                </a:lnTo>
                <a:lnTo>
                  <a:pt x="1689" y="2719"/>
                </a:lnTo>
                <a:lnTo>
                  <a:pt x="1685" y="2698"/>
                </a:lnTo>
                <a:lnTo>
                  <a:pt x="1682" y="2677"/>
                </a:lnTo>
                <a:lnTo>
                  <a:pt x="1680" y="2656"/>
                </a:lnTo>
                <a:lnTo>
                  <a:pt x="1679" y="2635"/>
                </a:lnTo>
                <a:lnTo>
                  <a:pt x="1679" y="2615"/>
                </a:lnTo>
                <a:lnTo>
                  <a:pt x="1680" y="2594"/>
                </a:lnTo>
                <a:lnTo>
                  <a:pt x="1682" y="2575"/>
                </a:lnTo>
                <a:lnTo>
                  <a:pt x="1685" y="2554"/>
                </a:lnTo>
                <a:lnTo>
                  <a:pt x="1689" y="2535"/>
                </a:lnTo>
                <a:lnTo>
                  <a:pt x="1694" y="2517"/>
                </a:lnTo>
                <a:lnTo>
                  <a:pt x="1699" y="2497"/>
                </a:lnTo>
                <a:lnTo>
                  <a:pt x="1705" y="2479"/>
                </a:lnTo>
                <a:lnTo>
                  <a:pt x="1712" y="2461"/>
                </a:lnTo>
                <a:lnTo>
                  <a:pt x="1727" y="2424"/>
                </a:lnTo>
                <a:lnTo>
                  <a:pt x="1745" y="2390"/>
                </a:lnTo>
                <a:lnTo>
                  <a:pt x="1763" y="2357"/>
                </a:lnTo>
                <a:lnTo>
                  <a:pt x="1785" y="2326"/>
                </a:lnTo>
                <a:lnTo>
                  <a:pt x="1807" y="2296"/>
                </a:lnTo>
                <a:lnTo>
                  <a:pt x="1828" y="2268"/>
                </a:lnTo>
                <a:lnTo>
                  <a:pt x="1851" y="2241"/>
                </a:lnTo>
                <a:lnTo>
                  <a:pt x="1874" y="2216"/>
                </a:lnTo>
                <a:lnTo>
                  <a:pt x="1896" y="2194"/>
                </a:lnTo>
                <a:lnTo>
                  <a:pt x="1918" y="2174"/>
                </a:lnTo>
                <a:lnTo>
                  <a:pt x="1956" y="2138"/>
                </a:lnTo>
                <a:lnTo>
                  <a:pt x="1988" y="2113"/>
                </a:lnTo>
                <a:lnTo>
                  <a:pt x="2009" y="2097"/>
                </a:lnTo>
                <a:lnTo>
                  <a:pt x="2017" y="2092"/>
                </a:lnTo>
                <a:close/>
                <a:moveTo>
                  <a:pt x="1670" y="3146"/>
                </a:moveTo>
                <a:lnTo>
                  <a:pt x="1670" y="3146"/>
                </a:lnTo>
                <a:lnTo>
                  <a:pt x="1670" y="3138"/>
                </a:lnTo>
                <a:lnTo>
                  <a:pt x="1672" y="3131"/>
                </a:lnTo>
                <a:lnTo>
                  <a:pt x="1675" y="3125"/>
                </a:lnTo>
                <a:lnTo>
                  <a:pt x="1680" y="3119"/>
                </a:lnTo>
                <a:lnTo>
                  <a:pt x="1686" y="3114"/>
                </a:lnTo>
                <a:lnTo>
                  <a:pt x="1693" y="3111"/>
                </a:lnTo>
                <a:lnTo>
                  <a:pt x="1699" y="3109"/>
                </a:lnTo>
                <a:lnTo>
                  <a:pt x="1707" y="3107"/>
                </a:lnTo>
                <a:lnTo>
                  <a:pt x="2336" y="3107"/>
                </a:lnTo>
                <a:lnTo>
                  <a:pt x="2344" y="3109"/>
                </a:lnTo>
                <a:lnTo>
                  <a:pt x="2351" y="3111"/>
                </a:lnTo>
                <a:lnTo>
                  <a:pt x="2357" y="3114"/>
                </a:lnTo>
                <a:lnTo>
                  <a:pt x="2363" y="3119"/>
                </a:lnTo>
                <a:lnTo>
                  <a:pt x="2368" y="3125"/>
                </a:lnTo>
                <a:lnTo>
                  <a:pt x="2371" y="3131"/>
                </a:lnTo>
                <a:lnTo>
                  <a:pt x="2373" y="3138"/>
                </a:lnTo>
                <a:lnTo>
                  <a:pt x="2375" y="3146"/>
                </a:lnTo>
                <a:lnTo>
                  <a:pt x="2375" y="3772"/>
                </a:lnTo>
                <a:lnTo>
                  <a:pt x="2337" y="3760"/>
                </a:lnTo>
                <a:lnTo>
                  <a:pt x="2300" y="3746"/>
                </a:lnTo>
                <a:lnTo>
                  <a:pt x="2265" y="3731"/>
                </a:lnTo>
                <a:lnTo>
                  <a:pt x="2231" y="3718"/>
                </a:lnTo>
                <a:lnTo>
                  <a:pt x="2198" y="3703"/>
                </a:lnTo>
                <a:lnTo>
                  <a:pt x="2166" y="3687"/>
                </a:lnTo>
                <a:lnTo>
                  <a:pt x="2135" y="3672"/>
                </a:lnTo>
                <a:lnTo>
                  <a:pt x="2105" y="3656"/>
                </a:lnTo>
                <a:lnTo>
                  <a:pt x="2076" y="3640"/>
                </a:lnTo>
                <a:lnTo>
                  <a:pt x="2048" y="3623"/>
                </a:lnTo>
                <a:lnTo>
                  <a:pt x="1995" y="3590"/>
                </a:lnTo>
                <a:lnTo>
                  <a:pt x="1946" y="3555"/>
                </a:lnTo>
                <a:lnTo>
                  <a:pt x="1902" y="3522"/>
                </a:lnTo>
                <a:lnTo>
                  <a:pt x="1860" y="3488"/>
                </a:lnTo>
                <a:lnTo>
                  <a:pt x="1823" y="3455"/>
                </a:lnTo>
                <a:lnTo>
                  <a:pt x="1788" y="3422"/>
                </a:lnTo>
                <a:lnTo>
                  <a:pt x="1759" y="3391"/>
                </a:lnTo>
                <a:lnTo>
                  <a:pt x="1731" y="3361"/>
                </a:lnTo>
                <a:lnTo>
                  <a:pt x="1707" y="3332"/>
                </a:lnTo>
                <a:lnTo>
                  <a:pt x="1687" y="3307"/>
                </a:lnTo>
                <a:lnTo>
                  <a:pt x="1670" y="3283"/>
                </a:lnTo>
                <a:lnTo>
                  <a:pt x="1670" y="3146"/>
                </a:lnTo>
                <a:close/>
                <a:moveTo>
                  <a:pt x="1670" y="3538"/>
                </a:moveTo>
                <a:lnTo>
                  <a:pt x="1670" y="3538"/>
                </a:lnTo>
                <a:lnTo>
                  <a:pt x="1689" y="3562"/>
                </a:lnTo>
                <a:lnTo>
                  <a:pt x="1711" y="3585"/>
                </a:lnTo>
                <a:lnTo>
                  <a:pt x="1733" y="3608"/>
                </a:lnTo>
                <a:lnTo>
                  <a:pt x="1754" y="3630"/>
                </a:lnTo>
                <a:lnTo>
                  <a:pt x="1777" y="3650"/>
                </a:lnTo>
                <a:lnTo>
                  <a:pt x="1801" y="3671"/>
                </a:lnTo>
                <a:lnTo>
                  <a:pt x="1825" y="3690"/>
                </a:lnTo>
                <a:lnTo>
                  <a:pt x="1849" y="3708"/>
                </a:lnTo>
                <a:lnTo>
                  <a:pt x="1873" y="3727"/>
                </a:lnTo>
                <a:lnTo>
                  <a:pt x="1898" y="3745"/>
                </a:lnTo>
                <a:lnTo>
                  <a:pt x="1948" y="3777"/>
                </a:lnTo>
                <a:lnTo>
                  <a:pt x="1999" y="3807"/>
                </a:lnTo>
                <a:lnTo>
                  <a:pt x="2049" y="3834"/>
                </a:lnTo>
                <a:lnTo>
                  <a:pt x="2098" y="3859"/>
                </a:lnTo>
                <a:lnTo>
                  <a:pt x="2146" y="3881"/>
                </a:lnTo>
                <a:lnTo>
                  <a:pt x="2192" y="3902"/>
                </a:lnTo>
                <a:lnTo>
                  <a:pt x="2235" y="3919"/>
                </a:lnTo>
                <a:lnTo>
                  <a:pt x="2276" y="3934"/>
                </a:lnTo>
                <a:lnTo>
                  <a:pt x="2313" y="3946"/>
                </a:lnTo>
                <a:lnTo>
                  <a:pt x="2346" y="3958"/>
                </a:lnTo>
                <a:lnTo>
                  <a:pt x="2375" y="3966"/>
                </a:lnTo>
                <a:lnTo>
                  <a:pt x="2375" y="4552"/>
                </a:lnTo>
                <a:lnTo>
                  <a:pt x="2337" y="4539"/>
                </a:lnTo>
                <a:lnTo>
                  <a:pt x="2301" y="4525"/>
                </a:lnTo>
                <a:lnTo>
                  <a:pt x="2266" y="4512"/>
                </a:lnTo>
                <a:lnTo>
                  <a:pt x="2233" y="4498"/>
                </a:lnTo>
                <a:lnTo>
                  <a:pt x="2200" y="4483"/>
                </a:lnTo>
                <a:lnTo>
                  <a:pt x="2168" y="4468"/>
                </a:lnTo>
                <a:lnTo>
                  <a:pt x="2137" y="4452"/>
                </a:lnTo>
                <a:lnTo>
                  <a:pt x="2107" y="4437"/>
                </a:lnTo>
                <a:lnTo>
                  <a:pt x="2079" y="4421"/>
                </a:lnTo>
                <a:lnTo>
                  <a:pt x="2051" y="4405"/>
                </a:lnTo>
                <a:lnTo>
                  <a:pt x="1999" y="4372"/>
                </a:lnTo>
                <a:lnTo>
                  <a:pt x="1951" y="4339"/>
                </a:lnTo>
                <a:lnTo>
                  <a:pt x="1905" y="4306"/>
                </a:lnTo>
                <a:lnTo>
                  <a:pt x="1864" y="4273"/>
                </a:lnTo>
                <a:lnTo>
                  <a:pt x="1826" y="4240"/>
                </a:lnTo>
                <a:lnTo>
                  <a:pt x="1792" y="4208"/>
                </a:lnTo>
                <a:lnTo>
                  <a:pt x="1761" y="4177"/>
                </a:lnTo>
                <a:lnTo>
                  <a:pt x="1734" y="4147"/>
                </a:lnTo>
                <a:lnTo>
                  <a:pt x="1709" y="4119"/>
                </a:lnTo>
                <a:lnTo>
                  <a:pt x="1688" y="4092"/>
                </a:lnTo>
                <a:lnTo>
                  <a:pt x="1670" y="4068"/>
                </a:lnTo>
                <a:lnTo>
                  <a:pt x="1670" y="3538"/>
                </a:lnTo>
                <a:close/>
                <a:moveTo>
                  <a:pt x="3731" y="5766"/>
                </a:moveTo>
                <a:lnTo>
                  <a:pt x="3731" y="5766"/>
                </a:lnTo>
                <a:lnTo>
                  <a:pt x="3722" y="5753"/>
                </a:lnTo>
                <a:lnTo>
                  <a:pt x="3714" y="5741"/>
                </a:lnTo>
                <a:lnTo>
                  <a:pt x="3705" y="5730"/>
                </a:lnTo>
                <a:lnTo>
                  <a:pt x="3694" y="5718"/>
                </a:lnTo>
                <a:lnTo>
                  <a:pt x="3685" y="5708"/>
                </a:lnTo>
                <a:lnTo>
                  <a:pt x="3675" y="5699"/>
                </a:lnTo>
                <a:lnTo>
                  <a:pt x="3663" y="5690"/>
                </a:lnTo>
                <a:lnTo>
                  <a:pt x="3653" y="5682"/>
                </a:lnTo>
                <a:lnTo>
                  <a:pt x="3630" y="5667"/>
                </a:lnTo>
                <a:lnTo>
                  <a:pt x="3606" y="5654"/>
                </a:lnTo>
                <a:lnTo>
                  <a:pt x="3581" y="5643"/>
                </a:lnTo>
                <a:lnTo>
                  <a:pt x="3555" y="5635"/>
                </a:lnTo>
                <a:lnTo>
                  <a:pt x="3527" y="5628"/>
                </a:lnTo>
                <a:lnTo>
                  <a:pt x="3501" y="5624"/>
                </a:lnTo>
                <a:lnTo>
                  <a:pt x="3473" y="5620"/>
                </a:lnTo>
                <a:lnTo>
                  <a:pt x="3445" y="5618"/>
                </a:lnTo>
                <a:lnTo>
                  <a:pt x="3418" y="5618"/>
                </a:lnTo>
                <a:lnTo>
                  <a:pt x="3389" y="5619"/>
                </a:lnTo>
                <a:lnTo>
                  <a:pt x="3362" y="5620"/>
                </a:lnTo>
                <a:lnTo>
                  <a:pt x="3334" y="5624"/>
                </a:lnTo>
                <a:lnTo>
                  <a:pt x="3307" y="5627"/>
                </a:lnTo>
                <a:lnTo>
                  <a:pt x="3281" y="5632"/>
                </a:lnTo>
                <a:lnTo>
                  <a:pt x="3232" y="5641"/>
                </a:lnTo>
                <a:lnTo>
                  <a:pt x="3186" y="5653"/>
                </a:lnTo>
                <a:lnTo>
                  <a:pt x="3146" y="5665"/>
                </a:lnTo>
                <a:lnTo>
                  <a:pt x="3113" y="5675"/>
                </a:lnTo>
                <a:lnTo>
                  <a:pt x="3088" y="5684"/>
                </a:lnTo>
                <a:lnTo>
                  <a:pt x="3066" y="5693"/>
                </a:lnTo>
                <a:lnTo>
                  <a:pt x="3060" y="5673"/>
                </a:lnTo>
                <a:lnTo>
                  <a:pt x="3052" y="5653"/>
                </a:lnTo>
                <a:lnTo>
                  <a:pt x="3042" y="5634"/>
                </a:lnTo>
                <a:lnTo>
                  <a:pt x="3030" y="5616"/>
                </a:lnTo>
                <a:lnTo>
                  <a:pt x="3018" y="5597"/>
                </a:lnTo>
                <a:lnTo>
                  <a:pt x="3003" y="5579"/>
                </a:lnTo>
                <a:lnTo>
                  <a:pt x="2987" y="5562"/>
                </a:lnTo>
                <a:lnTo>
                  <a:pt x="2970" y="5545"/>
                </a:lnTo>
                <a:lnTo>
                  <a:pt x="2941" y="5566"/>
                </a:lnTo>
                <a:lnTo>
                  <a:pt x="2914" y="5588"/>
                </a:lnTo>
                <a:lnTo>
                  <a:pt x="2889" y="5612"/>
                </a:lnTo>
                <a:lnTo>
                  <a:pt x="2867" y="5636"/>
                </a:lnTo>
                <a:lnTo>
                  <a:pt x="2857" y="5649"/>
                </a:lnTo>
                <a:lnTo>
                  <a:pt x="2846" y="5661"/>
                </a:lnTo>
                <a:lnTo>
                  <a:pt x="2838" y="5674"/>
                </a:lnTo>
                <a:lnTo>
                  <a:pt x="2830" y="5688"/>
                </a:lnTo>
                <a:lnTo>
                  <a:pt x="2824" y="5700"/>
                </a:lnTo>
                <a:lnTo>
                  <a:pt x="2817" y="5714"/>
                </a:lnTo>
                <a:lnTo>
                  <a:pt x="2812" y="5728"/>
                </a:lnTo>
                <a:lnTo>
                  <a:pt x="2808" y="5741"/>
                </a:lnTo>
                <a:lnTo>
                  <a:pt x="2786" y="5732"/>
                </a:lnTo>
                <a:lnTo>
                  <a:pt x="2761" y="5723"/>
                </a:lnTo>
                <a:lnTo>
                  <a:pt x="2729" y="5712"/>
                </a:lnTo>
                <a:lnTo>
                  <a:pt x="2689" y="5699"/>
                </a:lnTo>
                <a:lnTo>
                  <a:pt x="2643" y="5686"/>
                </a:lnTo>
                <a:lnTo>
                  <a:pt x="2594" y="5675"/>
                </a:lnTo>
                <a:lnTo>
                  <a:pt x="2568" y="5669"/>
                </a:lnTo>
                <a:lnTo>
                  <a:pt x="2541" y="5666"/>
                </a:lnTo>
                <a:lnTo>
                  <a:pt x="2514" y="5662"/>
                </a:lnTo>
                <a:lnTo>
                  <a:pt x="2487" y="5660"/>
                </a:lnTo>
                <a:lnTo>
                  <a:pt x="2458" y="5658"/>
                </a:lnTo>
                <a:lnTo>
                  <a:pt x="2431" y="5658"/>
                </a:lnTo>
                <a:lnTo>
                  <a:pt x="2402" y="5659"/>
                </a:lnTo>
                <a:lnTo>
                  <a:pt x="2375" y="5662"/>
                </a:lnTo>
                <a:lnTo>
                  <a:pt x="2347" y="5666"/>
                </a:lnTo>
                <a:lnTo>
                  <a:pt x="2321" y="5673"/>
                </a:lnTo>
                <a:lnTo>
                  <a:pt x="2295" y="5681"/>
                </a:lnTo>
                <a:lnTo>
                  <a:pt x="2269" y="5690"/>
                </a:lnTo>
                <a:lnTo>
                  <a:pt x="2244" y="5702"/>
                </a:lnTo>
                <a:lnTo>
                  <a:pt x="2222" y="5716"/>
                </a:lnTo>
                <a:lnTo>
                  <a:pt x="2210" y="5725"/>
                </a:lnTo>
                <a:lnTo>
                  <a:pt x="2200" y="5733"/>
                </a:lnTo>
                <a:lnTo>
                  <a:pt x="2188" y="5742"/>
                </a:lnTo>
                <a:lnTo>
                  <a:pt x="2178" y="5753"/>
                </a:lnTo>
                <a:lnTo>
                  <a:pt x="2169" y="5763"/>
                </a:lnTo>
                <a:lnTo>
                  <a:pt x="2160" y="5774"/>
                </a:lnTo>
                <a:lnTo>
                  <a:pt x="2151" y="5787"/>
                </a:lnTo>
                <a:lnTo>
                  <a:pt x="2142" y="5800"/>
                </a:lnTo>
                <a:lnTo>
                  <a:pt x="2131" y="5777"/>
                </a:lnTo>
                <a:lnTo>
                  <a:pt x="2118" y="5750"/>
                </a:lnTo>
                <a:lnTo>
                  <a:pt x="2098" y="5716"/>
                </a:lnTo>
                <a:lnTo>
                  <a:pt x="2073" y="5675"/>
                </a:lnTo>
                <a:lnTo>
                  <a:pt x="2058" y="5653"/>
                </a:lnTo>
                <a:lnTo>
                  <a:pt x="2042" y="5630"/>
                </a:lnTo>
                <a:lnTo>
                  <a:pt x="2024" y="5606"/>
                </a:lnTo>
                <a:lnTo>
                  <a:pt x="2004" y="5581"/>
                </a:lnTo>
                <a:lnTo>
                  <a:pt x="1984" y="5556"/>
                </a:lnTo>
                <a:lnTo>
                  <a:pt x="1962" y="5531"/>
                </a:lnTo>
                <a:lnTo>
                  <a:pt x="1937" y="5552"/>
                </a:lnTo>
                <a:lnTo>
                  <a:pt x="1915" y="5573"/>
                </a:lnTo>
                <a:lnTo>
                  <a:pt x="1895" y="5595"/>
                </a:lnTo>
                <a:lnTo>
                  <a:pt x="1876" y="5618"/>
                </a:lnTo>
                <a:lnTo>
                  <a:pt x="1860" y="5641"/>
                </a:lnTo>
                <a:lnTo>
                  <a:pt x="1847" y="5665"/>
                </a:lnTo>
                <a:lnTo>
                  <a:pt x="1841" y="5677"/>
                </a:lnTo>
                <a:lnTo>
                  <a:pt x="1835" y="5690"/>
                </a:lnTo>
                <a:lnTo>
                  <a:pt x="1832" y="5701"/>
                </a:lnTo>
                <a:lnTo>
                  <a:pt x="1827" y="5715"/>
                </a:lnTo>
                <a:lnTo>
                  <a:pt x="1807" y="5706"/>
                </a:lnTo>
                <a:lnTo>
                  <a:pt x="1782" y="5697"/>
                </a:lnTo>
                <a:lnTo>
                  <a:pt x="1748" y="5686"/>
                </a:lnTo>
                <a:lnTo>
                  <a:pt x="1709" y="5674"/>
                </a:lnTo>
                <a:lnTo>
                  <a:pt x="1663" y="5662"/>
                </a:lnTo>
                <a:lnTo>
                  <a:pt x="1613" y="5652"/>
                </a:lnTo>
                <a:lnTo>
                  <a:pt x="1586" y="5648"/>
                </a:lnTo>
                <a:lnTo>
                  <a:pt x="1560" y="5644"/>
                </a:lnTo>
                <a:lnTo>
                  <a:pt x="1533" y="5642"/>
                </a:lnTo>
                <a:lnTo>
                  <a:pt x="1504" y="5640"/>
                </a:lnTo>
                <a:lnTo>
                  <a:pt x="1477" y="5640"/>
                </a:lnTo>
                <a:lnTo>
                  <a:pt x="1449" y="5640"/>
                </a:lnTo>
                <a:lnTo>
                  <a:pt x="1421" y="5642"/>
                </a:lnTo>
                <a:lnTo>
                  <a:pt x="1393" y="5644"/>
                </a:lnTo>
                <a:lnTo>
                  <a:pt x="1366" y="5650"/>
                </a:lnTo>
                <a:lnTo>
                  <a:pt x="1339" y="5657"/>
                </a:lnTo>
                <a:lnTo>
                  <a:pt x="1313" y="5665"/>
                </a:lnTo>
                <a:lnTo>
                  <a:pt x="1288" y="5675"/>
                </a:lnTo>
                <a:lnTo>
                  <a:pt x="1264" y="5688"/>
                </a:lnTo>
                <a:lnTo>
                  <a:pt x="1241" y="5702"/>
                </a:lnTo>
                <a:lnTo>
                  <a:pt x="1230" y="5712"/>
                </a:lnTo>
                <a:lnTo>
                  <a:pt x="1220" y="5720"/>
                </a:lnTo>
                <a:lnTo>
                  <a:pt x="1209" y="5730"/>
                </a:lnTo>
                <a:lnTo>
                  <a:pt x="1199" y="5740"/>
                </a:lnTo>
                <a:lnTo>
                  <a:pt x="1190" y="5750"/>
                </a:lnTo>
                <a:lnTo>
                  <a:pt x="1181" y="5762"/>
                </a:lnTo>
                <a:lnTo>
                  <a:pt x="1172" y="5774"/>
                </a:lnTo>
                <a:lnTo>
                  <a:pt x="1164" y="5787"/>
                </a:lnTo>
                <a:lnTo>
                  <a:pt x="1154" y="5768"/>
                </a:lnTo>
                <a:lnTo>
                  <a:pt x="1142" y="5745"/>
                </a:lnTo>
                <a:lnTo>
                  <a:pt x="1125" y="5715"/>
                </a:lnTo>
                <a:lnTo>
                  <a:pt x="1102" y="5680"/>
                </a:lnTo>
                <a:lnTo>
                  <a:pt x="1074" y="5640"/>
                </a:lnTo>
                <a:lnTo>
                  <a:pt x="1058" y="5618"/>
                </a:lnTo>
                <a:lnTo>
                  <a:pt x="1041" y="5596"/>
                </a:lnTo>
                <a:lnTo>
                  <a:pt x="1023" y="5573"/>
                </a:lnTo>
                <a:lnTo>
                  <a:pt x="1004" y="5550"/>
                </a:lnTo>
                <a:lnTo>
                  <a:pt x="983" y="5528"/>
                </a:lnTo>
                <a:lnTo>
                  <a:pt x="960" y="5505"/>
                </a:lnTo>
                <a:lnTo>
                  <a:pt x="936" y="5482"/>
                </a:lnTo>
                <a:lnTo>
                  <a:pt x="911" y="5460"/>
                </a:lnTo>
                <a:lnTo>
                  <a:pt x="885" y="5437"/>
                </a:lnTo>
                <a:lnTo>
                  <a:pt x="856" y="5416"/>
                </a:lnTo>
                <a:lnTo>
                  <a:pt x="828" y="5395"/>
                </a:lnTo>
                <a:lnTo>
                  <a:pt x="797" y="5376"/>
                </a:lnTo>
                <a:lnTo>
                  <a:pt x="765" y="5357"/>
                </a:lnTo>
                <a:lnTo>
                  <a:pt x="731" y="5339"/>
                </a:lnTo>
                <a:lnTo>
                  <a:pt x="695" y="5323"/>
                </a:lnTo>
                <a:lnTo>
                  <a:pt x="659" y="5309"/>
                </a:lnTo>
                <a:lnTo>
                  <a:pt x="621" y="5296"/>
                </a:lnTo>
                <a:lnTo>
                  <a:pt x="582" y="5285"/>
                </a:lnTo>
                <a:lnTo>
                  <a:pt x="541" y="5276"/>
                </a:lnTo>
                <a:lnTo>
                  <a:pt x="499" y="5269"/>
                </a:lnTo>
                <a:lnTo>
                  <a:pt x="521" y="5265"/>
                </a:lnTo>
                <a:lnTo>
                  <a:pt x="549" y="5259"/>
                </a:lnTo>
                <a:lnTo>
                  <a:pt x="584" y="5251"/>
                </a:lnTo>
                <a:lnTo>
                  <a:pt x="627" y="5240"/>
                </a:lnTo>
                <a:lnTo>
                  <a:pt x="675" y="5225"/>
                </a:lnTo>
                <a:lnTo>
                  <a:pt x="700" y="5216"/>
                </a:lnTo>
                <a:lnTo>
                  <a:pt x="726" y="5206"/>
                </a:lnTo>
                <a:lnTo>
                  <a:pt x="752" y="5195"/>
                </a:lnTo>
                <a:lnTo>
                  <a:pt x="780" y="5184"/>
                </a:lnTo>
                <a:lnTo>
                  <a:pt x="807" y="5171"/>
                </a:lnTo>
                <a:lnTo>
                  <a:pt x="834" y="5156"/>
                </a:lnTo>
                <a:lnTo>
                  <a:pt x="862" y="5141"/>
                </a:lnTo>
                <a:lnTo>
                  <a:pt x="889" y="5124"/>
                </a:lnTo>
                <a:lnTo>
                  <a:pt x="916" y="5107"/>
                </a:lnTo>
                <a:lnTo>
                  <a:pt x="942" y="5088"/>
                </a:lnTo>
                <a:lnTo>
                  <a:pt x="967" y="5067"/>
                </a:lnTo>
                <a:lnTo>
                  <a:pt x="991" y="5045"/>
                </a:lnTo>
                <a:lnTo>
                  <a:pt x="1014" y="5023"/>
                </a:lnTo>
                <a:lnTo>
                  <a:pt x="1036" y="4997"/>
                </a:lnTo>
                <a:lnTo>
                  <a:pt x="1055" y="4971"/>
                </a:lnTo>
                <a:lnTo>
                  <a:pt x="1073" y="4944"/>
                </a:lnTo>
                <a:lnTo>
                  <a:pt x="1089" y="4914"/>
                </a:lnTo>
                <a:lnTo>
                  <a:pt x="1096" y="4899"/>
                </a:lnTo>
                <a:lnTo>
                  <a:pt x="1103" y="4883"/>
                </a:lnTo>
                <a:lnTo>
                  <a:pt x="1109" y="4867"/>
                </a:lnTo>
                <a:lnTo>
                  <a:pt x="1114" y="4850"/>
                </a:lnTo>
                <a:lnTo>
                  <a:pt x="1120" y="4833"/>
                </a:lnTo>
                <a:lnTo>
                  <a:pt x="1124" y="4816"/>
                </a:lnTo>
                <a:lnTo>
                  <a:pt x="1130" y="4824"/>
                </a:lnTo>
                <a:lnTo>
                  <a:pt x="1152" y="4843"/>
                </a:lnTo>
                <a:lnTo>
                  <a:pt x="1167" y="4856"/>
                </a:lnTo>
                <a:lnTo>
                  <a:pt x="1185" y="4869"/>
                </a:lnTo>
                <a:lnTo>
                  <a:pt x="1207" y="4884"/>
                </a:lnTo>
                <a:lnTo>
                  <a:pt x="1231" y="4900"/>
                </a:lnTo>
                <a:lnTo>
                  <a:pt x="1258" y="4915"/>
                </a:lnTo>
                <a:lnTo>
                  <a:pt x="1287" y="4929"/>
                </a:lnTo>
                <a:lnTo>
                  <a:pt x="1319" y="4941"/>
                </a:lnTo>
                <a:lnTo>
                  <a:pt x="1336" y="4947"/>
                </a:lnTo>
                <a:lnTo>
                  <a:pt x="1354" y="4952"/>
                </a:lnTo>
                <a:lnTo>
                  <a:pt x="1373" y="4956"/>
                </a:lnTo>
                <a:lnTo>
                  <a:pt x="1391" y="4960"/>
                </a:lnTo>
                <a:lnTo>
                  <a:pt x="1410" y="4962"/>
                </a:lnTo>
                <a:lnTo>
                  <a:pt x="1430" y="4964"/>
                </a:lnTo>
                <a:lnTo>
                  <a:pt x="1450" y="4965"/>
                </a:lnTo>
                <a:lnTo>
                  <a:pt x="1471" y="4965"/>
                </a:lnTo>
                <a:lnTo>
                  <a:pt x="1491" y="4964"/>
                </a:lnTo>
                <a:lnTo>
                  <a:pt x="1513" y="4962"/>
                </a:lnTo>
                <a:lnTo>
                  <a:pt x="1501" y="4944"/>
                </a:lnTo>
                <a:lnTo>
                  <a:pt x="1486" y="4924"/>
                </a:lnTo>
                <a:lnTo>
                  <a:pt x="1470" y="4905"/>
                </a:lnTo>
                <a:lnTo>
                  <a:pt x="1453" y="4885"/>
                </a:lnTo>
                <a:lnTo>
                  <a:pt x="1434" y="4867"/>
                </a:lnTo>
                <a:lnTo>
                  <a:pt x="1414" y="4848"/>
                </a:lnTo>
                <a:lnTo>
                  <a:pt x="1393" y="4831"/>
                </a:lnTo>
                <a:lnTo>
                  <a:pt x="1371" y="4815"/>
                </a:lnTo>
                <a:lnTo>
                  <a:pt x="1349" y="4800"/>
                </a:lnTo>
                <a:lnTo>
                  <a:pt x="1326" y="4788"/>
                </a:lnTo>
                <a:lnTo>
                  <a:pt x="1313" y="4783"/>
                </a:lnTo>
                <a:lnTo>
                  <a:pt x="1301" y="4778"/>
                </a:lnTo>
                <a:lnTo>
                  <a:pt x="1288" y="4773"/>
                </a:lnTo>
                <a:lnTo>
                  <a:pt x="1275" y="4770"/>
                </a:lnTo>
                <a:lnTo>
                  <a:pt x="1263" y="4768"/>
                </a:lnTo>
                <a:lnTo>
                  <a:pt x="1249" y="4767"/>
                </a:lnTo>
                <a:lnTo>
                  <a:pt x="1237" y="4765"/>
                </a:lnTo>
                <a:lnTo>
                  <a:pt x="1223" y="4765"/>
                </a:lnTo>
                <a:lnTo>
                  <a:pt x="1209" y="4767"/>
                </a:lnTo>
                <a:lnTo>
                  <a:pt x="1196" y="4769"/>
                </a:lnTo>
                <a:lnTo>
                  <a:pt x="1182" y="4772"/>
                </a:lnTo>
                <a:lnTo>
                  <a:pt x="1168" y="4776"/>
                </a:lnTo>
                <a:lnTo>
                  <a:pt x="1172" y="4761"/>
                </a:lnTo>
                <a:lnTo>
                  <a:pt x="1175" y="4744"/>
                </a:lnTo>
                <a:lnTo>
                  <a:pt x="1178" y="4720"/>
                </a:lnTo>
                <a:lnTo>
                  <a:pt x="1182" y="4690"/>
                </a:lnTo>
                <a:lnTo>
                  <a:pt x="1185" y="4657"/>
                </a:lnTo>
                <a:lnTo>
                  <a:pt x="1186" y="4619"/>
                </a:lnTo>
                <a:lnTo>
                  <a:pt x="1186" y="4578"/>
                </a:lnTo>
                <a:lnTo>
                  <a:pt x="1185" y="4555"/>
                </a:lnTo>
                <a:lnTo>
                  <a:pt x="1183" y="4533"/>
                </a:lnTo>
                <a:lnTo>
                  <a:pt x="1180" y="4511"/>
                </a:lnTo>
                <a:lnTo>
                  <a:pt x="1176" y="4487"/>
                </a:lnTo>
                <a:lnTo>
                  <a:pt x="1172" y="4463"/>
                </a:lnTo>
                <a:lnTo>
                  <a:pt x="1166" y="4439"/>
                </a:lnTo>
                <a:lnTo>
                  <a:pt x="1159" y="4415"/>
                </a:lnTo>
                <a:lnTo>
                  <a:pt x="1151" y="4391"/>
                </a:lnTo>
                <a:lnTo>
                  <a:pt x="1142" y="4365"/>
                </a:lnTo>
                <a:lnTo>
                  <a:pt x="1132" y="4340"/>
                </a:lnTo>
                <a:lnTo>
                  <a:pt x="1120" y="4316"/>
                </a:lnTo>
                <a:lnTo>
                  <a:pt x="1106" y="4292"/>
                </a:lnTo>
                <a:lnTo>
                  <a:pt x="1092" y="4268"/>
                </a:lnTo>
                <a:lnTo>
                  <a:pt x="1074" y="4244"/>
                </a:lnTo>
                <a:lnTo>
                  <a:pt x="1056" y="4220"/>
                </a:lnTo>
                <a:lnTo>
                  <a:pt x="1037" y="4197"/>
                </a:lnTo>
                <a:lnTo>
                  <a:pt x="1052" y="4207"/>
                </a:lnTo>
                <a:lnTo>
                  <a:pt x="1069" y="4216"/>
                </a:lnTo>
                <a:lnTo>
                  <a:pt x="1092" y="4227"/>
                </a:lnTo>
                <a:lnTo>
                  <a:pt x="1119" y="4241"/>
                </a:lnTo>
                <a:lnTo>
                  <a:pt x="1152" y="4255"/>
                </a:lnTo>
                <a:lnTo>
                  <a:pt x="1189" y="4268"/>
                </a:lnTo>
                <a:lnTo>
                  <a:pt x="1228" y="4280"/>
                </a:lnTo>
                <a:lnTo>
                  <a:pt x="1248" y="4285"/>
                </a:lnTo>
                <a:lnTo>
                  <a:pt x="1270" y="4291"/>
                </a:lnTo>
                <a:lnTo>
                  <a:pt x="1291" y="4295"/>
                </a:lnTo>
                <a:lnTo>
                  <a:pt x="1313" y="4298"/>
                </a:lnTo>
                <a:lnTo>
                  <a:pt x="1336" y="4301"/>
                </a:lnTo>
                <a:lnTo>
                  <a:pt x="1359" y="4303"/>
                </a:lnTo>
                <a:lnTo>
                  <a:pt x="1382" y="4304"/>
                </a:lnTo>
                <a:lnTo>
                  <a:pt x="1405" y="4303"/>
                </a:lnTo>
                <a:lnTo>
                  <a:pt x="1426" y="4300"/>
                </a:lnTo>
                <a:lnTo>
                  <a:pt x="1449" y="4297"/>
                </a:lnTo>
                <a:lnTo>
                  <a:pt x="1472" y="4292"/>
                </a:lnTo>
                <a:lnTo>
                  <a:pt x="1494" y="4285"/>
                </a:lnTo>
                <a:lnTo>
                  <a:pt x="1515" y="4277"/>
                </a:lnTo>
                <a:lnTo>
                  <a:pt x="1537" y="4267"/>
                </a:lnTo>
                <a:lnTo>
                  <a:pt x="1558" y="4255"/>
                </a:lnTo>
                <a:lnTo>
                  <a:pt x="1578" y="4241"/>
                </a:lnTo>
                <a:lnTo>
                  <a:pt x="1578" y="4245"/>
                </a:lnTo>
                <a:lnTo>
                  <a:pt x="1581" y="4260"/>
                </a:lnTo>
                <a:lnTo>
                  <a:pt x="1584" y="4283"/>
                </a:lnTo>
                <a:lnTo>
                  <a:pt x="1591" y="4311"/>
                </a:lnTo>
                <a:lnTo>
                  <a:pt x="1597" y="4327"/>
                </a:lnTo>
                <a:lnTo>
                  <a:pt x="1602" y="4344"/>
                </a:lnTo>
                <a:lnTo>
                  <a:pt x="1610" y="4361"/>
                </a:lnTo>
                <a:lnTo>
                  <a:pt x="1618" y="4379"/>
                </a:lnTo>
                <a:lnTo>
                  <a:pt x="1629" y="4396"/>
                </a:lnTo>
                <a:lnTo>
                  <a:pt x="1640" y="4415"/>
                </a:lnTo>
                <a:lnTo>
                  <a:pt x="1654" y="4433"/>
                </a:lnTo>
                <a:lnTo>
                  <a:pt x="1670" y="4450"/>
                </a:lnTo>
                <a:lnTo>
                  <a:pt x="1670" y="4322"/>
                </a:lnTo>
                <a:lnTo>
                  <a:pt x="1690" y="4346"/>
                </a:lnTo>
                <a:lnTo>
                  <a:pt x="1711" y="4369"/>
                </a:lnTo>
                <a:lnTo>
                  <a:pt x="1734" y="4392"/>
                </a:lnTo>
                <a:lnTo>
                  <a:pt x="1756" y="4413"/>
                </a:lnTo>
                <a:lnTo>
                  <a:pt x="1779" y="4434"/>
                </a:lnTo>
                <a:lnTo>
                  <a:pt x="1803" y="4455"/>
                </a:lnTo>
                <a:lnTo>
                  <a:pt x="1827" y="4474"/>
                </a:lnTo>
                <a:lnTo>
                  <a:pt x="1851" y="4492"/>
                </a:lnTo>
                <a:lnTo>
                  <a:pt x="1876" y="4511"/>
                </a:lnTo>
                <a:lnTo>
                  <a:pt x="1902" y="4528"/>
                </a:lnTo>
                <a:lnTo>
                  <a:pt x="1952" y="4560"/>
                </a:lnTo>
                <a:lnTo>
                  <a:pt x="2003" y="4589"/>
                </a:lnTo>
                <a:lnTo>
                  <a:pt x="2054" y="4617"/>
                </a:lnTo>
                <a:lnTo>
                  <a:pt x="2103" y="4641"/>
                </a:lnTo>
                <a:lnTo>
                  <a:pt x="2151" y="4663"/>
                </a:lnTo>
                <a:lnTo>
                  <a:pt x="2196" y="4682"/>
                </a:lnTo>
                <a:lnTo>
                  <a:pt x="2239" y="4699"/>
                </a:lnTo>
                <a:lnTo>
                  <a:pt x="2279" y="4714"/>
                </a:lnTo>
                <a:lnTo>
                  <a:pt x="2315" y="4727"/>
                </a:lnTo>
                <a:lnTo>
                  <a:pt x="2375" y="4745"/>
                </a:lnTo>
                <a:lnTo>
                  <a:pt x="2375" y="4824"/>
                </a:lnTo>
                <a:lnTo>
                  <a:pt x="2387" y="4817"/>
                </a:lnTo>
                <a:lnTo>
                  <a:pt x="2401" y="4811"/>
                </a:lnTo>
                <a:lnTo>
                  <a:pt x="2415" y="4807"/>
                </a:lnTo>
                <a:lnTo>
                  <a:pt x="2428" y="4802"/>
                </a:lnTo>
                <a:lnTo>
                  <a:pt x="2443" y="4799"/>
                </a:lnTo>
                <a:lnTo>
                  <a:pt x="2458" y="4796"/>
                </a:lnTo>
                <a:lnTo>
                  <a:pt x="2473" y="4795"/>
                </a:lnTo>
                <a:lnTo>
                  <a:pt x="2489" y="4794"/>
                </a:lnTo>
                <a:lnTo>
                  <a:pt x="2504" y="4794"/>
                </a:lnTo>
                <a:lnTo>
                  <a:pt x="2519" y="4796"/>
                </a:lnTo>
                <a:lnTo>
                  <a:pt x="2532" y="4799"/>
                </a:lnTo>
                <a:lnTo>
                  <a:pt x="2547" y="4802"/>
                </a:lnTo>
                <a:lnTo>
                  <a:pt x="2561" y="4805"/>
                </a:lnTo>
                <a:lnTo>
                  <a:pt x="2573" y="4810"/>
                </a:lnTo>
                <a:lnTo>
                  <a:pt x="2587" y="4816"/>
                </a:lnTo>
                <a:lnTo>
                  <a:pt x="2600" y="4821"/>
                </a:lnTo>
                <a:lnTo>
                  <a:pt x="2600" y="4386"/>
                </a:lnTo>
                <a:lnTo>
                  <a:pt x="2620" y="4410"/>
                </a:lnTo>
                <a:lnTo>
                  <a:pt x="2642" y="4434"/>
                </a:lnTo>
                <a:lnTo>
                  <a:pt x="2664" y="4457"/>
                </a:lnTo>
                <a:lnTo>
                  <a:pt x="2687" y="4479"/>
                </a:lnTo>
                <a:lnTo>
                  <a:pt x="2709" y="4500"/>
                </a:lnTo>
                <a:lnTo>
                  <a:pt x="2733" y="4521"/>
                </a:lnTo>
                <a:lnTo>
                  <a:pt x="2757" y="4540"/>
                </a:lnTo>
                <a:lnTo>
                  <a:pt x="2782" y="4559"/>
                </a:lnTo>
                <a:lnTo>
                  <a:pt x="2808" y="4577"/>
                </a:lnTo>
                <a:lnTo>
                  <a:pt x="2833" y="4595"/>
                </a:lnTo>
                <a:lnTo>
                  <a:pt x="2883" y="4628"/>
                </a:lnTo>
                <a:lnTo>
                  <a:pt x="2934" y="4658"/>
                </a:lnTo>
                <a:lnTo>
                  <a:pt x="2985" y="4685"/>
                </a:lnTo>
                <a:lnTo>
                  <a:pt x="3035" y="4711"/>
                </a:lnTo>
                <a:lnTo>
                  <a:pt x="3083" y="4732"/>
                </a:lnTo>
                <a:lnTo>
                  <a:pt x="3130" y="4752"/>
                </a:lnTo>
                <a:lnTo>
                  <a:pt x="3173" y="4770"/>
                </a:lnTo>
                <a:lnTo>
                  <a:pt x="3213" y="4785"/>
                </a:lnTo>
                <a:lnTo>
                  <a:pt x="3251" y="4797"/>
                </a:lnTo>
                <a:lnTo>
                  <a:pt x="3283" y="4808"/>
                </a:lnTo>
                <a:lnTo>
                  <a:pt x="3310" y="4816"/>
                </a:lnTo>
                <a:lnTo>
                  <a:pt x="3310" y="4623"/>
                </a:lnTo>
                <a:lnTo>
                  <a:pt x="3273" y="4610"/>
                </a:lnTo>
                <a:lnTo>
                  <a:pt x="3236" y="4596"/>
                </a:lnTo>
                <a:lnTo>
                  <a:pt x="3201" y="4581"/>
                </a:lnTo>
                <a:lnTo>
                  <a:pt x="3165" y="4568"/>
                </a:lnTo>
                <a:lnTo>
                  <a:pt x="3132" y="4553"/>
                </a:lnTo>
                <a:lnTo>
                  <a:pt x="3100" y="4537"/>
                </a:lnTo>
                <a:lnTo>
                  <a:pt x="3068" y="4521"/>
                </a:lnTo>
                <a:lnTo>
                  <a:pt x="3038" y="4505"/>
                </a:lnTo>
                <a:lnTo>
                  <a:pt x="3009" y="4489"/>
                </a:lnTo>
                <a:lnTo>
                  <a:pt x="2981" y="4473"/>
                </a:lnTo>
                <a:lnTo>
                  <a:pt x="2928" y="4439"/>
                </a:lnTo>
                <a:lnTo>
                  <a:pt x="2878" y="4404"/>
                </a:lnTo>
                <a:lnTo>
                  <a:pt x="2834" y="4370"/>
                </a:lnTo>
                <a:lnTo>
                  <a:pt x="2792" y="4337"/>
                </a:lnTo>
                <a:lnTo>
                  <a:pt x="2754" y="4303"/>
                </a:lnTo>
                <a:lnTo>
                  <a:pt x="2720" y="4271"/>
                </a:lnTo>
                <a:lnTo>
                  <a:pt x="2690" y="4239"/>
                </a:lnTo>
                <a:lnTo>
                  <a:pt x="2663" y="4209"/>
                </a:lnTo>
                <a:lnTo>
                  <a:pt x="2639" y="4180"/>
                </a:lnTo>
                <a:lnTo>
                  <a:pt x="2618" y="4154"/>
                </a:lnTo>
                <a:lnTo>
                  <a:pt x="2600" y="4131"/>
                </a:lnTo>
                <a:lnTo>
                  <a:pt x="2600" y="3695"/>
                </a:lnTo>
                <a:lnTo>
                  <a:pt x="2601" y="3688"/>
                </a:lnTo>
                <a:lnTo>
                  <a:pt x="2603" y="3680"/>
                </a:lnTo>
                <a:lnTo>
                  <a:pt x="2607" y="3674"/>
                </a:lnTo>
                <a:lnTo>
                  <a:pt x="2611" y="3668"/>
                </a:lnTo>
                <a:lnTo>
                  <a:pt x="2617" y="3664"/>
                </a:lnTo>
                <a:lnTo>
                  <a:pt x="2624" y="3659"/>
                </a:lnTo>
                <a:lnTo>
                  <a:pt x="2631" y="3657"/>
                </a:lnTo>
                <a:lnTo>
                  <a:pt x="2639" y="3657"/>
                </a:lnTo>
                <a:lnTo>
                  <a:pt x="3266" y="3657"/>
                </a:lnTo>
                <a:lnTo>
                  <a:pt x="3274" y="3657"/>
                </a:lnTo>
                <a:lnTo>
                  <a:pt x="3282" y="3659"/>
                </a:lnTo>
                <a:lnTo>
                  <a:pt x="3287" y="3664"/>
                </a:lnTo>
                <a:lnTo>
                  <a:pt x="3293" y="3668"/>
                </a:lnTo>
                <a:lnTo>
                  <a:pt x="3298" y="3674"/>
                </a:lnTo>
                <a:lnTo>
                  <a:pt x="3301" y="3680"/>
                </a:lnTo>
                <a:lnTo>
                  <a:pt x="3303" y="3688"/>
                </a:lnTo>
                <a:lnTo>
                  <a:pt x="3305" y="3695"/>
                </a:lnTo>
                <a:lnTo>
                  <a:pt x="3305" y="4296"/>
                </a:lnTo>
                <a:lnTo>
                  <a:pt x="3313" y="4281"/>
                </a:lnTo>
                <a:lnTo>
                  <a:pt x="3321" y="4266"/>
                </a:lnTo>
                <a:lnTo>
                  <a:pt x="3333" y="4236"/>
                </a:lnTo>
                <a:lnTo>
                  <a:pt x="3342" y="4210"/>
                </a:lnTo>
                <a:lnTo>
                  <a:pt x="3349" y="4186"/>
                </a:lnTo>
                <a:lnTo>
                  <a:pt x="3354" y="4165"/>
                </a:lnTo>
                <a:lnTo>
                  <a:pt x="3356" y="4149"/>
                </a:lnTo>
                <a:lnTo>
                  <a:pt x="3357" y="4137"/>
                </a:lnTo>
                <a:lnTo>
                  <a:pt x="3380" y="4154"/>
                </a:lnTo>
                <a:lnTo>
                  <a:pt x="3404" y="4169"/>
                </a:lnTo>
                <a:lnTo>
                  <a:pt x="3428" y="4181"/>
                </a:lnTo>
                <a:lnTo>
                  <a:pt x="3453" y="4192"/>
                </a:lnTo>
                <a:lnTo>
                  <a:pt x="3478" y="4200"/>
                </a:lnTo>
                <a:lnTo>
                  <a:pt x="3503" y="4207"/>
                </a:lnTo>
                <a:lnTo>
                  <a:pt x="3530" y="4211"/>
                </a:lnTo>
                <a:lnTo>
                  <a:pt x="3556" y="4215"/>
                </a:lnTo>
                <a:lnTo>
                  <a:pt x="3582" y="4217"/>
                </a:lnTo>
                <a:lnTo>
                  <a:pt x="3609" y="4217"/>
                </a:lnTo>
                <a:lnTo>
                  <a:pt x="3635" y="4216"/>
                </a:lnTo>
                <a:lnTo>
                  <a:pt x="3661" y="4213"/>
                </a:lnTo>
                <a:lnTo>
                  <a:pt x="3686" y="4211"/>
                </a:lnTo>
                <a:lnTo>
                  <a:pt x="3711" y="4207"/>
                </a:lnTo>
                <a:lnTo>
                  <a:pt x="3737" y="4202"/>
                </a:lnTo>
                <a:lnTo>
                  <a:pt x="3760" y="4196"/>
                </a:lnTo>
                <a:lnTo>
                  <a:pt x="3806" y="4184"/>
                </a:lnTo>
                <a:lnTo>
                  <a:pt x="3848" y="4169"/>
                </a:lnTo>
                <a:lnTo>
                  <a:pt x="3887" y="4155"/>
                </a:lnTo>
                <a:lnTo>
                  <a:pt x="3919" y="4140"/>
                </a:lnTo>
                <a:lnTo>
                  <a:pt x="3947" y="4128"/>
                </a:lnTo>
                <a:lnTo>
                  <a:pt x="3967" y="4118"/>
                </a:lnTo>
                <a:lnTo>
                  <a:pt x="3984" y="4108"/>
                </a:lnTo>
                <a:lnTo>
                  <a:pt x="3960" y="4135"/>
                </a:lnTo>
                <a:lnTo>
                  <a:pt x="3938" y="4161"/>
                </a:lnTo>
                <a:lnTo>
                  <a:pt x="3918" y="4187"/>
                </a:lnTo>
                <a:lnTo>
                  <a:pt x="3900" y="4215"/>
                </a:lnTo>
                <a:lnTo>
                  <a:pt x="3884" y="4242"/>
                </a:lnTo>
                <a:lnTo>
                  <a:pt x="3869" y="4269"/>
                </a:lnTo>
                <a:lnTo>
                  <a:pt x="3855" y="4298"/>
                </a:lnTo>
                <a:lnTo>
                  <a:pt x="3844" y="4325"/>
                </a:lnTo>
                <a:lnTo>
                  <a:pt x="3834" y="4354"/>
                </a:lnTo>
                <a:lnTo>
                  <a:pt x="3826" y="4381"/>
                </a:lnTo>
                <a:lnTo>
                  <a:pt x="3818" y="4409"/>
                </a:lnTo>
                <a:lnTo>
                  <a:pt x="3812" y="4436"/>
                </a:lnTo>
                <a:lnTo>
                  <a:pt x="3806" y="4464"/>
                </a:lnTo>
                <a:lnTo>
                  <a:pt x="3802" y="4490"/>
                </a:lnTo>
                <a:lnTo>
                  <a:pt x="3799" y="4515"/>
                </a:lnTo>
                <a:lnTo>
                  <a:pt x="3797" y="4540"/>
                </a:lnTo>
                <a:lnTo>
                  <a:pt x="3795" y="4565"/>
                </a:lnTo>
                <a:lnTo>
                  <a:pt x="3795" y="4588"/>
                </a:lnTo>
                <a:lnTo>
                  <a:pt x="3795" y="4632"/>
                </a:lnTo>
                <a:lnTo>
                  <a:pt x="3796" y="4672"/>
                </a:lnTo>
                <a:lnTo>
                  <a:pt x="3799" y="4705"/>
                </a:lnTo>
                <a:lnTo>
                  <a:pt x="3803" y="4732"/>
                </a:lnTo>
                <a:lnTo>
                  <a:pt x="3806" y="4753"/>
                </a:lnTo>
                <a:lnTo>
                  <a:pt x="3810" y="4770"/>
                </a:lnTo>
                <a:lnTo>
                  <a:pt x="3795" y="4765"/>
                </a:lnTo>
                <a:lnTo>
                  <a:pt x="3780" y="4762"/>
                </a:lnTo>
                <a:lnTo>
                  <a:pt x="3766" y="4759"/>
                </a:lnTo>
                <a:lnTo>
                  <a:pt x="3751" y="4756"/>
                </a:lnTo>
                <a:lnTo>
                  <a:pt x="3737" y="4755"/>
                </a:lnTo>
                <a:lnTo>
                  <a:pt x="3723" y="4755"/>
                </a:lnTo>
                <a:lnTo>
                  <a:pt x="3709" y="4756"/>
                </a:lnTo>
                <a:lnTo>
                  <a:pt x="3694" y="4759"/>
                </a:lnTo>
                <a:lnTo>
                  <a:pt x="3681" y="4761"/>
                </a:lnTo>
                <a:lnTo>
                  <a:pt x="3667" y="4764"/>
                </a:lnTo>
                <a:lnTo>
                  <a:pt x="3654" y="4768"/>
                </a:lnTo>
                <a:lnTo>
                  <a:pt x="3641" y="4772"/>
                </a:lnTo>
                <a:lnTo>
                  <a:pt x="3614" y="4784"/>
                </a:lnTo>
                <a:lnTo>
                  <a:pt x="3589" y="4796"/>
                </a:lnTo>
                <a:lnTo>
                  <a:pt x="3565" y="4812"/>
                </a:lnTo>
                <a:lnTo>
                  <a:pt x="3541" y="4828"/>
                </a:lnTo>
                <a:lnTo>
                  <a:pt x="3518" y="4847"/>
                </a:lnTo>
                <a:lnTo>
                  <a:pt x="3498" y="4866"/>
                </a:lnTo>
                <a:lnTo>
                  <a:pt x="3477" y="4885"/>
                </a:lnTo>
                <a:lnTo>
                  <a:pt x="3458" y="4906"/>
                </a:lnTo>
                <a:lnTo>
                  <a:pt x="3439" y="4925"/>
                </a:lnTo>
                <a:lnTo>
                  <a:pt x="3423" y="4945"/>
                </a:lnTo>
                <a:lnTo>
                  <a:pt x="3443" y="4945"/>
                </a:lnTo>
                <a:lnTo>
                  <a:pt x="3462" y="4945"/>
                </a:lnTo>
                <a:lnTo>
                  <a:pt x="3481" y="4943"/>
                </a:lnTo>
                <a:lnTo>
                  <a:pt x="3499" y="4940"/>
                </a:lnTo>
                <a:lnTo>
                  <a:pt x="3516" y="4937"/>
                </a:lnTo>
                <a:lnTo>
                  <a:pt x="3533" y="4933"/>
                </a:lnTo>
                <a:lnTo>
                  <a:pt x="3566" y="4924"/>
                </a:lnTo>
                <a:lnTo>
                  <a:pt x="3597" y="4913"/>
                </a:lnTo>
                <a:lnTo>
                  <a:pt x="3626" y="4900"/>
                </a:lnTo>
                <a:lnTo>
                  <a:pt x="3652" y="4887"/>
                </a:lnTo>
                <a:lnTo>
                  <a:pt x="3676" y="4872"/>
                </a:lnTo>
                <a:lnTo>
                  <a:pt x="3697" y="4858"/>
                </a:lnTo>
                <a:lnTo>
                  <a:pt x="3716" y="4844"/>
                </a:lnTo>
                <a:lnTo>
                  <a:pt x="3732" y="4831"/>
                </a:lnTo>
                <a:lnTo>
                  <a:pt x="3746" y="4819"/>
                </a:lnTo>
                <a:lnTo>
                  <a:pt x="3764" y="4802"/>
                </a:lnTo>
                <a:lnTo>
                  <a:pt x="3770" y="4795"/>
                </a:lnTo>
                <a:lnTo>
                  <a:pt x="3774" y="4812"/>
                </a:lnTo>
                <a:lnTo>
                  <a:pt x="3779" y="4829"/>
                </a:lnTo>
                <a:lnTo>
                  <a:pt x="3784" y="4845"/>
                </a:lnTo>
                <a:lnTo>
                  <a:pt x="3791" y="4861"/>
                </a:lnTo>
                <a:lnTo>
                  <a:pt x="3797" y="4877"/>
                </a:lnTo>
                <a:lnTo>
                  <a:pt x="3805" y="4892"/>
                </a:lnTo>
                <a:lnTo>
                  <a:pt x="3821" y="4922"/>
                </a:lnTo>
                <a:lnTo>
                  <a:pt x="3839" y="4949"/>
                </a:lnTo>
                <a:lnTo>
                  <a:pt x="3859" y="4976"/>
                </a:lnTo>
                <a:lnTo>
                  <a:pt x="3880" y="5001"/>
                </a:lnTo>
                <a:lnTo>
                  <a:pt x="3903" y="5024"/>
                </a:lnTo>
                <a:lnTo>
                  <a:pt x="3927" y="5046"/>
                </a:lnTo>
                <a:lnTo>
                  <a:pt x="3952" y="5066"/>
                </a:lnTo>
                <a:lnTo>
                  <a:pt x="3978" y="5085"/>
                </a:lnTo>
                <a:lnTo>
                  <a:pt x="4005" y="5104"/>
                </a:lnTo>
                <a:lnTo>
                  <a:pt x="4031" y="5120"/>
                </a:lnTo>
                <a:lnTo>
                  <a:pt x="4059" y="5136"/>
                </a:lnTo>
                <a:lnTo>
                  <a:pt x="4086" y="5149"/>
                </a:lnTo>
                <a:lnTo>
                  <a:pt x="4114" y="5162"/>
                </a:lnTo>
                <a:lnTo>
                  <a:pt x="4141" y="5174"/>
                </a:lnTo>
                <a:lnTo>
                  <a:pt x="4168" y="5185"/>
                </a:lnTo>
                <a:lnTo>
                  <a:pt x="4220" y="5203"/>
                </a:lnTo>
                <a:lnTo>
                  <a:pt x="4268" y="5218"/>
                </a:lnTo>
                <a:lnTo>
                  <a:pt x="4310" y="5230"/>
                </a:lnTo>
                <a:lnTo>
                  <a:pt x="4345" y="5238"/>
                </a:lnTo>
                <a:lnTo>
                  <a:pt x="4373" y="5244"/>
                </a:lnTo>
                <a:lnTo>
                  <a:pt x="4396" y="5248"/>
                </a:lnTo>
                <a:lnTo>
                  <a:pt x="4353" y="5254"/>
                </a:lnTo>
                <a:lnTo>
                  <a:pt x="4312" y="5264"/>
                </a:lnTo>
                <a:lnTo>
                  <a:pt x="4273" y="5275"/>
                </a:lnTo>
                <a:lnTo>
                  <a:pt x="4235" y="5288"/>
                </a:lnTo>
                <a:lnTo>
                  <a:pt x="4198" y="5302"/>
                </a:lnTo>
                <a:lnTo>
                  <a:pt x="4163" y="5318"/>
                </a:lnTo>
                <a:lnTo>
                  <a:pt x="4130" y="5336"/>
                </a:lnTo>
                <a:lnTo>
                  <a:pt x="4098" y="5354"/>
                </a:lnTo>
                <a:lnTo>
                  <a:pt x="4067" y="5374"/>
                </a:lnTo>
                <a:lnTo>
                  <a:pt x="4037" y="5395"/>
                </a:lnTo>
                <a:lnTo>
                  <a:pt x="4010" y="5417"/>
                </a:lnTo>
                <a:lnTo>
                  <a:pt x="3982" y="5438"/>
                </a:lnTo>
                <a:lnTo>
                  <a:pt x="3957" y="5461"/>
                </a:lnTo>
                <a:lnTo>
                  <a:pt x="3934" y="5484"/>
                </a:lnTo>
                <a:lnTo>
                  <a:pt x="3911" y="5507"/>
                </a:lnTo>
                <a:lnTo>
                  <a:pt x="3890" y="5530"/>
                </a:lnTo>
                <a:lnTo>
                  <a:pt x="3870" y="5553"/>
                </a:lnTo>
                <a:lnTo>
                  <a:pt x="3852" y="5574"/>
                </a:lnTo>
                <a:lnTo>
                  <a:pt x="3835" y="5597"/>
                </a:lnTo>
                <a:lnTo>
                  <a:pt x="3819" y="5618"/>
                </a:lnTo>
                <a:lnTo>
                  <a:pt x="3791" y="5658"/>
                </a:lnTo>
                <a:lnTo>
                  <a:pt x="3770" y="5693"/>
                </a:lnTo>
                <a:lnTo>
                  <a:pt x="3753" y="5723"/>
                </a:lnTo>
                <a:lnTo>
                  <a:pt x="3740" y="5746"/>
                </a:lnTo>
                <a:lnTo>
                  <a:pt x="3731" y="57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34" name="KSO_Shape"/>
          <p:cNvSpPr/>
          <p:nvPr/>
        </p:nvSpPr>
        <p:spPr bwMode="auto">
          <a:xfrm>
            <a:off x="7302500" y="3802063"/>
            <a:ext cx="390525" cy="527050"/>
          </a:xfrm>
          <a:custGeom>
            <a:avLst/>
            <a:gdLst>
              <a:gd name="T0" fmla="*/ 2147483646 w 4822"/>
              <a:gd name="T1" fmla="*/ 2147483646 h 6501"/>
              <a:gd name="T2" fmla="*/ 2147483646 w 4822"/>
              <a:gd name="T3" fmla="*/ 2147483646 h 6501"/>
              <a:gd name="T4" fmla="*/ 2147483646 w 4822"/>
              <a:gd name="T5" fmla="*/ 125796225 h 6501"/>
              <a:gd name="T6" fmla="*/ 2147483646 w 4822"/>
              <a:gd name="T7" fmla="*/ 2147483646 h 6501"/>
              <a:gd name="T8" fmla="*/ 2147483646 w 4822"/>
              <a:gd name="T9" fmla="*/ 2147483646 h 6501"/>
              <a:gd name="T10" fmla="*/ 2147483646 w 4822"/>
              <a:gd name="T11" fmla="*/ 2147483646 h 6501"/>
              <a:gd name="T12" fmla="*/ 2147483646 w 4822"/>
              <a:gd name="T13" fmla="*/ 2147483646 h 6501"/>
              <a:gd name="T14" fmla="*/ 2147483646 w 4822"/>
              <a:gd name="T15" fmla="*/ 2147483646 h 6501"/>
              <a:gd name="T16" fmla="*/ 2147483646 w 4822"/>
              <a:gd name="T17" fmla="*/ 2147483646 h 6501"/>
              <a:gd name="T18" fmla="*/ 2147483646 w 4822"/>
              <a:gd name="T19" fmla="*/ 2147483646 h 6501"/>
              <a:gd name="T20" fmla="*/ 2147483646 w 4822"/>
              <a:gd name="T21" fmla="*/ 2147483646 h 6501"/>
              <a:gd name="T22" fmla="*/ 2147483646 w 4822"/>
              <a:gd name="T23" fmla="*/ 2147483646 h 6501"/>
              <a:gd name="T24" fmla="*/ 503524975 w 4822"/>
              <a:gd name="T25" fmla="*/ 2147483646 h 6501"/>
              <a:gd name="T26" fmla="*/ 2147483646 w 4822"/>
              <a:gd name="T27" fmla="*/ 2147483646 h 6501"/>
              <a:gd name="T28" fmla="*/ 2147483646 w 4822"/>
              <a:gd name="T29" fmla="*/ 2147483646 h 6501"/>
              <a:gd name="T30" fmla="*/ 2147483646 w 4822"/>
              <a:gd name="T31" fmla="*/ 2147483646 h 6501"/>
              <a:gd name="T32" fmla="*/ 2147483646 w 4822"/>
              <a:gd name="T33" fmla="*/ 2147483646 h 6501"/>
              <a:gd name="T34" fmla="*/ 2147483646 w 4822"/>
              <a:gd name="T35" fmla="*/ 2147483646 h 6501"/>
              <a:gd name="T36" fmla="*/ 2147483646 w 4822"/>
              <a:gd name="T37" fmla="*/ 2147483646 h 6501"/>
              <a:gd name="T38" fmla="*/ 2147483646 w 4822"/>
              <a:gd name="T39" fmla="*/ 2147483646 h 6501"/>
              <a:gd name="T40" fmla="*/ 2147483646 w 4822"/>
              <a:gd name="T41" fmla="*/ 2147483646 h 6501"/>
              <a:gd name="T42" fmla="*/ 2147483646 w 4822"/>
              <a:gd name="T43" fmla="*/ 2147483646 h 6501"/>
              <a:gd name="T44" fmla="*/ 2147483646 w 4822"/>
              <a:gd name="T45" fmla="*/ 2147483646 h 6501"/>
              <a:gd name="T46" fmla="*/ 2147483646 w 4822"/>
              <a:gd name="T47" fmla="*/ 2147483646 h 6501"/>
              <a:gd name="T48" fmla="*/ 2147483646 w 4822"/>
              <a:gd name="T49" fmla="*/ 2147483646 h 6501"/>
              <a:gd name="T50" fmla="*/ 2147483646 w 4822"/>
              <a:gd name="T51" fmla="*/ 2147483646 h 6501"/>
              <a:gd name="T52" fmla="*/ 2147483646 w 4822"/>
              <a:gd name="T53" fmla="*/ 2147483646 h 6501"/>
              <a:gd name="T54" fmla="*/ 2147483646 w 4822"/>
              <a:gd name="T55" fmla="*/ 2147483646 h 6501"/>
              <a:gd name="T56" fmla="*/ 2147483646 w 4822"/>
              <a:gd name="T57" fmla="*/ 2147483646 h 6501"/>
              <a:gd name="T58" fmla="*/ 2147483646 w 4822"/>
              <a:gd name="T59" fmla="*/ 2147483646 h 6501"/>
              <a:gd name="T60" fmla="*/ 2147483646 w 4822"/>
              <a:gd name="T61" fmla="*/ 2147483646 h 6501"/>
              <a:gd name="T62" fmla="*/ 2147483646 w 4822"/>
              <a:gd name="T63" fmla="*/ 2147483646 h 6501"/>
              <a:gd name="T64" fmla="*/ 2147483646 w 4822"/>
              <a:gd name="T65" fmla="*/ 2147483646 h 6501"/>
              <a:gd name="T66" fmla="*/ 2147483646 w 4822"/>
              <a:gd name="T67" fmla="*/ 2147483646 h 6501"/>
              <a:gd name="T68" fmla="*/ 2147483646 w 4822"/>
              <a:gd name="T69" fmla="*/ 2147483646 h 6501"/>
              <a:gd name="T70" fmla="*/ 2147483646 w 4822"/>
              <a:gd name="T71" fmla="*/ 2147483646 h 6501"/>
              <a:gd name="T72" fmla="*/ 2147483646 w 4822"/>
              <a:gd name="T73" fmla="*/ 2147483646 h 6501"/>
              <a:gd name="T74" fmla="*/ 2147483646 w 4822"/>
              <a:gd name="T75" fmla="*/ 2147483646 h 6501"/>
              <a:gd name="T76" fmla="*/ 2147483646 w 4822"/>
              <a:gd name="T77" fmla="*/ 2147483646 h 6501"/>
              <a:gd name="T78" fmla="*/ 2147483646 w 4822"/>
              <a:gd name="T79" fmla="*/ 2147483646 h 6501"/>
              <a:gd name="T80" fmla="*/ 2147483646 w 4822"/>
              <a:gd name="T81" fmla="*/ 2147483646 h 6501"/>
              <a:gd name="T82" fmla="*/ 2147483646 w 4822"/>
              <a:gd name="T83" fmla="*/ 2147483646 h 6501"/>
              <a:gd name="T84" fmla="*/ 2147483646 w 4822"/>
              <a:gd name="T85" fmla="*/ 2147483646 h 6501"/>
              <a:gd name="T86" fmla="*/ 2147483646 w 4822"/>
              <a:gd name="T87" fmla="*/ 2147483646 h 6501"/>
              <a:gd name="T88" fmla="*/ 2147483646 w 4822"/>
              <a:gd name="T89" fmla="*/ 2147483646 h 6501"/>
              <a:gd name="T90" fmla="*/ 2147483646 w 4822"/>
              <a:gd name="T91" fmla="*/ 2147483646 h 6501"/>
              <a:gd name="T92" fmla="*/ 2147483646 w 4822"/>
              <a:gd name="T93" fmla="*/ 2147483646 h 6501"/>
              <a:gd name="T94" fmla="*/ 2147483646 w 4822"/>
              <a:gd name="T95" fmla="*/ 2147483646 h 6501"/>
              <a:gd name="T96" fmla="*/ 2147483646 w 4822"/>
              <a:gd name="T97" fmla="*/ 2147483646 h 6501"/>
              <a:gd name="T98" fmla="*/ 2147483646 w 4822"/>
              <a:gd name="T99" fmla="*/ 2147483646 h 6501"/>
              <a:gd name="T100" fmla="*/ 2147483646 w 4822"/>
              <a:gd name="T101" fmla="*/ 2147483646 h 6501"/>
              <a:gd name="T102" fmla="*/ 2147483646 w 4822"/>
              <a:gd name="T103" fmla="*/ 2147483646 h 6501"/>
              <a:gd name="T104" fmla="*/ 2147483646 w 4822"/>
              <a:gd name="T105" fmla="*/ 2147483646 h 6501"/>
              <a:gd name="T106" fmla="*/ 2147483646 w 4822"/>
              <a:gd name="T107" fmla="*/ 2147483646 h 6501"/>
              <a:gd name="T108" fmla="*/ 2147483646 w 4822"/>
              <a:gd name="T109" fmla="*/ 2147483646 h 6501"/>
              <a:gd name="T110" fmla="*/ 2147483646 w 4822"/>
              <a:gd name="T111" fmla="*/ 2147483646 h 6501"/>
              <a:gd name="T112" fmla="*/ 2147483646 w 4822"/>
              <a:gd name="T113" fmla="*/ 2147483646 h 6501"/>
              <a:gd name="T114" fmla="*/ 2147483646 w 4822"/>
              <a:gd name="T115" fmla="*/ 2147483646 h 6501"/>
              <a:gd name="T116" fmla="*/ 2147483646 w 4822"/>
              <a:gd name="T117" fmla="*/ 2147483646 h 6501"/>
              <a:gd name="T118" fmla="*/ 2147483646 w 4822"/>
              <a:gd name="T119" fmla="*/ 2147483646 h 6501"/>
              <a:gd name="T120" fmla="*/ 2147483646 w 4822"/>
              <a:gd name="T121" fmla="*/ 2147483646 h 6501"/>
              <a:gd name="T122" fmla="*/ 2147483646 w 4822"/>
              <a:gd name="T123" fmla="*/ 2147483646 h 6501"/>
              <a:gd name="T124" fmla="*/ 2147483646 w 4822"/>
              <a:gd name="T125" fmla="*/ 2147483646 h 65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22" h="6501">
                <a:moveTo>
                  <a:pt x="2936" y="1738"/>
                </a:moveTo>
                <a:lnTo>
                  <a:pt x="2936" y="1164"/>
                </a:lnTo>
                <a:lnTo>
                  <a:pt x="2474" y="1164"/>
                </a:lnTo>
                <a:lnTo>
                  <a:pt x="2474" y="867"/>
                </a:lnTo>
                <a:lnTo>
                  <a:pt x="2480" y="864"/>
                </a:lnTo>
                <a:lnTo>
                  <a:pt x="2492" y="859"/>
                </a:lnTo>
                <a:lnTo>
                  <a:pt x="2512" y="853"/>
                </a:lnTo>
                <a:lnTo>
                  <a:pt x="2527" y="851"/>
                </a:lnTo>
                <a:lnTo>
                  <a:pt x="2541" y="847"/>
                </a:lnTo>
                <a:lnTo>
                  <a:pt x="2571" y="838"/>
                </a:lnTo>
                <a:lnTo>
                  <a:pt x="2602" y="827"/>
                </a:lnTo>
                <a:lnTo>
                  <a:pt x="2634" y="812"/>
                </a:lnTo>
                <a:lnTo>
                  <a:pt x="2665" y="795"/>
                </a:lnTo>
                <a:lnTo>
                  <a:pt x="2696" y="774"/>
                </a:lnTo>
                <a:lnTo>
                  <a:pt x="2711" y="764"/>
                </a:lnTo>
                <a:lnTo>
                  <a:pt x="2725" y="751"/>
                </a:lnTo>
                <a:lnTo>
                  <a:pt x="2739" y="740"/>
                </a:lnTo>
                <a:lnTo>
                  <a:pt x="2754" y="726"/>
                </a:lnTo>
                <a:lnTo>
                  <a:pt x="2768" y="712"/>
                </a:lnTo>
                <a:lnTo>
                  <a:pt x="2780" y="699"/>
                </a:lnTo>
                <a:lnTo>
                  <a:pt x="2793" y="684"/>
                </a:lnTo>
                <a:lnTo>
                  <a:pt x="2805" y="668"/>
                </a:lnTo>
                <a:lnTo>
                  <a:pt x="2817" y="652"/>
                </a:lnTo>
                <a:lnTo>
                  <a:pt x="2827" y="636"/>
                </a:lnTo>
                <a:lnTo>
                  <a:pt x="2837" y="617"/>
                </a:lnTo>
                <a:lnTo>
                  <a:pt x="2846" y="600"/>
                </a:lnTo>
                <a:lnTo>
                  <a:pt x="2854" y="582"/>
                </a:lnTo>
                <a:lnTo>
                  <a:pt x="2862" y="563"/>
                </a:lnTo>
                <a:lnTo>
                  <a:pt x="2869" y="543"/>
                </a:lnTo>
                <a:lnTo>
                  <a:pt x="2875" y="524"/>
                </a:lnTo>
                <a:lnTo>
                  <a:pt x="2880" y="503"/>
                </a:lnTo>
                <a:lnTo>
                  <a:pt x="2883" y="483"/>
                </a:lnTo>
                <a:lnTo>
                  <a:pt x="2885" y="461"/>
                </a:lnTo>
                <a:lnTo>
                  <a:pt x="2886" y="439"/>
                </a:lnTo>
                <a:lnTo>
                  <a:pt x="2886" y="416"/>
                </a:lnTo>
                <a:lnTo>
                  <a:pt x="2886" y="394"/>
                </a:lnTo>
                <a:lnTo>
                  <a:pt x="2884" y="371"/>
                </a:lnTo>
                <a:lnTo>
                  <a:pt x="2881" y="348"/>
                </a:lnTo>
                <a:lnTo>
                  <a:pt x="2876" y="326"/>
                </a:lnTo>
                <a:lnTo>
                  <a:pt x="2870" y="303"/>
                </a:lnTo>
                <a:lnTo>
                  <a:pt x="2865" y="283"/>
                </a:lnTo>
                <a:lnTo>
                  <a:pt x="2857" y="262"/>
                </a:lnTo>
                <a:lnTo>
                  <a:pt x="2849" y="242"/>
                </a:lnTo>
                <a:lnTo>
                  <a:pt x="2838" y="222"/>
                </a:lnTo>
                <a:lnTo>
                  <a:pt x="2828" y="203"/>
                </a:lnTo>
                <a:lnTo>
                  <a:pt x="2817" y="184"/>
                </a:lnTo>
                <a:lnTo>
                  <a:pt x="2804" y="166"/>
                </a:lnTo>
                <a:lnTo>
                  <a:pt x="2790" y="149"/>
                </a:lnTo>
                <a:lnTo>
                  <a:pt x="2777" y="133"/>
                </a:lnTo>
                <a:lnTo>
                  <a:pt x="2762" y="118"/>
                </a:lnTo>
                <a:lnTo>
                  <a:pt x="2748" y="106"/>
                </a:lnTo>
                <a:lnTo>
                  <a:pt x="2735" y="94"/>
                </a:lnTo>
                <a:lnTo>
                  <a:pt x="2720" y="83"/>
                </a:lnTo>
                <a:lnTo>
                  <a:pt x="2703" y="71"/>
                </a:lnTo>
                <a:lnTo>
                  <a:pt x="2684" y="61"/>
                </a:lnTo>
                <a:lnTo>
                  <a:pt x="2665" y="50"/>
                </a:lnTo>
                <a:lnTo>
                  <a:pt x="2644" y="40"/>
                </a:lnTo>
                <a:lnTo>
                  <a:pt x="2621" y="31"/>
                </a:lnTo>
                <a:lnTo>
                  <a:pt x="2597" y="23"/>
                </a:lnTo>
                <a:lnTo>
                  <a:pt x="2571" y="15"/>
                </a:lnTo>
                <a:lnTo>
                  <a:pt x="2544" y="10"/>
                </a:lnTo>
                <a:lnTo>
                  <a:pt x="2515" y="5"/>
                </a:lnTo>
                <a:lnTo>
                  <a:pt x="2484" y="2"/>
                </a:lnTo>
                <a:lnTo>
                  <a:pt x="2451" y="0"/>
                </a:lnTo>
                <a:lnTo>
                  <a:pt x="2417" y="0"/>
                </a:lnTo>
                <a:lnTo>
                  <a:pt x="2380" y="3"/>
                </a:lnTo>
                <a:lnTo>
                  <a:pt x="2357" y="5"/>
                </a:lnTo>
                <a:lnTo>
                  <a:pt x="2335" y="7"/>
                </a:lnTo>
                <a:lnTo>
                  <a:pt x="2313" y="11"/>
                </a:lnTo>
                <a:lnTo>
                  <a:pt x="2292" y="15"/>
                </a:lnTo>
                <a:lnTo>
                  <a:pt x="2272" y="20"/>
                </a:lnTo>
                <a:lnTo>
                  <a:pt x="2251" y="24"/>
                </a:lnTo>
                <a:lnTo>
                  <a:pt x="2232" y="31"/>
                </a:lnTo>
                <a:lnTo>
                  <a:pt x="2214" y="38"/>
                </a:lnTo>
                <a:lnTo>
                  <a:pt x="2195" y="45"/>
                </a:lnTo>
                <a:lnTo>
                  <a:pt x="2178" y="53"/>
                </a:lnTo>
                <a:lnTo>
                  <a:pt x="2161" y="61"/>
                </a:lnTo>
                <a:lnTo>
                  <a:pt x="2145" y="70"/>
                </a:lnTo>
                <a:lnTo>
                  <a:pt x="2130" y="80"/>
                </a:lnTo>
                <a:lnTo>
                  <a:pt x="2115" y="91"/>
                </a:lnTo>
                <a:lnTo>
                  <a:pt x="2102" y="101"/>
                </a:lnTo>
                <a:lnTo>
                  <a:pt x="2088" y="114"/>
                </a:lnTo>
                <a:lnTo>
                  <a:pt x="2075" y="125"/>
                </a:lnTo>
                <a:lnTo>
                  <a:pt x="2063" y="139"/>
                </a:lnTo>
                <a:lnTo>
                  <a:pt x="2051" y="151"/>
                </a:lnTo>
                <a:lnTo>
                  <a:pt x="2040" y="166"/>
                </a:lnTo>
                <a:lnTo>
                  <a:pt x="2030" y="181"/>
                </a:lnTo>
                <a:lnTo>
                  <a:pt x="2020" y="196"/>
                </a:lnTo>
                <a:lnTo>
                  <a:pt x="2011" y="212"/>
                </a:lnTo>
                <a:lnTo>
                  <a:pt x="2003" y="229"/>
                </a:lnTo>
                <a:lnTo>
                  <a:pt x="1995" y="246"/>
                </a:lnTo>
                <a:lnTo>
                  <a:pt x="1988" y="263"/>
                </a:lnTo>
                <a:lnTo>
                  <a:pt x="1983" y="282"/>
                </a:lnTo>
                <a:lnTo>
                  <a:pt x="1977" y="301"/>
                </a:lnTo>
                <a:lnTo>
                  <a:pt x="1971" y="320"/>
                </a:lnTo>
                <a:lnTo>
                  <a:pt x="1967" y="341"/>
                </a:lnTo>
                <a:lnTo>
                  <a:pt x="1963" y="363"/>
                </a:lnTo>
                <a:lnTo>
                  <a:pt x="1961" y="383"/>
                </a:lnTo>
                <a:lnTo>
                  <a:pt x="1960" y="392"/>
                </a:lnTo>
                <a:lnTo>
                  <a:pt x="1960" y="402"/>
                </a:lnTo>
                <a:lnTo>
                  <a:pt x="1961" y="410"/>
                </a:lnTo>
                <a:lnTo>
                  <a:pt x="1963" y="419"/>
                </a:lnTo>
                <a:lnTo>
                  <a:pt x="1967" y="426"/>
                </a:lnTo>
                <a:lnTo>
                  <a:pt x="1970" y="434"/>
                </a:lnTo>
                <a:lnTo>
                  <a:pt x="1974" y="442"/>
                </a:lnTo>
                <a:lnTo>
                  <a:pt x="1978" y="447"/>
                </a:lnTo>
                <a:lnTo>
                  <a:pt x="1984" y="454"/>
                </a:lnTo>
                <a:lnTo>
                  <a:pt x="1990" y="460"/>
                </a:lnTo>
                <a:lnTo>
                  <a:pt x="1996" y="466"/>
                </a:lnTo>
                <a:lnTo>
                  <a:pt x="2003" y="470"/>
                </a:lnTo>
                <a:lnTo>
                  <a:pt x="2011" y="474"/>
                </a:lnTo>
                <a:lnTo>
                  <a:pt x="2019" y="477"/>
                </a:lnTo>
                <a:lnTo>
                  <a:pt x="2027" y="479"/>
                </a:lnTo>
                <a:lnTo>
                  <a:pt x="2036" y="480"/>
                </a:lnTo>
                <a:lnTo>
                  <a:pt x="2046" y="482"/>
                </a:lnTo>
                <a:lnTo>
                  <a:pt x="2054" y="480"/>
                </a:lnTo>
                <a:lnTo>
                  <a:pt x="2063" y="479"/>
                </a:lnTo>
                <a:lnTo>
                  <a:pt x="2071" y="478"/>
                </a:lnTo>
                <a:lnTo>
                  <a:pt x="2079" y="475"/>
                </a:lnTo>
                <a:lnTo>
                  <a:pt x="2087" y="471"/>
                </a:lnTo>
                <a:lnTo>
                  <a:pt x="2094" y="468"/>
                </a:lnTo>
                <a:lnTo>
                  <a:pt x="2100" y="462"/>
                </a:lnTo>
                <a:lnTo>
                  <a:pt x="2107" y="458"/>
                </a:lnTo>
                <a:lnTo>
                  <a:pt x="2113" y="451"/>
                </a:lnTo>
                <a:lnTo>
                  <a:pt x="2118" y="445"/>
                </a:lnTo>
                <a:lnTo>
                  <a:pt x="2122" y="437"/>
                </a:lnTo>
                <a:lnTo>
                  <a:pt x="2127" y="430"/>
                </a:lnTo>
                <a:lnTo>
                  <a:pt x="2129" y="422"/>
                </a:lnTo>
                <a:lnTo>
                  <a:pt x="2131" y="413"/>
                </a:lnTo>
                <a:lnTo>
                  <a:pt x="2134" y="405"/>
                </a:lnTo>
                <a:lnTo>
                  <a:pt x="2136" y="384"/>
                </a:lnTo>
                <a:lnTo>
                  <a:pt x="2139" y="364"/>
                </a:lnTo>
                <a:lnTo>
                  <a:pt x="2145" y="344"/>
                </a:lnTo>
                <a:lnTo>
                  <a:pt x="2151" y="325"/>
                </a:lnTo>
                <a:lnTo>
                  <a:pt x="2158" y="307"/>
                </a:lnTo>
                <a:lnTo>
                  <a:pt x="2167" y="288"/>
                </a:lnTo>
                <a:lnTo>
                  <a:pt x="2178" y="271"/>
                </a:lnTo>
                <a:lnTo>
                  <a:pt x="2191" y="255"/>
                </a:lnTo>
                <a:lnTo>
                  <a:pt x="2207" y="240"/>
                </a:lnTo>
                <a:lnTo>
                  <a:pt x="2224" y="227"/>
                </a:lnTo>
                <a:lnTo>
                  <a:pt x="2244" y="214"/>
                </a:lnTo>
                <a:lnTo>
                  <a:pt x="2268" y="203"/>
                </a:lnTo>
                <a:lnTo>
                  <a:pt x="2295" y="194"/>
                </a:lnTo>
                <a:lnTo>
                  <a:pt x="2324" y="186"/>
                </a:lnTo>
                <a:lnTo>
                  <a:pt x="2357" y="180"/>
                </a:lnTo>
                <a:lnTo>
                  <a:pt x="2395" y="175"/>
                </a:lnTo>
                <a:lnTo>
                  <a:pt x="2415" y="174"/>
                </a:lnTo>
                <a:lnTo>
                  <a:pt x="2433" y="174"/>
                </a:lnTo>
                <a:lnTo>
                  <a:pt x="2452" y="174"/>
                </a:lnTo>
                <a:lnTo>
                  <a:pt x="2471" y="175"/>
                </a:lnTo>
                <a:lnTo>
                  <a:pt x="2488" y="178"/>
                </a:lnTo>
                <a:lnTo>
                  <a:pt x="2505" y="180"/>
                </a:lnTo>
                <a:lnTo>
                  <a:pt x="2521" y="182"/>
                </a:lnTo>
                <a:lnTo>
                  <a:pt x="2537" y="187"/>
                </a:lnTo>
                <a:lnTo>
                  <a:pt x="2552" y="191"/>
                </a:lnTo>
                <a:lnTo>
                  <a:pt x="2567" y="197"/>
                </a:lnTo>
                <a:lnTo>
                  <a:pt x="2581" y="203"/>
                </a:lnTo>
                <a:lnTo>
                  <a:pt x="2594" y="210"/>
                </a:lnTo>
                <a:lnTo>
                  <a:pt x="2607" y="216"/>
                </a:lnTo>
                <a:lnTo>
                  <a:pt x="2619" y="224"/>
                </a:lnTo>
                <a:lnTo>
                  <a:pt x="2631" y="234"/>
                </a:lnTo>
                <a:lnTo>
                  <a:pt x="2641" y="244"/>
                </a:lnTo>
                <a:lnTo>
                  <a:pt x="2650" y="252"/>
                </a:lnTo>
                <a:lnTo>
                  <a:pt x="2658" y="262"/>
                </a:lnTo>
                <a:lnTo>
                  <a:pt x="2666" y="271"/>
                </a:lnTo>
                <a:lnTo>
                  <a:pt x="2673" y="282"/>
                </a:lnTo>
                <a:lnTo>
                  <a:pt x="2680" y="293"/>
                </a:lnTo>
                <a:lnTo>
                  <a:pt x="2685" y="304"/>
                </a:lnTo>
                <a:lnTo>
                  <a:pt x="2696" y="327"/>
                </a:lnTo>
                <a:lnTo>
                  <a:pt x="2704" y="352"/>
                </a:lnTo>
                <a:lnTo>
                  <a:pt x="2709" y="379"/>
                </a:lnTo>
                <a:lnTo>
                  <a:pt x="2713" y="406"/>
                </a:lnTo>
                <a:lnTo>
                  <a:pt x="2713" y="434"/>
                </a:lnTo>
                <a:lnTo>
                  <a:pt x="2712" y="446"/>
                </a:lnTo>
                <a:lnTo>
                  <a:pt x="2711" y="459"/>
                </a:lnTo>
                <a:lnTo>
                  <a:pt x="2708" y="470"/>
                </a:lnTo>
                <a:lnTo>
                  <a:pt x="2706" y="482"/>
                </a:lnTo>
                <a:lnTo>
                  <a:pt x="2698" y="504"/>
                </a:lnTo>
                <a:lnTo>
                  <a:pt x="2689" y="527"/>
                </a:lnTo>
                <a:lnTo>
                  <a:pt x="2677" y="548"/>
                </a:lnTo>
                <a:lnTo>
                  <a:pt x="2664" y="567"/>
                </a:lnTo>
                <a:lnTo>
                  <a:pt x="2649" y="585"/>
                </a:lnTo>
                <a:lnTo>
                  <a:pt x="2633" y="603"/>
                </a:lnTo>
                <a:lnTo>
                  <a:pt x="2616" y="617"/>
                </a:lnTo>
                <a:lnTo>
                  <a:pt x="2597" y="631"/>
                </a:lnTo>
                <a:lnTo>
                  <a:pt x="2579" y="644"/>
                </a:lnTo>
                <a:lnTo>
                  <a:pt x="2561" y="655"/>
                </a:lnTo>
                <a:lnTo>
                  <a:pt x="2541" y="664"/>
                </a:lnTo>
                <a:lnTo>
                  <a:pt x="2523" y="671"/>
                </a:lnTo>
                <a:lnTo>
                  <a:pt x="2505" y="677"/>
                </a:lnTo>
                <a:lnTo>
                  <a:pt x="2488" y="680"/>
                </a:lnTo>
                <a:lnTo>
                  <a:pt x="2463" y="685"/>
                </a:lnTo>
                <a:lnTo>
                  <a:pt x="2439" y="691"/>
                </a:lnTo>
                <a:lnTo>
                  <a:pt x="2417" y="699"/>
                </a:lnTo>
                <a:lnTo>
                  <a:pt x="2397" y="708"/>
                </a:lnTo>
                <a:lnTo>
                  <a:pt x="2379" y="719"/>
                </a:lnTo>
                <a:lnTo>
                  <a:pt x="2362" y="732"/>
                </a:lnTo>
                <a:lnTo>
                  <a:pt x="2347" y="745"/>
                </a:lnTo>
                <a:lnTo>
                  <a:pt x="2333" y="761"/>
                </a:lnTo>
                <a:lnTo>
                  <a:pt x="2301" y="879"/>
                </a:lnTo>
                <a:lnTo>
                  <a:pt x="2300" y="1164"/>
                </a:lnTo>
                <a:lnTo>
                  <a:pt x="1864" y="1164"/>
                </a:lnTo>
                <a:lnTo>
                  <a:pt x="1864" y="1744"/>
                </a:lnTo>
                <a:lnTo>
                  <a:pt x="1815" y="1756"/>
                </a:lnTo>
                <a:lnTo>
                  <a:pt x="1764" y="1769"/>
                </a:lnTo>
                <a:lnTo>
                  <a:pt x="1717" y="1783"/>
                </a:lnTo>
                <a:lnTo>
                  <a:pt x="1667" y="1799"/>
                </a:lnTo>
                <a:lnTo>
                  <a:pt x="1619" y="1815"/>
                </a:lnTo>
                <a:lnTo>
                  <a:pt x="1571" y="1832"/>
                </a:lnTo>
                <a:lnTo>
                  <a:pt x="1525" y="1850"/>
                </a:lnTo>
                <a:lnTo>
                  <a:pt x="1478" y="1869"/>
                </a:lnTo>
                <a:lnTo>
                  <a:pt x="1431" y="1889"/>
                </a:lnTo>
                <a:lnTo>
                  <a:pt x="1385" y="1910"/>
                </a:lnTo>
                <a:lnTo>
                  <a:pt x="1341" y="1932"/>
                </a:lnTo>
                <a:lnTo>
                  <a:pt x="1296" y="1954"/>
                </a:lnTo>
                <a:lnTo>
                  <a:pt x="1251" y="1978"/>
                </a:lnTo>
                <a:lnTo>
                  <a:pt x="1208" y="2002"/>
                </a:lnTo>
                <a:lnTo>
                  <a:pt x="1165" y="2029"/>
                </a:lnTo>
                <a:lnTo>
                  <a:pt x="1122" y="2055"/>
                </a:lnTo>
                <a:lnTo>
                  <a:pt x="1081" y="2081"/>
                </a:lnTo>
                <a:lnTo>
                  <a:pt x="1039" y="2110"/>
                </a:lnTo>
                <a:lnTo>
                  <a:pt x="999" y="2138"/>
                </a:lnTo>
                <a:lnTo>
                  <a:pt x="959" y="2168"/>
                </a:lnTo>
                <a:lnTo>
                  <a:pt x="919" y="2198"/>
                </a:lnTo>
                <a:lnTo>
                  <a:pt x="880" y="2230"/>
                </a:lnTo>
                <a:lnTo>
                  <a:pt x="842" y="2261"/>
                </a:lnTo>
                <a:lnTo>
                  <a:pt x="805" y="2294"/>
                </a:lnTo>
                <a:lnTo>
                  <a:pt x="768" y="2327"/>
                </a:lnTo>
                <a:lnTo>
                  <a:pt x="733" y="2361"/>
                </a:lnTo>
                <a:lnTo>
                  <a:pt x="697" y="2397"/>
                </a:lnTo>
                <a:lnTo>
                  <a:pt x="663" y="2432"/>
                </a:lnTo>
                <a:lnTo>
                  <a:pt x="629" y="2469"/>
                </a:lnTo>
                <a:lnTo>
                  <a:pt x="596" y="2505"/>
                </a:lnTo>
                <a:lnTo>
                  <a:pt x="564" y="2543"/>
                </a:lnTo>
                <a:lnTo>
                  <a:pt x="532" y="2582"/>
                </a:lnTo>
                <a:lnTo>
                  <a:pt x="501" y="2621"/>
                </a:lnTo>
                <a:lnTo>
                  <a:pt x="471" y="2661"/>
                </a:lnTo>
                <a:lnTo>
                  <a:pt x="441" y="2701"/>
                </a:lnTo>
                <a:lnTo>
                  <a:pt x="414" y="2742"/>
                </a:lnTo>
                <a:lnTo>
                  <a:pt x="385" y="2783"/>
                </a:lnTo>
                <a:lnTo>
                  <a:pt x="359" y="2825"/>
                </a:lnTo>
                <a:lnTo>
                  <a:pt x="333" y="2867"/>
                </a:lnTo>
                <a:lnTo>
                  <a:pt x="309" y="2911"/>
                </a:lnTo>
                <a:lnTo>
                  <a:pt x="285" y="2954"/>
                </a:lnTo>
                <a:lnTo>
                  <a:pt x="261" y="2999"/>
                </a:lnTo>
                <a:lnTo>
                  <a:pt x="239" y="3045"/>
                </a:lnTo>
                <a:lnTo>
                  <a:pt x="218" y="3089"/>
                </a:lnTo>
                <a:lnTo>
                  <a:pt x="197" y="3136"/>
                </a:lnTo>
                <a:lnTo>
                  <a:pt x="178" y="3182"/>
                </a:lnTo>
                <a:lnTo>
                  <a:pt x="159" y="3229"/>
                </a:lnTo>
                <a:lnTo>
                  <a:pt x="141" y="3276"/>
                </a:lnTo>
                <a:lnTo>
                  <a:pt x="125" y="3324"/>
                </a:lnTo>
                <a:lnTo>
                  <a:pt x="109" y="3372"/>
                </a:lnTo>
                <a:lnTo>
                  <a:pt x="94" y="3422"/>
                </a:lnTo>
                <a:lnTo>
                  <a:pt x="80" y="3471"/>
                </a:lnTo>
                <a:lnTo>
                  <a:pt x="68" y="3520"/>
                </a:lnTo>
                <a:lnTo>
                  <a:pt x="56" y="3570"/>
                </a:lnTo>
                <a:lnTo>
                  <a:pt x="46" y="3620"/>
                </a:lnTo>
                <a:lnTo>
                  <a:pt x="37" y="3672"/>
                </a:lnTo>
                <a:lnTo>
                  <a:pt x="28" y="3723"/>
                </a:lnTo>
                <a:lnTo>
                  <a:pt x="21" y="3775"/>
                </a:lnTo>
                <a:lnTo>
                  <a:pt x="14" y="3826"/>
                </a:lnTo>
                <a:lnTo>
                  <a:pt x="10" y="3879"/>
                </a:lnTo>
                <a:lnTo>
                  <a:pt x="5" y="3931"/>
                </a:lnTo>
                <a:lnTo>
                  <a:pt x="3" y="3984"/>
                </a:lnTo>
                <a:lnTo>
                  <a:pt x="0" y="4038"/>
                </a:lnTo>
                <a:lnTo>
                  <a:pt x="0" y="4090"/>
                </a:lnTo>
                <a:lnTo>
                  <a:pt x="0" y="4153"/>
                </a:lnTo>
                <a:lnTo>
                  <a:pt x="4" y="4215"/>
                </a:lnTo>
                <a:lnTo>
                  <a:pt x="7" y="4276"/>
                </a:lnTo>
                <a:lnTo>
                  <a:pt x="13" y="4337"/>
                </a:lnTo>
                <a:lnTo>
                  <a:pt x="20" y="4397"/>
                </a:lnTo>
                <a:lnTo>
                  <a:pt x="28" y="4458"/>
                </a:lnTo>
                <a:lnTo>
                  <a:pt x="38" y="4517"/>
                </a:lnTo>
                <a:lnTo>
                  <a:pt x="50" y="4577"/>
                </a:lnTo>
                <a:lnTo>
                  <a:pt x="62" y="4635"/>
                </a:lnTo>
                <a:lnTo>
                  <a:pt x="76" y="4693"/>
                </a:lnTo>
                <a:lnTo>
                  <a:pt x="92" y="4751"/>
                </a:lnTo>
                <a:lnTo>
                  <a:pt x="109" y="4808"/>
                </a:lnTo>
                <a:lnTo>
                  <a:pt x="127" y="4864"/>
                </a:lnTo>
                <a:lnTo>
                  <a:pt x="147" y="4920"/>
                </a:lnTo>
                <a:lnTo>
                  <a:pt x="167" y="4975"/>
                </a:lnTo>
                <a:lnTo>
                  <a:pt x="190" y="5029"/>
                </a:lnTo>
                <a:lnTo>
                  <a:pt x="213" y="5083"/>
                </a:lnTo>
                <a:lnTo>
                  <a:pt x="238" y="5136"/>
                </a:lnTo>
                <a:lnTo>
                  <a:pt x="264" y="5188"/>
                </a:lnTo>
                <a:lnTo>
                  <a:pt x="291" y="5240"/>
                </a:lnTo>
                <a:lnTo>
                  <a:pt x="319" y="5291"/>
                </a:lnTo>
                <a:lnTo>
                  <a:pt x="349" y="5340"/>
                </a:lnTo>
                <a:lnTo>
                  <a:pt x="380" y="5390"/>
                </a:lnTo>
                <a:lnTo>
                  <a:pt x="412" y="5438"/>
                </a:lnTo>
                <a:lnTo>
                  <a:pt x="445" y="5486"/>
                </a:lnTo>
                <a:lnTo>
                  <a:pt x="479" y="5533"/>
                </a:lnTo>
                <a:lnTo>
                  <a:pt x="515" y="5579"/>
                </a:lnTo>
                <a:lnTo>
                  <a:pt x="551" y="5624"/>
                </a:lnTo>
                <a:lnTo>
                  <a:pt x="588" y="5668"/>
                </a:lnTo>
                <a:lnTo>
                  <a:pt x="627" y="5712"/>
                </a:lnTo>
                <a:lnTo>
                  <a:pt x="665" y="5754"/>
                </a:lnTo>
                <a:lnTo>
                  <a:pt x="707" y="5795"/>
                </a:lnTo>
                <a:lnTo>
                  <a:pt x="748" y="5836"/>
                </a:lnTo>
                <a:lnTo>
                  <a:pt x="790" y="5875"/>
                </a:lnTo>
                <a:lnTo>
                  <a:pt x="833" y="5914"/>
                </a:lnTo>
                <a:lnTo>
                  <a:pt x="878" y="5950"/>
                </a:lnTo>
                <a:lnTo>
                  <a:pt x="922" y="5987"/>
                </a:lnTo>
                <a:lnTo>
                  <a:pt x="968" y="6022"/>
                </a:lnTo>
                <a:lnTo>
                  <a:pt x="1015" y="6057"/>
                </a:lnTo>
                <a:lnTo>
                  <a:pt x="1063" y="6090"/>
                </a:lnTo>
                <a:lnTo>
                  <a:pt x="1112" y="6122"/>
                </a:lnTo>
                <a:lnTo>
                  <a:pt x="1161" y="6153"/>
                </a:lnTo>
                <a:lnTo>
                  <a:pt x="1212" y="6182"/>
                </a:lnTo>
                <a:lnTo>
                  <a:pt x="1262" y="6211"/>
                </a:lnTo>
                <a:lnTo>
                  <a:pt x="1313" y="6237"/>
                </a:lnTo>
                <a:lnTo>
                  <a:pt x="1366" y="6263"/>
                </a:lnTo>
                <a:lnTo>
                  <a:pt x="1418" y="6289"/>
                </a:lnTo>
                <a:lnTo>
                  <a:pt x="1473" y="6311"/>
                </a:lnTo>
                <a:lnTo>
                  <a:pt x="1527" y="6334"/>
                </a:lnTo>
                <a:lnTo>
                  <a:pt x="1582" y="6355"/>
                </a:lnTo>
                <a:lnTo>
                  <a:pt x="1638" y="6374"/>
                </a:lnTo>
                <a:lnTo>
                  <a:pt x="1694" y="6393"/>
                </a:lnTo>
                <a:lnTo>
                  <a:pt x="1751" y="6410"/>
                </a:lnTo>
                <a:lnTo>
                  <a:pt x="1808" y="6426"/>
                </a:lnTo>
                <a:lnTo>
                  <a:pt x="1866" y="6439"/>
                </a:lnTo>
                <a:lnTo>
                  <a:pt x="1926" y="6452"/>
                </a:lnTo>
                <a:lnTo>
                  <a:pt x="1984" y="6463"/>
                </a:lnTo>
                <a:lnTo>
                  <a:pt x="2043" y="6474"/>
                </a:lnTo>
                <a:lnTo>
                  <a:pt x="2104" y="6482"/>
                </a:lnTo>
                <a:lnTo>
                  <a:pt x="2164" y="6489"/>
                </a:lnTo>
                <a:lnTo>
                  <a:pt x="2225" y="6494"/>
                </a:lnTo>
                <a:lnTo>
                  <a:pt x="2287" y="6498"/>
                </a:lnTo>
                <a:lnTo>
                  <a:pt x="2348" y="6500"/>
                </a:lnTo>
                <a:lnTo>
                  <a:pt x="2411" y="6501"/>
                </a:lnTo>
                <a:lnTo>
                  <a:pt x="2473" y="6500"/>
                </a:lnTo>
                <a:lnTo>
                  <a:pt x="2535" y="6498"/>
                </a:lnTo>
                <a:lnTo>
                  <a:pt x="2596" y="6494"/>
                </a:lnTo>
                <a:lnTo>
                  <a:pt x="2657" y="6489"/>
                </a:lnTo>
                <a:lnTo>
                  <a:pt x="2717" y="6482"/>
                </a:lnTo>
                <a:lnTo>
                  <a:pt x="2778" y="6474"/>
                </a:lnTo>
                <a:lnTo>
                  <a:pt x="2837" y="6463"/>
                </a:lnTo>
                <a:lnTo>
                  <a:pt x="2897" y="6452"/>
                </a:lnTo>
                <a:lnTo>
                  <a:pt x="2955" y="6439"/>
                </a:lnTo>
                <a:lnTo>
                  <a:pt x="3013" y="6426"/>
                </a:lnTo>
                <a:lnTo>
                  <a:pt x="3070" y="6410"/>
                </a:lnTo>
                <a:lnTo>
                  <a:pt x="3128" y="6393"/>
                </a:lnTo>
                <a:lnTo>
                  <a:pt x="3184" y="6374"/>
                </a:lnTo>
                <a:lnTo>
                  <a:pt x="3240" y="6355"/>
                </a:lnTo>
                <a:lnTo>
                  <a:pt x="3294" y="6334"/>
                </a:lnTo>
                <a:lnTo>
                  <a:pt x="3349" y="6311"/>
                </a:lnTo>
                <a:lnTo>
                  <a:pt x="3403" y="6289"/>
                </a:lnTo>
                <a:lnTo>
                  <a:pt x="3455" y="6263"/>
                </a:lnTo>
                <a:lnTo>
                  <a:pt x="3508" y="6237"/>
                </a:lnTo>
                <a:lnTo>
                  <a:pt x="3559" y="6211"/>
                </a:lnTo>
                <a:lnTo>
                  <a:pt x="3611" y="6182"/>
                </a:lnTo>
                <a:lnTo>
                  <a:pt x="3661" y="6153"/>
                </a:lnTo>
                <a:lnTo>
                  <a:pt x="3710" y="6122"/>
                </a:lnTo>
                <a:lnTo>
                  <a:pt x="3758" y="6090"/>
                </a:lnTo>
                <a:lnTo>
                  <a:pt x="3806" y="6057"/>
                </a:lnTo>
                <a:lnTo>
                  <a:pt x="3853" y="6022"/>
                </a:lnTo>
                <a:lnTo>
                  <a:pt x="3899" y="5987"/>
                </a:lnTo>
                <a:lnTo>
                  <a:pt x="3944" y="5950"/>
                </a:lnTo>
                <a:lnTo>
                  <a:pt x="3989" y="5914"/>
                </a:lnTo>
                <a:lnTo>
                  <a:pt x="4031" y="5875"/>
                </a:lnTo>
                <a:lnTo>
                  <a:pt x="4075" y="5836"/>
                </a:lnTo>
                <a:lnTo>
                  <a:pt x="4116" y="5795"/>
                </a:lnTo>
                <a:lnTo>
                  <a:pt x="4156" y="5754"/>
                </a:lnTo>
                <a:lnTo>
                  <a:pt x="4196" y="5712"/>
                </a:lnTo>
                <a:lnTo>
                  <a:pt x="4234" y="5668"/>
                </a:lnTo>
                <a:lnTo>
                  <a:pt x="4271" y="5624"/>
                </a:lnTo>
                <a:lnTo>
                  <a:pt x="4308" y="5579"/>
                </a:lnTo>
                <a:lnTo>
                  <a:pt x="4343" y="5533"/>
                </a:lnTo>
                <a:lnTo>
                  <a:pt x="4377" y="5486"/>
                </a:lnTo>
                <a:lnTo>
                  <a:pt x="4409" y="5438"/>
                </a:lnTo>
                <a:lnTo>
                  <a:pt x="4441" y="5390"/>
                </a:lnTo>
                <a:lnTo>
                  <a:pt x="4472" y="5340"/>
                </a:lnTo>
                <a:lnTo>
                  <a:pt x="4502" y="5291"/>
                </a:lnTo>
                <a:lnTo>
                  <a:pt x="4531" y="5240"/>
                </a:lnTo>
                <a:lnTo>
                  <a:pt x="4558" y="5188"/>
                </a:lnTo>
                <a:lnTo>
                  <a:pt x="4584" y="5136"/>
                </a:lnTo>
                <a:lnTo>
                  <a:pt x="4608" y="5083"/>
                </a:lnTo>
                <a:lnTo>
                  <a:pt x="4632" y="5029"/>
                </a:lnTo>
                <a:lnTo>
                  <a:pt x="4655" y="4975"/>
                </a:lnTo>
                <a:lnTo>
                  <a:pt x="4676" y="4920"/>
                </a:lnTo>
                <a:lnTo>
                  <a:pt x="4695" y="4864"/>
                </a:lnTo>
                <a:lnTo>
                  <a:pt x="4713" y="4808"/>
                </a:lnTo>
                <a:lnTo>
                  <a:pt x="4731" y="4751"/>
                </a:lnTo>
                <a:lnTo>
                  <a:pt x="4745" y="4693"/>
                </a:lnTo>
                <a:lnTo>
                  <a:pt x="4760" y="4635"/>
                </a:lnTo>
                <a:lnTo>
                  <a:pt x="4773" y="4577"/>
                </a:lnTo>
                <a:lnTo>
                  <a:pt x="4784" y="4517"/>
                </a:lnTo>
                <a:lnTo>
                  <a:pt x="4794" y="4458"/>
                </a:lnTo>
                <a:lnTo>
                  <a:pt x="4802" y="4397"/>
                </a:lnTo>
                <a:lnTo>
                  <a:pt x="4809" y="4337"/>
                </a:lnTo>
                <a:lnTo>
                  <a:pt x="4815" y="4276"/>
                </a:lnTo>
                <a:lnTo>
                  <a:pt x="4818" y="4215"/>
                </a:lnTo>
                <a:lnTo>
                  <a:pt x="4821" y="4153"/>
                </a:lnTo>
                <a:lnTo>
                  <a:pt x="4822" y="4090"/>
                </a:lnTo>
                <a:lnTo>
                  <a:pt x="4821" y="4036"/>
                </a:lnTo>
                <a:lnTo>
                  <a:pt x="4820" y="3983"/>
                </a:lnTo>
                <a:lnTo>
                  <a:pt x="4816" y="3930"/>
                </a:lnTo>
                <a:lnTo>
                  <a:pt x="4813" y="3878"/>
                </a:lnTo>
                <a:lnTo>
                  <a:pt x="4807" y="3825"/>
                </a:lnTo>
                <a:lnTo>
                  <a:pt x="4801" y="3772"/>
                </a:lnTo>
                <a:lnTo>
                  <a:pt x="4793" y="3720"/>
                </a:lnTo>
                <a:lnTo>
                  <a:pt x="4785" y="3668"/>
                </a:lnTo>
                <a:lnTo>
                  <a:pt x="4775" y="3618"/>
                </a:lnTo>
                <a:lnTo>
                  <a:pt x="4765" y="3567"/>
                </a:lnTo>
                <a:lnTo>
                  <a:pt x="4753" y="3516"/>
                </a:lnTo>
                <a:lnTo>
                  <a:pt x="4740" y="3466"/>
                </a:lnTo>
                <a:lnTo>
                  <a:pt x="4726" y="3417"/>
                </a:lnTo>
                <a:lnTo>
                  <a:pt x="4711" y="3368"/>
                </a:lnTo>
                <a:lnTo>
                  <a:pt x="4696" y="3319"/>
                </a:lnTo>
                <a:lnTo>
                  <a:pt x="4679" y="3271"/>
                </a:lnTo>
                <a:lnTo>
                  <a:pt x="4661" y="3224"/>
                </a:lnTo>
                <a:lnTo>
                  <a:pt x="4643" y="3176"/>
                </a:lnTo>
                <a:lnTo>
                  <a:pt x="4622" y="3129"/>
                </a:lnTo>
                <a:lnTo>
                  <a:pt x="4601" y="3083"/>
                </a:lnTo>
                <a:lnTo>
                  <a:pt x="4580" y="3038"/>
                </a:lnTo>
                <a:lnTo>
                  <a:pt x="4558" y="2992"/>
                </a:lnTo>
                <a:lnTo>
                  <a:pt x="4534" y="2947"/>
                </a:lnTo>
                <a:lnTo>
                  <a:pt x="4510" y="2904"/>
                </a:lnTo>
                <a:lnTo>
                  <a:pt x="4484" y="2861"/>
                </a:lnTo>
                <a:lnTo>
                  <a:pt x="4459" y="2817"/>
                </a:lnTo>
                <a:lnTo>
                  <a:pt x="4431" y="2775"/>
                </a:lnTo>
                <a:lnTo>
                  <a:pt x="4403" y="2734"/>
                </a:lnTo>
                <a:lnTo>
                  <a:pt x="4374" y="2693"/>
                </a:lnTo>
                <a:lnTo>
                  <a:pt x="4344" y="2651"/>
                </a:lnTo>
                <a:lnTo>
                  <a:pt x="4315" y="2611"/>
                </a:lnTo>
                <a:lnTo>
                  <a:pt x="4284" y="2573"/>
                </a:lnTo>
                <a:lnTo>
                  <a:pt x="4252" y="2534"/>
                </a:lnTo>
                <a:lnTo>
                  <a:pt x="4219" y="2496"/>
                </a:lnTo>
                <a:lnTo>
                  <a:pt x="4186" y="2459"/>
                </a:lnTo>
                <a:lnTo>
                  <a:pt x="4151" y="2423"/>
                </a:lnTo>
                <a:lnTo>
                  <a:pt x="4116" y="2387"/>
                </a:lnTo>
                <a:lnTo>
                  <a:pt x="4080" y="2352"/>
                </a:lnTo>
                <a:lnTo>
                  <a:pt x="4044" y="2318"/>
                </a:lnTo>
                <a:lnTo>
                  <a:pt x="4006" y="2285"/>
                </a:lnTo>
                <a:lnTo>
                  <a:pt x="3968" y="2252"/>
                </a:lnTo>
                <a:lnTo>
                  <a:pt x="3931" y="2220"/>
                </a:lnTo>
                <a:lnTo>
                  <a:pt x="3891" y="2189"/>
                </a:lnTo>
                <a:lnTo>
                  <a:pt x="3851" y="2159"/>
                </a:lnTo>
                <a:lnTo>
                  <a:pt x="3811" y="2129"/>
                </a:lnTo>
                <a:lnTo>
                  <a:pt x="3770" y="2101"/>
                </a:lnTo>
                <a:lnTo>
                  <a:pt x="3729" y="2072"/>
                </a:lnTo>
                <a:lnTo>
                  <a:pt x="3685" y="2046"/>
                </a:lnTo>
                <a:lnTo>
                  <a:pt x="3643" y="2020"/>
                </a:lnTo>
                <a:lnTo>
                  <a:pt x="3599" y="1994"/>
                </a:lnTo>
                <a:lnTo>
                  <a:pt x="3555" y="1969"/>
                </a:lnTo>
                <a:lnTo>
                  <a:pt x="3510" y="1946"/>
                </a:lnTo>
                <a:lnTo>
                  <a:pt x="3466" y="1924"/>
                </a:lnTo>
                <a:lnTo>
                  <a:pt x="3420" y="1902"/>
                </a:lnTo>
                <a:lnTo>
                  <a:pt x="3373" y="1881"/>
                </a:lnTo>
                <a:lnTo>
                  <a:pt x="3326" y="1862"/>
                </a:lnTo>
                <a:lnTo>
                  <a:pt x="3279" y="1842"/>
                </a:lnTo>
                <a:lnTo>
                  <a:pt x="3232" y="1824"/>
                </a:lnTo>
                <a:lnTo>
                  <a:pt x="3184" y="1808"/>
                </a:lnTo>
                <a:lnTo>
                  <a:pt x="3134" y="1792"/>
                </a:lnTo>
                <a:lnTo>
                  <a:pt x="3085" y="1777"/>
                </a:lnTo>
                <a:lnTo>
                  <a:pt x="3036" y="1764"/>
                </a:lnTo>
                <a:lnTo>
                  <a:pt x="2986" y="1750"/>
                </a:lnTo>
                <a:lnTo>
                  <a:pt x="2936" y="1738"/>
                </a:lnTo>
                <a:close/>
                <a:moveTo>
                  <a:pt x="3067" y="3593"/>
                </a:moveTo>
                <a:lnTo>
                  <a:pt x="3067" y="3593"/>
                </a:lnTo>
                <a:lnTo>
                  <a:pt x="3082" y="3562"/>
                </a:lnTo>
                <a:lnTo>
                  <a:pt x="3094" y="3534"/>
                </a:lnTo>
                <a:lnTo>
                  <a:pt x="3105" y="3505"/>
                </a:lnTo>
                <a:lnTo>
                  <a:pt x="3113" y="3478"/>
                </a:lnTo>
                <a:lnTo>
                  <a:pt x="3118" y="3451"/>
                </a:lnTo>
                <a:lnTo>
                  <a:pt x="3122" y="3426"/>
                </a:lnTo>
                <a:lnTo>
                  <a:pt x="3124" y="3401"/>
                </a:lnTo>
                <a:lnTo>
                  <a:pt x="3124" y="3378"/>
                </a:lnTo>
                <a:lnTo>
                  <a:pt x="3123" y="3355"/>
                </a:lnTo>
                <a:lnTo>
                  <a:pt x="3121" y="3334"/>
                </a:lnTo>
                <a:lnTo>
                  <a:pt x="3116" y="3314"/>
                </a:lnTo>
                <a:lnTo>
                  <a:pt x="3112" y="3295"/>
                </a:lnTo>
                <a:lnTo>
                  <a:pt x="3105" y="3276"/>
                </a:lnTo>
                <a:lnTo>
                  <a:pt x="3098" y="3258"/>
                </a:lnTo>
                <a:lnTo>
                  <a:pt x="3090" y="3242"/>
                </a:lnTo>
                <a:lnTo>
                  <a:pt x="3082" y="3226"/>
                </a:lnTo>
                <a:lnTo>
                  <a:pt x="3073" y="3213"/>
                </a:lnTo>
                <a:lnTo>
                  <a:pt x="3064" y="3199"/>
                </a:lnTo>
                <a:lnTo>
                  <a:pt x="3053" y="3186"/>
                </a:lnTo>
                <a:lnTo>
                  <a:pt x="3044" y="3174"/>
                </a:lnTo>
                <a:lnTo>
                  <a:pt x="3025" y="3153"/>
                </a:lnTo>
                <a:lnTo>
                  <a:pt x="3006" y="3137"/>
                </a:lnTo>
                <a:lnTo>
                  <a:pt x="2990" y="3125"/>
                </a:lnTo>
                <a:lnTo>
                  <a:pt x="2978" y="3114"/>
                </a:lnTo>
                <a:lnTo>
                  <a:pt x="2966" y="3107"/>
                </a:lnTo>
                <a:lnTo>
                  <a:pt x="2941" y="3130"/>
                </a:lnTo>
                <a:lnTo>
                  <a:pt x="2918" y="3154"/>
                </a:lnTo>
                <a:lnTo>
                  <a:pt x="2898" y="3177"/>
                </a:lnTo>
                <a:lnTo>
                  <a:pt x="2880" y="3200"/>
                </a:lnTo>
                <a:lnTo>
                  <a:pt x="2865" y="3223"/>
                </a:lnTo>
                <a:lnTo>
                  <a:pt x="2851" y="3244"/>
                </a:lnTo>
                <a:lnTo>
                  <a:pt x="2838" y="3267"/>
                </a:lnTo>
                <a:lnTo>
                  <a:pt x="2829" y="3289"/>
                </a:lnTo>
                <a:lnTo>
                  <a:pt x="2821" y="3311"/>
                </a:lnTo>
                <a:lnTo>
                  <a:pt x="2814" y="3331"/>
                </a:lnTo>
                <a:lnTo>
                  <a:pt x="2810" y="3352"/>
                </a:lnTo>
                <a:lnTo>
                  <a:pt x="2806" y="3372"/>
                </a:lnTo>
                <a:lnTo>
                  <a:pt x="2804" y="3392"/>
                </a:lnTo>
                <a:lnTo>
                  <a:pt x="2804" y="3411"/>
                </a:lnTo>
                <a:lnTo>
                  <a:pt x="2804" y="3430"/>
                </a:lnTo>
                <a:lnTo>
                  <a:pt x="2805" y="3448"/>
                </a:lnTo>
                <a:lnTo>
                  <a:pt x="2806" y="3465"/>
                </a:lnTo>
                <a:lnTo>
                  <a:pt x="2809" y="3481"/>
                </a:lnTo>
                <a:lnTo>
                  <a:pt x="2812" y="3496"/>
                </a:lnTo>
                <a:lnTo>
                  <a:pt x="2817" y="3511"/>
                </a:lnTo>
                <a:lnTo>
                  <a:pt x="2825" y="3537"/>
                </a:lnTo>
                <a:lnTo>
                  <a:pt x="2834" y="3560"/>
                </a:lnTo>
                <a:lnTo>
                  <a:pt x="2842" y="3577"/>
                </a:lnTo>
                <a:lnTo>
                  <a:pt x="2849" y="3591"/>
                </a:lnTo>
                <a:lnTo>
                  <a:pt x="2857" y="3602"/>
                </a:lnTo>
                <a:lnTo>
                  <a:pt x="2829" y="3579"/>
                </a:lnTo>
                <a:lnTo>
                  <a:pt x="2803" y="3556"/>
                </a:lnTo>
                <a:lnTo>
                  <a:pt x="2779" y="3534"/>
                </a:lnTo>
                <a:lnTo>
                  <a:pt x="2757" y="3511"/>
                </a:lnTo>
                <a:lnTo>
                  <a:pt x="2738" y="3489"/>
                </a:lnTo>
                <a:lnTo>
                  <a:pt x="2719" y="3466"/>
                </a:lnTo>
                <a:lnTo>
                  <a:pt x="2703" y="3443"/>
                </a:lnTo>
                <a:lnTo>
                  <a:pt x="2687" y="3422"/>
                </a:lnTo>
                <a:lnTo>
                  <a:pt x="2673" y="3399"/>
                </a:lnTo>
                <a:lnTo>
                  <a:pt x="2660" y="3377"/>
                </a:lnTo>
                <a:lnTo>
                  <a:pt x="2650" y="3355"/>
                </a:lnTo>
                <a:lnTo>
                  <a:pt x="2641" y="3334"/>
                </a:lnTo>
                <a:lnTo>
                  <a:pt x="2632" y="3312"/>
                </a:lnTo>
                <a:lnTo>
                  <a:pt x="2626" y="3290"/>
                </a:lnTo>
                <a:lnTo>
                  <a:pt x="2620" y="3268"/>
                </a:lnTo>
                <a:lnTo>
                  <a:pt x="2616" y="3247"/>
                </a:lnTo>
                <a:lnTo>
                  <a:pt x="2612" y="3226"/>
                </a:lnTo>
                <a:lnTo>
                  <a:pt x="2610" y="3206"/>
                </a:lnTo>
                <a:lnTo>
                  <a:pt x="2610" y="3185"/>
                </a:lnTo>
                <a:lnTo>
                  <a:pt x="2610" y="3165"/>
                </a:lnTo>
                <a:lnTo>
                  <a:pt x="2611" y="3144"/>
                </a:lnTo>
                <a:lnTo>
                  <a:pt x="2613" y="3123"/>
                </a:lnTo>
                <a:lnTo>
                  <a:pt x="2616" y="3104"/>
                </a:lnTo>
                <a:lnTo>
                  <a:pt x="2619" y="3085"/>
                </a:lnTo>
                <a:lnTo>
                  <a:pt x="2625" y="3065"/>
                </a:lnTo>
                <a:lnTo>
                  <a:pt x="2629" y="3047"/>
                </a:lnTo>
                <a:lnTo>
                  <a:pt x="2636" y="3027"/>
                </a:lnTo>
                <a:lnTo>
                  <a:pt x="2642" y="3009"/>
                </a:lnTo>
                <a:lnTo>
                  <a:pt x="2658" y="2974"/>
                </a:lnTo>
                <a:lnTo>
                  <a:pt x="2675" y="2939"/>
                </a:lnTo>
                <a:lnTo>
                  <a:pt x="2695" y="2906"/>
                </a:lnTo>
                <a:lnTo>
                  <a:pt x="2715" y="2875"/>
                </a:lnTo>
                <a:lnTo>
                  <a:pt x="2737" y="2846"/>
                </a:lnTo>
                <a:lnTo>
                  <a:pt x="2760" y="2817"/>
                </a:lnTo>
                <a:lnTo>
                  <a:pt x="2782" y="2791"/>
                </a:lnTo>
                <a:lnTo>
                  <a:pt x="2805" y="2766"/>
                </a:lnTo>
                <a:lnTo>
                  <a:pt x="2827" y="2744"/>
                </a:lnTo>
                <a:lnTo>
                  <a:pt x="2849" y="2723"/>
                </a:lnTo>
                <a:lnTo>
                  <a:pt x="2888" y="2688"/>
                </a:lnTo>
                <a:lnTo>
                  <a:pt x="2918" y="2663"/>
                </a:lnTo>
                <a:lnTo>
                  <a:pt x="2940" y="2647"/>
                </a:lnTo>
                <a:lnTo>
                  <a:pt x="2948" y="2641"/>
                </a:lnTo>
                <a:lnTo>
                  <a:pt x="2978" y="2666"/>
                </a:lnTo>
                <a:lnTo>
                  <a:pt x="3006" y="2691"/>
                </a:lnTo>
                <a:lnTo>
                  <a:pt x="3034" y="2718"/>
                </a:lnTo>
                <a:lnTo>
                  <a:pt x="3059" y="2742"/>
                </a:lnTo>
                <a:lnTo>
                  <a:pt x="3083" y="2767"/>
                </a:lnTo>
                <a:lnTo>
                  <a:pt x="3105" y="2791"/>
                </a:lnTo>
                <a:lnTo>
                  <a:pt x="3125" y="2816"/>
                </a:lnTo>
                <a:lnTo>
                  <a:pt x="3145" y="2840"/>
                </a:lnTo>
                <a:lnTo>
                  <a:pt x="3162" y="2863"/>
                </a:lnTo>
                <a:lnTo>
                  <a:pt x="3179" y="2887"/>
                </a:lnTo>
                <a:lnTo>
                  <a:pt x="3194" y="2910"/>
                </a:lnTo>
                <a:lnTo>
                  <a:pt x="3206" y="2933"/>
                </a:lnTo>
                <a:lnTo>
                  <a:pt x="3219" y="2955"/>
                </a:lnTo>
                <a:lnTo>
                  <a:pt x="3230" y="2977"/>
                </a:lnTo>
                <a:lnTo>
                  <a:pt x="3240" y="3000"/>
                </a:lnTo>
                <a:lnTo>
                  <a:pt x="3249" y="3022"/>
                </a:lnTo>
                <a:lnTo>
                  <a:pt x="3255" y="3042"/>
                </a:lnTo>
                <a:lnTo>
                  <a:pt x="3262" y="3064"/>
                </a:lnTo>
                <a:lnTo>
                  <a:pt x="3267" y="3085"/>
                </a:lnTo>
                <a:lnTo>
                  <a:pt x="3271" y="3105"/>
                </a:lnTo>
                <a:lnTo>
                  <a:pt x="3275" y="3126"/>
                </a:lnTo>
                <a:lnTo>
                  <a:pt x="3277" y="3145"/>
                </a:lnTo>
                <a:lnTo>
                  <a:pt x="3278" y="3165"/>
                </a:lnTo>
                <a:lnTo>
                  <a:pt x="3279" y="3184"/>
                </a:lnTo>
                <a:lnTo>
                  <a:pt x="3278" y="3202"/>
                </a:lnTo>
                <a:lnTo>
                  <a:pt x="3277" y="3221"/>
                </a:lnTo>
                <a:lnTo>
                  <a:pt x="3276" y="3239"/>
                </a:lnTo>
                <a:lnTo>
                  <a:pt x="3274" y="3256"/>
                </a:lnTo>
                <a:lnTo>
                  <a:pt x="3270" y="3273"/>
                </a:lnTo>
                <a:lnTo>
                  <a:pt x="3267" y="3290"/>
                </a:lnTo>
                <a:lnTo>
                  <a:pt x="3258" y="3322"/>
                </a:lnTo>
                <a:lnTo>
                  <a:pt x="3246" y="3354"/>
                </a:lnTo>
                <a:lnTo>
                  <a:pt x="3234" y="3383"/>
                </a:lnTo>
                <a:lnTo>
                  <a:pt x="3220" y="3410"/>
                </a:lnTo>
                <a:lnTo>
                  <a:pt x="3205" y="3436"/>
                </a:lnTo>
                <a:lnTo>
                  <a:pt x="3189" y="3460"/>
                </a:lnTo>
                <a:lnTo>
                  <a:pt x="3173" y="3482"/>
                </a:lnTo>
                <a:lnTo>
                  <a:pt x="3157" y="3503"/>
                </a:lnTo>
                <a:lnTo>
                  <a:pt x="3142" y="3521"/>
                </a:lnTo>
                <a:lnTo>
                  <a:pt x="3126" y="3538"/>
                </a:lnTo>
                <a:lnTo>
                  <a:pt x="3113" y="3552"/>
                </a:lnTo>
                <a:lnTo>
                  <a:pt x="3089" y="3575"/>
                </a:lnTo>
                <a:lnTo>
                  <a:pt x="3073" y="3588"/>
                </a:lnTo>
                <a:lnTo>
                  <a:pt x="3067" y="3593"/>
                </a:lnTo>
                <a:close/>
                <a:moveTo>
                  <a:pt x="2017" y="2092"/>
                </a:moveTo>
                <a:lnTo>
                  <a:pt x="2017" y="2092"/>
                </a:lnTo>
                <a:lnTo>
                  <a:pt x="2047" y="2117"/>
                </a:lnTo>
                <a:lnTo>
                  <a:pt x="2076" y="2143"/>
                </a:lnTo>
                <a:lnTo>
                  <a:pt x="2103" y="2168"/>
                </a:lnTo>
                <a:lnTo>
                  <a:pt x="2128" y="2192"/>
                </a:lnTo>
                <a:lnTo>
                  <a:pt x="2152" y="2217"/>
                </a:lnTo>
                <a:lnTo>
                  <a:pt x="2175" y="2241"/>
                </a:lnTo>
                <a:lnTo>
                  <a:pt x="2195" y="2266"/>
                </a:lnTo>
                <a:lnTo>
                  <a:pt x="2214" y="2290"/>
                </a:lnTo>
                <a:lnTo>
                  <a:pt x="2232" y="2313"/>
                </a:lnTo>
                <a:lnTo>
                  <a:pt x="2248" y="2337"/>
                </a:lnTo>
                <a:lnTo>
                  <a:pt x="2263" y="2360"/>
                </a:lnTo>
                <a:lnTo>
                  <a:pt x="2276" y="2383"/>
                </a:lnTo>
                <a:lnTo>
                  <a:pt x="2288" y="2406"/>
                </a:lnTo>
                <a:lnTo>
                  <a:pt x="2299" y="2429"/>
                </a:lnTo>
                <a:lnTo>
                  <a:pt x="2308" y="2450"/>
                </a:lnTo>
                <a:lnTo>
                  <a:pt x="2317" y="2472"/>
                </a:lnTo>
                <a:lnTo>
                  <a:pt x="2324" y="2494"/>
                </a:lnTo>
                <a:lnTo>
                  <a:pt x="2331" y="2514"/>
                </a:lnTo>
                <a:lnTo>
                  <a:pt x="2337" y="2535"/>
                </a:lnTo>
                <a:lnTo>
                  <a:pt x="2340" y="2555"/>
                </a:lnTo>
                <a:lnTo>
                  <a:pt x="2344" y="2576"/>
                </a:lnTo>
                <a:lnTo>
                  <a:pt x="2346" y="2595"/>
                </a:lnTo>
                <a:lnTo>
                  <a:pt x="2348" y="2615"/>
                </a:lnTo>
                <a:lnTo>
                  <a:pt x="2348" y="2634"/>
                </a:lnTo>
                <a:lnTo>
                  <a:pt x="2348" y="2653"/>
                </a:lnTo>
                <a:lnTo>
                  <a:pt x="2347" y="2671"/>
                </a:lnTo>
                <a:lnTo>
                  <a:pt x="2345" y="2689"/>
                </a:lnTo>
                <a:lnTo>
                  <a:pt x="2343" y="2706"/>
                </a:lnTo>
                <a:lnTo>
                  <a:pt x="2340" y="2723"/>
                </a:lnTo>
                <a:lnTo>
                  <a:pt x="2336" y="2741"/>
                </a:lnTo>
                <a:lnTo>
                  <a:pt x="2328" y="2774"/>
                </a:lnTo>
                <a:lnTo>
                  <a:pt x="2316" y="2805"/>
                </a:lnTo>
                <a:lnTo>
                  <a:pt x="2304" y="2833"/>
                </a:lnTo>
                <a:lnTo>
                  <a:pt x="2290" y="2862"/>
                </a:lnTo>
                <a:lnTo>
                  <a:pt x="2275" y="2887"/>
                </a:lnTo>
                <a:lnTo>
                  <a:pt x="2259" y="2911"/>
                </a:lnTo>
                <a:lnTo>
                  <a:pt x="2243" y="2934"/>
                </a:lnTo>
                <a:lnTo>
                  <a:pt x="2227" y="2953"/>
                </a:lnTo>
                <a:lnTo>
                  <a:pt x="2211" y="2973"/>
                </a:lnTo>
                <a:lnTo>
                  <a:pt x="2196" y="2989"/>
                </a:lnTo>
                <a:lnTo>
                  <a:pt x="2183" y="3002"/>
                </a:lnTo>
                <a:lnTo>
                  <a:pt x="2159" y="3025"/>
                </a:lnTo>
                <a:lnTo>
                  <a:pt x="2143" y="3039"/>
                </a:lnTo>
                <a:lnTo>
                  <a:pt x="2136" y="3043"/>
                </a:lnTo>
                <a:lnTo>
                  <a:pt x="2152" y="3014"/>
                </a:lnTo>
                <a:lnTo>
                  <a:pt x="2163" y="2984"/>
                </a:lnTo>
                <a:lnTo>
                  <a:pt x="2174" y="2955"/>
                </a:lnTo>
                <a:lnTo>
                  <a:pt x="2182" y="2928"/>
                </a:lnTo>
                <a:lnTo>
                  <a:pt x="2187" y="2902"/>
                </a:lnTo>
                <a:lnTo>
                  <a:pt x="2192" y="2877"/>
                </a:lnTo>
                <a:lnTo>
                  <a:pt x="2193" y="2853"/>
                </a:lnTo>
                <a:lnTo>
                  <a:pt x="2194" y="2829"/>
                </a:lnTo>
                <a:lnTo>
                  <a:pt x="2193" y="2807"/>
                </a:lnTo>
                <a:lnTo>
                  <a:pt x="2190" y="2785"/>
                </a:lnTo>
                <a:lnTo>
                  <a:pt x="2186" y="2765"/>
                </a:lnTo>
                <a:lnTo>
                  <a:pt x="2180" y="2745"/>
                </a:lnTo>
                <a:lnTo>
                  <a:pt x="2175" y="2727"/>
                </a:lnTo>
                <a:lnTo>
                  <a:pt x="2168" y="2710"/>
                </a:lnTo>
                <a:lnTo>
                  <a:pt x="2160" y="2693"/>
                </a:lnTo>
                <a:lnTo>
                  <a:pt x="2151" y="2678"/>
                </a:lnTo>
                <a:lnTo>
                  <a:pt x="2142" y="2663"/>
                </a:lnTo>
                <a:lnTo>
                  <a:pt x="2132" y="2649"/>
                </a:lnTo>
                <a:lnTo>
                  <a:pt x="2123" y="2637"/>
                </a:lnTo>
                <a:lnTo>
                  <a:pt x="2113" y="2625"/>
                </a:lnTo>
                <a:lnTo>
                  <a:pt x="2094" y="2605"/>
                </a:lnTo>
                <a:lnTo>
                  <a:pt x="2075" y="2587"/>
                </a:lnTo>
                <a:lnTo>
                  <a:pt x="2059" y="2575"/>
                </a:lnTo>
                <a:lnTo>
                  <a:pt x="2047" y="2566"/>
                </a:lnTo>
                <a:lnTo>
                  <a:pt x="2035" y="2559"/>
                </a:lnTo>
                <a:lnTo>
                  <a:pt x="2010" y="2582"/>
                </a:lnTo>
                <a:lnTo>
                  <a:pt x="1987" y="2605"/>
                </a:lnTo>
                <a:lnTo>
                  <a:pt x="1967" y="2627"/>
                </a:lnTo>
                <a:lnTo>
                  <a:pt x="1950" y="2650"/>
                </a:lnTo>
                <a:lnTo>
                  <a:pt x="1934" y="2673"/>
                </a:lnTo>
                <a:lnTo>
                  <a:pt x="1920" y="2696"/>
                </a:lnTo>
                <a:lnTo>
                  <a:pt x="1908" y="2718"/>
                </a:lnTo>
                <a:lnTo>
                  <a:pt x="1898" y="2739"/>
                </a:lnTo>
                <a:lnTo>
                  <a:pt x="1890" y="2761"/>
                </a:lnTo>
                <a:lnTo>
                  <a:pt x="1884" y="2783"/>
                </a:lnTo>
                <a:lnTo>
                  <a:pt x="1880" y="2803"/>
                </a:lnTo>
                <a:lnTo>
                  <a:pt x="1876" y="2823"/>
                </a:lnTo>
                <a:lnTo>
                  <a:pt x="1874" y="2843"/>
                </a:lnTo>
                <a:lnTo>
                  <a:pt x="1873" y="2862"/>
                </a:lnTo>
                <a:lnTo>
                  <a:pt x="1873" y="2880"/>
                </a:lnTo>
                <a:lnTo>
                  <a:pt x="1874" y="2898"/>
                </a:lnTo>
                <a:lnTo>
                  <a:pt x="1876" y="2915"/>
                </a:lnTo>
                <a:lnTo>
                  <a:pt x="1879" y="2931"/>
                </a:lnTo>
                <a:lnTo>
                  <a:pt x="1882" y="2947"/>
                </a:lnTo>
                <a:lnTo>
                  <a:pt x="1886" y="2961"/>
                </a:lnTo>
                <a:lnTo>
                  <a:pt x="1894" y="2987"/>
                </a:lnTo>
                <a:lnTo>
                  <a:pt x="1903" y="3010"/>
                </a:lnTo>
                <a:lnTo>
                  <a:pt x="1912" y="3029"/>
                </a:lnTo>
                <a:lnTo>
                  <a:pt x="1919" y="3041"/>
                </a:lnTo>
                <a:lnTo>
                  <a:pt x="1926" y="3053"/>
                </a:lnTo>
                <a:lnTo>
                  <a:pt x="1898" y="3030"/>
                </a:lnTo>
                <a:lnTo>
                  <a:pt x="1873" y="3007"/>
                </a:lnTo>
                <a:lnTo>
                  <a:pt x="1849" y="2984"/>
                </a:lnTo>
                <a:lnTo>
                  <a:pt x="1827" y="2962"/>
                </a:lnTo>
                <a:lnTo>
                  <a:pt x="1807" y="2939"/>
                </a:lnTo>
                <a:lnTo>
                  <a:pt x="1788" y="2917"/>
                </a:lnTo>
                <a:lnTo>
                  <a:pt x="1771" y="2895"/>
                </a:lnTo>
                <a:lnTo>
                  <a:pt x="1756" y="2872"/>
                </a:lnTo>
                <a:lnTo>
                  <a:pt x="1742" y="2850"/>
                </a:lnTo>
                <a:lnTo>
                  <a:pt x="1730" y="2827"/>
                </a:lnTo>
                <a:lnTo>
                  <a:pt x="1719" y="2806"/>
                </a:lnTo>
                <a:lnTo>
                  <a:pt x="1710" y="2784"/>
                </a:lnTo>
                <a:lnTo>
                  <a:pt x="1702" y="2762"/>
                </a:lnTo>
                <a:lnTo>
                  <a:pt x="1695" y="2741"/>
                </a:lnTo>
                <a:lnTo>
                  <a:pt x="1689" y="2719"/>
                </a:lnTo>
                <a:lnTo>
                  <a:pt x="1685" y="2698"/>
                </a:lnTo>
                <a:lnTo>
                  <a:pt x="1682" y="2677"/>
                </a:lnTo>
                <a:lnTo>
                  <a:pt x="1680" y="2656"/>
                </a:lnTo>
                <a:lnTo>
                  <a:pt x="1679" y="2635"/>
                </a:lnTo>
                <a:lnTo>
                  <a:pt x="1679" y="2615"/>
                </a:lnTo>
                <a:lnTo>
                  <a:pt x="1680" y="2594"/>
                </a:lnTo>
                <a:lnTo>
                  <a:pt x="1682" y="2575"/>
                </a:lnTo>
                <a:lnTo>
                  <a:pt x="1685" y="2554"/>
                </a:lnTo>
                <a:lnTo>
                  <a:pt x="1689" y="2535"/>
                </a:lnTo>
                <a:lnTo>
                  <a:pt x="1694" y="2517"/>
                </a:lnTo>
                <a:lnTo>
                  <a:pt x="1699" y="2497"/>
                </a:lnTo>
                <a:lnTo>
                  <a:pt x="1705" y="2479"/>
                </a:lnTo>
                <a:lnTo>
                  <a:pt x="1712" y="2461"/>
                </a:lnTo>
                <a:lnTo>
                  <a:pt x="1727" y="2424"/>
                </a:lnTo>
                <a:lnTo>
                  <a:pt x="1745" y="2390"/>
                </a:lnTo>
                <a:lnTo>
                  <a:pt x="1763" y="2357"/>
                </a:lnTo>
                <a:lnTo>
                  <a:pt x="1785" y="2326"/>
                </a:lnTo>
                <a:lnTo>
                  <a:pt x="1807" y="2296"/>
                </a:lnTo>
                <a:lnTo>
                  <a:pt x="1828" y="2268"/>
                </a:lnTo>
                <a:lnTo>
                  <a:pt x="1851" y="2241"/>
                </a:lnTo>
                <a:lnTo>
                  <a:pt x="1874" y="2216"/>
                </a:lnTo>
                <a:lnTo>
                  <a:pt x="1896" y="2194"/>
                </a:lnTo>
                <a:lnTo>
                  <a:pt x="1918" y="2174"/>
                </a:lnTo>
                <a:lnTo>
                  <a:pt x="1956" y="2138"/>
                </a:lnTo>
                <a:lnTo>
                  <a:pt x="1988" y="2113"/>
                </a:lnTo>
                <a:lnTo>
                  <a:pt x="2009" y="2097"/>
                </a:lnTo>
                <a:lnTo>
                  <a:pt x="2017" y="2092"/>
                </a:lnTo>
                <a:close/>
                <a:moveTo>
                  <a:pt x="1670" y="3146"/>
                </a:moveTo>
                <a:lnTo>
                  <a:pt x="1670" y="3146"/>
                </a:lnTo>
                <a:lnTo>
                  <a:pt x="1670" y="3138"/>
                </a:lnTo>
                <a:lnTo>
                  <a:pt x="1672" y="3131"/>
                </a:lnTo>
                <a:lnTo>
                  <a:pt x="1675" y="3125"/>
                </a:lnTo>
                <a:lnTo>
                  <a:pt x="1680" y="3119"/>
                </a:lnTo>
                <a:lnTo>
                  <a:pt x="1686" y="3114"/>
                </a:lnTo>
                <a:lnTo>
                  <a:pt x="1693" y="3111"/>
                </a:lnTo>
                <a:lnTo>
                  <a:pt x="1699" y="3109"/>
                </a:lnTo>
                <a:lnTo>
                  <a:pt x="1707" y="3107"/>
                </a:lnTo>
                <a:lnTo>
                  <a:pt x="2336" y="3107"/>
                </a:lnTo>
                <a:lnTo>
                  <a:pt x="2344" y="3109"/>
                </a:lnTo>
                <a:lnTo>
                  <a:pt x="2351" y="3111"/>
                </a:lnTo>
                <a:lnTo>
                  <a:pt x="2357" y="3114"/>
                </a:lnTo>
                <a:lnTo>
                  <a:pt x="2363" y="3119"/>
                </a:lnTo>
                <a:lnTo>
                  <a:pt x="2368" y="3125"/>
                </a:lnTo>
                <a:lnTo>
                  <a:pt x="2371" y="3131"/>
                </a:lnTo>
                <a:lnTo>
                  <a:pt x="2373" y="3138"/>
                </a:lnTo>
                <a:lnTo>
                  <a:pt x="2375" y="3146"/>
                </a:lnTo>
                <a:lnTo>
                  <a:pt x="2375" y="3772"/>
                </a:lnTo>
                <a:lnTo>
                  <a:pt x="2337" y="3760"/>
                </a:lnTo>
                <a:lnTo>
                  <a:pt x="2300" y="3746"/>
                </a:lnTo>
                <a:lnTo>
                  <a:pt x="2265" y="3731"/>
                </a:lnTo>
                <a:lnTo>
                  <a:pt x="2231" y="3718"/>
                </a:lnTo>
                <a:lnTo>
                  <a:pt x="2198" y="3703"/>
                </a:lnTo>
                <a:lnTo>
                  <a:pt x="2166" y="3687"/>
                </a:lnTo>
                <a:lnTo>
                  <a:pt x="2135" y="3672"/>
                </a:lnTo>
                <a:lnTo>
                  <a:pt x="2105" y="3656"/>
                </a:lnTo>
                <a:lnTo>
                  <a:pt x="2076" y="3640"/>
                </a:lnTo>
                <a:lnTo>
                  <a:pt x="2048" y="3623"/>
                </a:lnTo>
                <a:lnTo>
                  <a:pt x="1995" y="3590"/>
                </a:lnTo>
                <a:lnTo>
                  <a:pt x="1946" y="3555"/>
                </a:lnTo>
                <a:lnTo>
                  <a:pt x="1902" y="3522"/>
                </a:lnTo>
                <a:lnTo>
                  <a:pt x="1860" y="3488"/>
                </a:lnTo>
                <a:lnTo>
                  <a:pt x="1823" y="3455"/>
                </a:lnTo>
                <a:lnTo>
                  <a:pt x="1788" y="3422"/>
                </a:lnTo>
                <a:lnTo>
                  <a:pt x="1759" y="3391"/>
                </a:lnTo>
                <a:lnTo>
                  <a:pt x="1731" y="3361"/>
                </a:lnTo>
                <a:lnTo>
                  <a:pt x="1707" y="3332"/>
                </a:lnTo>
                <a:lnTo>
                  <a:pt x="1687" y="3307"/>
                </a:lnTo>
                <a:lnTo>
                  <a:pt x="1670" y="3283"/>
                </a:lnTo>
                <a:lnTo>
                  <a:pt x="1670" y="3146"/>
                </a:lnTo>
                <a:close/>
                <a:moveTo>
                  <a:pt x="1670" y="3538"/>
                </a:moveTo>
                <a:lnTo>
                  <a:pt x="1670" y="3538"/>
                </a:lnTo>
                <a:lnTo>
                  <a:pt x="1689" y="3562"/>
                </a:lnTo>
                <a:lnTo>
                  <a:pt x="1711" y="3585"/>
                </a:lnTo>
                <a:lnTo>
                  <a:pt x="1733" y="3608"/>
                </a:lnTo>
                <a:lnTo>
                  <a:pt x="1754" y="3630"/>
                </a:lnTo>
                <a:lnTo>
                  <a:pt x="1777" y="3650"/>
                </a:lnTo>
                <a:lnTo>
                  <a:pt x="1801" y="3671"/>
                </a:lnTo>
                <a:lnTo>
                  <a:pt x="1825" y="3690"/>
                </a:lnTo>
                <a:lnTo>
                  <a:pt x="1849" y="3708"/>
                </a:lnTo>
                <a:lnTo>
                  <a:pt x="1873" y="3727"/>
                </a:lnTo>
                <a:lnTo>
                  <a:pt x="1898" y="3745"/>
                </a:lnTo>
                <a:lnTo>
                  <a:pt x="1948" y="3777"/>
                </a:lnTo>
                <a:lnTo>
                  <a:pt x="1999" y="3807"/>
                </a:lnTo>
                <a:lnTo>
                  <a:pt x="2049" y="3834"/>
                </a:lnTo>
                <a:lnTo>
                  <a:pt x="2098" y="3859"/>
                </a:lnTo>
                <a:lnTo>
                  <a:pt x="2146" y="3881"/>
                </a:lnTo>
                <a:lnTo>
                  <a:pt x="2192" y="3902"/>
                </a:lnTo>
                <a:lnTo>
                  <a:pt x="2235" y="3919"/>
                </a:lnTo>
                <a:lnTo>
                  <a:pt x="2276" y="3934"/>
                </a:lnTo>
                <a:lnTo>
                  <a:pt x="2313" y="3946"/>
                </a:lnTo>
                <a:lnTo>
                  <a:pt x="2346" y="3958"/>
                </a:lnTo>
                <a:lnTo>
                  <a:pt x="2375" y="3966"/>
                </a:lnTo>
                <a:lnTo>
                  <a:pt x="2375" y="4552"/>
                </a:lnTo>
                <a:lnTo>
                  <a:pt x="2337" y="4539"/>
                </a:lnTo>
                <a:lnTo>
                  <a:pt x="2301" y="4525"/>
                </a:lnTo>
                <a:lnTo>
                  <a:pt x="2266" y="4512"/>
                </a:lnTo>
                <a:lnTo>
                  <a:pt x="2233" y="4498"/>
                </a:lnTo>
                <a:lnTo>
                  <a:pt x="2200" y="4483"/>
                </a:lnTo>
                <a:lnTo>
                  <a:pt x="2168" y="4468"/>
                </a:lnTo>
                <a:lnTo>
                  <a:pt x="2137" y="4452"/>
                </a:lnTo>
                <a:lnTo>
                  <a:pt x="2107" y="4437"/>
                </a:lnTo>
                <a:lnTo>
                  <a:pt x="2079" y="4421"/>
                </a:lnTo>
                <a:lnTo>
                  <a:pt x="2051" y="4405"/>
                </a:lnTo>
                <a:lnTo>
                  <a:pt x="1999" y="4372"/>
                </a:lnTo>
                <a:lnTo>
                  <a:pt x="1951" y="4339"/>
                </a:lnTo>
                <a:lnTo>
                  <a:pt x="1905" y="4306"/>
                </a:lnTo>
                <a:lnTo>
                  <a:pt x="1864" y="4273"/>
                </a:lnTo>
                <a:lnTo>
                  <a:pt x="1826" y="4240"/>
                </a:lnTo>
                <a:lnTo>
                  <a:pt x="1792" y="4208"/>
                </a:lnTo>
                <a:lnTo>
                  <a:pt x="1761" y="4177"/>
                </a:lnTo>
                <a:lnTo>
                  <a:pt x="1734" y="4147"/>
                </a:lnTo>
                <a:lnTo>
                  <a:pt x="1709" y="4119"/>
                </a:lnTo>
                <a:lnTo>
                  <a:pt x="1688" y="4092"/>
                </a:lnTo>
                <a:lnTo>
                  <a:pt x="1670" y="4068"/>
                </a:lnTo>
                <a:lnTo>
                  <a:pt x="1670" y="3538"/>
                </a:lnTo>
                <a:close/>
                <a:moveTo>
                  <a:pt x="3731" y="5766"/>
                </a:moveTo>
                <a:lnTo>
                  <a:pt x="3731" y="5766"/>
                </a:lnTo>
                <a:lnTo>
                  <a:pt x="3722" y="5753"/>
                </a:lnTo>
                <a:lnTo>
                  <a:pt x="3714" y="5741"/>
                </a:lnTo>
                <a:lnTo>
                  <a:pt x="3705" y="5730"/>
                </a:lnTo>
                <a:lnTo>
                  <a:pt x="3694" y="5718"/>
                </a:lnTo>
                <a:lnTo>
                  <a:pt x="3685" y="5708"/>
                </a:lnTo>
                <a:lnTo>
                  <a:pt x="3675" y="5699"/>
                </a:lnTo>
                <a:lnTo>
                  <a:pt x="3663" y="5690"/>
                </a:lnTo>
                <a:lnTo>
                  <a:pt x="3653" y="5682"/>
                </a:lnTo>
                <a:lnTo>
                  <a:pt x="3630" y="5667"/>
                </a:lnTo>
                <a:lnTo>
                  <a:pt x="3606" y="5654"/>
                </a:lnTo>
                <a:lnTo>
                  <a:pt x="3581" y="5643"/>
                </a:lnTo>
                <a:lnTo>
                  <a:pt x="3555" y="5635"/>
                </a:lnTo>
                <a:lnTo>
                  <a:pt x="3527" y="5628"/>
                </a:lnTo>
                <a:lnTo>
                  <a:pt x="3501" y="5624"/>
                </a:lnTo>
                <a:lnTo>
                  <a:pt x="3473" y="5620"/>
                </a:lnTo>
                <a:lnTo>
                  <a:pt x="3445" y="5618"/>
                </a:lnTo>
                <a:lnTo>
                  <a:pt x="3418" y="5618"/>
                </a:lnTo>
                <a:lnTo>
                  <a:pt x="3389" y="5619"/>
                </a:lnTo>
                <a:lnTo>
                  <a:pt x="3362" y="5620"/>
                </a:lnTo>
                <a:lnTo>
                  <a:pt x="3334" y="5624"/>
                </a:lnTo>
                <a:lnTo>
                  <a:pt x="3307" y="5627"/>
                </a:lnTo>
                <a:lnTo>
                  <a:pt x="3281" y="5632"/>
                </a:lnTo>
                <a:lnTo>
                  <a:pt x="3232" y="5641"/>
                </a:lnTo>
                <a:lnTo>
                  <a:pt x="3186" y="5653"/>
                </a:lnTo>
                <a:lnTo>
                  <a:pt x="3146" y="5665"/>
                </a:lnTo>
                <a:lnTo>
                  <a:pt x="3113" y="5675"/>
                </a:lnTo>
                <a:lnTo>
                  <a:pt x="3088" y="5684"/>
                </a:lnTo>
                <a:lnTo>
                  <a:pt x="3066" y="5693"/>
                </a:lnTo>
                <a:lnTo>
                  <a:pt x="3060" y="5673"/>
                </a:lnTo>
                <a:lnTo>
                  <a:pt x="3052" y="5653"/>
                </a:lnTo>
                <a:lnTo>
                  <a:pt x="3042" y="5634"/>
                </a:lnTo>
                <a:lnTo>
                  <a:pt x="3030" y="5616"/>
                </a:lnTo>
                <a:lnTo>
                  <a:pt x="3018" y="5597"/>
                </a:lnTo>
                <a:lnTo>
                  <a:pt x="3003" y="5579"/>
                </a:lnTo>
                <a:lnTo>
                  <a:pt x="2987" y="5562"/>
                </a:lnTo>
                <a:lnTo>
                  <a:pt x="2970" y="5545"/>
                </a:lnTo>
                <a:lnTo>
                  <a:pt x="2941" y="5566"/>
                </a:lnTo>
                <a:lnTo>
                  <a:pt x="2914" y="5588"/>
                </a:lnTo>
                <a:lnTo>
                  <a:pt x="2889" y="5612"/>
                </a:lnTo>
                <a:lnTo>
                  <a:pt x="2867" y="5636"/>
                </a:lnTo>
                <a:lnTo>
                  <a:pt x="2857" y="5649"/>
                </a:lnTo>
                <a:lnTo>
                  <a:pt x="2846" y="5661"/>
                </a:lnTo>
                <a:lnTo>
                  <a:pt x="2838" y="5674"/>
                </a:lnTo>
                <a:lnTo>
                  <a:pt x="2830" y="5688"/>
                </a:lnTo>
                <a:lnTo>
                  <a:pt x="2824" y="5700"/>
                </a:lnTo>
                <a:lnTo>
                  <a:pt x="2817" y="5714"/>
                </a:lnTo>
                <a:lnTo>
                  <a:pt x="2812" y="5728"/>
                </a:lnTo>
                <a:lnTo>
                  <a:pt x="2808" y="5741"/>
                </a:lnTo>
                <a:lnTo>
                  <a:pt x="2786" y="5732"/>
                </a:lnTo>
                <a:lnTo>
                  <a:pt x="2761" y="5723"/>
                </a:lnTo>
                <a:lnTo>
                  <a:pt x="2729" y="5712"/>
                </a:lnTo>
                <a:lnTo>
                  <a:pt x="2689" y="5699"/>
                </a:lnTo>
                <a:lnTo>
                  <a:pt x="2643" y="5686"/>
                </a:lnTo>
                <a:lnTo>
                  <a:pt x="2594" y="5675"/>
                </a:lnTo>
                <a:lnTo>
                  <a:pt x="2568" y="5669"/>
                </a:lnTo>
                <a:lnTo>
                  <a:pt x="2541" y="5666"/>
                </a:lnTo>
                <a:lnTo>
                  <a:pt x="2514" y="5662"/>
                </a:lnTo>
                <a:lnTo>
                  <a:pt x="2487" y="5660"/>
                </a:lnTo>
                <a:lnTo>
                  <a:pt x="2458" y="5658"/>
                </a:lnTo>
                <a:lnTo>
                  <a:pt x="2431" y="5658"/>
                </a:lnTo>
                <a:lnTo>
                  <a:pt x="2402" y="5659"/>
                </a:lnTo>
                <a:lnTo>
                  <a:pt x="2375" y="5662"/>
                </a:lnTo>
                <a:lnTo>
                  <a:pt x="2347" y="5666"/>
                </a:lnTo>
                <a:lnTo>
                  <a:pt x="2321" y="5673"/>
                </a:lnTo>
                <a:lnTo>
                  <a:pt x="2295" y="5681"/>
                </a:lnTo>
                <a:lnTo>
                  <a:pt x="2269" y="5690"/>
                </a:lnTo>
                <a:lnTo>
                  <a:pt x="2244" y="5702"/>
                </a:lnTo>
                <a:lnTo>
                  <a:pt x="2222" y="5716"/>
                </a:lnTo>
                <a:lnTo>
                  <a:pt x="2210" y="5725"/>
                </a:lnTo>
                <a:lnTo>
                  <a:pt x="2200" y="5733"/>
                </a:lnTo>
                <a:lnTo>
                  <a:pt x="2188" y="5742"/>
                </a:lnTo>
                <a:lnTo>
                  <a:pt x="2178" y="5753"/>
                </a:lnTo>
                <a:lnTo>
                  <a:pt x="2169" y="5763"/>
                </a:lnTo>
                <a:lnTo>
                  <a:pt x="2160" y="5774"/>
                </a:lnTo>
                <a:lnTo>
                  <a:pt x="2151" y="5787"/>
                </a:lnTo>
                <a:lnTo>
                  <a:pt x="2142" y="5800"/>
                </a:lnTo>
                <a:lnTo>
                  <a:pt x="2131" y="5777"/>
                </a:lnTo>
                <a:lnTo>
                  <a:pt x="2118" y="5750"/>
                </a:lnTo>
                <a:lnTo>
                  <a:pt x="2098" y="5716"/>
                </a:lnTo>
                <a:lnTo>
                  <a:pt x="2073" y="5675"/>
                </a:lnTo>
                <a:lnTo>
                  <a:pt x="2058" y="5653"/>
                </a:lnTo>
                <a:lnTo>
                  <a:pt x="2042" y="5630"/>
                </a:lnTo>
                <a:lnTo>
                  <a:pt x="2024" y="5606"/>
                </a:lnTo>
                <a:lnTo>
                  <a:pt x="2004" y="5581"/>
                </a:lnTo>
                <a:lnTo>
                  <a:pt x="1984" y="5556"/>
                </a:lnTo>
                <a:lnTo>
                  <a:pt x="1962" y="5531"/>
                </a:lnTo>
                <a:lnTo>
                  <a:pt x="1937" y="5552"/>
                </a:lnTo>
                <a:lnTo>
                  <a:pt x="1915" y="5573"/>
                </a:lnTo>
                <a:lnTo>
                  <a:pt x="1895" y="5595"/>
                </a:lnTo>
                <a:lnTo>
                  <a:pt x="1876" y="5618"/>
                </a:lnTo>
                <a:lnTo>
                  <a:pt x="1860" y="5641"/>
                </a:lnTo>
                <a:lnTo>
                  <a:pt x="1847" y="5665"/>
                </a:lnTo>
                <a:lnTo>
                  <a:pt x="1841" y="5677"/>
                </a:lnTo>
                <a:lnTo>
                  <a:pt x="1835" y="5690"/>
                </a:lnTo>
                <a:lnTo>
                  <a:pt x="1832" y="5701"/>
                </a:lnTo>
                <a:lnTo>
                  <a:pt x="1827" y="5715"/>
                </a:lnTo>
                <a:lnTo>
                  <a:pt x="1807" y="5706"/>
                </a:lnTo>
                <a:lnTo>
                  <a:pt x="1782" y="5697"/>
                </a:lnTo>
                <a:lnTo>
                  <a:pt x="1748" y="5686"/>
                </a:lnTo>
                <a:lnTo>
                  <a:pt x="1709" y="5674"/>
                </a:lnTo>
                <a:lnTo>
                  <a:pt x="1663" y="5662"/>
                </a:lnTo>
                <a:lnTo>
                  <a:pt x="1613" y="5652"/>
                </a:lnTo>
                <a:lnTo>
                  <a:pt x="1586" y="5648"/>
                </a:lnTo>
                <a:lnTo>
                  <a:pt x="1560" y="5644"/>
                </a:lnTo>
                <a:lnTo>
                  <a:pt x="1533" y="5642"/>
                </a:lnTo>
                <a:lnTo>
                  <a:pt x="1504" y="5640"/>
                </a:lnTo>
                <a:lnTo>
                  <a:pt x="1477" y="5640"/>
                </a:lnTo>
                <a:lnTo>
                  <a:pt x="1449" y="5640"/>
                </a:lnTo>
                <a:lnTo>
                  <a:pt x="1421" y="5642"/>
                </a:lnTo>
                <a:lnTo>
                  <a:pt x="1393" y="5644"/>
                </a:lnTo>
                <a:lnTo>
                  <a:pt x="1366" y="5650"/>
                </a:lnTo>
                <a:lnTo>
                  <a:pt x="1339" y="5657"/>
                </a:lnTo>
                <a:lnTo>
                  <a:pt x="1313" y="5665"/>
                </a:lnTo>
                <a:lnTo>
                  <a:pt x="1288" y="5675"/>
                </a:lnTo>
                <a:lnTo>
                  <a:pt x="1264" y="5688"/>
                </a:lnTo>
                <a:lnTo>
                  <a:pt x="1241" y="5702"/>
                </a:lnTo>
                <a:lnTo>
                  <a:pt x="1230" y="5712"/>
                </a:lnTo>
                <a:lnTo>
                  <a:pt x="1220" y="5720"/>
                </a:lnTo>
                <a:lnTo>
                  <a:pt x="1209" y="5730"/>
                </a:lnTo>
                <a:lnTo>
                  <a:pt x="1199" y="5740"/>
                </a:lnTo>
                <a:lnTo>
                  <a:pt x="1190" y="5750"/>
                </a:lnTo>
                <a:lnTo>
                  <a:pt x="1181" y="5762"/>
                </a:lnTo>
                <a:lnTo>
                  <a:pt x="1172" y="5774"/>
                </a:lnTo>
                <a:lnTo>
                  <a:pt x="1164" y="5787"/>
                </a:lnTo>
                <a:lnTo>
                  <a:pt x="1154" y="5768"/>
                </a:lnTo>
                <a:lnTo>
                  <a:pt x="1142" y="5745"/>
                </a:lnTo>
                <a:lnTo>
                  <a:pt x="1125" y="5715"/>
                </a:lnTo>
                <a:lnTo>
                  <a:pt x="1102" y="5680"/>
                </a:lnTo>
                <a:lnTo>
                  <a:pt x="1074" y="5640"/>
                </a:lnTo>
                <a:lnTo>
                  <a:pt x="1058" y="5618"/>
                </a:lnTo>
                <a:lnTo>
                  <a:pt x="1041" y="5596"/>
                </a:lnTo>
                <a:lnTo>
                  <a:pt x="1023" y="5573"/>
                </a:lnTo>
                <a:lnTo>
                  <a:pt x="1004" y="5550"/>
                </a:lnTo>
                <a:lnTo>
                  <a:pt x="983" y="5528"/>
                </a:lnTo>
                <a:lnTo>
                  <a:pt x="960" y="5505"/>
                </a:lnTo>
                <a:lnTo>
                  <a:pt x="936" y="5482"/>
                </a:lnTo>
                <a:lnTo>
                  <a:pt x="911" y="5460"/>
                </a:lnTo>
                <a:lnTo>
                  <a:pt x="885" y="5437"/>
                </a:lnTo>
                <a:lnTo>
                  <a:pt x="856" y="5416"/>
                </a:lnTo>
                <a:lnTo>
                  <a:pt x="828" y="5395"/>
                </a:lnTo>
                <a:lnTo>
                  <a:pt x="797" y="5376"/>
                </a:lnTo>
                <a:lnTo>
                  <a:pt x="765" y="5357"/>
                </a:lnTo>
                <a:lnTo>
                  <a:pt x="731" y="5339"/>
                </a:lnTo>
                <a:lnTo>
                  <a:pt x="695" y="5323"/>
                </a:lnTo>
                <a:lnTo>
                  <a:pt x="659" y="5309"/>
                </a:lnTo>
                <a:lnTo>
                  <a:pt x="621" y="5296"/>
                </a:lnTo>
                <a:lnTo>
                  <a:pt x="582" y="5285"/>
                </a:lnTo>
                <a:lnTo>
                  <a:pt x="541" y="5276"/>
                </a:lnTo>
                <a:lnTo>
                  <a:pt x="499" y="5269"/>
                </a:lnTo>
                <a:lnTo>
                  <a:pt x="521" y="5265"/>
                </a:lnTo>
                <a:lnTo>
                  <a:pt x="549" y="5259"/>
                </a:lnTo>
                <a:lnTo>
                  <a:pt x="584" y="5251"/>
                </a:lnTo>
                <a:lnTo>
                  <a:pt x="627" y="5240"/>
                </a:lnTo>
                <a:lnTo>
                  <a:pt x="675" y="5225"/>
                </a:lnTo>
                <a:lnTo>
                  <a:pt x="700" y="5216"/>
                </a:lnTo>
                <a:lnTo>
                  <a:pt x="726" y="5206"/>
                </a:lnTo>
                <a:lnTo>
                  <a:pt x="752" y="5195"/>
                </a:lnTo>
                <a:lnTo>
                  <a:pt x="780" y="5184"/>
                </a:lnTo>
                <a:lnTo>
                  <a:pt x="807" y="5171"/>
                </a:lnTo>
                <a:lnTo>
                  <a:pt x="834" y="5156"/>
                </a:lnTo>
                <a:lnTo>
                  <a:pt x="862" y="5141"/>
                </a:lnTo>
                <a:lnTo>
                  <a:pt x="889" y="5124"/>
                </a:lnTo>
                <a:lnTo>
                  <a:pt x="916" y="5107"/>
                </a:lnTo>
                <a:lnTo>
                  <a:pt x="942" y="5088"/>
                </a:lnTo>
                <a:lnTo>
                  <a:pt x="967" y="5067"/>
                </a:lnTo>
                <a:lnTo>
                  <a:pt x="991" y="5045"/>
                </a:lnTo>
                <a:lnTo>
                  <a:pt x="1014" y="5023"/>
                </a:lnTo>
                <a:lnTo>
                  <a:pt x="1036" y="4997"/>
                </a:lnTo>
                <a:lnTo>
                  <a:pt x="1055" y="4971"/>
                </a:lnTo>
                <a:lnTo>
                  <a:pt x="1073" y="4944"/>
                </a:lnTo>
                <a:lnTo>
                  <a:pt x="1089" y="4914"/>
                </a:lnTo>
                <a:lnTo>
                  <a:pt x="1096" y="4899"/>
                </a:lnTo>
                <a:lnTo>
                  <a:pt x="1103" y="4883"/>
                </a:lnTo>
                <a:lnTo>
                  <a:pt x="1109" y="4867"/>
                </a:lnTo>
                <a:lnTo>
                  <a:pt x="1114" y="4850"/>
                </a:lnTo>
                <a:lnTo>
                  <a:pt x="1120" y="4833"/>
                </a:lnTo>
                <a:lnTo>
                  <a:pt x="1124" y="4816"/>
                </a:lnTo>
                <a:lnTo>
                  <a:pt x="1130" y="4824"/>
                </a:lnTo>
                <a:lnTo>
                  <a:pt x="1152" y="4843"/>
                </a:lnTo>
                <a:lnTo>
                  <a:pt x="1167" y="4856"/>
                </a:lnTo>
                <a:lnTo>
                  <a:pt x="1185" y="4869"/>
                </a:lnTo>
                <a:lnTo>
                  <a:pt x="1207" y="4884"/>
                </a:lnTo>
                <a:lnTo>
                  <a:pt x="1231" y="4900"/>
                </a:lnTo>
                <a:lnTo>
                  <a:pt x="1258" y="4915"/>
                </a:lnTo>
                <a:lnTo>
                  <a:pt x="1287" y="4929"/>
                </a:lnTo>
                <a:lnTo>
                  <a:pt x="1319" y="4941"/>
                </a:lnTo>
                <a:lnTo>
                  <a:pt x="1336" y="4947"/>
                </a:lnTo>
                <a:lnTo>
                  <a:pt x="1354" y="4952"/>
                </a:lnTo>
                <a:lnTo>
                  <a:pt x="1373" y="4956"/>
                </a:lnTo>
                <a:lnTo>
                  <a:pt x="1391" y="4960"/>
                </a:lnTo>
                <a:lnTo>
                  <a:pt x="1410" y="4962"/>
                </a:lnTo>
                <a:lnTo>
                  <a:pt x="1430" y="4964"/>
                </a:lnTo>
                <a:lnTo>
                  <a:pt x="1450" y="4965"/>
                </a:lnTo>
                <a:lnTo>
                  <a:pt x="1471" y="4965"/>
                </a:lnTo>
                <a:lnTo>
                  <a:pt x="1491" y="4964"/>
                </a:lnTo>
                <a:lnTo>
                  <a:pt x="1513" y="4962"/>
                </a:lnTo>
                <a:lnTo>
                  <a:pt x="1501" y="4944"/>
                </a:lnTo>
                <a:lnTo>
                  <a:pt x="1486" y="4924"/>
                </a:lnTo>
                <a:lnTo>
                  <a:pt x="1470" y="4905"/>
                </a:lnTo>
                <a:lnTo>
                  <a:pt x="1453" y="4885"/>
                </a:lnTo>
                <a:lnTo>
                  <a:pt x="1434" y="4867"/>
                </a:lnTo>
                <a:lnTo>
                  <a:pt x="1414" y="4848"/>
                </a:lnTo>
                <a:lnTo>
                  <a:pt x="1393" y="4831"/>
                </a:lnTo>
                <a:lnTo>
                  <a:pt x="1371" y="4815"/>
                </a:lnTo>
                <a:lnTo>
                  <a:pt x="1349" y="4800"/>
                </a:lnTo>
                <a:lnTo>
                  <a:pt x="1326" y="4788"/>
                </a:lnTo>
                <a:lnTo>
                  <a:pt x="1313" y="4783"/>
                </a:lnTo>
                <a:lnTo>
                  <a:pt x="1301" y="4778"/>
                </a:lnTo>
                <a:lnTo>
                  <a:pt x="1288" y="4773"/>
                </a:lnTo>
                <a:lnTo>
                  <a:pt x="1275" y="4770"/>
                </a:lnTo>
                <a:lnTo>
                  <a:pt x="1263" y="4768"/>
                </a:lnTo>
                <a:lnTo>
                  <a:pt x="1249" y="4767"/>
                </a:lnTo>
                <a:lnTo>
                  <a:pt x="1237" y="4765"/>
                </a:lnTo>
                <a:lnTo>
                  <a:pt x="1223" y="4765"/>
                </a:lnTo>
                <a:lnTo>
                  <a:pt x="1209" y="4767"/>
                </a:lnTo>
                <a:lnTo>
                  <a:pt x="1196" y="4769"/>
                </a:lnTo>
                <a:lnTo>
                  <a:pt x="1182" y="4772"/>
                </a:lnTo>
                <a:lnTo>
                  <a:pt x="1168" y="4776"/>
                </a:lnTo>
                <a:lnTo>
                  <a:pt x="1172" y="4761"/>
                </a:lnTo>
                <a:lnTo>
                  <a:pt x="1175" y="4744"/>
                </a:lnTo>
                <a:lnTo>
                  <a:pt x="1178" y="4720"/>
                </a:lnTo>
                <a:lnTo>
                  <a:pt x="1182" y="4690"/>
                </a:lnTo>
                <a:lnTo>
                  <a:pt x="1185" y="4657"/>
                </a:lnTo>
                <a:lnTo>
                  <a:pt x="1186" y="4619"/>
                </a:lnTo>
                <a:lnTo>
                  <a:pt x="1186" y="4578"/>
                </a:lnTo>
                <a:lnTo>
                  <a:pt x="1185" y="4555"/>
                </a:lnTo>
                <a:lnTo>
                  <a:pt x="1183" y="4533"/>
                </a:lnTo>
                <a:lnTo>
                  <a:pt x="1180" y="4511"/>
                </a:lnTo>
                <a:lnTo>
                  <a:pt x="1176" y="4487"/>
                </a:lnTo>
                <a:lnTo>
                  <a:pt x="1172" y="4463"/>
                </a:lnTo>
                <a:lnTo>
                  <a:pt x="1166" y="4439"/>
                </a:lnTo>
                <a:lnTo>
                  <a:pt x="1159" y="4415"/>
                </a:lnTo>
                <a:lnTo>
                  <a:pt x="1151" y="4391"/>
                </a:lnTo>
                <a:lnTo>
                  <a:pt x="1142" y="4365"/>
                </a:lnTo>
                <a:lnTo>
                  <a:pt x="1132" y="4340"/>
                </a:lnTo>
                <a:lnTo>
                  <a:pt x="1120" y="4316"/>
                </a:lnTo>
                <a:lnTo>
                  <a:pt x="1106" y="4292"/>
                </a:lnTo>
                <a:lnTo>
                  <a:pt x="1092" y="4268"/>
                </a:lnTo>
                <a:lnTo>
                  <a:pt x="1074" y="4244"/>
                </a:lnTo>
                <a:lnTo>
                  <a:pt x="1056" y="4220"/>
                </a:lnTo>
                <a:lnTo>
                  <a:pt x="1037" y="4197"/>
                </a:lnTo>
                <a:lnTo>
                  <a:pt x="1052" y="4207"/>
                </a:lnTo>
                <a:lnTo>
                  <a:pt x="1069" y="4216"/>
                </a:lnTo>
                <a:lnTo>
                  <a:pt x="1092" y="4227"/>
                </a:lnTo>
                <a:lnTo>
                  <a:pt x="1119" y="4241"/>
                </a:lnTo>
                <a:lnTo>
                  <a:pt x="1152" y="4255"/>
                </a:lnTo>
                <a:lnTo>
                  <a:pt x="1189" y="4268"/>
                </a:lnTo>
                <a:lnTo>
                  <a:pt x="1228" y="4280"/>
                </a:lnTo>
                <a:lnTo>
                  <a:pt x="1248" y="4285"/>
                </a:lnTo>
                <a:lnTo>
                  <a:pt x="1270" y="4291"/>
                </a:lnTo>
                <a:lnTo>
                  <a:pt x="1291" y="4295"/>
                </a:lnTo>
                <a:lnTo>
                  <a:pt x="1313" y="4298"/>
                </a:lnTo>
                <a:lnTo>
                  <a:pt x="1336" y="4301"/>
                </a:lnTo>
                <a:lnTo>
                  <a:pt x="1359" y="4303"/>
                </a:lnTo>
                <a:lnTo>
                  <a:pt x="1382" y="4304"/>
                </a:lnTo>
                <a:lnTo>
                  <a:pt x="1405" y="4303"/>
                </a:lnTo>
                <a:lnTo>
                  <a:pt x="1426" y="4300"/>
                </a:lnTo>
                <a:lnTo>
                  <a:pt x="1449" y="4297"/>
                </a:lnTo>
                <a:lnTo>
                  <a:pt x="1472" y="4292"/>
                </a:lnTo>
                <a:lnTo>
                  <a:pt x="1494" y="4285"/>
                </a:lnTo>
                <a:lnTo>
                  <a:pt x="1515" y="4277"/>
                </a:lnTo>
                <a:lnTo>
                  <a:pt x="1537" y="4267"/>
                </a:lnTo>
                <a:lnTo>
                  <a:pt x="1558" y="4255"/>
                </a:lnTo>
                <a:lnTo>
                  <a:pt x="1578" y="4241"/>
                </a:lnTo>
                <a:lnTo>
                  <a:pt x="1578" y="4245"/>
                </a:lnTo>
                <a:lnTo>
                  <a:pt x="1581" y="4260"/>
                </a:lnTo>
                <a:lnTo>
                  <a:pt x="1584" y="4283"/>
                </a:lnTo>
                <a:lnTo>
                  <a:pt x="1591" y="4311"/>
                </a:lnTo>
                <a:lnTo>
                  <a:pt x="1597" y="4327"/>
                </a:lnTo>
                <a:lnTo>
                  <a:pt x="1602" y="4344"/>
                </a:lnTo>
                <a:lnTo>
                  <a:pt x="1610" y="4361"/>
                </a:lnTo>
                <a:lnTo>
                  <a:pt x="1618" y="4379"/>
                </a:lnTo>
                <a:lnTo>
                  <a:pt x="1629" y="4396"/>
                </a:lnTo>
                <a:lnTo>
                  <a:pt x="1640" y="4415"/>
                </a:lnTo>
                <a:lnTo>
                  <a:pt x="1654" y="4433"/>
                </a:lnTo>
                <a:lnTo>
                  <a:pt x="1670" y="4450"/>
                </a:lnTo>
                <a:lnTo>
                  <a:pt x="1670" y="4322"/>
                </a:lnTo>
                <a:lnTo>
                  <a:pt x="1690" y="4346"/>
                </a:lnTo>
                <a:lnTo>
                  <a:pt x="1711" y="4369"/>
                </a:lnTo>
                <a:lnTo>
                  <a:pt x="1734" y="4392"/>
                </a:lnTo>
                <a:lnTo>
                  <a:pt x="1756" y="4413"/>
                </a:lnTo>
                <a:lnTo>
                  <a:pt x="1779" y="4434"/>
                </a:lnTo>
                <a:lnTo>
                  <a:pt x="1803" y="4455"/>
                </a:lnTo>
                <a:lnTo>
                  <a:pt x="1827" y="4474"/>
                </a:lnTo>
                <a:lnTo>
                  <a:pt x="1851" y="4492"/>
                </a:lnTo>
                <a:lnTo>
                  <a:pt x="1876" y="4511"/>
                </a:lnTo>
                <a:lnTo>
                  <a:pt x="1902" y="4528"/>
                </a:lnTo>
                <a:lnTo>
                  <a:pt x="1952" y="4560"/>
                </a:lnTo>
                <a:lnTo>
                  <a:pt x="2003" y="4589"/>
                </a:lnTo>
                <a:lnTo>
                  <a:pt x="2054" y="4617"/>
                </a:lnTo>
                <a:lnTo>
                  <a:pt x="2103" y="4641"/>
                </a:lnTo>
                <a:lnTo>
                  <a:pt x="2151" y="4663"/>
                </a:lnTo>
                <a:lnTo>
                  <a:pt x="2196" y="4682"/>
                </a:lnTo>
                <a:lnTo>
                  <a:pt x="2239" y="4699"/>
                </a:lnTo>
                <a:lnTo>
                  <a:pt x="2279" y="4714"/>
                </a:lnTo>
                <a:lnTo>
                  <a:pt x="2315" y="4727"/>
                </a:lnTo>
                <a:lnTo>
                  <a:pt x="2375" y="4745"/>
                </a:lnTo>
                <a:lnTo>
                  <a:pt x="2375" y="4824"/>
                </a:lnTo>
                <a:lnTo>
                  <a:pt x="2387" y="4817"/>
                </a:lnTo>
                <a:lnTo>
                  <a:pt x="2401" y="4811"/>
                </a:lnTo>
                <a:lnTo>
                  <a:pt x="2415" y="4807"/>
                </a:lnTo>
                <a:lnTo>
                  <a:pt x="2428" y="4802"/>
                </a:lnTo>
                <a:lnTo>
                  <a:pt x="2443" y="4799"/>
                </a:lnTo>
                <a:lnTo>
                  <a:pt x="2458" y="4796"/>
                </a:lnTo>
                <a:lnTo>
                  <a:pt x="2473" y="4795"/>
                </a:lnTo>
                <a:lnTo>
                  <a:pt x="2489" y="4794"/>
                </a:lnTo>
                <a:lnTo>
                  <a:pt x="2504" y="4794"/>
                </a:lnTo>
                <a:lnTo>
                  <a:pt x="2519" y="4796"/>
                </a:lnTo>
                <a:lnTo>
                  <a:pt x="2532" y="4799"/>
                </a:lnTo>
                <a:lnTo>
                  <a:pt x="2547" y="4802"/>
                </a:lnTo>
                <a:lnTo>
                  <a:pt x="2561" y="4805"/>
                </a:lnTo>
                <a:lnTo>
                  <a:pt x="2573" y="4810"/>
                </a:lnTo>
                <a:lnTo>
                  <a:pt x="2587" y="4816"/>
                </a:lnTo>
                <a:lnTo>
                  <a:pt x="2600" y="4821"/>
                </a:lnTo>
                <a:lnTo>
                  <a:pt x="2600" y="4386"/>
                </a:lnTo>
                <a:lnTo>
                  <a:pt x="2620" y="4410"/>
                </a:lnTo>
                <a:lnTo>
                  <a:pt x="2642" y="4434"/>
                </a:lnTo>
                <a:lnTo>
                  <a:pt x="2664" y="4457"/>
                </a:lnTo>
                <a:lnTo>
                  <a:pt x="2687" y="4479"/>
                </a:lnTo>
                <a:lnTo>
                  <a:pt x="2709" y="4500"/>
                </a:lnTo>
                <a:lnTo>
                  <a:pt x="2733" y="4521"/>
                </a:lnTo>
                <a:lnTo>
                  <a:pt x="2757" y="4540"/>
                </a:lnTo>
                <a:lnTo>
                  <a:pt x="2782" y="4559"/>
                </a:lnTo>
                <a:lnTo>
                  <a:pt x="2808" y="4577"/>
                </a:lnTo>
                <a:lnTo>
                  <a:pt x="2833" y="4595"/>
                </a:lnTo>
                <a:lnTo>
                  <a:pt x="2883" y="4628"/>
                </a:lnTo>
                <a:lnTo>
                  <a:pt x="2934" y="4658"/>
                </a:lnTo>
                <a:lnTo>
                  <a:pt x="2985" y="4685"/>
                </a:lnTo>
                <a:lnTo>
                  <a:pt x="3035" y="4711"/>
                </a:lnTo>
                <a:lnTo>
                  <a:pt x="3083" y="4732"/>
                </a:lnTo>
                <a:lnTo>
                  <a:pt x="3130" y="4752"/>
                </a:lnTo>
                <a:lnTo>
                  <a:pt x="3173" y="4770"/>
                </a:lnTo>
                <a:lnTo>
                  <a:pt x="3213" y="4785"/>
                </a:lnTo>
                <a:lnTo>
                  <a:pt x="3251" y="4797"/>
                </a:lnTo>
                <a:lnTo>
                  <a:pt x="3283" y="4808"/>
                </a:lnTo>
                <a:lnTo>
                  <a:pt x="3310" y="4816"/>
                </a:lnTo>
                <a:lnTo>
                  <a:pt x="3310" y="4623"/>
                </a:lnTo>
                <a:lnTo>
                  <a:pt x="3273" y="4610"/>
                </a:lnTo>
                <a:lnTo>
                  <a:pt x="3236" y="4596"/>
                </a:lnTo>
                <a:lnTo>
                  <a:pt x="3201" y="4581"/>
                </a:lnTo>
                <a:lnTo>
                  <a:pt x="3165" y="4568"/>
                </a:lnTo>
                <a:lnTo>
                  <a:pt x="3132" y="4553"/>
                </a:lnTo>
                <a:lnTo>
                  <a:pt x="3100" y="4537"/>
                </a:lnTo>
                <a:lnTo>
                  <a:pt x="3068" y="4521"/>
                </a:lnTo>
                <a:lnTo>
                  <a:pt x="3038" y="4505"/>
                </a:lnTo>
                <a:lnTo>
                  <a:pt x="3009" y="4489"/>
                </a:lnTo>
                <a:lnTo>
                  <a:pt x="2981" y="4473"/>
                </a:lnTo>
                <a:lnTo>
                  <a:pt x="2928" y="4439"/>
                </a:lnTo>
                <a:lnTo>
                  <a:pt x="2878" y="4404"/>
                </a:lnTo>
                <a:lnTo>
                  <a:pt x="2834" y="4370"/>
                </a:lnTo>
                <a:lnTo>
                  <a:pt x="2792" y="4337"/>
                </a:lnTo>
                <a:lnTo>
                  <a:pt x="2754" y="4303"/>
                </a:lnTo>
                <a:lnTo>
                  <a:pt x="2720" y="4271"/>
                </a:lnTo>
                <a:lnTo>
                  <a:pt x="2690" y="4239"/>
                </a:lnTo>
                <a:lnTo>
                  <a:pt x="2663" y="4209"/>
                </a:lnTo>
                <a:lnTo>
                  <a:pt x="2639" y="4180"/>
                </a:lnTo>
                <a:lnTo>
                  <a:pt x="2618" y="4154"/>
                </a:lnTo>
                <a:lnTo>
                  <a:pt x="2600" y="4131"/>
                </a:lnTo>
                <a:lnTo>
                  <a:pt x="2600" y="3695"/>
                </a:lnTo>
                <a:lnTo>
                  <a:pt x="2601" y="3688"/>
                </a:lnTo>
                <a:lnTo>
                  <a:pt x="2603" y="3680"/>
                </a:lnTo>
                <a:lnTo>
                  <a:pt x="2607" y="3674"/>
                </a:lnTo>
                <a:lnTo>
                  <a:pt x="2611" y="3668"/>
                </a:lnTo>
                <a:lnTo>
                  <a:pt x="2617" y="3664"/>
                </a:lnTo>
                <a:lnTo>
                  <a:pt x="2624" y="3659"/>
                </a:lnTo>
                <a:lnTo>
                  <a:pt x="2631" y="3657"/>
                </a:lnTo>
                <a:lnTo>
                  <a:pt x="2639" y="3657"/>
                </a:lnTo>
                <a:lnTo>
                  <a:pt x="3266" y="3657"/>
                </a:lnTo>
                <a:lnTo>
                  <a:pt x="3274" y="3657"/>
                </a:lnTo>
                <a:lnTo>
                  <a:pt x="3282" y="3659"/>
                </a:lnTo>
                <a:lnTo>
                  <a:pt x="3287" y="3664"/>
                </a:lnTo>
                <a:lnTo>
                  <a:pt x="3293" y="3668"/>
                </a:lnTo>
                <a:lnTo>
                  <a:pt x="3298" y="3674"/>
                </a:lnTo>
                <a:lnTo>
                  <a:pt x="3301" y="3680"/>
                </a:lnTo>
                <a:lnTo>
                  <a:pt x="3303" y="3688"/>
                </a:lnTo>
                <a:lnTo>
                  <a:pt x="3305" y="3695"/>
                </a:lnTo>
                <a:lnTo>
                  <a:pt x="3305" y="4296"/>
                </a:lnTo>
                <a:lnTo>
                  <a:pt x="3313" y="4281"/>
                </a:lnTo>
                <a:lnTo>
                  <a:pt x="3321" y="4266"/>
                </a:lnTo>
                <a:lnTo>
                  <a:pt x="3333" y="4236"/>
                </a:lnTo>
                <a:lnTo>
                  <a:pt x="3342" y="4210"/>
                </a:lnTo>
                <a:lnTo>
                  <a:pt x="3349" y="4186"/>
                </a:lnTo>
                <a:lnTo>
                  <a:pt x="3354" y="4165"/>
                </a:lnTo>
                <a:lnTo>
                  <a:pt x="3356" y="4149"/>
                </a:lnTo>
                <a:lnTo>
                  <a:pt x="3357" y="4137"/>
                </a:lnTo>
                <a:lnTo>
                  <a:pt x="3380" y="4154"/>
                </a:lnTo>
                <a:lnTo>
                  <a:pt x="3404" y="4169"/>
                </a:lnTo>
                <a:lnTo>
                  <a:pt x="3428" y="4181"/>
                </a:lnTo>
                <a:lnTo>
                  <a:pt x="3453" y="4192"/>
                </a:lnTo>
                <a:lnTo>
                  <a:pt x="3478" y="4200"/>
                </a:lnTo>
                <a:lnTo>
                  <a:pt x="3503" y="4207"/>
                </a:lnTo>
                <a:lnTo>
                  <a:pt x="3530" y="4211"/>
                </a:lnTo>
                <a:lnTo>
                  <a:pt x="3556" y="4215"/>
                </a:lnTo>
                <a:lnTo>
                  <a:pt x="3582" y="4217"/>
                </a:lnTo>
                <a:lnTo>
                  <a:pt x="3609" y="4217"/>
                </a:lnTo>
                <a:lnTo>
                  <a:pt x="3635" y="4216"/>
                </a:lnTo>
                <a:lnTo>
                  <a:pt x="3661" y="4213"/>
                </a:lnTo>
                <a:lnTo>
                  <a:pt x="3686" y="4211"/>
                </a:lnTo>
                <a:lnTo>
                  <a:pt x="3711" y="4207"/>
                </a:lnTo>
                <a:lnTo>
                  <a:pt x="3737" y="4202"/>
                </a:lnTo>
                <a:lnTo>
                  <a:pt x="3760" y="4196"/>
                </a:lnTo>
                <a:lnTo>
                  <a:pt x="3806" y="4184"/>
                </a:lnTo>
                <a:lnTo>
                  <a:pt x="3848" y="4169"/>
                </a:lnTo>
                <a:lnTo>
                  <a:pt x="3887" y="4155"/>
                </a:lnTo>
                <a:lnTo>
                  <a:pt x="3919" y="4140"/>
                </a:lnTo>
                <a:lnTo>
                  <a:pt x="3947" y="4128"/>
                </a:lnTo>
                <a:lnTo>
                  <a:pt x="3967" y="4118"/>
                </a:lnTo>
                <a:lnTo>
                  <a:pt x="3984" y="4108"/>
                </a:lnTo>
                <a:lnTo>
                  <a:pt x="3960" y="4135"/>
                </a:lnTo>
                <a:lnTo>
                  <a:pt x="3938" y="4161"/>
                </a:lnTo>
                <a:lnTo>
                  <a:pt x="3918" y="4187"/>
                </a:lnTo>
                <a:lnTo>
                  <a:pt x="3900" y="4215"/>
                </a:lnTo>
                <a:lnTo>
                  <a:pt x="3884" y="4242"/>
                </a:lnTo>
                <a:lnTo>
                  <a:pt x="3869" y="4269"/>
                </a:lnTo>
                <a:lnTo>
                  <a:pt x="3855" y="4298"/>
                </a:lnTo>
                <a:lnTo>
                  <a:pt x="3844" y="4325"/>
                </a:lnTo>
                <a:lnTo>
                  <a:pt x="3834" y="4354"/>
                </a:lnTo>
                <a:lnTo>
                  <a:pt x="3826" y="4381"/>
                </a:lnTo>
                <a:lnTo>
                  <a:pt x="3818" y="4409"/>
                </a:lnTo>
                <a:lnTo>
                  <a:pt x="3812" y="4436"/>
                </a:lnTo>
                <a:lnTo>
                  <a:pt x="3806" y="4464"/>
                </a:lnTo>
                <a:lnTo>
                  <a:pt x="3802" y="4490"/>
                </a:lnTo>
                <a:lnTo>
                  <a:pt x="3799" y="4515"/>
                </a:lnTo>
                <a:lnTo>
                  <a:pt x="3797" y="4540"/>
                </a:lnTo>
                <a:lnTo>
                  <a:pt x="3795" y="4565"/>
                </a:lnTo>
                <a:lnTo>
                  <a:pt x="3795" y="4588"/>
                </a:lnTo>
                <a:lnTo>
                  <a:pt x="3795" y="4632"/>
                </a:lnTo>
                <a:lnTo>
                  <a:pt x="3796" y="4672"/>
                </a:lnTo>
                <a:lnTo>
                  <a:pt x="3799" y="4705"/>
                </a:lnTo>
                <a:lnTo>
                  <a:pt x="3803" y="4732"/>
                </a:lnTo>
                <a:lnTo>
                  <a:pt x="3806" y="4753"/>
                </a:lnTo>
                <a:lnTo>
                  <a:pt x="3810" y="4770"/>
                </a:lnTo>
                <a:lnTo>
                  <a:pt x="3795" y="4765"/>
                </a:lnTo>
                <a:lnTo>
                  <a:pt x="3780" y="4762"/>
                </a:lnTo>
                <a:lnTo>
                  <a:pt x="3766" y="4759"/>
                </a:lnTo>
                <a:lnTo>
                  <a:pt x="3751" y="4756"/>
                </a:lnTo>
                <a:lnTo>
                  <a:pt x="3737" y="4755"/>
                </a:lnTo>
                <a:lnTo>
                  <a:pt x="3723" y="4755"/>
                </a:lnTo>
                <a:lnTo>
                  <a:pt x="3709" y="4756"/>
                </a:lnTo>
                <a:lnTo>
                  <a:pt x="3694" y="4759"/>
                </a:lnTo>
                <a:lnTo>
                  <a:pt x="3681" y="4761"/>
                </a:lnTo>
                <a:lnTo>
                  <a:pt x="3667" y="4764"/>
                </a:lnTo>
                <a:lnTo>
                  <a:pt x="3654" y="4768"/>
                </a:lnTo>
                <a:lnTo>
                  <a:pt x="3641" y="4772"/>
                </a:lnTo>
                <a:lnTo>
                  <a:pt x="3614" y="4784"/>
                </a:lnTo>
                <a:lnTo>
                  <a:pt x="3589" y="4796"/>
                </a:lnTo>
                <a:lnTo>
                  <a:pt x="3565" y="4812"/>
                </a:lnTo>
                <a:lnTo>
                  <a:pt x="3541" y="4828"/>
                </a:lnTo>
                <a:lnTo>
                  <a:pt x="3518" y="4847"/>
                </a:lnTo>
                <a:lnTo>
                  <a:pt x="3498" y="4866"/>
                </a:lnTo>
                <a:lnTo>
                  <a:pt x="3477" y="4885"/>
                </a:lnTo>
                <a:lnTo>
                  <a:pt x="3458" y="4906"/>
                </a:lnTo>
                <a:lnTo>
                  <a:pt x="3439" y="4925"/>
                </a:lnTo>
                <a:lnTo>
                  <a:pt x="3423" y="4945"/>
                </a:lnTo>
                <a:lnTo>
                  <a:pt x="3443" y="4945"/>
                </a:lnTo>
                <a:lnTo>
                  <a:pt x="3462" y="4945"/>
                </a:lnTo>
                <a:lnTo>
                  <a:pt x="3481" y="4943"/>
                </a:lnTo>
                <a:lnTo>
                  <a:pt x="3499" y="4940"/>
                </a:lnTo>
                <a:lnTo>
                  <a:pt x="3516" y="4937"/>
                </a:lnTo>
                <a:lnTo>
                  <a:pt x="3533" y="4933"/>
                </a:lnTo>
                <a:lnTo>
                  <a:pt x="3566" y="4924"/>
                </a:lnTo>
                <a:lnTo>
                  <a:pt x="3597" y="4913"/>
                </a:lnTo>
                <a:lnTo>
                  <a:pt x="3626" y="4900"/>
                </a:lnTo>
                <a:lnTo>
                  <a:pt x="3652" y="4887"/>
                </a:lnTo>
                <a:lnTo>
                  <a:pt x="3676" y="4872"/>
                </a:lnTo>
                <a:lnTo>
                  <a:pt x="3697" y="4858"/>
                </a:lnTo>
                <a:lnTo>
                  <a:pt x="3716" y="4844"/>
                </a:lnTo>
                <a:lnTo>
                  <a:pt x="3732" y="4831"/>
                </a:lnTo>
                <a:lnTo>
                  <a:pt x="3746" y="4819"/>
                </a:lnTo>
                <a:lnTo>
                  <a:pt x="3764" y="4802"/>
                </a:lnTo>
                <a:lnTo>
                  <a:pt x="3770" y="4795"/>
                </a:lnTo>
                <a:lnTo>
                  <a:pt x="3774" y="4812"/>
                </a:lnTo>
                <a:lnTo>
                  <a:pt x="3779" y="4829"/>
                </a:lnTo>
                <a:lnTo>
                  <a:pt x="3784" y="4845"/>
                </a:lnTo>
                <a:lnTo>
                  <a:pt x="3791" y="4861"/>
                </a:lnTo>
                <a:lnTo>
                  <a:pt x="3797" y="4877"/>
                </a:lnTo>
                <a:lnTo>
                  <a:pt x="3805" y="4892"/>
                </a:lnTo>
                <a:lnTo>
                  <a:pt x="3821" y="4922"/>
                </a:lnTo>
                <a:lnTo>
                  <a:pt x="3839" y="4949"/>
                </a:lnTo>
                <a:lnTo>
                  <a:pt x="3859" y="4976"/>
                </a:lnTo>
                <a:lnTo>
                  <a:pt x="3880" y="5001"/>
                </a:lnTo>
                <a:lnTo>
                  <a:pt x="3903" y="5024"/>
                </a:lnTo>
                <a:lnTo>
                  <a:pt x="3927" y="5046"/>
                </a:lnTo>
                <a:lnTo>
                  <a:pt x="3952" y="5066"/>
                </a:lnTo>
                <a:lnTo>
                  <a:pt x="3978" y="5085"/>
                </a:lnTo>
                <a:lnTo>
                  <a:pt x="4005" y="5104"/>
                </a:lnTo>
                <a:lnTo>
                  <a:pt x="4031" y="5120"/>
                </a:lnTo>
                <a:lnTo>
                  <a:pt x="4059" y="5136"/>
                </a:lnTo>
                <a:lnTo>
                  <a:pt x="4086" y="5149"/>
                </a:lnTo>
                <a:lnTo>
                  <a:pt x="4114" y="5162"/>
                </a:lnTo>
                <a:lnTo>
                  <a:pt x="4141" y="5174"/>
                </a:lnTo>
                <a:lnTo>
                  <a:pt x="4168" y="5185"/>
                </a:lnTo>
                <a:lnTo>
                  <a:pt x="4220" y="5203"/>
                </a:lnTo>
                <a:lnTo>
                  <a:pt x="4268" y="5218"/>
                </a:lnTo>
                <a:lnTo>
                  <a:pt x="4310" y="5230"/>
                </a:lnTo>
                <a:lnTo>
                  <a:pt x="4345" y="5238"/>
                </a:lnTo>
                <a:lnTo>
                  <a:pt x="4373" y="5244"/>
                </a:lnTo>
                <a:lnTo>
                  <a:pt x="4396" y="5248"/>
                </a:lnTo>
                <a:lnTo>
                  <a:pt x="4353" y="5254"/>
                </a:lnTo>
                <a:lnTo>
                  <a:pt x="4312" y="5264"/>
                </a:lnTo>
                <a:lnTo>
                  <a:pt x="4273" y="5275"/>
                </a:lnTo>
                <a:lnTo>
                  <a:pt x="4235" y="5288"/>
                </a:lnTo>
                <a:lnTo>
                  <a:pt x="4198" y="5302"/>
                </a:lnTo>
                <a:lnTo>
                  <a:pt x="4163" y="5318"/>
                </a:lnTo>
                <a:lnTo>
                  <a:pt x="4130" y="5336"/>
                </a:lnTo>
                <a:lnTo>
                  <a:pt x="4098" y="5354"/>
                </a:lnTo>
                <a:lnTo>
                  <a:pt x="4067" y="5374"/>
                </a:lnTo>
                <a:lnTo>
                  <a:pt x="4037" y="5395"/>
                </a:lnTo>
                <a:lnTo>
                  <a:pt x="4010" y="5417"/>
                </a:lnTo>
                <a:lnTo>
                  <a:pt x="3982" y="5438"/>
                </a:lnTo>
                <a:lnTo>
                  <a:pt x="3957" y="5461"/>
                </a:lnTo>
                <a:lnTo>
                  <a:pt x="3934" y="5484"/>
                </a:lnTo>
                <a:lnTo>
                  <a:pt x="3911" y="5507"/>
                </a:lnTo>
                <a:lnTo>
                  <a:pt x="3890" y="5530"/>
                </a:lnTo>
                <a:lnTo>
                  <a:pt x="3870" y="5553"/>
                </a:lnTo>
                <a:lnTo>
                  <a:pt x="3852" y="5574"/>
                </a:lnTo>
                <a:lnTo>
                  <a:pt x="3835" y="5597"/>
                </a:lnTo>
                <a:lnTo>
                  <a:pt x="3819" y="5618"/>
                </a:lnTo>
                <a:lnTo>
                  <a:pt x="3791" y="5658"/>
                </a:lnTo>
                <a:lnTo>
                  <a:pt x="3770" y="5693"/>
                </a:lnTo>
                <a:lnTo>
                  <a:pt x="3753" y="5723"/>
                </a:lnTo>
                <a:lnTo>
                  <a:pt x="3740" y="5746"/>
                </a:lnTo>
                <a:lnTo>
                  <a:pt x="3731" y="57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35" name="KSO_Shape"/>
          <p:cNvSpPr/>
          <p:nvPr/>
        </p:nvSpPr>
        <p:spPr bwMode="auto">
          <a:xfrm>
            <a:off x="4178300" y="3802063"/>
            <a:ext cx="392113" cy="527050"/>
          </a:xfrm>
          <a:custGeom>
            <a:avLst/>
            <a:gdLst>
              <a:gd name="T0" fmla="*/ 2147483646 w 4822"/>
              <a:gd name="T1" fmla="*/ 2147483646 h 6501"/>
              <a:gd name="T2" fmla="*/ 2147483646 w 4822"/>
              <a:gd name="T3" fmla="*/ 2147483646 h 6501"/>
              <a:gd name="T4" fmla="*/ 2147483646 w 4822"/>
              <a:gd name="T5" fmla="*/ 125796225 h 6501"/>
              <a:gd name="T6" fmla="*/ 2147483646 w 4822"/>
              <a:gd name="T7" fmla="*/ 2147483646 h 6501"/>
              <a:gd name="T8" fmla="*/ 2147483646 w 4822"/>
              <a:gd name="T9" fmla="*/ 2147483646 h 6501"/>
              <a:gd name="T10" fmla="*/ 2147483646 w 4822"/>
              <a:gd name="T11" fmla="*/ 2147483646 h 6501"/>
              <a:gd name="T12" fmla="*/ 2147483646 w 4822"/>
              <a:gd name="T13" fmla="*/ 2147483646 h 6501"/>
              <a:gd name="T14" fmla="*/ 2147483646 w 4822"/>
              <a:gd name="T15" fmla="*/ 2147483646 h 6501"/>
              <a:gd name="T16" fmla="*/ 2147483646 w 4822"/>
              <a:gd name="T17" fmla="*/ 2147483646 h 6501"/>
              <a:gd name="T18" fmla="*/ 2147483646 w 4822"/>
              <a:gd name="T19" fmla="*/ 2147483646 h 6501"/>
              <a:gd name="T20" fmla="*/ 2147483646 w 4822"/>
              <a:gd name="T21" fmla="*/ 2147483646 h 6501"/>
              <a:gd name="T22" fmla="*/ 2147483646 w 4822"/>
              <a:gd name="T23" fmla="*/ 2147483646 h 6501"/>
              <a:gd name="T24" fmla="*/ 503524975 w 4822"/>
              <a:gd name="T25" fmla="*/ 2147483646 h 6501"/>
              <a:gd name="T26" fmla="*/ 2147483646 w 4822"/>
              <a:gd name="T27" fmla="*/ 2147483646 h 6501"/>
              <a:gd name="T28" fmla="*/ 2147483646 w 4822"/>
              <a:gd name="T29" fmla="*/ 2147483646 h 6501"/>
              <a:gd name="T30" fmla="*/ 2147483646 w 4822"/>
              <a:gd name="T31" fmla="*/ 2147483646 h 6501"/>
              <a:gd name="T32" fmla="*/ 2147483646 w 4822"/>
              <a:gd name="T33" fmla="*/ 2147483646 h 6501"/>
              <a:gd name="T34" fmla="*/ 2147483646 w 4822"/>
              <a:gd name="T35" fmla="*/ 2147483646 h 6501"/>
              <a:gd name="T36" fmla="*/ 2147483646 w 4822"/>
              <a:gd name="T37" fmla="*/ 2147483646 h 6501"/>
              <a:gd name="T38" fmla="*/ 2147483646 w 4822"/>
              <a:gd name="T39" fmla="*/ 2147483646 h 6501"/>
              <a:gd name="T40" fmla="*/ 2147483646 w 4822"/>
              <a:gd name="T41" fmla="*/ 2147483646 h 6501"/>
              <a:gd name="T42" fmla="*/ 2147483646 w 4822"/>
              <a:gd name="T43" fmla="*/ 2147483646 h 6501"/>
              <a:gd name="T44" fmla="*/ 2147483646 w 4822"/>
              <a:gd name="T45" fmla="*/ 2147483646 h 6501"/>
              <a:gd name="T46" fmla="*/ 2147483646 w 4822"/>
              <a:gd name="T47" fmla="*/ 2147483646 h 6501"/>
              <a:gd name="T48" fmla="*/ 2147483646 w 4822"/>
              <a:gd name="T49" fmla="*/ 2147483646 h 6501"/>
              <a:gd name="T50" fmla="*/ 2147483646 w 4822"/>
              <a:gd name="T51" fmla="*/ 2147483646 h 6501"/>
              <a:gd name="T52" fmla="*/ 2147483646 w 4822"/>
              <a:gd name="T53" fmla="*/ 2147483646 h 6501"/>
              <a:gd name="T54" fmla="*/ 2147483646 w 4822"/>
              <a:gd name="T55" fmla="*/ 2147483646 h 6501"/>
              <a:gd name="T56" fmla="*/ 2147483646 w 4822"/>
              <a:gd name="T57" fmla="*/ 2147483646 h 6501"/>
              <a:gd name="T58" fmla="*/ 2147483646 w 4822"/>
              <a:gd name="T59" fmla="*/ 2147483646 h 6501"/>
              <a:gd name="T60" fmla="*/ 2147483646 w 4822"/>
              <a:gd name="T61" fmla="*/ 2147483646 h 6501"/>
              <a:gd name="T62" fmla="*/ 2147483646 w 4822"/>
              <a:gd name="T63" fmla="*/ 2147483646 h 6501"/>
              <a:gd name="T64" fmla="*/ 2147483646 w 4822"/>
              <a:gd name="T65" fmla="*/ 2147483646 h 6501"/>
              <a:gd name="T66" fmla="*/ 2147483646 w 4822"/>
              <a:gd name="T67" fmla="*/ 2147483646 h 6501"/>
              <a:gd name="T68" fmla="*/ 2147483646 w 4822"/>
              <a:gd name="T69" fmla="*/ 2147483646 h 6501"/>
              <a:gd name="T70" fmla="*/ 2147483646 w 4822"/>
              <a:gd name="T71" fmla="*/ 2147483646 h 6501"/>
              <a:gd name="T72" fmla="*/ 2147483646 w 4822"/>
              <a:gd name="T73" fmla="*/ 2147483646 h 6501"/>
              <a:gd name="T74" fmla="*/ 2147483646 w 4822"/>
              <a:gd name="T75" fmla="*/ 2147483646 h 6501"/>
              <a:gd name="T76" fmla="*/ 2147483646 w 4822"/>
              <a:gd name="T77" fmla="*/ 2147483646 h 6501"/>
              <a:gd name="T78" fmla="*/ 2147483646 w 4822"/>
              <a:gd name="T79" fmla="*/ 2147483646 h 6501"/>
              <a:gd name="T80" fmla="*/ 2147483646 w 4822"/>
              <a:gd name="T81" fmla="*/ 2147483646 h 6501"/>
              <a:gd name="T82" fmla="*/ 2147483646 w 4822"/>
              <a:gd name="T83" fmla="*/ 2147483646 h 6501"/>
              <a:gd name="T84" fmla="*/ 2147483646 w 4822"/>
              <a:gd name="T85" fmla="*/ 2147483646 h 6501"/>
              <a:gd name="T86" fmla="*/ 2147483646 w 4822"/>
              <a:gd name="T87" fmla="*/ 2147483646 h 6501"/>
              <a:gd name="T88" fmla="*/ 2147483646 w 4822"/>
              <a:gd name="T89" fmla="*/ 2147483646 h 6501"/>
              <a:gd name="T90" fmla="*/ 2147483646 w 4822"/>
              <a:gd name="T91" fmla="*/ 2147483646 h 6501"/>
              <a:gd name="T92" fmla="*/ 2147483646 w 4822"/>
              <a:gd name="T93" fmla="*/ 2147483646 h 6501"/>
              <a:gd name="T94" fmla="*/ 2147483646 w 4822"/>
              <a:gd name="T95" fmla="*/ 2147483646 h 6501"/>
              <a:gd name="T96" fmla="*/ 2147483646 w 4822"/>
              <a:gd name="T97" fmla="*/ 2147483646 h 6501"/>
              <a:gd name="T98" fmla="*/ 2147483646 w 4822"/>
              <a:gd name="T99" fmla="*/ 2147483646 h 6501"/>
              <a:gd name="T100" fmla="*/ 2147483646 w 4822"/>
              <a:gd name="T101" fmla="*/ 2147483646 h 6501"/>
              <a:gd name="T102" fmla="*/ 2147483646 w 4822"/>
              <a:gd name="T103" fmla="*/ 2147483646 h 6501"/>
              <a:gd name="T104" fmla="*/ 2147483646 w 4822"/>
              <a:gd name="T105" fmla="*/ 2147483646 h 6501"/>
              <a:gd name="T106" fmla="*/ 2147483646 w 4822"/>
              <a:gd name="T107" fmla="*/ 2147483646 h 6501"/>
              <a:gd name="T108" fmla="*/ 2147483646 w 4822"/>
              <a:gd name="T109" fmla="*/ 2147483646 h 6501"/>
              <a:gd name="T110" fmla="*/ 2147483646 w 4822"/>
              <a:gd name="T111" fmla="*/ 2147483646 h 6501"/>
              <a:gd name="T112" fmla="*/ 2147483646 w 4822"/>
              <a:gd name="T113" fmla="*/ 2147483646 h 6501"/>
              <a:gd name="T114" fmla="*/ 2147483646 w 4822"/>
              <a:gd name="T115" fmla="*/ 2147483646 h 6501"/>
              <a:gd name="T116" fmla="*/ 2147483646 w 4822"/>
              <a:gd name="T117" fmla="*/ 2147483646 h 6501"/>
              <a:gd name="T118" fmla="*/ 2147483646 w 4822"/>
              <a:gd name="T119" fmla="*/ 2147483646 h 6501"/>
              <a:gd name="T120" fmla="*/ 2147483646 w 4822"/>
              <a:gd name="T121" fmla="*/ 2147483646 h 6501"/>
              <a:gd name="T122" fmla="*/ 2147483646 w 4822"/>
              <a:gd name="T123" fmla="*/ 2147483646 h 6501"/>
              <a:gd name="T124" fmla="*/ 2147483646 w 4822"/>
              <a:gd name="T125" fmla="*/ 2147483646 h 65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22" h="6501">
                <a:moveTo>
                  <a:pt x="2936" y="1738"/>
                </a:moveTo>
                <a:lnTo>
                  <a:pt x="2936" y="1164"/>
                </a:lnTo>
                <a:lnTo>
                  <a:pt x="2474" y="1164"/>
                </a:lnTo>
                <a:lnTo>
                  <a:pt x="2474" y="867"/>
                </a:lnTo>
                <a:lnTo>
                  <a:pt x="2480" y="864"/>
                </a:lnTo>
                <a:lnTo>
                  <a:pt x="2492" y="859"/>
                </a:lnTo>
                <a:lnTo>
                  <a:pt x="2512" y="853"/>
                </a:lnTo>
                <a:lnTo>
                  <a:pt x="2527" y="851"/>
                </a:lnTo>
                <a:lnTo>
                  <a:pt x="2541" y="847"/>
                </a:lnTo>
                <a:lnTo>
                  <a:pt x="2571" y="838"/>
                </a:lnTo>
                <a:lnTo>
                  <a:pt x="2602" y="827"/>
                </a:lnTo>
                <a:lnTo>
                  <a:pt x="2634" y="812"/>
                </a:lnTo>
                <a:lnTo>
                  <a:pt x="2665" y="795"/>
                </a:lnTo>
                <a:lnTo>
                  <a:pt x="2696" y="774"/>
                </a:lnTo>
                <a:lnTo>
                  <a:pt x="2711" y="764"/>
                </a:lnTo>
                <a:lnTo>
                  <a:pt x="2725" y="751"/>
                </a:lnTo>
                <a:lnTo>
                  <a:pt x="2739" y="740"/>
                </a:lnTo>
                <a:lnTo>
                  <a:pt x="2754" y="726"/>
                </a:lnTo>
                <a:lnTo>
                  <a:pt x="2768" y="712"/>
                </a:lnTo>
                <a:lnTo>
                  <a:pt x="2780" y="699"/>
                </a:lnTo>
                <a:lnTo>
                  <a:pt x="2793" y="684"/>
                </a:lnTo>
                <a:lnTo>
                  <a:pt x="2805" y="668"/>
                </a:lnTo>
                <a:lnTo>
                  <a:pt x="2817" y="652"/>
                </a:lnTo>
                <a:lnTo>
                  <a:pt x="2827" y="636"/>
                </a:lnTo>
                <a:lnTo>
                  <a:pt x="2837" y="617"/>
                </a:lnTo>
                <a:lnTo>
                  <a:pt x="2846" y="600"/>
                </a:lnTo>
                <a:lnTo>
                  <a:pt x="2854" y="582"/>
                </a:lnTo>
                <a:lnTo>
                  <a:pt x="2862" y="563"/>
                </a:lnTo>
                <a:lnTo>
                  <a:pt x="2869" y="543"/>
                </a:lnTo>
                <a:lnTo>
                  <a:pt x="2875" y="524"/>
                </a:lnTo>
                <a:lnTo>
                  <a:pt x="2880" y="503"/>
                </a:lnTo>
                <a:lnTo>
                  <a:pt x="2883" y="483"/>
                </a:lnTo>
                <a:lnTo>
                  <a:pt x="2885" y="461"/>
                </a:lnTo>
                <a:lnTo>
                  <a:pt x="2886" y="439"/>
                </a:lnTo>
                <a:lnTo>
                  <a:pt x="2886" y="416"/>
                </a:lnTo>
                <a:lnTo>
                  <a:pt x="2886" y="394"/>
                </a:lnTo>
                <a:lnTo>
                  <a:pt x="2884" y="371"/>
                </a:lnTo>
                <a:lnTo>
                  <a:pt x="2881" y="348"/>
                </a:lnTo>
                <a:lnTo>
                  <a:pt x="2876" y="326"/>
                </a:lnTo>
                <a:lnTo>
                  <a:pt x="2870" y="303"/>
                </a:lnTo>
                <a:lnTo>
                  <a:pt x="2865" y="283"/>
                </a:lnTo>
                <a:lnTo>
                  <a:pt x="2857" y="262"/>
                </a:lnTo>
                <a:lnTo>
                  <a:pt x="2849" y="242"/>
                </a:lnTo>
                <a:lnTo>
                  <a:pt x="2838" y="222"/>
                </a:lnTo>
                <a:lnTo>
                  <a:pt x="2828" y="203"/>
                </a:lnTo>
                <a:lnTo>
                  <a:pt x="2817" y="184"/>
                </a:lnTo>
                <a:lnTo>
                  <a:pt x="2804" y="166"/>
                </a:lnTo>
                <a:lnTo>
                  <a:pt x="2790" y="149"/>
                </a:lnTo>
                <a:lnTo>
                  <a:pt x="2777" y="133"/>
                </a:lnTo>
                <a:lnTo>
                  <a:pt x="2762" y="118"/>
                </a:lnTo>
                <a:lnTo>
                  <a:pt x="2748" y="106"/>
                </a:lnTo>
                <a:lnTo>
                  <a:pt x="2735" y="94"/>
                </a:lnTo>
                <a:lnTo>
                  <a:pt x="2720" y="83"/>
                </a:lnTo>
                <a:lnTo>
                  <a:pt x="2703" y="71"/>
                </a:lnTo>
                <a:lnTo>
                  <a:pt x="2684" y="61"/>
                </a:lnTo>
                <a:lnTo>
                  <a:pt x="2665" y="50"/>
                </a:lnTo>
                <a:lnTo>
                  <a:pt x="2644" y="40"/>
                </a:lnTo>
                <a:lnTo>
                  <a:pt x="2621" y="31"/>
                </a:lnTo>
                <a:lnTo>
                  <a:pt x="2597" y="23"/>
                </a:lnTo>
                <a:lnTo>
                  <a:pt x="2571" y="15"/>
                </a:lnTo>
                <a:lnTo>
                  <a:pt x="2544" y="10"/>
                </a:lnTo>
                <a:lnTo>
                  <a:pt x="2515" y="5"/>
                </a:lnTo>
                <a:lnTo>
                  <a:pt x="2484" y="2"/>
                </a:lnTo>
                <a:lnTo>
                  <a:pt x="2451" y="0"/>
                </a:lnTo>
                <a:lnTo>
                  <a:pt x="2417" y="0"/>
                </a:lnTo>
                <a:lnTo>
                  <a:pt x="2380" y="3"/>
                </a:lnTo>
                <a:lnTo>
                  <a:pt x="2357" y="5"/>
                </a:lnTo>
                <a:lnTo>
                  <a:pt x="2335" y="7"/>
                </a:lnTo>
                <a:lnTo>
                  <a:pt x="2313" y="11"/>
                </a:lnTo>
                <a:lnTo>
                  <a:pt x="2292" y="15"/>
                </a:lnTo>
                <a:lnTo>
                  <a:pt x="2272" y="20"/>
                </a:lnTo>
                <a:lnTo>
                  <a:pt x="2251" y="24"/>
                </a:lnTo>
                <a:lnTo>
                  <a:pt x="2232" y="31"/>
                </a:lnTo>
                <a:lnTo>
                  <a:pt x="2214" y="38"/>
                </a:lnTo>
                <a:lnTo>
                  <a:pt x="2195" y="45"/>
                </a:lnTo>
                <a:lnTo>
                  <a:pt x="2178" y="53"/>
                </a:lnTo>
                <a:lnTo>
                  <a:pt x="2161" y="61"/>
                </a:lnTo>
                <a:lnTo>
                  <a:pt x="2145" y="70"/>
                </a:lnTo>
                <a:lnTo>
                  <a:pt x="2130" y="80"/>
                </a:lnTo>
                <a:lnTo>
                  <a:pt x="2115" y="91"/>
                </a:lnTo>
                <a:lnTo>
                  <a:pt x="2102" y="101"/>
                </a:lnTo>
                <a:lnTo>
                  <a:pt x="2088" y="114"/>
                </a:lnTo>
                <a:lnTo>
                  <a:pt x="2075" y="125"/>
                </a:lnTo>
                <a:lnTo>
                  <a:pt x="2063" y="139"/>
                </a:lnTo>
                <a:lnTo>
                  <a:pt x="2051" y="151"/>
                </a:lnTo>
                <a:lnTo>
                  <a:pt x="2040" y="166"/>
                </a:lnTo>
                <a:lnTo>
                  <a:pt x="2030" y="181"/>
                </a:lnTo>
                <a:lnTo>
                  <a:pt x="2020" y="196"/>
                </a:lnTo>
                <a:lnTo>
                  <a:pt x="2011" y="212"/>
                </a:lnTo>
                <a:lnTo>
                  <a:pt x="2003" y="229"/>
                </a:lnTo>
                <a:lnTo>
                  <a:pt x="1995" y="246"/>
                </a:lnTo>
                <a:lnTo>
                  <a:pt x="1988" y="263"/>
                </a:lnTo>
                <a:lnTo>
                  <a:pt x="1983" y="282"/>
                </a:lnTo>
                <a:lnTo>
                  <a:pt x="1977" y="301"/>
                </a:lnTo>
                <a:lnTo>
                  <a:pt x="1971" y="320"/>
                </a:lnTo>
                <a:lnTo>
                  <a:pt x="1967" y="341"/>
                </a:lnTo>
                <a:lnTo>
                  <a:pt x="1963" y="363"/>
                </a:lnTo>
                <a:lnTo>
                  <a:pt x="1961" y="383"/>
                </a:lnTo>
                <a:lnTo>
                  <a:pt x="1960" y="392"/>
                </a:lnTo>
                <a:lnTo>
                  <a:pt x="1960" y="402"/>
                </a:lnTo>
                <a:lnTo>
                  <a:pt x="1961" y="410"/>
                </a:lnTo>
                <a:lnTo>
                  <a:pt x="1963" y="419"/>
                </a:lnTo>
                <a:lnTo>
                  <a:pt x="1967" y="426"/>
                </a:lnTo>
                <a:lnTo>
                  <a:pt x="1970" y="434"/>
                </a:lnTo>
                <a:lnTo>
                  <a:pt x="1974" y="442"/>
                </a:lnTo>
                <a:lnTo>
                  <a:pt x="1978" y="447"/>
                </a:lnTo>
                <a:lnTo>
                  <a:pt x="1984" y="454"/>
                </a:lnTo>
                <a:lnTo>
                  <a:pt x="1990" y="460"/>
                </a:lnTo>
                <a:lnTo>
                  <a:pt x="1996" y="466"/>
                </a:lnTo>
                <a:lnTo>
                  <a:pt x="2003" y="470"/>
                </a:lnTo>
                <a:lnTo>
                  <a:pt x="2011" y="474"/>
                </a:lnTo>
                <a:lnTo>
                  <a:pt x="2019" y="477"/>
                </a:lnTo>
                <a:lnTo>
                  <a:pt x="2027" y="479"/>
                </a:lnTo>
                <a:lnTo>
                  <a:pt x="2036" y="480"/>
                </a:lnTo>
                <a:lnTo>
                  <a:pt x="2046" y="482"/>
                </a:lnTo>
                <a:lnTo>
                  <a:pt x="2054" y="480"/>
                </a:lnTo>
                <a:lnTo>
                  <a:pt x="2063" y="479"/>
                </a:lnTo>
                <a:lnTo>
                  <a:pt x="2071" y="478"/>
                </a:lnTo>
                <a:lnTo>
                  <a:pt x="2079" y="475"/>
                </a:lnTo>
                <a:lnTo>
                  <a:pt x="2087" y="471"/>
                </a:lnTo>
                <a:lnTo>
                  <a:pt x="2094" y="468"/>
                </a:lnTo>
                <a:lnTo>
                  <a:pt x="2100" y="462"/>
                </a:lnTo>
                <a:lnTo>
                  <a:pt x="2107" y="458"/>
                </a:lnTo>
                <a:lnTo>
                  <a:pt x="2113" y="451"/>
                </a:lnTo>
                <a:lnTo>
                  <a:pt x="2118" y="445"/>
                </a:lnTo>
                <a:lnTo>
                  <a:pt x="2122" y="437"/>
                </a:lnTo>
                <a:lnTo>
                  <a:pt x="2127" y="430"/>
                </a:lnTo>
                <a:lnTo>
                  <a:pt x="2129" y="422"/>
                </a:lnTo>
                <a:lnTo>
                  <a:pt x="2131" y="413"/>
                </a:lnTo>
                <a:lnTo>
                  <a:pt x="2134" y="405"/>
                </a:lnTo>
                <a:lnTo>
                  <a:pt x="2136" y="384"/>
                </a:lnTo>
                <a:lnTo>
                  <a:pt x="2139" y="364"/>
                </a:lnTo>
                <a:lnTo>
                  <a:pt x="2145" y="344"/>
                </a:lnTo>
                <a:lnTo>
                  <a:pt x="2151" y="325"/>
                </a:lnTo>
                <a:lnTo>
                  <a:pt x="2158" y="307"/>
                </a:lnTo>
                <a:lnTo>
                  <a:pt x="2167" y="288"/>
                </a:lnTo>
                <a:lnTo>
                  <a:pt x="2178" y="271"/>
                </a:lnTo>
                <a:lnTo>
                  <a:pt x="2191" y="255"/>
                </a:lnTo>
                <a:lnTo>
                  <a:pt x="2207" y="240"/>
                </a:lnTo>
                <a:lnTo>
                  <a:pt x="2224" y="227"/>
                </a:lnTo>
                <a:lnTo>
                  <a:pt x="2244" y="214"/>
                </a:lnTo>
                <a:lnTo>
                  <a:pt x="2268" y="203"/>
                </a:lnTo>
                <a:lnTo>
                  <a:pt x="2295" y="194"/>
                </a:lnTo>
                <a:lnTo>
                  <a:pt x="2324" y="186"/>
                </a:lnTo>
                <a:lnTo>
                  <a:pt x="2357" y="180"/>
                </a:lnTo>
                <a:lnTo>
                  <a:pt x="2395" y="175"/>
                </a:lnTo>
                <a:lnTo>
                  <a:pt x="2415" y="174"/>
                </a:lnTo>
                <a:lnTo>
                  <a:pt x="2433" y="174"/>
                </a:lnTo>
                <a:lnTo>
                  <a:pt x="2452" y="174"/>
                </a:lnTo>
                <a:lnTo>
                  <a:pt x="2471" y="175"/>
                </a:lnTo>
                <a:lnTo>
                  <a:pt x="2488" y="178"/>
                </a:lnTo>
                <a:lnTo>
                  <a:pt x="2505" y="180"/>
                </a:lnTo>
                <a:lnTo>
                  <a:pt x="2521" y="182"/>
                </a:lnTo>
                <a:lnTo>
                  <a:pt x="2537" y="187"/>
                </a:lnTo>
                <a:lnTo>
                  <a:pt x="2552" y="191"/>
                </a:lnTo>
                <a:lnTo>
                  <a:pt x="2567" y="197"/>
                </a:lnTo>
                <a:lnTo>
                  <a:pt x="2581" y="203"/>
                </a:lnTo>
                <a:lnTo>
                  <a:pt x="2594" y="210"/>
                </a:lnTo>
                <a:lnTo>
                  <a:pt x="2607" y="216"/>
                </a:lnTo>
                <a:lnTo>
                  <a:pt x="2619" y="224"/>
                </a:lnTo>
                <a:lnTo>
                  <a:pt x="2631" y="234"/>
                </a:lnTo>
                <a:lnTo>
                  <a:pt x="2641" y="244"/>
                </a:lnTo>
                <a:lnTo>
                  <a:pt x="2650" y="252"/>
                </a:lnTo>
                <a:lnTo>
                  <a:pt x="2658" y="262"/>
                </a:lnTo>
                <a:lnTo>
                  <a:pt x="2666" y="271"/>
                </a:lnTo>
                <a:lnTo>
                  <a:pt x="2673" y="282"/>
                </a:lnTo>
                <a:lnTo>
                  <a:pt x="2680" y="293"/>
                </a:lnTo>
                <a:lnTo>
                  <a:pt x="2685" y="304"/>
                </a:lnTo>
                <a:lnTo>
                  <a:pt x="2696" y="327"/>
                </a:lnTo>
                <a:lnTo>
                  <a:pt x="2704" y="352"/>
                </a:lnTo>
                <a:lnTo>
                  <a:pt x="2709" y="379"/>
                </a:lnTo>
                <a:lnTo>
                  <a:pt x="2713" y="406"/>
                </a:lnTo>
                <a:lnTo>
                  <a:pt x="2713" y="434"/>
                </a:lnTo>
                <a:lnTo>
                  <a:pt x="2712" y="446"/>
                </a:lnTo>
                <a:lnTo>
                  <a:pt x="2711" y="459"/>
                </a:lnTo>
                <a:lnTo>
                  <a:pt x="2708" y="470"/>
                </a:lnTo>
                <a:lnTo>
                  <a:pt x="2706" y="482"/>
                </a:lnTo>
                <a:lnTo>
                  <a:pt x="2698" y="504"/>
                </a:lnTo>
                <a:lnTo>
                  <a:pt x="2689" y="527"/>
                </a:lnTo>
                <a:lnTo>
                  <a:pt x="2677" y="548"/>
                </a:lnTo>
                <a:lnTo>
                  <a:pt x="2664" y="567"/>
                </a:lnTo>
                <a:lnTo>
                  <a:pt x="2649" y="585"/>
                </a:lnTo>
                <a:lnTo>
                  <a:pt x="2633" y="603"/>
                </a:lnTo>
                <a:lnTo>
                  <a:pt x="2616" y="617"/>
                </a:lnTo>
                <a:lnTo>
                  <a:pt x="2597" y="631"/>
                </a:lnTo>
                <a:lnTo>
                  <a:pt x="2579" y="644"/>
                </a:lnTo>
                <a:lnTo>
                  <a:pt x="2561" y="655"/>
                </a:lnTo>
                <a:lnTo>
                  <a:pt x="2541" y="664"/>
                </a:lnTo>
                <a:lnTo>
                  <a:pt x="2523" y="671"/>
                </a:lnTo>
                <a:lnTo>
                  <a:pt x="2505" y="677"/>
                </a:lnTo>
                <a:lnTo>
                  <a:pt x="2488" y="680"/>
                </a:lnTo>
                <a:lnTo>
                  <a:pt x="2463" y="685"/>
                </a:lnTo>
                <a:lnTo>
                  <a:pt x="2439" y="691"/>
                </a:lnTo>
                <a:lnTo>
                  <a:pt x="2417" y="699"/>
                </a:lnTo>
                <a:lnTo>
                  <a:pt x="2397" y="708"/>
                </a:lnTo>
                <a:lnTo>
                  <a:pt x="2379" y="719"/>
                </a:lnTo>
                <a:lnTo>
                  <a:pt x="2362" y="732"/>
                </a:lnTo>
                <a:lnTo>
                  <a:pt x="2347" y="745"/>
                </a:lnTo>
                <a:lnTo>
                  <a:pt x="2333" y="761"/>
                </a:lnTo>
                <a:lnTo>
                  <a:pt x="2301" y="879"/>
                </a:lnTo>
                <a:lnTo>
                  <a:pt x="2300" y="1164"/>
                </a:lnTo>
                <a:lnTo>
                  <a:pt x="1864" y="1164"/>
                </a:lnTo>
                <a:lnTo>
                  <a:pt x="1864" y="1744"/>
                </a:lnTo>
                <a:lnTo>
                  <a:pt x="1815" y="1756"/>
                </a:lnTo>
                <a:lnTo>
                  <a:pt x="1764" y="1769"/>
                </a:lnTo>
                <a:lnTo>
                  <a:pt x="1717" y="1783"/>
                </a:lnTo>
                <a:lnTo>
                  <a:pt x="1667" y="1799"/>
                </a:lnTo>
                <a:lnTo>
                  <a:pt x="1619" y="1815"/>
                </a:lnTo>
                <a:lnTo>
                  <a:pt x="1571" y="1832"/>
                </a:lnTo>
                <a:lnTo>
                  <a:pt x="1525" y="1850"/>
                </a:lnTo>
                <a:lnTo>
                  <a:pt x="1478" y="1869"/>
                </a:lnTo>
                <a:lnTo>
                  <a:pt x="1431" y="1889"/>
                </a:lnTo>
                <a:lnTo>
                  <a:pt x="1385" y="1910"/>
                </a:lnTo>
                <a:lnTo>
                  <a:pt x="1341" y="1932"/>
                </a:lnTo>
                <a:lnTo>
                  <a:pt x="1296" y="1954"/>
                </a:lnTo>
                <a:lnTo>
                  <a:pt x="1251" y="1978"/>
                </a:lnTo>
                <a:lnTo>
                  <a:pt x="1208" y="2002"/>
                </a:lnTo>
                <a:lnTo>
                  <a:pt x="1165" y="2029"/>
                </a:lnTo>
                <a:lnTo>
                  <a:pt x="1122" y="2055"/>
                </a:lnTo>
                <a:lnTo>
                  <a:pt x="1081" y="2081"/>
                </a:lnTo>
                <a:lnTo>
                  <a:pt x="1039" y="2110"/>
                </a:lnTo>
                <a:lnTo>
                  <a:pt x="999" y="2138"/>
                </a:lnTo>
                <a:lnTo>
                  <a:pt x="959" y="2168"/>
                </a:lnTo>
                <a:lnTo>
                  <a:pt x="919" y="2198"/>
                </a:lnTo>
                <a:lnTo>
                  <a:pt x="880" y="2230"/>
                </a:lnTo>
                <a:lnTo>
                  <a:pt x="842" y="2261"/>
                </a:lnTo>
                <a:lnTo>
                  <a:pt x="805" y="2294"/>
                </a:lnTo>
                <a:lnTo>
                  <a:pt x="768" y="2327"/>
                </a:lnTo>
                <a:lnTo>
                  <a:pt x="733" y="2361"/>
                </a:lnTo>
                <a:lnTo>
                  <a:pt x="697" y="2397"/>
                </a:lnTo>
                <a:lnTo>
                  <a:pt x="663" y="2432"/>
                </a:lnTo>
                <a:lnTo>
                  <a:pt x="629" y="2469"/>
                </a:lnTo>
                <a:lnTo>
                  <a:pt x="596" y="2505"/>
                </a:lnTo>
                <a:lnTo>
                  <a:pt x="564" y="2543"/>
                </a:lnTo>
                <a:lnTo>
                  <a:pt x="532" y="2582"/>
                </a:lnTo>
                <a:lnTo>
                  <a:pt x="501" y="2621"/>
                </a:lnTo>
                <a:lnTo>
                  <a:pt x="471" y="2661"/>
                </a:lnTo>
                <a:lnTo>
                  <a:pt x="441" y="2701"/>
                </a:lnTo>
                <a:lnTo>
                  <a:pt x="414" y="2742"/>
                </a:lnTo>
                <a:lnTo>
                  <a:pt x="385" y="2783"/>
                </a:lnTo>
                <a:lnTo>
                  <a:pt x="359" y="2825"/>
                </a:lnTo>
                <a:lnTo>
                  <a:pt x="333" y="2867"/>
                </a:lnTo>
                <a:lnTo>
                  <a:pt x="309" y="2911"/>
                </a:lnTo>
                <a:lnTo>
                  <a:pt x="285" y="2954"/>
                </a:lnTo>
                <a:lnTo>
                  <a:pt x="261" y="2999"/>
                </a:lnTo>
                <a:lnTo>
                  <a:pt x="239" y="3045"/>
                </a:lnTo>
                <a:lnTo>
                  <a:pt x="218" y="3089"/>
                </a:lnTo>
                <a:lnTo>
                  <a:pt x="197" y="3136"/>
                </a:lnTo>
                <a:lnTo>
                  <a:pt x="178" y="3182"/>
                </a:lnTo>
                <a:lnTo>
                  <a:pt x="159" y="3229"/>
                </a:lnTo>
                <a:lnTo>
                  <a:pt x="141" y="3276"/>
                </a:lnTo>
                <a:lnTo>
                  <a:pt x="125" y="3324"/>
                </a:lnTo>
                <a:lnTo>
                  <a:pt x="109" y="3372"/>
                </a:lnTo>
                <a:lnTo>
                  <a:pt x="94" y="3422"/>
                </a:lnTo>
                <a:lnTo>
                  <a:pt x="80" y="3471"/>
                </a:lnTo>
                <a:lnTo>
                  <a:pt x="68" y="3520"/>
                </a:lnTo>
                <a:lnTo>
                  <a:pt x="56" y="3570"/>
                </a:lnTo>
                <a:lnTo>
                  <a:pt x="46" y="3620"/>
                </a:lnTo>
                <a:lnTo>
                  <a:pt x="37" y="3672"/>
                </a:lnTo>
                <a:lnTo>
                  <a:pt x="28" y="3723"/>
                </a:lnTo>
                <a:lnTo>
                  <a:pt x="21" y="3775"/>
                </a:lnTo>
                <a:lnTo>
                  <a:pt x="14" y="3826"/>
                </a:lnTo>
                <a:lnTo>
                  <a:pt x="10" y="3879"/>
                </a:lnTo>
                <a:lnTo>
                  <a:pt x="5" y="3931"/>
                </a:lnTo>
                <a:lnTo>
                  <a:pt x="3" y="3984"/>
                </a:lnTo>
                <a:lnTo>
                  <a:pt x="0" y="4038"/>
                </a:lnTo>
                <a:lnTo>
                  <a:pt x="0" y="4090"/>
                </a:lnTo>
                <a:lnTo>
                  <a:pt x="0" y="4153"/>
                </a:lnTo>
                <a:lnTo>
                  <a:pt x="4" y="4215"/>
                </a:lnTo>
                <a:lnTo>
                  <a:pt x="7" y="4276"/>
                </a:lnTo>
                <a:lnTo>
                  <a:pt x="13" y="4337"/>
                </a:lnTo>
                <a:lnTo>
                  <a:pt x="20" y="4397"/>
                </a:lnTo>
                <a:lnTo>
                  <a:pt x="28" y="4458"/>
                </a:lnTo>
                <a:lnTo>
                  <a:pt x="38" y="4517"/>
                </a:lnTo>
                <a:lnTo>
                  <a:pt x="50" y="4577"/>
                </a:lnTo>
                <a:lnTo>
                  <a:pt x="62" y="4635"/>
                </a:lnTo>
                <a:lnTo>
                  <a:pt x="76" y="4693"/>
                </a:lnTo>
                <a:lnTo>
                  <a:pt x="92" y="4751"/>
                </a:lnTo>
                <a:lnTo>
                  <a:pt x="109" y="4808"/>
                </a:lnTo>
                <a:lnTo>
                  <a:pt x="127" y="4864"/>
                </a:lnTo>
                <a:lnTo>
                  <a:pt x="147" y="4920"/>
                </a:lnTo>
                <a:lnTo>
                  <a:pt x="167" y="4975"/>
                </a:lnTo>
                <a:lnTo>
                  <a:pt x="190" y="5029"/>
                </a:lnTo>
                <a:lnTo>
                  <a:pt x="213" y="5083"/>
                </a:lnTo>
                <a:lnTo>
                  <a:pt x="238" y="5136"/>
                </a:lnTo>
                <a:lnTo>
                  <a:pt x="264" y="5188"/>
                </a:lnTo>
                <a:lnTo>
                  <a:pt x="291" y="5240"/>
                </a:lnTo>
                <a:lnTo>
                  <a:pt x="319" y="5291"/>
                </a:lnTo>
                <a:lnTo>
                  <a:pt x="349" y="5340"/>
                </a:lnTo>
                <a:lnTo>
                  <a:pt x="380" y="5390"/>
                </a:lnTo>
                <a:lnTo>
                  <a:pt x="412" y="5438"/>
                </a:lnTo>
                <a:lnTo>
                  <a:pt x="445" y="5486"/>
                </a:lnTo>
                <a:lnTo>
                  <a:pt x="479" y="5533"/>
                </a:lnTo>
                <a:lnTo>
                  <a:pt x="515" y="5579"/>
                </a:lnTo>
                <a:lnTo>
                  <a:pt x="551" y="5624"/>
                </a:lnTo>
                <a:lnTo>
                  <a:pt x="588" y="5668"/>
                </a:lnTo>
                <a:lnTo>
                  <a:pt x="627" y="5712"/>
                </a:lnTo>
                <a:lnTo>
                  <a:pt x="665" y="5754"/>
                </a:lnTo>
                <a:lnTo>
                  <a:pt x="707" y="5795"/>
                </a:lnTo>
                <a:lnTo>
                  <a:pt x="748" y="5836"/>
                </a:lnTo>
                <a:lnTo>
                  <a:pt x="790" y="5875"/>
                </a:lnTo>
                <a:lnTo>
                  <a:pt x="833" y="5914"/>
                </a:lnTo>
                <a:lnTo>
                  <a:pt x="878" y="5950"/>
                </a:lnTo>
                <a:lnTo>
                  <a:pt x="922" y="5987"/>
                </a:lnTo>
                <a:lnTo>
                  <a:pt x="968" y="6022"/>
                </a:lnTo>
                <a:lnTo>
                  <a:pt x="1015" y="6057"/>
                </a:lnTo>
                <a:lnTo>
                  <a:pt x="1063" y="6090"/>
                </a:lnTo>
                <a:lnTo>
                  <a:pt x="1112" y="6122"/>
                </a:lnTo>
                <a:lnTo>
                  <a:pt x="1161" y="6153"/>
                </a:lnTo>
                <a:lnTo>
                  <a:pt x="1212" y="6182"/>
                </a:lnTo>
                <a:lnTo>
                  <a:pt x="1262" y="6211"/>
                </a:lnTo>
                <a:lnTo>
                  <a:pt x="1313" y="6237"/>
                </a:lnTo>
                <a:lnTo>
                  <a:pt x="1366" y="6263"/>
                </a:lnTo>
                <a:lnTo>
                  <a:pt x="1418" y="6289"/>
                </a:lnTo>
                <a:lnTo>
                  <a:pt x="1473" y="6311"/>
                </a:lnTo>
                <a:lnTo>
                  <a:pt x="1527" y="6334"/>
                </a:lnTo>
                <a:lnTo>
                  <a:pt x="1582" y="6355"/>
                </a:lnTo>
                <a:lnTo>
                  <a:pt x="1638" y="6374"/>
                </a:lnTo>
                <a:lnTo>
                  <a:pt x="1694" y="6393"/>
                </a:lnTo>
                <a:lnTo>
                  <a:pt x="1751" y="6410"/>
                </a:lnTo>
                <a:lnTo>
                  <a:pt x="1808" y="6426"/>
                </a:lnTo>
                <a:lnTo>
                  <a:pt x="1866" y="6439"/>
                </a:lnTo>
                <a:lnTo>
                  <a:pt x="1926" y="6452"/>
                </a:lnTo>
                <a:lnTo>
                  <a:pt x="1984" y="6463"/>
                </a:lnTo>
                <a:lnTo>
                  <a:pt x="2043" y="6474"/>
                </a:lnTo>
                <a:lnTo>
                  <a:pt x="2104" y="6482"/>
                </a:lnTo>
                <a:lnTo>
                  <a:pt x="2164" y="6489"/>
                </a:lnTo>
                <a:lnTo>
                  <a:pt x="2225" y="6494"/>
                </a:lnTo>
                <a:lnTo>
                  <a:pt x="2287" y="6498"/>
                </a:lnTo>
                <a:lnTo>
                  <a:pt x="2348" y="6500"/>
                </a:lnTo>
                <a:lnTo>
                  <a:pt x="2411" y="6501"/>
                </a:lnTo>
                <a:lnTo>
                  <a:pt x="2473" y="6500"/>
                </a:lnTo>
                <a:lnTo>
                  <a:pt x="2535" y="6498"/>
                </a:lnTo>
                <a:lnTo>
                  <a:pt x="2596" y="6494"/>
                </a:lnTo>
                <a:lnTo>
                  <a:pt x="2657" y="6489"/>
                </a:lnTo>
                <a:lnTo>
                  <a:pt x="2717" y="6482"/>
                </a:lnTo>
                <a:lnTo>
                  <a:pt x="2778" y="6474"/>
                </a:lnTo>
                <a:lnTo>
                  <a:pt x="2837" y="6463"/>
                </a:lnTo>
                <a:lnTo>
                  <a:pt x="2897" y="6452"/>
                </a:lnTo>
                <a:lnTo>
                  <a:pt x="2955" y="6439"/>
                </a:lnTo>
                <a:lnTo>
                  <a:pt x="3013" y="6426"/>
                </a:lnTo>
                <a:lnTo>
                  <a:pt x="3070" y="6410"/>
                </a:lnTo>
                <a:lnTo>
                  <a:pt x="3128" y="6393"/>
                </a:lnTo>
                <a:lnTo>
                  <a:pt x="3184" y="6374"/>
                </a:lnTo>
                <a:lnTo>
                  <a:pt x="3240" y="6355"/>
                </a:lnTo>
                <a:lnTo>
                  <a:pt x="3294" y="6334"/>
                </a:lnTo>
                <a:lnTo>
                  <a:pt x="3349" y="6311"/>
                </a:lnTo>
                <a:lnTo>
                  <a:pt x="3403" y="6289"/>
                </a:lnTo>
                <a:lnTo>
                  <a:pt x="3455" y="6263"/>
                </a:lnTo>
                <a:lnTo>
                  <a:pt x="3508" y="6237"/>
                </a:lnTo>
                <a:lnTo>
                  <a:pt x="3559" y="6211"/>
                </a:lnTo>
                <a:lnTo>
                  <a:pt x="3611" y="6182"/>
                </a:lnTo>
                <a:lnTo>
                  <a:pt x="3661" y="6153"/>
                </a:lnTo>
                <a:lnTo>
                  <a:pt x="3710" y="6122"/>
                </a:lnTo>
                <a:lnTo>
                  <a:pt x="3758" y="6090"/>
                </a:lnTo>
                <a:lnTo>
                  <a:pt x="3806" y="6057"/>
                </a:lnTo>
                <a:lnTo>
                  <a:pt x="3853" y="6022"/>
                </a:lnTo>
                <a:lnTo>
                  <a:pt x="3899" y="5987"/>
                </a:lnTo>
                <a:lnTo>
                  <a:pt x="3944" y="5950"/>
                </a:lnTo>
                <a:lnTo>
                  <a:pt x="3989" y="5914"/>
                </a:lnTo>
                <a:lnTo>
                  <a:pt x="4031" y="5875"/>
                </a:lnTo>
                <a:lnTo>
                  <a:pt x="4075" y="5836"/>
                </a:lnTo>
                <a:lnTo>
                  <a:pt x="4116" y="5795"/>
                </a:lnTo>
                <a:lnTo>
                  <a:pt x="4156" y="5754"/>
                </a:lnTo>
                <a:lnTo>
                  <a:pt x="4196" y="5712"/>
                </a:lnTo>
                <a:lnTo>
                  <a:pt x="4234" y="5668"/>
                </a:lnTo>
                <a:lnTo>
                  <a:pt x="4271" y="5624"/>
                </a:lnTo>
                <a:lnTo>
                  <a:pt x="4308" y="5579"/>
                </a:lnTo>
                <a:lnTo>
                  <a:pt x="4343" y="5533"/>
                </a:lnTo>
                <a:lnTo>
                  <a:pt x="4377" y="5486"/>
                </a:lnTo>
                <a:lnTo>
                  <a:pt x="4409" y="5438"/>
                </a:lnTo>
                <a:lnTo>
                  <a:pt x="4441" y="5390"/>
                </a:lnTo>
                <a:lnTo>
                  <a:pt x="4472" y="5340"/>
                </a:lnTo>
                <a:lnTo>
                  <a:pt x="4502" y="5291"/>
                </a:lnTo>
                <a:lnTo>
                  <a:pt x="4531" y="5240"/>
                </a:lnTo>
                <a:lnTo>
                  <a:pt x="4558" y="5188"/>
                </a:lnTo>
                <a:lnTo>
                  <a:pt x="4584" y="5136"/>
                </a:lnTo>
                <a:lnTo>
                  <a:pt x="4608" y="5083"/>
                </a:lnTo>
                <a:lnTo>
                  <a:pt x="4632" y="5029"/>
                </a:lnTo>
                <a:lnTo>
                  <a:pt x="4655" y="4975"/>
                </a:lnTo>
                <a:lnTo>
                  <a:pt x="4676" y="4920"/>
                </a:lnTo>
                <a:lnTo>
                  <a:pt x="4695" y="4864"/>
                </a:lnTo>
                <a:lnTo>
                  <a:pt x="4713" y="4808"/>
                </a:lnTo>
                <a:lnTo>
                  <a:pt x="4731" y="4751"/>
                </a:lnTo>
                <a:lnTo>
                  <a:pt x="4745" y="4693"/>
                </a:lnTo>
                <a:lnTo>
                  <a:pt x="4760" y="4635"/>
                </a:lnTo>
                <a:lnTo>
                  <a:pt x="4773" y="4577"/>
                </a:lnTo>
                <a:lnTo>
                  <a:pt x="4784" y="4517"/>
                </a:lnTo>
                <a:lnTo>
                  <a:pt x="4794" y="4458"/>
                </a:lnTo>
                <a:lnTo>
                  <a:pt x="4802" y="4397"/>
                </a:lnTo>
                <a:lnTo>
                  <a:pt x="4809" y="4337"/>
                </a:lnTo>
                <a:lnTo>
                  <a:pt x="4815" y="4276"/>
                </a:lnTo>
                <a:lnTo>
                  <a:pt x="4818" y="4215"/>
                </a:lnTo>
                <a:lnTo>
                  <a:pt x="4821" y="4153"/>
                </a:lnTo>
                <a:lnTo>
                  <a:pt x="4822" y="4090"/>
                </a:lnTo>
                <a:lnTo>
                  <a:pt x="4821" y="4036"/>
                </a:lnTo>
                <a:lnTo>
                  <a:pt x="4820" y="3983"/>
                </a:lnTo>
                <a:lnTo>
                  <a:pt x="4816" y="3930"/>
                </a:lnTo>
                <a:lnTo>
                  <a:pt x="4813" y="3878"/>
                </a:lnTo>
                <a:lnTo>
                  <a:pt x="4807" y="3825"/>
                </a:lnTo>
                <a:lnTo>
                  <a:pt x="4801" y="3772"/>
                </a:lnTo>
                <a:lnTo>
                  <a:pt x="4793" y="3720"/>
                </a:lnTo>
                <a:lnTo>
                  <a:pt x="4785" y="3668"/>
                </a:lnTo>
                <a:lnTo>
                  <a:pt x="4775" y="3618"/>
                </a:lnTo>
                <a:lnTo>
                  <a:pt x="4765" y="3567"/>
                </a:lnTo>
                <a:lnTo>
                  <a:pt x="4753" y="3516"/>
                </a:lnTo>
                <a:lnTo>
                  <a:pt x="4740" y="3466"/>
                </a:lnTo>
                <a:lnTo>
                  <a:pt x="4726" y="3417"/>
                </a:lnTo>
                <a:lnTo>
                  <a:pt x="4711" y="3368"/>
                </a:lnTo>
                <a:lnTo>
                  <a:pt x="4696" y="3319"/>
                </a:lnTo>
                <a:lnTo>
                  <a:pt x="4679" y="3271"/>
                </a:lnTo>
                <a:lnTo>
                  <a:pt x="4661" y="3224"/>
                </a:lnTo>
                <a:lnTo>
                  <a:pt x="4643" y="3176"/>
                </a:lnTo>
                <a:lnTo>
                  <a:pt x="4622" y="3129"/>
                </a:lnTo>
                <a:lnTo>
                  <a:pt x="4601" y="3083"/>
                </a:lnTo>
                <a:lnTo>
                  <a:pt x="4580" y="3038"/>
                </a:lnTo>
                <a:lnTo>
                  <a:pt x="4558" y="2992"/>
                </a:lnTo>
                <a:lnTo>
                  <a:pt x="4534" y="2947"/>
                </a:lnTo>
                <a:lnTo>
                  <a:pt x="4510" y="2904"/>
                </a:lnTo>
                <a:lnTo>
                  <a:pt x="4484" y="2861"/>
                </a:lnTo>
                <a:lnTo>
                  <a:pt x="4459" y="2817"/>
                </a:lnTo>
                <a:lnTo>
                  <a:pt x="4431" y="2775"/>
                </a:lnTo>
                <a:lnTo>
                  <a:pt x="4403" y="2734"/>
                </a:lnTo>
                <a:lnTo>
                  <a:pt x="4374" y="2693"/>
                </a:lnTo>
                <a:lnTo>
                  <a:pt x="4344" y="2651"/>
                </a:lnTo>
                <a:lnTo>
                  <a:pt x="4315" y="2611"/>
                </a:lnTo>
                <a:lnTo>
                  <a:pt x="4284" y="2573"/>
                </a:lnTo>
                <a:lnTo>
                  <a:pt x="4252" y="2534"/>
                </a:lnTo>
                <a:lnTo>
                  <a:pt x="4219" y="2496"/>
                </a:lnTo>
                <a:lnTo>
                  <a:pt x="4186" y="2459"/>
                </a:lnTo>
                <a:lnTo>
                  <a:pt x="4151" y="2423"/>
                </a:lnTo>
                <a:lnTo>
                  <a:pt x="4116" y="2387"/>
                </a:lnTo>
                <a:lnTo>
                  <a:pt x="4080" y="2352"/>
                </a:lnTo>
                <a:lnTo>
                  <a:pt x="4044" y="2318"/>
                </a:lnTo>
                <a:lnTo>
                  <a:pt x="4006" y="2285"/>
                </a:lnTo>
                <a:lnTo>
                  <a:pt x="3968" y="2252"/>
                </a:lnTo>
                <a:lnTo>
                  <a:pt x="3931" y="2220"/>
                </a:lnTo>
                <a:lnTo>
                  <a:pt x="3891" y="2189"/>
                </a:lnTo>
                <a:lnTo>
                  <a:pt x="3851" y="2159"/>
                </a:lnTo>
                <a:lnTo>
                  <a:pt x="3811" y="2129"/>
                </a:lnTo>
                <a:lnTo>
                  <a:pt x="3770" y="2101"/>
                </a:lnTo>
                <a:lnTo>
                  <a:pt x="3729" y="2072"/>
                </a:lnTo>
                <a:lnTo>
                  <a:pt x="3685" y="2046"/>
                </a:lnTo>
                <a:lnTo>
                  <a:pt x="3643" y="2020"/>
                </a:lnTo>
                <a:lnTo>
                  <a:pt x="3599" y="1994"/>
                </a:lnTo>
                <a:lnTo>
                  <a:pt x="3555" y="1969"/>
                </a:lnTo>
                <a:lnTo>
                  <a:pt x="3510" y="1946"/>
                </a:lnTo>
                <a:lnTo>
                  <a:pt x="3466" y="1924"/>
                </a:lnTo>
                <a:lnTo>
                  <a:pt x="3420" y="1902"/>
                </a:lnTo>
                <a:lnTo>
                  <a:pt x="3373" y="1881"/>
                </a:lnTo>
                <a:lnTo>
                  <a:pt x="3326" y="1862"/>
                </a:lnTo>
                <a:lnTo>
                  <a:pt x="3279" y="1842"/>
                </a:lnTo>
                <a:lnTo>
                  <a:pt x="3232" y="1824"/>
                </a:lnTo>
                <a:lnTo>
                  <a:pt x="3184" y="1808"/>
                </a:lnTo>
                <a:lnTo>
                  <a:pt x="3134" y="1792"/>
                </a:lnTo>
                <a:lnTo>
                  <a:pt x="3085" y="1777"/>
                </a:lnTo>
                <a:lnTo>
                  <a:pt x="3036" y="1764"/>
                </a:lnTo>
                <a:lnTo>
                  <a:pt x="2986" y="1750"/>
                </a:lnTo>
                <a:lnTo>
                  <a:pt x="2936" y="1738"/>
                </a:lnTo>
                <a:close/>
                <a:moveTo>
                  <a:pt x="3067" y="3593"/>
                </a:moveTo>
                <a:lnTo>
                  <a:pt x="3067" y="3593"/>
                </a:lnTo>
                <a:lnTo>
                  <a:pt x="3082" y="3562"/>
                </a:lnTo>
                <a:lnTo>
                  <a:pt x="3094" y="3534"/>
                </a:lnTo>
                <a:lnTo>
                  <a:pt x="3105" y="3505"/>
                </a:lnTo>
                <a:lnTo>
                  <a:pt x="3113" y="3478"/>
                </a:lnTo>
                <a:lnTo>
                  <a:pt x="3118" y="3451"/>
                </a:lnTo>
                <a:lnTo>
                  <a:pt x="3122" y="3426"/>
                </a:lnTo>
                <a:lnTo>
                  <a:pt x="3124" y="3401"/>
                </a:lnTo>
                <a:lnTo>
                  <a:pt x="3124" y="3378"/>
                </a:lnTo>
                <a:lnTo>
                  <a:pt x="3123" y="3355"/>
                </a:lnTo>
                <a:lnTo>
                  <a:pt x="3121" y="3334"/>
                </a:lnTo>
                <a:lnTo>
                  <a:pt x="3116" y="3314"/>
                </a:lnTo>
                <a:lnTo>
                  <a:pt x="3112" y="3295"/>
                </a:lnTo>
                <a:lnTo>
                  <a:pt x="3105" y="3276"/>
                </a:lnTo>
                <a:lnTo>
                  <a:pt x="3098" y="3258"/>
                </a:lnTo>
                <a:lnTo>
                  <a:pt x="3090" y="3242"/>
                </a:lnTo>
                <a:lnTo>
                  <a:pt x="3082" y="3226"/>
                </a:lnTo>
                <a:lnTo>
                  <a:pt x="3073" y="3213"/>
                </a:lnTo>
                <a:lnTo>
                  <a:pt x="3064" y="3199"/>
                </a:lnTo>
                <a:lnTo>
                  <a:pt x="3053" y="3186"/>
                </a:lnTo>
                <a:lnTo>
                  <a:pt x="3044" y="3174"/>
                </a:lnTo>
                <a:lnTo>
                  <a:pt x="3025" y="3153"/>
                </a:lnTo>
                <a:lnTo>
                  <a:pt x="3006" y="3137"/>
                </a:lnTo>
                <a:lnTo>
                  <a:pt x="2990" y="3125"/>
                </a:lnTo>
                <a:lnTo>
                  <a:pt x="2978" y="3114"/>
                </a:lnTo>
                <a:lnTo>
                  <a:pt x="2966" y="3107"/>
                </a:lnTo>
                <a:lnTo>
                  <a:pt x="2941" y="3130"/>
                </a:lnTo>
                <a:lnTo>
                  <a:pt x="2918" y="3154"/>
                </a:lnTo>
                <a:lnTo>
                  <a:pt x="2898" y="3177"/>
                </a:lnTo>
                <a:lnTo>
                  <a:pt x="2880" y="3200"/>
                </a:lnTo>
                <a:lnTo>
                  <a:pt x="2865" y="3223"/>
                </a:lnTo>
                <a:lnTo>
                  <a:pt x="2851" y="3244"/>
                </a:lnTo>
                <a:lnTo>
                  <a:pt x="2838" y="3267"/>
                </a:lnTo>
                <a:lnTo>
                  <a:pt x="2829" y="3289"/>
                </a:lnTo>
                <a:lnTo>
                  <a:pt x="2821" y="3311"/>
                </a:lnTo>
                <a:lnTo>
                  <a:pt x="2814" y="3331"/>
                </a:lnTo>
                <a:lnTo>
                  <a:pt x="2810" y="3352"/>
                </a:lnTo>
                <a:lnTo>
                  <a:pt x="2806" y="3372"/>
                </a:lnTo>
                <a:lnTo>
                  <a:pt x="2804" y="3392"/>
                </a:lnTo>
                <a:lnTo>
                  <a:pt x="2804" y="3411"/>
                </a:lnTo>
                <a:lnTo>
                  <a:pt x="2804" y="3430"/>
                </a:lnTo>
                <a:lnTo>
                  <a:pt x="2805" y="3448"/>
                </a:lnTo>
                <a:lnTo>
                  <a:pt x="2806" y="3465"/>
                </a:lnTo>
                <a:lnTo>
                  <a:pt x="2809" y="3481"/>
                </a:lnTo>
                <a:lnTo>
                  <a:pt x="2812" y="3496"/>
                </a:lnTo>
                <a:lnTo>
                  <a:pt x="2817" y="3511"/>
                </a:lnTo>
                <a:lnTo>
                  <a:pt x="2825" y="3537"/>
                </a:lnTo>
                <a:lnTo>
                  <a:pt x="2834" y="3560"/>
                </a:lnTo>
                <a:lnTo>
                  <a:pt x="2842" y="3577"/>
                </a:lnTo>
                <a:lnTo>
                  <a:pt x="2849" y="3591"/>
                </a:lnTo>
                <a:lnTo>
                  <a:pt x="2857" y="3602"/>
                </a:lnTo>
                <a:lnTo>
                  <a:pt x="2829" y="3579"/>
                </a:lnTo>
                <a:lnTo>
                  <a:pt x="2803" y="3556"/>
                </a:lnTo>
                <a:lnTo>
                  <a:pt x="2779" y="3534"/>
                </a:lnTo>
                <a:lnTo>
                  <a:pt x="2757" y="3511"/>
                </a:lnTo>
                <a:lnTo>
                  <a:pt x="2738" y="3489"/>
                </a:lnTo>
                <a:lnTo>
                  <a:pt x="2719" y="3466"/>
                </a:lnTo>
                <a:lnTo>
                  <a:pt x="2703" y="3443"/>
                </a:lnTo>
                <a:lnTo>
                  <a:pt x="2687" y="3422"/>
                </a:lnTo>
                <a:lnTo>
                  <a:pt x="2673" y="3399"/>
                </a:lnTo>
                <a:lnTo>
                  <a:pt x="2660" y="3377"/>
                </a:lnTo>
                <a:lnTo>
                  <a:pt x="2650" y="3355"/>
                </a:lnTo>
                <a:lnTo>
                  <a:pt x="2641" y="3334"/>
                </a:lnTo>
                <a:lnTo>
                  <a:pt x="2632" y="3312"/>
                </a:lnTo>
                <a:lnTo>
                  <a:pt x="2626" y="3290"/>
                </a:lnTo>
                <a:lnTo>
                  <a:pt x="2620" y="3268"/>
                </a:lnTo>
                <a:lnTo>
                  <a:pt x="2616" y="3247"/>
                </a:lnTo>
                <a:lnTo>
                  <a:pt x="2612" y="3226"/>
                </a:lnTo>
                <a:lnTo>
                  <a:pt x="2610" y="3206"/>
                </a:lnTo>
                <a:lnTo>
                  <a:pt x="2610" y="3185"/>
                </a:lnTo>
                <a:lnTo>
                  <a:pt x="2610" y="3165"/>
                </a:lnTo>
                <a:lnTo>
                  <a:pt x="2611" y="3144"/>
                </a:lnTo>
                <a:lnTo>
                  <a:pt x="2613" y="3123"/>
                </a:lnTo>
                <a:lnTo>
                  <a:pt x="2616" y="3104"/>
                </a:lnTo>
                <a:lnTo>
                  <a:pt x="2619" y="3085"/>
                </a:lnTo>
                <a:lnTo>
                  <a:pt x="2625" y="3065"/>
                </a:lnTo>
                <a:lnTo>
                  <a:pt x="2629" y="3047"/>
                </a:lnTo>
                <a:lnTo>
                  <a:pt x="2636" y="3027"/>
                </a:lnTo>
                <a:lnTo>
                  <a:pt x="2642" y="3009"/>
                </a:lnTo>
                <a:lnTo>
                  <a:pt x="2658" y="2974"/>
                </a:lnTo>
                <a:lnTo>
                  <a:pt x="2675" y="2939"/>
                </a:lnTo>
                <a:lnTo>
                  <a:pt x="2695" y="2906"/>
                </a:lnTo>
                <a:lnTo>
                  <a:pt x="2715" y="2875"/>
                </a:lnTo>
                <a:lnTo>
                  <a:pt x="2737" y="2846"/>
                </a:lnTo>
                <a:lnTo>
                  <a:pt x="2760" y="2817"/>
                </a:lnTo>
                <a:lnTo>
                  <a:pt x="2782" y="2791"/>
                </a:lnTo>
                <a:lnTo>
                  <a:pt x="2805" y="2766"/>
                </a:lnTo>
                <a:lnTo>
                  <a:pt x="2827" y="2744"/>
                </a:lnTo>
                <a:lnTo>
                  <a:pt x="2849" y="2723"/>
                </a:lnTo>
                <a:lnTo>
                  <a:pt x="2888" y="2688"/>
                </a:lnTo>
                <a:lnTo>
                  <a:pt x="2918" y="2663"/>
                </a:lnTo>
                <a:lnTo>
                  <a:pt x="2940" y="2647"/>
                </a:lnTo>
                <a:lnTo>
                  <a:pt x="2948" y="2641"/>
                </a:lnTo>
                <a:lnTo>
                  <a:pt x="2978" y="2666"/>
                </a:lnTo>
                <a:lnTo>
                  <a:pt x="3006" y="2691"/>
                </a:lnTo>
                <a:lnTo>
                  <a:pt x="3034" y="2718"/>
                </a:lnTo>
                <a:lnTo>
                  <a:pt x="3059" y="2742"/>
                </a:lnTo>
                <a:lnTo>
                  <a:pt x="3083" y="2767"/>
                </a:lnTo>
                <a:lnTo>
                  <a:pt x="3105" y="2791"/>
                </a:lnTo>
                <a:lnTo>
                  <a:pt x="3125" y="2816"/>
                </a:lnTo>
                <a:lnTo>
                  <a:pt x="3145" y="2840"/>
                </a:lnTo>
                <a:lnTo>
                  <a:pt x="3162" y="2863"/>
                </a:lnTo>
                <a:lnTo>
                  <a:pt x="3179" y="2887"/>
                </a:lnTo>
                <a:lnTo>
                  <a:pt x="3194" y="2910"/>
                </a:lnTo>
                <a:lnTo>
                  <a:pt x="3206" y="2933"/>
                </a:lnTo>
                <a:lnTo>
                  <a:pt x="3219" y="2955"/>
                </a:lnTo>
                <a:lnTo>
                  <a:pt x="3230" y="2977"/>
                </a:lnTo>
                <a:lnTo>
                  <a:pt x="3240" y="3000"/>
                </a:lnTo>
                <a:lnTo>
                  <a:pt x="3249" y="3022"/>
                </a:lnTo>
                <a:lnTo>
                  <a:pt x="3255" y="3042"/>
                </a:lnTo>
                <a:lnTo>
                  <a:pt x="3262" y="3064"/>
                </a:lnTo>
                <a:lnTo>
                  <a:pt x="3267" y="3085"/>
                </a:lnTo>
                <a:lnTo>
                  <a:pt x="3271" y="3105"/>
                </a:lnTo>
                <a:lnTo>
                  <a:pt x="3275" y="3126"/>
                </a:lnTo>
                <a:lnTo>
                  <a:pt x="3277" y="3145"/>
                </a:lnTo>
                <a:lnTo>
                  <a:pt x="3278" y="3165"/>
                </a:lnTo>
                <a:lnTo>
                  <a:pt x="3279" y="3184"/>
                </a:lnTo>
                <a:lnTo>
                  <a:pt x="3278" y="3202"/>
                </a:lnTo>
                <a:lnTo>
                  <a:pt x="3277" y="3221"/>
                </a:lnTo>
                <a:lnTo>
                  <a:pt x="3276" y="3239"/>
                </a:lnTo>
                <a:lnTo>
                  <a:pt x="3274" y="3256"/>
                </a:lnTo>
                <a:lnTo>
                  <a:pt x="3270" y="3273"/>
                </a:lnTo>
                <a:lnTo>
                  <a:pt x="3267" y="3290"/>
                </a:lnTo>
                <a:lnTo>
                  <a:pt x="3258" y="3322"/>
                </a:lnTo>
                <a:lnTo>
                  <a:pt x="3246" y="3354"/>
                </a:lnTo>
                <a:lnTo>
                  <a:pt x="3234" y="3383"/>
                </a:lnTo>
                <a:lnTo>
                  <a:pt x="3220" y="3410"/>
                </a:lnTo>
                <a:lnTo>
                  <a:pt x="3205" y="3436"/>
                </a:lnTo>
                <a:lnTo>
                  <a:pt x="3189" y="3460"/>
                </a:lnTo>
                <a:lnTo>
                  <a:pt x="3173" y="3482"/>
                </a:lnTo>
                <a:lnTo>
                  <a:pt x="3157" y="3503"/>
                </a:lnTo>
                <a:lnTo>
                  <a:pt x="3142" y="3521"/>
                </a:lnTo>
                <a:lnTo>
                  <a:pt x="3126" y="3538"/>
                </a:lnTo>
                <a:lnTo>
                  <a:pt x="3113" y="3552"/>
                </a:lnTo>
                <a:lnTo>
                  <a:pt x="3089" y="3575"/>
                </a:lnTo>
                <a:lnTo>
                  <a:pt x="3073" y="3588"/>
                </a:lnTo>
                <a:lnTo>
                  <a:pt x="3067" y="3593"/>
                </a:lnTo>
                <a:close/>
                <a:moveTo>
                  <a:pt x="2017" y="2092"/>
                </a:moveTo>
                <a:lnTo>
                  <a:pt x="2017" y="2092"/>
                </a:lnTo>
                <a:lnTo>
                  <a:pt x="2047" y="2117"/>
                </a:lnTo>
                <a:lnTo>
                  <a:pt x="2076" y="2143"/>
                </a:lnTo>
                <a:lnTo>
                  <a:pt x="2103" y="2168"/>
                </a:lnTo>
                <a:lnTo>
                  <a:pt x="2128" y="2192"/>
                </a:lnTo>
                <a:lnTo>
                  <a:pt x="2152" y="2217"/>
                </a:lnTo>
                <a:lnTo>
                  <a:pt x="2175" y="2241"/>
                </a:lnTo>
                <a:lnTo>
                  <a:pt x="2195" y="2266"/>
                </a:lnTo>
                <a:lnTo>
                  <a:pt x="2214" y="2290"/>
                </a:lnTo>
                <a:lnTo>
                  <a:pt x="2232" y="2313"/>
                </a:lnTo>
                <a:lnTo>
                  <a:pt x="2248" y="2337"/>
                </a:lnTo>
                <a:lnTo>
                  <a:pt x="2263" y="2360"/>
                </a:lnTo>
                <a:lnTo>
                  <a:pt x="2276" y="2383"/>
                </a:lnTo>
                <a:lnTo>
                  <a:pt x="2288" y="2406"/>
                </a:lnTo>
                <a:lnTo>
                  <a:pt x="2299" y="2429"/>
                </a:lnTo>
                <a:lnTo>
                  <a:pt x="2308" y="2450"/>
                </a:lnTo>
                <a:lnTo>
                  <a:pt x="2317" y="2472"/>
                </a:lnTo>
                <a:lnTo>
                  <a:pt x="2324" y="2494"/>
                </a:lnTo>
                <a:lnTo>
                  <a:pt x="2331" y="2514"/>
                </a:lnTo>
                <a:lnTo>
                  <a:pt x="2337" y="2535"/>
                </a:lnTo>
                <a:lnTo>
                  <a:pt x="2340" y="2555"/>
                </a:lnTo>
                <a:lnTo>
                  <a:pt x="2344" y="2576"/>
                </a:lnTo>
                <a:lnTo>
                  <a:pt x="2346" y="2595"/>
                </a:lnTo>
                <a:lnTo>
                  <a:pt x="2348" y="2615"/>
                </a:lnTo>
                <a:lnTo>
                  <a:pt x="2348" y="2634"/>
                </a:lnTo>
                <a:lnTo>
                  <a:pt x="2348" y="2653"/>
                </a:lnTo>
                <a:lnTo>
                  <a:pt x="2347" y="2671"/>
                </a:lnTo>
                <a:lnTo>
                  <a:pt x="2345" y="2689"/>
                </a:lnTo>
                <a:lnTo>
                  <a:pt x="2343" y="2706"/>
                </a:lnTo>
                <a:lnTo>
                  <a:pt x="2340" y="2723"/>
                </a:lnTo>
                <a:lnTo>
                  <a:pt x="2336" y="2741"/>
                </a:lnTo>
                <a:lnTo>
                  <a:pt x="2328" y="2774"/>
                </a:lnTo>
                <a:lnTo>
                  <a:pt x="2316" y="2805"/>
                </a:lnTo>
                <a:lnTo>
                  <a:pt x="2304" y="2833"/>
                </a:lnTo>
                <a:lnTo>
                  <a:pt x="2290" y="2862"/>
                </a:lnTo>
                <a:lnTo>
                  <a:pt x="2275" y="2887"/>
                </a:lnTo>
                <a:lnTo>
                  <a:pt x="2259" y="2911"/>
                </a:lnTo>
                <a:lnTo>
                  <a:pt x="2243" y="2934"/>
                </a:lnTo>
                <a:lnTo>
                  <a:pt x="2227" y="2953"/>
                </a:lnTo>
                <a:lnTo>
                  <a:pt x="2211" y="2973"/>
                </a:lnTo>
                <a:lnTo>
                  <a:pt x="2196" y="2989"/>
                </a:lnTo>
                <a:lnTo>
                  <a:pt x="2183" y="3002"/>
                </a:lnTo>
                <a:lnTo>
                  <a:pt x="2159" y="3025"/>
                </a:lnTo>
                <a:lnTo>
                  <a:pt x="2143" y="3039"/>
                </a:lnTo>
                <a:lnTo>
                  <a:pt x="2136" y="3043"/>
                </a:lnTo>
                <a:lnTo>
                  <a:pt x="2152" y="3014"/>
                </a:lnTo>
                <a:lnTo>
                  <a:pt x="2163" y="2984"/>
                </a:lnTo>
                <a:lnTo>
                  <a:pt x="2174" y="2955"/>
                </a:lnTo>
                <a:lnTo>
                  <a:pt x="2182" y="2928"/>
                </a:lnTo>
                <a:lnTo>
                  <a:pt x="2187" y="2902"/>
                </a:lnTo>
                <a:lnTo>
                  <a:pt x="2192" y="2877"/>
                </a:lnTo>
                <a:lnTo>
                  <a:pt x="2193" y="2853"/>
                </a:lnTo>
                <a:lnTo>
                  <a:pt x="2194" y="2829"/>
                </a:lnTo>
                <a:lnTo>
                  <a:pt x="2193" y="2807"/>
                </a:lnTo>
                <a:lnTo>
                  <a:pt x="2190" y="2785"/>
                </a:lnTo>
                <a:lnTo>
                  <a:pt x="2186" y="2765"/>
                </a:lnTo>
                <a:lnTo>
                  <a:pt x="2180" y="2745"/>
                </a:lnTo>
                <a:lnTo>
                  <a:pt x="2175" y="2727"/>
                </a:lnTo>
                <a:lnTo>
                  <a:pt x="2168" y="2710"/>
                </a:lnTo>
                <a:lnTo>
                  <a:pt x="2160" y="2693"/>
                </a:lnTo>
                <a:lnTo>
                  <a:pt x="2151" y="2678"/>
                </a:lnTo>
                <a:lnTo>
                  <a:pt x="2142" y="2663"/>
                </a:lnTo>
                <a:lnTo>
                  <a:pt x="2132" y="2649"/>
                </a:lnTo>
                <a:lnTo>
                  <a:pt x="2123" y="2637"/>
                </a:lnTo>
                <a:lnTo>
                  <a:pt x="2113" y="2625"/>
                </a:lnTo>
                <a:lnTo>
                  <a:pt x="2094" y="2605"/>
                </a:lnTo>
                <a:lnTo>
                  <a:pt x="2075" y="2587"/>
                </a:lnTo>
                <a:lnTo>
                  <a:pt x="2059" y="2575"/>
                </a:lnTo>
                <a:lnTo>
                  <a:pt x="2047" y="2566"/>
                </a:lnTo>
                <a:lnTo>
                  <a:pt x="2035" y="2559"/>
                </a:lnTo>
                <a:lnTo>
                  <a:pt x="2010" y="2582"/>
                </a:lnTo>
                <a:lnTo>
                  <a:pt x="1987" y="2605"/>
                </a:lnTo>
                <a:lnTo>
                  <a:pt x="1967" y="2627"/>
                </a:lnTo>
                <a:lnTo>
                  <a:pt x="1950" y="2650"/>
                </a:lnTo>
                <a:lnTo>
                  <a:pt x="1934" y="2673"/>
                </a:lnTo>
                <a:lnTo>
                  <a:pt x="1920" y="2696"/>
                </a:lnTo>
                <a:lnTo>
                  <a:pt x="1908" y="2718"/>
                </a:lnTo>
                <a:lnTo>
                  <a:pt x="1898" y="2739"/>
                </a:lnTo>
                <a:lnTo>
                  <a:pt x="1890" y="2761"/>
                </a:lnTo>
                <a:lnTo>
                  <a:pt x="1884" y="2783"/>
                </a:lnTo>
                <a:lnTo>
                  <a:pt x="1880" y="2803"/>
                </a:lnTo>
                <a:lnTo>
                  <a:pt x="1876" y="2823"/>
                </a:lnTo>
                <a:lnTo>
                  <a:pt x="1874" y="2843"/>
                </a:lnTo>
                <a:lnTo>
                  <a:pt x="1873" y="2862"/>
                </a:lnTo>
                <a:lnTo>
                  <a:pt x="1873" y="2880"/>
                </a:lnTo>
                <a:lnTo>
                  <a:pt x="1874" y="2898"/>
                </a:lnTo>
                <a:lnTo>
                  <a:pt x="1876" y="2915"/>
                </a:lnTo>
                <a:lnTo>
                  <a:pt x="1879" y="2931"/>
                </a:lnTo>
                <a:lnTo>
                  <a:pt x="1882" y="2947"/>
                </a:lnTo>
                <a:lnTo>
                  <a:pt x="1886" y="2961"/>
                </a:lnTo>
                <a:lnTo>
                  <a:pt x="1894" y="2987"/>
                </a:lnTo>
                <a:lnTo>
                  <a:pt x="1903" y="3010"/>
                </a:lnTo>
                <a:lnTo>
                  <a:pt x="1912" y="3029"/>
                </a:lnTo>
                <a:lnTo>
                  <a:pt x="1919" y="3041"/>
                </a:lnTo>
                <a:lnTo>
                  <a:pt x="1926" y="3053"/>
                </a:lnTo>
                <a:lnTo>
                  <a:pt x="1898" y="3030"/>
                </a:lnTo>
                <a:lnTo>
                  <a:pt x="1873" y="3007"/>
                </a:lnTo>
                <a:lnTo>
                  <a:pt x="1849" y="2984"/>
                </a:lnTo>
                <a:lnTo>
                  <a:pt x="1827" y="2962"/>
                </a:lnTo>
                <a:lnTo>
                  <a:pt x="1807" y="2939"/>
                </a:lnTo>
                <a:lnTo>
                  <a:pt x="1788" y="2917"/>
                </a:lnTo>
                <a:lnTo>
                  <a:pt x="1771" y="2895"/>
                </a:lnTo>
                <a:lnTo>
                  <a:pt x="1756" y="2872"/>
                </a:lnTo>
                <a:lnTo>
                  <a:pt x="1742" y="2850"/>
                </a:lnTo>
                <a:lnTo>
                  <a:pt x="1730" y="2827"/>
                </a:lnTo>
                <a:lnTo>
                  <a:pt x="1719" y="2806"/>
                </a:lnTo>
                <a:lnTo>
                  <a:pt x="1710" y="2784"/>
                </a:lnTo>
                <a:lnTo>
                  <a:pt x="1702" y="2762"/>
                </a:lnTo>
                <a:lnTo>
                  <a:pt x="1695" y="2741"/>
                </a:lnTo>
                <a:lnTo>
                  <a:pt x="1689" y="2719"/>
                </a:lnTo>
                <a:lnTo>
                  <a:pt x="1685" y="2698"/>
                </a:lnTo>
                <a:lnTo>
                  <a:pt x="1682" y="2677"/>
                </a:lnTo>
                <a:lnTo>
                  <a:pt x="1680" y="2656"/>
                </a:lnTo>
                <a:lnTo>
                  <a:pt x="1679" y="2635"/>
                </a:lnTo>
                <a:lnTo>
                  <a:pt x="1679" y="2615"/>
                </a:lnTo>
                <a:lnTo>
                  <a:pt x="1680" y="2594"/>
                </a:lnTo>
                <a:lnTo>
                  <a:pt x="1682" y="2575"/>
                </a:lnTo>
                <a:lnTo>
                  <a:pt x="1685" y="2554"/>
                </a:lnTo>
                <a:lnTo>
                  <a:pt x="1689" y="2535"/>
                </a:lnTo>
                <a:lnTo>
                  <a:pt x="1694" y="2517"/>
                </a:lnTo>
                <a:lnTo>
                  <a:pt x="1699" y="2497"/>
                </a:lnTo>
                <a:lnTo>
                  <a:pt x="1705" y="2479"/>
                </a:lnTo>
                <a:lnTo>
                  <a:pt x="1712" y="2461"/>
                </a:lnTo>
                <a:lnTo>
                  <a:pt x="1727" y="2424"/>
                </a:lnTo>
                <a:lnTo>
                  <a:pt x="1745" y="2390"/>
                </a:lnTo>
                <a:lnTo>
                  <a:pt x="1763" y="2357"/>
                </a:lnTo>
                <a:lnTo>
                  <a:pt x="1785" y="2326"/>
                </a:lnTo>
                <a:lnTo>
                  <a:pt x="1807" y="2296"/>
                </a:lnTo>
                <a:lnTo>
                  <a:pt x="1828" y="2268"/>
                </a:lnTo>
                <a:lnTo>
                  <a:pt x="1851" y="2241"/>
                </a:lnTo>
                <a:lnTo>
                  <a:pt x="1874" y="2216"/>
                </a:lnTo>
                <a:lnTo>
                  <a:pt x="1896" y="2194"/>
                </a:lnTo>
                <a:lnTo>
                  <a:pt x="1918" y="2174"/>
                </a:lnTo>
                <a:lnTo>
                  <a:pt x="1956" y="2138"/>
                </a:lnTo>
                <a:lnTo>
                  <a:pt x="1988" y="2113"/>
                </a:lnTo>
                <a:lnTo>
                  <a:pt x="2009" y="2097"/>
                </a:lnTo>
                <a:lnTo>
                  <a:pt x="2017" y="2092"/>
                </a:lnTo>
                <a:close/>
                <a:moveTo>
                  <a:pt x="1670" y="3146"/>
                </a:moveTo>
                <a:lnTo>
                  <a:pt x="1670" y="3146"/>
                </a:lnTo>
                <a:lnTo>
                  <a:pt x="1670" y="3138"/>
                </a:lnTo>
                <a:lnTo>
                  <a:pt x="1672" y="3131"/>
                </a:lnTo>
                <a:lnTo>
                  <a:pt x="1675" y="3125"/>
                </a:lnTo>
                <a:lnTo>
                  <a:pt x="1680" y="3119"/>
                </a:lnTo>
                <a:lnTo>
                  <a:pt x="1686" y="3114"/>
                </a:lnTo>
                <a:lnTo>
                  <a:pt x="1693" y="3111"/>
                </a:lnTo>
                <a:lnTo>
                  <a:pt x="1699" y="3109"/>
                </a:lnTo>
                <a:lnTo>
                  <a:pt x="1707" y="3107"/>
                </a:lnTo>
                <a:lnTo>
                  <a:pt x="2336" y="3107"/>
                </a:lnTo>
                <a:lnTo>
                  <a:pt x="2344" y="3109"/>
                </a:lnTo>
                <a:lnTo>
                  <a:pt x="2351" y="3111"/>
                </a:lnTo>
                <a:lnTo>
                  <a:pt x="2357" y="3114"/>
                </a:lnTo>
                <a:lnTo>
                  <a:pt x="2363" y="3119"/>
                </a:lnTo>
                <a:lnTo>
                  <a:pt x="2368" y="3125"/>
                </a:lnTo>
                <a:lnTo>
                  <a:pt x="2371" y="3131"/>
                </a:lnTo>
                <a:lnTo>
                  <a:pt x="2373" y="3138"/>
                </a:lnTo>
                <a:lnTo>
                  <a:pt x="2375" y="3146"/>
                </a:lnTo>
                <a:lnTo>
                  <a:pt x="2375" y="3772"/>
                </a:lnTo>
                <a:lnTo>
                  <a:pt x="2337" y="3760"/>
                </a:lnTo>
                <a:lnTo>
                  <a:pt x="2300" y="3746"/>
                </a:lnTo>
                <a:lnTo>
                  <a:pt x="2265" y="3731"/>
                </a:lnTo>
                <a:lnTo>
                  <a:pt x="2231" y="3718"/>
                </a:lnTo>
                <a:lnTo>
                  <a:pt x="2198" y="3703"/>
                </a:lnTo>
                <a:lnTo>
                  <a:pt x="2166" y="3687"/>
                </a:lnTo>
                <a:lnTo>
                  <a:pt x="2135" y="3672"/>
                </a:lnTo>
                <a:lnTo>
                  <a:pt x="2105" y="3656"/>
                </a:lnTo>
                <a:lnTo>
                  <a:pt x="2076" y="3640"/>
                </a:lnTo>
                <a:lnTo>
                  <a:pt x="2048" y="3623"/>
                </a:lnTo>
                <a:lnTo>
                  <a:pt x="1995" y="3590"/>
                </a:lnTo>
                <a:lnTo>
                  <a:pt x="1946" y="3555"/>
                </a:lnTo>
                <a:lnTo>
                  <a:pt x="1902" y="3522"/>
                </a:lnTo>
                <a:lnTo>
                  <a:pt x="1860" y="3488"/>
                </a:lnTo>
                <a:lnTo>
                  <a:pt x="1823" y="3455"/>
                </a:lnTo>
                <a:lnTo>
                  <a:pt x="1788" y="3422"/>
                </a:lnTo>
                <a:lnTo>
                  <a:pt x="1759" y="3391"/>
                </a:lnTo>
                <a:lnTo>
                  <a:pt x="1731" y="3361"/>
                </a:lnTo>
                <a:lnTo>
                  <a:pt x="1707" y="3332"/>
                </a:lnTo>
                <a:lnTo>
                  <a:pt x="1687" y="3307"/>
                </a:lnTo>
                <a:lnTo>
                  <a:pt x="1670" y="3283"/>
                </a:lnTo>
                <a:lnTo>
                  <a:pt x="1670" y="3146"/>
                </a:lnTo>
                <a:close/>
                <a:moveTo>
                  <a:pt x="1670" y="3538"/>
                </a:moveTo>
                <a:lnTo>
                  <a:pt x="1670" y="3538"/>
                </a:lnTo>
                <a:lnTo>
                  <a:pt x="1689" y="3562"/>
                </a:lnTo>
                <a:lnTo>
                  <a:pt x="1711" y="3585"/>
                </a:lnTo>
                <a:lnTo>
                  <a:pt x="1733" y="3608"/>
                </a:lnTo>
                <a:lnTo>
                  <a:pt x="1754" y="3630"/>
                </a:lnTo>
                <a:lnTo>
                  <a:pt x="1777" y="3650"/>
                </a:lnTo>
                <a:lnTo>
                  <a:pt x="1801" y="3671"/>
                </a:lnTo>
                <a:lnTo>
                  <a:pt x="1825" y="3690"/>
                </a:lnTo>
                <a:lnTo>
                  <a:pt x="1849" y="3708"/>
                </a:lnTo>
                <a:lnTo>
                  <a:pt x="1873" y="3727"/>
                </a:lnTo>
                <a:lnTo>
                  <a:pt x="1898" y="3745"/>
                </a:lnTo>
                <a:lnTo>
                  <a:pt x="1948" y="3777"/>
                </a:lnTo>
                <a:lnTo>
                  <a:pt x="1999" y="3807"/>
                </a:lnTo>
                <a:lnTo>
                  <a:pt x="2049" y="3834"/>
                </a:lnTo>
                <a:lnTo>
                  <a:pt x="2098" y="3859"/>
                </a:lnTo>
                <a:lnTo>
                  <a:pt x="2146" y="3881"/>
                </a:lnTo>
                <a:lnTo>
                  <a:pt x="2192" y="3902"/>
                </a:lnTo>
                <a:lnTo>
                  <a:pt x="2235" y="3919"/>
                </a:lnTo>
                <a:lnTo>
                  <a:pt x="2276" y="3934"/>
                </a:lnTo>
                <a:lnTo>
                  <a:pt x="2313" y="3946"/>
                </a:lnTo>
                <a:lnTo>
                  <a:pt x="2346" y="3958"/>
                </a:lnTo>
                <a:lnTo>
                  <a:pt x="2375" y="3966"/>
                </a:lnTo>
                <a:lnTo>
                  <a:pt x="2375" y="4552"/>
                </a:lnTo>
                <a:lnTo>
                  <a:pt x="2337" y="4539"/>
                </a:lnTo>
                <a:lnTo>
                  <a:pt x="2301" y="4525"/>
                </a:lnTo>
                <a:lnTo>
                  <a:pt x="2266" y="4512"/>
                </a:lnTo>
                <a:lnTo>
                  <a:pt x="2233" y="4498"/>
                </a:lnTo>
                <a:lnTo>
                  <a:pt x="2200" y="4483"/>
                </a:lnTo>
                <a:lnTo>
                  <a:pt x="2168" y="4468"/>
                </a:lnTo>
                <a:lnTo>
                  <a:pt x="2137" y="4452"/>
                </a:lnTo>
                <a:lnTo>
                  <a:pt x="2107" y="4437"/>
                </a:lnTo>
                <a:lnTo>
                  <a:pt x="2079" y="4421"/>
                </a:lnTo>
                <a:lnTo>
                  <a:pt x="2051" y="4405"/>
                </a:lnTo>
                <a:lnTo>
                  <a:pt x="1999" y="4372"/>
                </a:lnTo>
                <a:lnTo>
                  <a:pt x="1951" y="4339"/>
                </a:lnTo>
                <a:lnTo>
                  <a:pt x="1905" y="4306"/>
                </a:lnTo>
                <a:lnTo>
                  <a:pt x="1864" y="4273"/>
                </a:lnTo>
                <a:lnTo>
                  <a:pt x="1826" y="4240"/>
                </a:lnTo>
                <a:lnTo>
                  <a:pt x="1792" y="4208"/>
                </a:lnTo>
                <a:lnTo>
                  <a:pt x="1761" y="4177"/>
                </a:lnTo>
                <a:lnTo>
                  <a:pt x="1734" y="4147"/>
                </a:lnTo>
                <a:lnTo>
                  <a:pt x="1709" y="4119"/>
                </a:lnTo>
                <a:lnTo>
                  <a:pt x="1688" y="4092"/>
                </a:lnTo>
                <a:lnTo>
                  <a:pt x="1670" y="4068"/>
                </a:lnTo>
                <a:lnTo>
                  <a:pt x="1670" y="3538"/>
                </a:lnTo>
                <a:close/>
                <a:moveTo>
                  <a:pt x="3731" y="5766"/>
                </a:moveTo>
                <a:lnTo>
                  <a:pt x="3731" y="5766"/>
                </a:lnTo>
                <a:lnTo>
                  <a:pt x="3722" y="5753"/>
                </a:lnTo>
                <a:lnTo>
                  <a:pt x="3714" y="5741"/>
                </a:lnTo>
                <a:lnTo>
                  <a:pt x="3705" y="5730"/>
                </a:lnTo>
                <a:lnTo>
                  <a:pt x="3694" y="5718"/>
                </a:lnTo>
                <a:lnTo>
                  <a:pt x="3685" y="5708"/>
                </a:lnTo>
                <a:lnTo>
                  <a:pt x="3675" y="5699"/>
                </a:lnTo>
                <a:lnTo>
                  <a:pt x="3663" y="5690"/>
                </a:lnTo>
                <a:lnTo>
                  <a:pt x="3653" y="5682"/>
                </a:lnTo>
                <a:lnTo>
                  <a:pt x="3630" y="5667"/>
                </a:lnTo>
                <a:lnTo>
                  <a:pt x="3606" y="5654"/>
                </a:lnTo>
                <a:lnTo>
                  <a:pt x="3581" y="5643"/>
                </a:lnTo>
                <a:lnTo>
                  <a:pt x="3555" y="5635"/>
                </a:lnTo>
                <a:lnTo>
                  <a:pt x="3527" y="5628"/>
                </a:lnTo>
                <a:lnTo>
                  <a:pt x="3501" y="5624"/>
                </a:lnTo>
                <a:lnTo>
                  <a:pt x="3473" y="5620"/>
                </a:lnTo>
                <a:lnTo>
                  <a:pt x="3445" y="5618"/>
                </a:lnTo>
                <a:lnTo>
                  <a:pt x="3418" y="5618"/>
                </a:lnTo>
                <a:lnTo>
                  <a:pt x="3389" y="5619"/>
                </a:lnTo>
                <a:lnTo>
                  <a:pt x="3362" y="5620"/>
                </a:lnTo>
                <a:lnTo>
                  <a:pt x="3334" y="5624"/>
                </a:lnTo>
                <a:lnTo>
                  <a:pt x="3307" y="5627"/>
                </a:lnTo>
                <a:lnTo>
                  <a:pt x="3281" y="5632"/>
                </a:lnTo>
                <a:lnTo>
                  <a:pt x="3232" y="5641"/>
                </a:lnTo>
                <a:lnTo>
                  <a:pt x="3186" y="5653"/>
                </a:lnTo>
                <a:lnTo>
                  <a:pt x="3146" y="5665"/>
                </a:lnTo>
                <a:lnTo>
                  <a:pt x="3113" y="5675"/>
                </a:lnTo>
                <a:lnTo>
                  <a:pt x="3088" y="5684"/>
                </a:lnTo>
                <a:lnTo>
                  <a:pt x="3066" y="5693"/>
                </a:lnTo>
                <a:lnTo>
                  <a:pt x="3060" y="5673"/>
                </a:lnTo>
                <a:lnTo>
                  <a:pt x="3052" y="5653"/>
                </a:lnTo>
                <a:lnTo>
                  <a:pt x="3042" y="5634"/>
                </a:lnTo>
                <a:lnTo>
                  <a:pt x="3030" y="5616"/>
                </a:lnTo>
                <a:lnTo>
                  <a:pt x="3018" y="5597"/>
                </a:lnTo>
                <a:lnTo>
                  <a:pt x="3003" y="5579"/>
                </a:lnTo>
                <a:lnTo>
                  <a:pt x="2987" y="5562"/>
                </a:lnTo>
                <a:lnTo>
                  <a:pt x="2970" y="5545"/>
                </a:lnTo>
                <a:lnTo>
                  <a:pt x="2941" y="5566"/>
                </a:lnTo>
                <a:lnTo>
                  <a:pt x="2914" y="5588"/>
                </a:lnTo>
                <a:lnTo>
                  <a:pt x="2889" y="5612"/>
                </a:lnTo>
                <a:lnTo>
                  <a:pt x="2867" y="5636"/>
                </a:lnTo>
                <a:lnTo>
                  <a:pt x="2857" y="5649"/>
                </a:lnTo>
                <a:lnTo>
                  <a:pt x="2846" y="5661"/>
                </a:lnTo>
                <a:lnTo>
                  <a:pt x="2838" y="5674"/>
                </a:lnTo>
                <a:lnTo>
                  <a:pt x="2830" y="5688"/>
                </a:lnTo>
                <a:lnTo>
                  <a:pt x="2824" y="5700"/>
                </a:lnTo>
                <a:lnTo>
                  <a:pt x="2817" y="5714"/>
                </a:lnTo>
                <a:lnTo>
                  <a:pt x="2812" y="5728"/>
                </a:lnTo>
                <a:lnTo>
                  <a:pt x="2808" y="5741"/>
                </a:lnTo>
                <a:lnTo>
                  <a:pt x="2786" y="5732"/>
                </a:lnTo>
                <a:lnTo>
                  <a:pt x="2761" y="5723"/>
                </a:lnTo>
                <a:lnTo>
                  <a:pt x="2729" y="5712"/>
                </a:lnTo>
                <a:lnTo>
                  <a:pt x="2689" y="5699"/>
                </a:lnTo>
                <a:lnTo>
                  <a:pt x="2643" y="5686"/>
                </a:lnTo>
                <a:lnTo>
                  <a:pt x="2594" y="5675"/>
                </a:lnTo>
                <a:lnTo>
                  <a:pt x="2568" y="5669"/>
                </a:lnTo>
                <a:lnTo>
                  <a:pt x="2541" y="5666"/>
                </a:lnTo>
                <a:lnTo>
                  <a:pt x="2514" y="5662"/>
                </a:lnTo>
                <a:lnTo>
                  <a:pt x="2487" y="5660"/>
                </a:lnTo>
                <a:lnTo>
                  <a:pt x="2458" y="5658"/>
                </a:lnTo>
                <a:lnTo>
                  <a:pt x="2431" y="5658"/>
                </a:lnTo>
                <a:lnTo>
                  <a:pt x="2402" y="5659"/>
                </a:lnTo>
                <a:lnTo>
                  <a:pt x="2375" y="5662"/>
                </a:lnTo>
                <a:lnTo>
                  <a:pt x="2347" y="5666"/>
                </a:lnTo>
                <a:lnTo>
                  <a:pt x="2321" y="5673"/>
                </a:lnTo>
                <a:lnTo>
                  <a:pt x="2295" y="5681"/>
                </a:lnTo>
                <a:lnTo>
                  <a:pt x="2269" y="5690"/>
                </a:lnTo>
                <a:lnTo>
                  <a:pt x="2244" y="5702"/>
                </a:lnTo>
                <a:lnTo>
                  <a:pt x="2222" y="5716"/>
                </a:lnTo>
                <a:lnTo>
                  <a:pt x="2210" y="5725"/>
                </a:lnTo>
                <a:lnTo>
                  <a:pt x="2200" y="5733"/>
                </a:lnTo>
                <a:lnTo>
                  <a:pt x="2188" y="5742"/>
                </a:lnTo>
                <a:lnTo>
                  <a:pt x="2178" y="5753"/>
                </a:lnTo>
                <a:lnTo>
                  <a:pt x="2169" y="5763"/>
                </a:lnTo>
                <a:lnTo>
                  <a:pt x="2160" y="5774"/>
                </a:lnTo>
                <a:lnTo>
                  <a:pt x="2151" y="5787"/>
                </a:lnTo>
                <a:lnTo>
                  <a:pt x="2142" y="5800"/>
                </a:lnTo>
                <a:lnTo>
                  <a:pt x="2131" y="5777"/>
                </a:lnTo>
                <a:lnTo>
                  <a:pt x="2118" y="5750"/>
                </a:lnTo>
                <a:lnTo>
                  <a:pt x="2098" y="5716"/>
                </a:lnTo>
                <a:lnTo>
                  <a:pt x="2073" y="5675"/>
                </a:lnTo>
                <a:lnTo>
                  <a:pt x="2058" y="5653"/>
                </a:lnTo>
                <a:lnTo>
                  <a:pt x="2042" y="5630"/>
                </a:lnTo>
                <a:lnTo>
                  <a:pt x="2024" y="5606"/>
                </a:lnTo>
                <a:lnTo>
                  <a:pt x="2004" y="5581"/>
                </a:lnTo>
                <a:lnTo>
                  <a:pt x="1984" y="5556"/>
                </a:lnTo>
                <a:lnTo>
                  <a:pt x="1962" y="5531"/>
                </a:lnTo>
                <a:lnTo>
                  <a:pt x="1937" y="5552"/>
                </a:lnTo>
                <a:lnTo>
                  <a:pt x="1915" y="5573"/>
                </a:lnTo>
                <a:lnTo>
                  <a:pt x="1895" y="5595"/>
                </a:lnTo>
                <a:lnTo>
                  <a:pt x="1876" y="5618"/>
                </a:lnTo>
                <a:lnTo>
                  <a:pt x="1860" y="5641"/>
                </a:lnTo>
                <a:lnTo>
                  <a:pt x="1847" y="5665"/>
                </a:lnTo>
                <a:lnTo>
                  <a:pt x="1841" y="5677"/>
                </a:lnTo>
                <a:lnTo>
                  <a:pt x="1835" y="5690"/>
                </a:lnTo>
                <a:lnTo>
                  <a:pt x="1832" y="5701"/>
                </a:lnTo>
                <a:lnTo>
                  <a:pt x="1827" y="5715"/>
                </a:lnTo>
                <a:lnTo>
                  <a:pt x="1807" y="5706"/>
                </a:lnTo>
                <a:lnTo>
                  <a:pt x="1782" y="5697"/>
                </a:lnTo>
                <a:lnTo>
                  <a:pt x="1748" y="5686"/>
                </a:lnTo>
                <a:lnTo>
                  <a:pt x="1709" y="5674"/>
                </a:lnTo>
                <a:lnTo>
                  <a:pt x="1663" y="5662"/>
                </a:lnTo>
                <a:lnTo>
                  <a:pt x="1613" y="5652"/>
                </a:lnTo>
                <a:lnTo>
                  <a:pt x="1586" y="5648"/>
                </a:lnTo>
                <a:lnTo>
                  <a:pt x="1560" y="5644"/>
                </a:lnTo>
                <a:lnTo>
                  <a:pt x="1533" y="5642"/>
                </a:lnTo>
                <a:lnTo>
                  <a:pt x="1504" y="5640"/>
                </a:lnTo>
                <a:lnTo>
                  <a:pt x="1477" y="5640"/>
                </a:lnTo>
                <a:lnTo>
                  <a:pt x="1449" y="5640"/>
                </a:lnTo>
                <a:lnTo>
                  <a:pt x="1421" y="5642"/>
                </a:lnTo>
                <a:lnTo>
                  <a:pt x="1393" y="5644"/>
                </a:lnTo>
                <a:lnTo>
                  <a:pt x="1366" y="5650"/>
                </a:lnTo>
                <a:lnTo>
                  <a:pt x="1339" y="5657"/>
                </a:lnTo>
                <a:lnTo>
                  <a:pt x="1313" y="5665"/>
                </a:lnTo>
                <a:lnTo>
                  <a:pt x="1288" y="5675"/>
                </a:lnTo>
                <a:lnTo>
                  <a:pt x="1264" y="5688"/>
                </a:lnTo>
                <a:lnTo>
                  <a:pt x="1241" y="5702"/>
                </a:lnTo>
                <a:lnTo>
                  <a:pt x="1230" y="5712"/>
                </a:lnTo>
                <a:lnTo>
                  <a:pt x="1220" y="5720"/>
                </a:lnTo>
                <a:lnTo>
                  <a:pt x="1209" y="5730"/>
                </a:lnTo>
                <a:lnTo>
                  <a:pt x="1199" y="5740"/>
                </a:lnTo>
                <a:lnTo>
                  <a:pt x="1190" y="5750"/>
                </a:lnTo>
                <a:lnTo>
                  <a:pt x="1181" y="5762"/>
                </a:lnTo>
                <a:lnTo>
                  <a:pt x="1172" y="5774"/>
                </a:lnTo>
                <a:lnTo>
                  <a:pt x="1164" y="5787"/>
                </a:lnTo>
                <a:lnTo>
                  <a:pt x="1154" y="5768"/>
                </a:lnTo>
                <a:lnTo>
                  <a:pt x="1142" y="5745"/>
                </a:lnTo>
                <a:lnTo>
                  <a:pt x="1125" y="5715"/>
                </a:lnTo>
                <a:lnTo>
                  <a:pt x="1102" y="5680"/>
                </a:lnTo>
                <a:lnTo>
                  <a:pt x="1074" y="5640"/>
                </a:lnTo>
                <a:lnTo>
                  <a:pt x="1058" y="5618"/>
                </a:lnTo>
                <a:lnTo>
                  <a:pt x="1041" y="5596"/>
                </a:lnTo>
                <a:lnTo>
                  <a:pt x="1023" y="5573"/>
                </a:lnTo>
                <a:lnTo>
                  <a:pt x="1004" y="5550"/>
                </a:lnTo>
                <a:lnTo>
                  <a:pt x="983" y="5528"/>
                </a:lnTo>
                <a:lnTo>
                  <a:pt x="960" y="5505"/>
                </a:lnTo>
                <a:lnTo>
                  <a:pt x="936" y="5482"/>
                </a:lnTo>
                <a:lnTo>
                  <a:pt x="911" y="5460"/>
                </a:lnTo>
                <a:lnTo>
                  <a:pt x="885" y="5437"/>
                </a:lnTo>
                <a:lnTo>
                  <a:pt x="856" y="5416"/>
                </a:lnTo>
                <a:lnTo>
                  <a:pt x="828" y="5395"/>
                </a:lnTo>
                <a:lnTo>
                  <a:pt x="797" y="5376"/>
                </a:lnTo>
                <a:lnTo>
                  <a:pt x="765" y="5357"/>
                </a:lnTo>
                <a:lnTo>
                  <a:pt x="731" y="5339"/>
                </a:lnTo>
                <a:lnTo>
                  <a:pt x="695" y="5323"/>
                </a:lnTo>
                <a:lnTo>
                  <a:pt x="659" y="5309"/>
                </a:lnTo>
                <a:lnTo>
                  <a:pt x="621" y="5296"/>
                </a:lnTo>
                <a:lnTo>
                  <a:pt x="582" y="5285"/>
                </a:lnTo>
                <a:lnTo>
                  <a:pt x="541" y="5276"/>
                </a:lnTo>
                <a:lnTo>
                  <a:pt x="499" y="5269"/>
                </a:lnTo>
                <a:lnTo>
                  <a:pt x="521" y="5265"/>
                </a:lnTo>
                <a:lnTo>
                  <a:pt x="549" y="5259"/>
                </a:lnTo>
                <a:lnTo>
                  <a:pt x="584" y="5251"/>
                </a:lnTo>
                <a:lnTo>
                  <a:pt x="627" y="5240"/>
                </a:lnTo>
                <a:lnTo>
                  <a:pt x="675" y="5225"/>
                </a:lnTo>
                <a:lnTo>
                  <a:pt x="700" y="5216"/>
                </a:lnTo>
                <a:lnTo>
                  <a:pt x="726" y="5206"/>
                </a:lnTo>
                <a:lnTo>
                  <a:pt x="752" y="5195"/>
                </a:lnTo>
                <a:lnTo>
                  <a:pt x="780" y="5184"/>
                </a:lnTo>
                <a:lnTo>
                  <a:pt x="807" y="5171"/>
                </a:lnTo>
                <a:lnTo>
                  <a:pt x="834" y="5156"/>
                </a:lnTo>
                <a:lnTo>
                  <a:pt x="862" y="5141"/>
                </a:lnTo>
                <a:lnTo>
                  <a:pt x="889" y="5124"/>
                </a:lnTo>
                <a:lnTo>
                  <a:pt x="916" y="5107"/>
                </a:lnTo>
                <a:lnTo>
                  <a:pt x="942" y="5088"/>
                </a:lnTo>
                <a:lnTo>
                  <a:pt x="967" y="5067"/>
                </a:lnTo>
                <a:lnTo>
                  <a:pt x="991" y="5045"/>
                </a:lnTo>
                <a:lnTo>
                  <a:pt x="1014" y="5023"/>
                </a:lnTo>
                <a:lnTo>
                  <a:pt x="1036" y="4997"/>
                </a:lnTo>
                <a:lnTo>
                  <a:pt x="1055" y="4971"/>
                </a:lnTo>
                <a:lnTo>
                  <a:pt x="1073" y="4944"/>
                </a:lnTo>
                <a:lnTo>
                  <a:pt x="1089" y="4914"/>
                </a:lnTo>
                <a:lnTo>
                  <a:pt x="1096" y="4899"/>
                </a:lnTo>
                <a:lnTo>
                  <a:pt x="1103" y="4883"/>
                </a:lnTo>
                <a:lnTo>
                  <a:pt x="1109" y="4867"/>
                </a:lnTo>
                <a:lnTo>
                  <a:pt x="1114" y="4850"/>
                </a:lnTo>
                <a:lnTo>
                  <a:pt x="1120" y="4833"/>
                </a:lnTo>
                <a:lnTo>
                  <a:pt x="1124" y="4816"/>
                </a:lnTo>
                <a:lnTo>
                  <a:pt x="1130" y="4824"/>
                </a:lnTo>
                <a:lnTo>
                  <a:pt x="1152" y="4843"/>
                </a:lnTo>
                <a:lnTo>
                  <a:pt x="1167" y="4856"/>
                </a:lnTo>
                <a:lnTo>
                  <a:pt x="1185" y="4869"/>
                </a:lnTo>
                <a:lnTo>
                  <a:pt x="1207" y="4884"/>
                </a:lnTo>
                <a:lnTo>
                  <a:pt x="1231" y="4900"/>
                </a:lnTo>
                <a:lnTo>
                  <a:pt x="1258" y="4915"/>
                </a:lnTo>
                <a:lnTo>
                  <a:pt x="1287" y="4929"/>
                </a:lnTo>
                <a:lnTo>
                  <a:pt x="1319" y="4941"/>
                </a:lnTo>
                <a:lnTo>
                  <a:pt x="1336" y="4947"/>
                </a:lnTo>
                <a:lnTo>
                  <a:pt x="1354" y="4952"/>
                </a:lnTo>
                <a:lnTo>
                  <a:pt x="1373" y="4956"/>
                </a:lnTo>
                <a:lnTo>
                  <a:pt x="1391" y="4960"/>
                </a:lnTo>
                <a:lnTo>
                  <a:pt x="1410" y="4962"/>
                </a:lnTo>
                <a:lnTo>
                  <a:pt x="1430" y="4964"/>
                </a:lnTo>
                <a:lnTo>
                  <a:pt x="1450" y="4965"/>
                </a:lnTo>
                <a:lnTo>
                  <a:pt x="1471" y="4965"/>
                </a:lnTo>
                <a:lnTo>
                  <a:pt x="1491" y="4964"/>
                </a:lnTo>
                <a:lnTo>
                  <a:pt x="1513" y="4962"/>
                </a:lnTo>
                <a:lnTo>
                  <a:pt x="1501" y="4944"/>
                </a:lnTo>
                <a:lnTo>
                  <a:pt x="1486" y="4924"/>
                </a:lnTo>
                <a:lnTo>
                  <a:pt x="1470" y="4905"/>
                </a:lnTo>
                <a:lnTo>
                  <a:pt x="1453" y="4885"/>
                </a:lnTo>
                <a:lnTo>
                  <a:pt x="1434" y="4867"/>
                </a:lnTo>
                <a:lnTo>
                  <a:pt x="1414" y="4848"/>
                </a:lnTo>
                <a:lnTo>
                  <a:pt x="1393" y="4831"/>
                </a:lnTo>
                <a:lnTo>
                  <a:pt x="1371" y="4815"/>
                </a:lnTo>
                <a:lnTo>
                  <a:pt x="1349" y="4800"/>
                </a:lnTo>
                <a:lnTo>
                  <a:pt x="1326" y="4788"/>
                </a:lnTo>
                <a:lnTo>
                  <a:pt x="1313" y="4783"/>
                </a:lnTo>
                <a:lnTo>
                  <a:pt x="1301" y="4778"/>
                </a:lnTo>
                <a:lnTo>
                  <a:pt x="1288" y="4773"/>
                </a:lnTo>
                <a:lnTo>
                  <a:pt x="1275" y="4770"/>
                </a:lnTo>
                <a:lnTo>
                  <a:pt x="1263" y="4768"/>
                </a:lnTo>
                <a:lnTo>
                  <a:pt x="1249" y="4767"/>
                </a:lnTo>
                <a:lnTo>
                  <a:pt x="1237" y="4765"/>
                </a:lnTo>
                <a:lnTo>
                  <a:pt x="1223" y="4765"/>
                </a:lnTo>
                <a:lnTo>
                  <a:pt x="1209" y="4767"/>
                </a:lnTo>
                <a:lnTo>
                  <a:pt x="1196" y="4769"/>
                </a:lnTo>
                <a:lnTo>
                  <a:pt x="1182" y="4772"/>
                </a:lnTo>
                <a:lnTo>
                  <a:pt x="1168" y="4776"/>
                </a:lnTo>
                <a:lnTo>
                  <a:pt x="1172" y="4761"/>
                </a:lnTo>
                <a:lnTo>
                  <a:pt x="1175" y="4744"/>
                </a:lnTo>
                <a:lnTo>
                  <a:pt x="1178" y="4720"/>
                </a:lnTo>
                <a:lnTo>
                  <a:pt x="1182" y="4690"/>
                </a:lnTo>
                <a:lnTo>
                  <a:pt x="1185" y="4657"/>
                </a:lnTo>
                <a:lnTo>
                  <a:pt x="1186" y="4619"/>
                </a:lnTo>
                <a:lnTo>
                  <a:pt x="1186" y="4578"/>
                </a:lnTo>
                <a:lnTo>
                  <a:pt x="1185" y="4555"/>
                </a:lnTo>
                <a:lnTo>
                  <a:pt x="1183" y="4533"/>
                </a:lnTo>
                <a:lnTo>
                  <a:pt x="1180" y="4511"/>
                </a:lnTo>
                <a:lnTo>
                  <a:pt x="1176" y="4487"/>
                </a:lnTo>
                <a:lnTo>
                  <a:pt x="1172" y="4463"/>
                </a:lnTo>
                <a:lnTo>
                  <a:pt x="1166" y="4439"/>
                </a:lnTo>
                <a:lnTo>
                  <a:pt x="1159" y="4415"/>
                </a:lnTo>
                <a:lnTo>
                  <a:pt x="1151" y="4391"/>
                </a:lnTo>
                <a:lnTo>
                  <a:pt x="1142" y="4365"/>
                </a:lnTo>
                <a:lnTo>
                  <a:pt x="1132" y="4340"/>
                </a:lnTo>
                <a:lnTo>
                  <a:pt x="1120" y="4316"/>
                </a:lnTo>
                <a:lnTo>
                  <a:pt x="1106" y="4292"/>
                </a:lnTo>
                <a:lnTo>
                  <a:pt x="1092" y="4268"/>
                </a:lnTo>
                <a:lnTo>
                  <a:pt x="1074" y="4244"/>
                </a:lnTo>
                <a:lnTo>
                  <a:pt x="1056" y="4220"/>
                </a:lnTo>
                <a:lnTo>
                  <a:pt x="1037" y="4197"/>
                </a:lnTo>
                <a:lnTo>
                  <a:pt x="1052" y="4207"/>
                </a:lnTo>
                <a:lnTo>
                  <a:pt x="1069" y="4216"/>
                </a:lnTo>
                <a:lnTo>
                  <a:pt x="1092" y="4227"/>
                </a:lnTo>
                <a:lnTo>
                  <a:pt x="1119" y="4241"/>
                </a:lnTo>
                <a:lnTo>
                  <a:pt x="1152" y="4255"/>
                </a:lnTo>
                <a:lnTo>
                  <a:pt x="1189" y="4268"/>
                </a:lnTo>
                <a:lnTo>
                  <a:pt x="1228" y="4280"/>
                </a:lnTo>
                <a:lnTo>
                  <a:pt x="1248" y="4285"/>
                </a:lnTo>
                <a:lnTo>
                  <a:pt x="1270" y="4291"/>
                </a:lnTo>
                <a:lnTo>
                  <a:pt x="1291" y="4295"/>
                </a:lnTo>
                <a:lnTo>
                  <a:pt x="1313" y="4298"/>
                </a:lnTo>
                <a:lnTo>
                  <a:pt x="1336" y="4301"/>
                </a:lnTo>
                <a:lnTo>
                  <a:pt x="1359" y="4303"/>
                </a:lnTo>
                <a:lnTo>
                  <a:pt x="1382" y="4304"/>
                </a:lnTo>
                <a:lnTo>
                  <a:pt x="1405" y="4303"/>
                </a:lnTo>
                <a:lnTo>
                  <a:pt x="1426" y="4300"/>
                </a:lnTo>
                <a:lnTo>
                  <a:pt x="1449" y="4297"/>
                </a:lnTo>
                <a:lnTo>
                  <a:pt x="1472" y="4292"/>
                </a:lnTo>
                <a:lnTo>
                  <a:pt x="1494" y="4285"/>
                </a:lnTo>
                <a:lnTo>
                  <a:pt x="1515" y="4277"/>
                </a:lnTo>
                <a:lnTo>
                  <a:pt x="1537" y="4267"/>
                </a:lnTo>
                <a:lnTo>
                  <a:pt x="1558" y="4255"/>
                </a:lnTo>
                <a:lnTo>
                  <a:pt x="1578" y="4241"/>
                </a:lnTo>
                <a:lnTo>
                  <a:pt x="1578" y="4245"/>
                </a:lnTo>
                <a:lnTo>
                  <a:pt x="1581" y="4260"/>
                </a:lnTo>
                <a:lnTo>
                  <a:pt x="1584" y="4283"/>
                </a:lnTo>
                <a:lnTo>
                  <a:pt x="1591" y="4311"/>
                </a:lnTo>
                <a:lnTo>
                  <a:pt x="1597" y="4327"/>
                </a:lnTo>
                <a:lnTo>
                  <a:pt x="1602" y="4344"/>
                </a:lnTo>
                <a:lnTo>
                  <a:pt x="1610" y="4361"/>
                </a:lnTo>
                <a:lnTo>
                  <a:pt x="1618" y="4379"/>
                </a:lnTo>
                <a:lnTo>
                  <a:pt x="1629" y="4396"/>
                </a:lnTo>
                <a:lnTo>
                  <a:pt x="1640" y="4415"/>
                </a:lnTo>
                <a:lnTo>
                  <a:pt x="1654" y="4433"/>
                </a:lnTo>
                <a:lnTo>
                  <a:pt x="1670" y="4450"/>
                </a:lnTo>
                <a:lnTo>
                  <a:pt x="1670" y="4322"/>
                </a:lnTo>
                <a:lnTo>
                  <a:pt x="1690" y="4346"/>
                </a:lnTo>
                <a:lnTo>
                  <a:pt x="1711" y="4369"/>
                </a:lnTo>
                <a:lnTo>
                  <a:pt x="1734" y="4392"/>
                </a:lnTo>
                <a:lnTo>
                  <a:pt x="1756" y="4413"/>
                </a:lnTo>
                <a:lnTo>
                  <a:pt x="1779" y="4434"/>
                </a:lnTo>
                <a:lnTo>
                  <a:pt x="1803" y="4455"/>
                </a:lnTo>
                <a:lnTo>
                  <a:pt x="1827" y="4474"/>
                </a:lnTo>
                <a:lnTo>
                  <a:pt x="1851" y="4492"/>
                </a:lnTo>
                <a:lnTo>
                  <a:pt x="1876" y="4511"/>
                </a:lnTo>
                <a:lnTo>
                  <a:pt x="1902" y="4528"/>
                </a:lnTo>
                <a:lnTo>
                  <a:pt x="1952" y="4560"/>
                </a:lnTo>
                <a:lnTo>
                  <a:pt x="2003" y="4589"/>
                </a:lnTo>
                <a:lnTo>
                  <a:pt x="2054" y="4617"/>
                </a:lnTo>
                <a:lnTo>
                  <a:pt x="2103" y="4641"/>
                </a:lnTo>
                <a:lnTo>
                  <a:pt x="2151" y="4663"/>
                </a:lnTo>
                <a:lnTo>
                  <a:pt x="2196" y="4682"/>
                </a:lnTo>
                <a:lnTo>
                  <a:pt x="2239" y="4699"/>
                </a:lnTo>
                <a:lnTo>
                  <a:pt x="2279" y="4714"/>
                </a:lnTo>
                <a:lnTo>
                  <a:pt x="2315" y="4727"/>
                </a:lnTo>
                <a:lnTo>
                  <a:pt x="2375" y="4745"/>
                </a:lnTo>
                <a:lnTo>
                  <a:pt x="2375" y="4824"/>
                </a:lnTo>
                <a:lnTo>
                  <a:pt x="2387" y="4817"/>
                </a:lnTo>
                <a:lnTo>
                  <a:pt x="2401" y="4811"/>
                </a:lnTo>
                <a:lnTo>
                  <a:pt x="2415" y="4807"/>
                </a:lnTo>
                <a:lnTo>
                  <a:pt x="2428" y="4802"/>
                </a:lnTo>
                <a:lnTo>
                  <a:pt x="2443" y="4799"/>
                </a:lnTo>
                <a:lnTo>
                  <a:pt x="2458" y="4796"/>
                </a:lnTo>
                <a:lnTo>
                  <a:pt x="2473" y="4795"/>
                </a:lnTo>
                <a:lnTo>
                  <a:pt x="2489" y="4794"/>
                </a:lnTo>
                <a:lnTo>
                  <a:pt x="2504" y="4794"/>
                </a:lnTo>
                <a:lnTo>
                  <a:pt x="2519" y="4796"/>
                </a:lnTo>
                <a:lnTo>
                  <a:pt x="2532" y="4799"/>
                </a:lnTo>
                <a:lnTo>
                  <a:pt x="2547" y="4802"/>
                </a:lnTo>
                <a:lnTo>
                  <a:pt x="2561" y="4805"/>
                </a:lnTo>
                <a:lnTo>
                  <a:pt x="2573" y="4810"/>
                </a:lnTo>
                <a:lnTo>
                  <a:pt x="2587" y="4816"/>
                </a:lnTo>
                <a:lnTo>
                  <a:pt x="2600" y="4821"/>
                </a:lnTo>
                <a:lnTo>
                  <a:pt x="2600" y="4386"/>
                </a:lnTo>
                <a:lnTo>
                  <a:pt x="2620" y="4410"/>
                </a:lnTo>
                <a:lnTo>
                  <a:pt x="2642" y="4434"/>
                </a:lnTo>
                <a:lnTo>
                  <a:pt x="2664" y="4457"/>
                </a:lnTo>
                <a:lnTo>
                  <a:pt x="2687" y="4479"/>
                </a:lnTo>
                <a:lnTo>
                  <a:pt x="2709" y="4500"/>
                </a:lnTo>
                <a:lnTo>
                  <a:pt x="2733" y="4521"/>
                </a:lnTo>
                <a:lnTo>
                  <a:pt x="2757" y="4540"/>
                </a:lnTo>
                <a:lnTo>
                  <a:pt x="2782" y="4559"/>
                </a:lnTo>
                <a:lnTo>
                  <a:pt x="2808" y="4577"/>
                </a:lnTo>
                <a:lnTo>
                  <a:pt x="2833" y="4595"/>
                </a:lnTo>
                <a:lnTo>
                  <a:pt x="2883" y="4628"/>
                </a:lnTo>
                <a:lnTo>
                  <a:pt x="2934" y="4658"/>
                </a:lnTo>
                <a:lnTo>
                  <a:pt x="2985" y="4685"/>
                </a:lnTo>
                <a:lnTo>
                  <a:pt x="3035" y="4711"/>
                </a:lnTo>
                <a:lnTo>
                  <a:pt x="3083" y="4732"/>
                </a:lnTo>
                <a:lnTo>
                  <a:pt x="3130" y="4752"/>
                </a:lnTo>
                <a:lnTo>
                  <a:pt x="3173" y="4770"/>
                </a:lnTo>
                <a:lnTo>
                  <a:pt x="3213" y="4785"/>
                </a:lnTo>
                <a:lnTo>
                  <a:pt x="3251" y="4797"/>
                </a:lnTo>
                <a:lnTo>
                  <a:pt x="3283" y="4808"/>
                </a:lnTo>
                <a:lnTo>
                  <a:pt x="3310" y="4816"/>
                </a:lnTo>
                <a:lnTo>
                  <a:pt x="3310" y="4623"/>
                </a:lnTo>
                <a:lnTo>
                  <a:pt x="3273" y="4610"/>
                </a:lnTo>
                <a:lnTo>
                  <a:pt x="3236" y="4596"/>
                </a:lnTo>
                <a:lnTo>
                  <a:pt x="3201" y="4581"/>
                </a:lnTo>
                <a:lnTo>
                  <a:pt x="3165" y="4568"/>
                </a:lnTo>
                <a:lnTo>
                  <a:pt x="3132" y="4553"/>
                </a:lnTo>
                <a:lnTo>
                  <a:pt x="3100" y="4537"/>
                </a:lnTo>
                <a:lnTo>
                  <a:pt x="3068" y="4521"/>
                </a:lnTo>
                <a:lnTo>
                  <a:pt x="3038" y="4505"/>
                </a:lnTo>
                <a:lnTo>
                  <a:pt x="3009" y="4489"/>
                </a:lnTo>
                <a:lnTo>
                  <a:pt x="2981" y="4473"/>
                </a:lnTo>
                <a:lnTo>
                  <a:pt x="2928" y="4439"/>
                </a:lnTo>
                <a:lnTo>
                  <a:pt x="2878" y="4404"/>
                </a:lnTo>
                <a:lnTo>
                  <a:pt x="2834" y="4370"/>
                </a:lnTo>
                <a:lnTo>
                  <a:pt x="2792" y="4337"/>
                </a:lnTo>
                <a:lnTo>
                  <a:pt x="2754" y="4303"/>
                </a:lnTo>
                <a:lnTo>
                  <a:pt x="2720" y="4271"/>
                </a:lnTo>
                <a:lnTo>
                  <a:pt x="2690" y="4239"/>
                </a:lnTo>
                <a:lnTo>
                  <a:pt x="2663" y="4209"/>
                </a:lnTo>
                <a:lnTo>
                  <a:pt x="2639" y="4180"/>
                </a:lnTo>
                <a:lnTo>
                  <a:pt x="2618" y="4154"/>
                </a:lnTo>
                <a:lnTo>
                  <a:pt x="2600" y="4131"/>
                </a:lnTo>
                <a:lnTo>
                  <a:pt x="2600" y="3695"/>
                </a:lnTo>
                <a:lnTo>
                  <a:pt x="2601" y="3688"/>
                </a:lnTo>
                <a:lnTo>
                  <a:pt x="2603" y="3680"/>
                </a:lnTo>
                <a:lnTo>
                  <a:pt x="2607" y="3674"/>
                </a:lnTo>
                <a:lnTo>
                  <a:pt x="2611" y="3668"/>
                </a:lnTo>
                <a:lnTo>
                  <a:pt x="2617" y="3664"/>
                </a:lnTo>
                <a:lnTo>
                  <a:pt x="2624" y="3659"/>
                </a:lnTo>
                <a:lnTo>
                  <a:pt x="2631" y="3657"/>
                </a:lnTo>
                <a:lnTo>
                  <a:pt x="2639" y="3657"/>
                </a:lnTo>
                <a:lnTo>
                  <a:pt x="3266" y="3657"/>
                </a:lnTo>
                <a:lnTo>
                  <a:pt x="3274" y="3657"/>
                </a:lnTo>
                <a:lnTo>
                  <a:pt x="3282" y="3659"/>
                </a:lnTo>
                <a:lnTo>
                  <a:pt x="3287" y="3664"/>
                </a:lnTo>
                <a:lnTo>
                  <a:pt x="3293" y="3668"/>
                </a:lnTo>
                <a:lnTo>
                  <a:pt x="3298" y="3674"/>
                </a:lnTo>
                <a:lnTo>
                  <a:pt x="3301" y="3680"/>
                </a:lnTo>
                <a:lnTo>
                  <a:pt x="3303" y="3688"/>
                </a:lnTo>
                <a:lnTo>
                  <a:pt x="3305" y="3695"/>
                </a:lnTo>
                <a:lnTo>
                  <a:pt x="3305" y="4296"/>
                </a:lnTo>
                <a:lnTo>
                  <a:pt x="3313" y="4281"/>
                </a:lnTo>
                <a:lnTo>
                  <a:pt x="3321" y="4266"/>
                </a:lnTo>
                <a:lnTo>
                  <a:pt x="3333" y="4236"/>
                </a:lnTo>
                <a:lnTo>
                  <a:pt x="3342" y="4210"/>
                </a:lnTo>
                <a:lnTo>
                  <a:pt x="3349" y="4186"/>
                </a:lnTo>
                <a:lnTo>
                  <a:pt x="3354" y="4165"/>
                </a:lnTo>
                <a:lnTo>
                  <a:pt x="3356" y="4149"/>
                </a:lnTo>
                <a:lnTo>
                  <a:pt x="3357" y="4137"/>
                </a:lnTo>
                <a:lnTo>
                  <a:pt x="3380" y="4154"/>
                </a:lnTo>
                <a:lnTo>
                  <a:pt x="3404" y="4169"/>
                </a:lnTo>
                <a:lnTo>
                  <a:pt x="3428" y="4181"/>
                </a:lnTo>
                <a:lnTo>
                  <a:pt x="3453" y="4192"/>
                </a:lnTo>
                <a:lnTo>
                  <a:pt x="3478" y="4200"/>
                </a:lnTo>
                <a:lnTo>
                  <a:pt x="3503" y="4207"/>
                </a:lnTo>
                <a:lnTo>
                  <a:pt x="3530" y="4211"/>
                </a:lnTo>
                <a:lnTo>
                  <a:pt x="3556" y="4215"/>
                </a:lnTo>
                <a:lnTo>
                  <a:pt x="3582" y="4217"/>
                </a:lnTo>
                <a:lnTo>
                  <a:pt x="3609" y="4217"/>
                </a:lnTo>
                <a:lnTo>
                  <a:pt x="3635" y="4216"/>
                </a:lnTo>
                <a:lnTo>
                  <a:pt x="3661" y="4213"/>
                </a:lnTo>
                <a:lnTo>
                  <a:pt x="3686" y="4211"/>
                </a:lnTo>
                <a:lnTo>
                  <a:pt x="3711" y="4207"/>
                </a:lnTo>
                <a:lnTo>
                  <a:pt x="3737" y="4202"/>
                </a:lnTo>
                <a:lnTo>
                  <a:pt x="3760" y="4196"/>
                </a:lnTo>
                <a:lnTo>
                  <a:pt x="3806" y="4184"/>
                </a:lnTo>
                <a:lnTo>
                  <a:pt x="3848" y="4169"/>
                </a:lnTo>
                <a:lnTo>
                  <a:pt x="3887" y="4155"/>
                </a:lnTo>
                <a:lnTo>
                  <a:pt x="3919" y="4140"/>
                </a:lnTo>
                <a:lnTo>
                  <a:pt x="3947" y="4128"/>
                </a:lnTo>
                <a:lnTo>
                  <a:pt x="3967" y="4118"/>
                </a:lnTo>
                <a:lnTo>
                  <a:pt x="3984" y="4108"/>
                </a:lnTo>
                <a:lnTo>
                  <a:pt x="3960" y="4135"/>
                </a:lnTo>
                <a:lnTo>
                  <a:pt x="3938" y="4161"/>
                </a:lnTo>
                <a:lnTo>
                  <a:pt x="3918" y="4187"/>
                </a:lnTo>
                <a:lnTo>
                  <a:pt x="3900" y="4215"/>
                </a:lnTo>
                <a:lnTo>
                  <a:pt x="3884" y="4242"/>
                </a:lnTo>
                <a:lnTo>
                  <a:pt x="3869" y="4269"/>
                </a:lnTo>
                <a:lnTo>
                  <a:pt x="3855" y="4298"/>
                </a:lnTo>
                <a:lnTo>
                  <a:pt x="3844" y="4325"/>
                </a:lnTo>
                <a:lnTo>
                  <a:pt x="3834" y="4354"/>
                </a:lnTo>
                <a:lnTo>
                  <a:pt x="3826" y="4381"/>
                </a:lnTo>
                <a:lnTo>
                  <a:pt x="3818" y="4409"/>
                </a:lnTo>
                <a:lnTo>
                  <a:pt x="3812" y="4436"/>
                </a:lnTo>
                <a:lnTo>
                  <a:pt x="3806" y="4464"/>
                </a:lnTo>
                <a:lnTo>
                  <a:pt x="3802" y="4490"/>
                </a:lnTo>
                <a:lnTo>
                  <a:pt x="3799" y="4515"/>
                </a:lnTo>
                <a:lnTo>
                  <a:pt x="3797" y="4540"/>
                </a:lnTo>
                <a:lnTo>
                  <a:pt x="3795" y="4565"/>
                </a:lnTo>
                <a:lnTo>
                  <a:pt x="3795" y="4588"/>
                </a:lnTo>
                <a:lnTo>
                  <a:pt x="3795" y="4632"/>
                </a:lnTo>
                <a:lnTo>
                  <a:pt x="3796" y="4672"/>
                </a:lnTo>
                <a:lnTo>
                  <a:pt x="3799" y="4705"/>
                </a:lnTo>
                <a:lnTo>
                  <a:pt x="3803" y="4732"/>
                </a:lnTo>
                <a:lnTo>
                  <a:pt x="3806" y="4753"/>
                </a:lnTo>
                <a:lnTo>
                  <a:pt x="3810" y="4770"/>
                </a:lnTo>
                <a:lnTo>
                  <a:pt x="3795" y="4765"/>
                </a:lnTo>
                <a:lnTo>
                  <a:pt x="3780" y="4762"/>
                </a:lnTo>
                <a:lnTo>
                  <a:pt x="3766" y="4759"/>
                </a:lnTo>
                <a:lnTo>
                  <a:pt x="3751" y="4756"/>
                </a:lnTo>
                <a:lnTo>
                  <a:pt x="3737" y="4755"/>
                </a:lnTo>
                <a:lnTo>
                  <a:pt x="3723" y="4755"/>
                </a:lnTo>
                <a:lnTo>
                  <a:pt x="3709" y="4756"/>
                </a:lnTo>
                <a:lnTo>
                  <a:pt x="3694" y="4759"/>
                </a:lnTo>
                <a:lnTo>
                  <a:pt x="3681" y="4761"/>
                </a:lnTo>
                <a:lnTo>
                  <a:pt x="3667" y="4764"/>
                </a:lnTo>
                <a:lnTo>
                  <a:pt x="3654" y="4768"/>
                </a:lnTo>
                <a:lnTo>
                  <a:pt x="3641" y="4772"/>
                </a:lnTo>
                <a:lnTo>
                  <a:pt x="3614" y="4784"/>
                </a:lnTo>
                <a:lnTo>
                  <a:pt x="3589" y="4796"/>
                </a:lnTo>
                <a:lnTo>
                  <a:pt x="3565" y="4812"/>
                </a:lnTo>
                <a:lnTo>
                  <a:pt x="3541" y="4828"/>
                </a:lnTo>
                <a:lnTo>
                  <a:pt x="3518" y="4847"/>
                </a:lnTo>
                <a:lnTo>
                  <a:pt x="3498" y="4866"/>
                </a:lnTo>
                <a:lnTo>
                  <a:pt x="3477" y="4885"/>
                </a:lnTo>
                <a:lnTo>
                  <a:pt x="3458" y="4906"/>
                </a:lnTo>
                <a:lnTo>
                  <a:pt x="3439" y="4925"/>
                </a:lnTo>
                <a:lnTo>
                  <a:pt x="3423" y="4945"/>
                </a:lnTo>
                <a:lnTo>
                  <a:pt x="3443" y="4945"/>
                </a:lnTo>
                <a:lnTo>
                  <a:pt x="3462" y="4945"/>
                </a:lnTo>
                <a:lnTo>
                  <a:pt x="3481" y="4943"/>
                </a:lnTo>
                <a:lnTo>
                  <a:pt x="3499" y="4940"/>
                </a:lnTo>
                <a:lnTo>
                  <a:pt x="3516" y="4937"/>
                </a:lnTo>
                <a:lnTo>
                  <a:pt x="3533" y="4933"/>
                </a:lnTo>
                <a:lnTo>
                  <a:pt x="3566" y="4924"/>
                </a:lnTo>
                <a:lnTo>
                  <a:pt x="3597" y="4913"/>
                </a:lnTo>
                <a:lnTo>
                  <a:pt x="3626" y="4900"/>
                </a:lnTo>
                <a:lnTo>
                  <a:pt x="3652" y="4887"/>
                </a:lnTo>
                <a:lnTo>
                  <a:pt x="3676" y="4872"/>
                </a:lnTo>
                <a:lnTo>
                  <a:pt x="3697" y="4858"/>
                </a:lnTo>
                <a:lnTo>
                  <a:pt x="3716" y="4844"/>
                </a:lnTo>
                <a:lnTo>
                  <a:pt x="3732" y="4831"/>
                </a:lnTo>
                <a:lnTo>
                  <a:pt x="3746" y="4819"/>
                </a:lnTo>
                <a:lnTo>
                  <a:pt x="3764" y="4802"/>
                </a:lnTo>
                <a:lnTo>
                  <a:pt x="3770" y="4795"/>
                </a:lnTo>
                <a:lnTo>
                  <a:pt x="3774" y="4812"/>
                </a:lnTo>
                <a:lnTo>
                  <a:pt x="3779" y="4829"/>
                </a:lnTo>
                <a:lnTo>
                  <a:pt x="3784" y="4845"/>
                </a:lnTo>
                <a:lnTo>
                  <a:pt x="3791" y="4861"/>
                </a:lnTo>
                <a:lnTo>
                  <a:pt x="3797" y="4877"/>
                </a:lnTo>
                <a:lnTo>
                  <a:pt x="3805" y="4892"/>
                </a:lnTo>
                <a:lnTo>
                  <a:pt x="3821" y="4922"/>
                </a:lnTo>
                <a:lnTo>
                  <a:pt x="3839" y="4949"/>
                </a:lnTo>
                <a:lnTo>
                  <a:pt x="3859" y="4976"/>
                </a:lnTo>
                <a:lnTo>
                  <a:pt x="3880" y="5001"/>
                </a:lnTo>
                <a:lnTo>
                  <a:pt x="3903" y="5024"/>
                </a:lnTo>
                <a:lnTo>
                  <a:pt x="3927" y="5046"/>
                </a:lnTo>
                <a:lnTo>
                  <a:pt x="3952" y="5066"/>
                </a:lnTo>
                <a:lnTo>
                  <a:pt x="3978" y="5085"/>
                </a:lnTo>
                <a:lnTo>
                  <a:pt x="4005" y="5104"/>
                </a:lnTo>
                <a:lnTo>
                  <a:pt x="4031" y="5120"/>
                </a:lnTo>
                <a:lnTo>
                  <a:pt x="4059" y="5136"/>
                </a:lnTo>
                <a:lnTo>
                  <a:pt x="4086" y="5149"/>
                </a:lnTo>
                <a:lnTo>
                  <a:pt x="4114" y="5162"/>
                </a:lnTo>
                <a:lnTo>
                  <a:pt x="4141" y="5174"/>
                </a:lnTo>
                <a:lnTo>
                  <a:pt x="4168" y="5185"/>
                </a:lnTo>
                <a:lnTo>
                  <a:pt x="4220" y="5203"/>
                </a:lnTo>
                <a:lnTo>
                  <a:pt x="4268" y="5218"/>
                </a:lnTo>
                <a:lnTo>
                  <a:pt x="4310" y="5230"/>
                </a:lnTo>
                <a:lnTo>
                  <a:pt x="4345" y="5238"/>
                </a:lnTo>
                <a:lnTo>
                  <a:pt x="4373" y="5244"/>
                </a:lnTo>
                <a:lnTo>
                  <a:pt x="4396" y="5248"/>
                </a:lnTo>
                <a:lnTo>
                  <a:pt x="4353" y="5254"/>
                </a:lnTo>
                <a:lnTo>
                  <a:pt x="4312" y="5264"/>
                </a:lnTo>
                <a:lnTo>
                  <a:pt x="4273" y="5275"/>
                </a:lnTo>
                <a:lnTo>
                  <a:pt x="4235" y="5288"/>
                </a:lnTo>
                <a:lnTo>
                  <a:pt x="4198" y="5302"/>
                </a:lnTo>
                <a:lnTo>
                  <a:pt x="4163" y="5318"/>
                </a:lnTo>
                <a:lnTo>
                  <a:pt x="4130" y="5336"/>
                </a:lnTo>
                <a:lnTo>
                  <a:pt x="4098" y="5354"/>
                </a:lnTo>
                <a:lnTo>
                  <a:pt x="4067" y="5374"/>
                </a:lnTo>
                <a:lnTo>
                  <a:pt x="4037" y="5395"/>
                </a:lnTo>
                <a:lnTo>
                  <a:pt x="4010" y="5417"/>
                </a:lnTo>
                <a:lnTo>
                  <a:pt x="3982" y="5438"/>
                </a:lnTo>
                <a:lnTo>
                  <a:pt x="3957" y="5461"/>
                </a:lnTo>
                <a:lnTo>
                  <a:pt x="3934" y="5484"/>
                </a:lnTo>
                <a:lnTo>
                  <a:pt x="3911" y="5507"/>
                </a:lnTo>
                <a:lnTo>
                  <a:pt x="3890" y="5530"/>
                </a:lnTo>
                <a:lnTo>
                  <a:pt x="3870" y="5553"/>
                </a:lnTo>
                <a:lnTo>
                  <a:pt x="3852" y="5574"/>
                </a:lnTo>
                <a:lnTo>
                  <a:pt x="3835" y="5597"/>
                </a:lnTo>
                <a:lnTo>
                  <a:pt x="3819" y="5618"/>
                </a:lnTo>
                <a:lnTo>
                  <a:pt x="3791" y="5658"/>
                </a:lnTo>
                <a:lnTo>
                  <a:pt x="3770" y="5693"/>
                </a:lnTo>
                <a:lnTo>
                  <a:pt x="3753" y="5723"/>
                </a:lnTo>
                <a:lnTo>
                  <a:pt x="3740" y="5746"/>
                </a:lnTo>
                <a:lnTo>
                  <a:pt x="3731" y="57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4" grpId="0" animBg="1"/>
      <p:bldP spid="5" grpId="0" animBg="1"/>
      <p:bldP spid="6" grpId="0" animBg="1"/>
      <p:bldP spid="7" grpId="0" animBg="1"/>
      <p:bldP spid="8" grpId="0" animBg="1"/>
      <p:bldP spid="9" grpId="0" animBg="1"/>
      <p:bldP spid="10" grpId="0" animBg="1"/>
      <p:bldP spid="11" grpId="0" animBg="1"/>
      <p:bldP spid="21" grpId="0"/>
      <p:bldP spid="22" grpId="0"/>
      <p:bldP spid="23" grpId="0"/>
      <p:bldP spid="25" grpId="0"/>
      <p:bldP spid="26" grpId="0"/>
      <p:bldP spid="27" grpId="0"/>
      <p:bldP spid="28" grpId="0"/>
      <p:bldP spid="29" grpId="0"/>
      <p:bldP spid="30" grpId="0" animBg="1"/>
      <p:bldP spid="33" grpId="0" animBg="1"/>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5" y="-1368425"/>
            <a:ext cx="12405995" cy="10058400"/>
            <a:chOff x="1" y="-2155"/>
            <a:chExt cx="19537" cy="15840"/>
          </a:xfrm>
        </p:grpSpPr>
        <p:grpSp>
          <p:nvGrpSpPr>
            <p:cNvPr id="7" name="组合 6"/>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6" name="圆角矩形 5"/>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0" name="图片 9" descr="400767504"/>
            <p:cNvPicPr>
              <a:picLocks noChangeAspect="1"/>
            </p:cNvPicPr>
            <p:nvPr/>
          </p:nvPicPr>
          <p:blipFill>
            <a:blip r:embed="rId1"/>
            <a:stretch>
              <a:fillRect/>
            </a:stretch>
          </p:blipFill>
          <p:spPr>
            <a:xfrm>
              <a:off x="438" y="-2155"/>
              <a:ext cx="19101" cy="15840"/>
            </a:xfrm>
            <a:prstGeom prst="rect">
              <a:avLst/>
            </a:prstGeom>
          </p:spPr>
        </p:pic>
      </p:grpSp>
      <p:sp>
        <p:nvSpPr>
          <p:cNvPr id="24" name="标题 23"/>
          <p:cNvSpPr>
            <a:spLocks noGrp="1"/>
          </p:cNvSpPr>
          <p:nvPr>
            <p:ph type="title"/>
          </p:nvPr>
        </p:nvSpPr>
        <p:spPr>
          <a:xfrm>
            <a:off x="4367213" y="423863"/>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Freeform: Shape 152"/>
          <p:cNvSpPr/>
          <p:nvPr/>
        </p:nvSpPr>
        <p:spPr bwMode="auto">
          <a:xfrm>
            <a:off x="2043113" y="3189288"/>
            <a:ext cx="2163763" cy="3048000"/>
          </a:xfrm>
          <a:custGeom>
            <a:avLst/>
            <a:gdLst/>
            <a:ahLst/>
            <a:cxnLst>
              <a:cxn ang="0">
                <a:pos x="233" y="11"/>
              </a:cxn>
              <a:cxn ang="0">
                <a:pos x="43" y="342"/>
              </a:cxn>
              <a:cxn ang="0">
                <a:pos x="43" y="575"/>
              </a:cxn>
              <a:cxn ang="0">
                <a:pos x="363" y="662"/>
              </a:cxn>
              <a:cxn ang="0">
                <a:pos x="450" y="342"/>
              </a:cxn>
              <a:cxn ang="0">
                <a:pos x="261" y="11"/>
              </a:cxn>
              <a:cxn ang="0">
                <a:pos x="233" y="11"/>
              </a:cxn>
              <a:cxn ang="0">
                <a:pos x="233" y="11"/>
              </a:cxn>
              <a:cxn ang="0">
                <a:pos x="233" y="11"/>
              </a:cxn>
            </a:cxnLst>
            <a:rect l="0" t="0" r="r" b="b"/>
            <a:pathLst>
              <a:path w="515" h="726">
                <a:moveTo>
                  <a:pt x="233" y="11"/>
                </a:moveTo>
                <a:cubicBezTo>
                  <a:pt x="43" y="342"/>
                  <a:pt x="43" y="342"/>
                  <a:pt x="43" y="342"/>
                </a:cubicBezTo>
                <a:cubicBezTo>
                  <a:pt x="3" y="411"/>
                  <a:pt x="0" y="500"/>
                  <a:pt x="43" y="575"/>
                </a:cubicBezTo>
                <a:cubicBezTo>
                  <a:pt x="108" y="687"/>
                  <a:pt x="251" y="726"/>
                  <a:pt x="363" y="662"/>
                </a:cubicBezTo>
                <a:cubicBezTo>
                  <a:pt x="476" y="597"/>
                  <a:pt x="515" y="454"/>
                  <a:pt x="450" y="342"/>
                </a:cubicBezTo>
                <a:cubicBezTo>
                  <a:pt x="261" y="11"/>
                  <a:pt x="261" y="11"/>
                  <a:pt x="261" y="11"/>
                </a:cubicBezTo>
                <a:cubicBezTo>
                  <a:pt x="255" y="0"/>
                  <a:pt x="239" y="0"/>
                  <a:pt x="233" y="11"/>
                </a:cubicBezTo>
                <a:close/>
                <a:moveTo>
                  <a:pt x="233" y="11"/>
                </a:moveTo>
                <a:cubicBezTo>
                  <a:pt x="233" y="11"/>
                  <a:pt x="233" y="11"/>
                  <a:pt x="233" y="11"/>
                </a:cubicBezTo>
              </a:path>
            </a:pathLst>
          </a:custGeom>
          <a:solidFill>
            <a:schemeClr val="accent1"/>
          </a:solidFill>
          <a:ln w="9525">
            <a:noFill/>
            <a:round/>
          </a:ln>
        </p:spPr>
        <p:txBody>
          <a:bodyPr tIns="57600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3735" b="1" i="0" u="none" strike="noStrike" kern="1200" cap="none" spc="0" normalizeH="0" baseline="0" noProof="0">
                <a:ln>
                  <a:noFill/>
                </a:ln>
                <a:solidFill>
                  <a:srgbClr val="FFFFFF"/>
                </a:solidFill>
                <a:effectLst/>
                <a:uLnTx/>
                <a:uFillTx/>
                <a:latin typeface="+mn-lt"/>
                <a:ea typeface="微软雅黑 Light" panose="020B0502040204020203" charset="-122"/>
                <a:cs typeface="+mn-cs"/>
              </a:rPr>
              <a:t>90%</a:t>
            </a:r>
            <a:endParaRPr kumimoji="0" sz="3735" b="1" i="0" u="none" strike="noStrike" kern="1200" cap="none" spc="0" normalizeH="0" baseline="0" noProof="0">
              <a:ln>
                <a:noFill/>
              </a:ln>
              <a:solidFill>
                <a:srgbClr val="FFFFFF"/>
              </a:solidFill>
              <a:effectLst/>
              <a:uLnTx/>
              <a:uFillTx/>
              <a:latin typeface="+mn-lt"/>
              <a:ea typeface="微软雅黑 Light" panose="020B0502040204020203" charset="-122"/>
              <a:cs typeface="+mn-cs"/>
            </a:endParaRPr>
          </a:p>
        </p:txBody>
      </p:sp>
      <p:sp>
        <p:nvSpPr>
          <p:cNvPr id="19460" name="Freeform: Shape 153"/>
          <p:cNvSpPr/>
          <p:nvPr/>
        </p:nvSpPr>
        <p:spPr>
          <a:xfrm>
            <a:off x="4618038" y="3525838"/>
            <a:ext cx="1914525" cy="2695575"/>
          </a:xfrm>
          <a:custGeom>
            <a:avLst/>
            <a:gdLst>
              <a:gd name="txL" fmla="*/ 0 w 515"/>
              <a:gd name="txT" fmla="*/ 0 h 726"/>
              <a:gd name="txR" fmla="*/ 515 w 515"/>
              <a:gd name="txB" fmla="*/ 726 h 726"/>
            </a:gdLst>
            <a:ahLst/>
            <a:cxnLst>
              <a:cxn ang="0">
                <a:pos x="866183" y="40842"/>
              </a:cxn>
              <a:cxn ang="0">
                <a:pos x="159854" y="1269816"/>
              </a:cxn>
              <a:cxn ang="0">
                <a:pos x="159854" y="2134925"/>
              </a:cxn>
              <a:cxn ang="0">
                <a:pos x="1349461" y="2457949"/>
              </a:cxn>
              <a:cxn ang="0">
                <a:pos x="1672886" y="1269816"/>
              </a:cxn>
              <a:cxn ang="0">
                <a:pos x="970274" y="40842"/>
              </a:cxn>
              <a:cxn ang="0">
                <a:pos x="866183" y="40842"/>
              </a:cxn>
              <a:cxn ang="0">
                <a:pos x="866183" y="40842"/>
              </a:cxn>
              <a:cxn ang="0">
                <a:pos x="866183" y="40842"/>
              </a:cxn>
            </a:cxnLst>
            <a:rect l="txL" t="txT" r="txR" b="txB"/>
            <a:pathLst>
              <a:path w="515" h="726">
                <a:moveTo>
                  <a:pt x="233" y="11"/>
                </a:moveTo>
                <a:cubicBezTo>
                  <a:pt x="43" y="342"/>
                  <a:pt x="43" y="342"/>
                  <a:pt x="43" y="342"/>
                </a:cubicBezTo>
                <a:cubicBezTo>
                  <a:pt x="3" y="411"/>
                  <a:pt x="0" y="500"/>
                  <a:pt x="43" y="575"/>
                </a:cubicBezTo>
                <a:cubicBezTo>
                  <a:pt x="108" y="687"/>
                  <a:pt x="251" y="726"/>
                  <a:pt x="363" y="662"/>
                </a:cubicBezTo>
                <a:cubicBezTo>
                  <a:pt x="476" y="597"/>
                  <a:pt x="515" y="454"/>
                  <a:pt x="450" y="342"/>
                </a:cubicBezTo>
                <a:cubicBezTo>
                  <a:pt x="261" y="11"/>
                  <a:pt x="261" y="11"/>
                  <a:pt x="261" y="11"/>
                </a:cubicBezTo>
                <a:cubicBezTo>
                  <a:pt x="255" y="0"/>
                  <a:pt x="239" y="0"/>
                  <a:pt x="233" y="11"/>
                </a:cubicBezTo>
                <a:close/>
                <a:moveTo>
                  <a:pt x="233" y="11"/>
                </a:moveTo>
                <a:cubicBezTo>
                  <a:pt x="233" y="11"/>
                  <a:pt x="233" y="11"/>
                  <a:pt x="233" y="11"/>
                </a:cubicBezTo>
              </a:path>
            </a:pathLst>
          </a:custGeom>
          <a:solidFill>
            <a:schemeClr val="accent2"/>
          </a:solidFill>
          <a:ln w="9525">
            <a:noFill/>
          </a:ln>
        </p:spPr>
        <p:txBody>
          <a:bodyPr tIns="576000" bIns="0"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200" b="1" dirty="0">
                <a:solidFill>
                  <a:srgbClr val="FFFFFF"/>
                </a:solidFill>
                <a:ea typeface="微软雅黑 Light" panose="020B0502040204020203" charset="-122"/>
              </a:rPr>
              <a:t>80%</a:t>
            </a:r>
            <a:endParaRPr lang="zh-CN" altLang="zh-CN" sz="3200" b="1" dirty="0">
              <a:solidFill>
                <a:srgbClr val="FFFFFF"/>
              </a:solidFill>
              <a:ea typeface="微软雅黑 Light" panose="020B0502040204020203" charset="-122"/>
            </a:endParaRPr>
          </a:p>
        </p:txBody>
      </p:sp>
      <p:sp>
        <p:nvSpPr>
          <p:cNvPr id="5" name="Freeform: Shape 154"/>
          <p:cNvSpPr/>
          <p:nvPr/>
        </p:nvSpPr>
        <p:spPr bwMode="auto">
          <a:xfrm>
            <a:off x="6873875" y="3954463"/>
            <a:ext cx="1597025" cy="2251075"/>
          </a:xfrm>
          <a:custGeom>
            <a:avLst/>
            <a:gdLst/>
            <a:ahLst/>
            <a:cxnLst>
              <a:cxn ang="0">
                <a:pos x="233" y="11"/>
              </a:cxn>
              <a:cxn ang="0">
                <a:pos x="43" y="342"/>
              </a:cxn>
              <a:cxn ang="0">
                <a:pos x="43" y="575"/>
              </a:cxn>
              <a:cxn ang="0">
                <a:pos x="363" y="662"/>
              </a:cxn>
              <a:cxn ang="0">
                <a:pos x="450" y="342"/>
              </a:cxn>
              <a:cxn ang="0">
                <a:pos x="261" y="11"/>
              </a:cxn>
              <a:cxn ang="0">
                <a:pos x="233" y="11"/>
              </a:cxn>
              <a:cxn ang="0">
                <a:pos x="233" y="11"/>
              </a:cxn>
              <a:cxn ang="0">
                <a:pos x="233" y="11"/>
              </a:cxn>
            </a:cxnLst>
            <a:rect l="0" t="0" r="r" b="b"/>
            <a:pathLst>
              <a:path w="515" h="726">
                <a:moveTo>
                  <a:pt x="233" y="11"/>
                </a:moveTo>
                <a:cubicBezTo>
                  <a:pt x="43" y="342"/>
                  <a:pt x="43" y="342"/>
                  <a:pt x="43" y="342"/>
                </a:cubicBezTo>
                <a:cubicBezTo>
                  <a:pt x="3" y="411"/>
                  <a:pt x="0" y="500"/>
                  <a:pt x="43" y="575"/>
                </a:cubicBezTo>
                <a:cubicBezTo>
                  <a:pt x="108" y="687"/>
                  <a:pt x="251" y="726"/>
                  <a:pt x="363" y="662"/>
                </a:cubicBezTo>
                <a:cubicBezTo>
                  <a:pt x="476" y="597"/>
                  <a:pt x="515" y="454"/>
                  <a:pt x="450" y="342"/>
                </a:cubicBezTo>
                <a:cubicBezTo>
                  <a:pt x="261" y="11"/>
                  <a:pt x="261" y="11"/>
                  <a:pt x="261" y="11"/>
                </a:cubicBezTo>
                <a:cubicBezTo>
                  <a:pt x="255" y="0"/>
                  <a:pt x="239" y="0"/>
                  <a:pt x="233" y="11"/>
                </a:cubicBezTo>
                <a:close/>
                <a:moveTo>
                  <a:pt x="233" y="11"/>
                </a:moveTo>
                <a:cubicBezTo>
                  <a:pt x="233" y="11"/>
                  <a:pt x="233" y="11"/>
                  <a:pt x="233" y="11"/>
                </a:cubicBezTo>
              </a:path>
            </a:pathLst>
          </a:custGeom>
          <a:solidFill>
            <a:schemeClr val="accent1"/>
          </a:solidFill>
          <a:ln w="9525">
            <a:noFill/>
            <a:round/>
          </a:ln>
        </p:spPr>
        <p:txBody>
          <a:bodyPr tIns="57600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2665" b="1" i="0" u="none" strike="noStrike" kern="1200" cap="none" spc="0" normalizeH="0" baseline="0" noProof="0">
                <a:ln>
                  <a:noFill/>
                </a:ln>
                <a:solidFill>
                  <a:srgbClr val="FFFFFF"/>
                </a:solidFill>
                <a:effectLst/>
                <a:uLnTx/>
                <a:uFillTx/>
                <a:latin typeface="+mn-lt"/>
                <a:ea typeface="微软雅黑 Light" panose="020B0502040204020203" charset="-122"/>
                <a:cs typeface="+mn-cs"/>
              </a:rPr>
              <a:t>65%</a:t>
            </a:r>
            <a:endParaRPr kumimoji="0" sz="2665" b="1" i="0" u="none" strike="noStrike" kern="1200" cap="none" spc="0" normalizeH="0" baseline="0" noProof="0">
              <a:ln>
                <a:noFill/>
              </a:ln>
              <a:solidFill>
                <a:srgbClr val="FFFFFF"/>
              </a:solidFill>
              <a:effectLst/>
              <a:uLnTx/>
              <a:uFillTx/>
              <a:latin typeface="+mn-lt"/>
              <a:ea typeface="微软雅黑 Light" panose="020B0502040204020203" charset="-122"/>
              <a:cs typeface="+mn-cs"/>
            </a:endParaRPr>
          </a:p>
        </p:txBody>
      </p:sp>
      <p:sp>
        <p:nvSpPr>
          <p:cNvPr id="19462" name="Freeform: Shape 155"/>
          <p:cNvSpPr/>
          <p:nvPr/>
        </p:nvSpPr>
        <p:spPr>
          <a:xfrm>
            <a:off x="8751888" y="4203700"/>
            <a:ext cx="1397000" cy="1966913"/>
          </a:xfrm>
          <a:custGeom>
            <a:avLst/>
            <a:gdLst>
              <a:gd name="txL" fmla="*/ 0 w 515"/>
              <a:gd name="txT" fmla="*/ 0 h 726"/>
              <a:gd name="txR" fmla="*/ 515 w 515"/>
              <a:gd name="txB" fmla="*/ 726 h 726"/>
            </a:gdLst>
            <a:ahLst/>
            <a:cxnLst>
              <a:cxn ang="0">
                <a:pos x="632041" y="29802"/>
              </a:cxn>
              <a:cxn ang="0">
                <a:pos x="116643" y="926562"/>
              </a:cxn>
              <a:cxn ang="0">
                <a:pos x="116643" y="1557817"/>
              </a:cxn>
              <a:cxn ang="0">
                <a:pos x="984682" y="1793521"/>
              </a:cxn>
              <a:cxn ang="0">
                <a:pos x="1220680" y="926562"/>
              </a:cxn>
              <a:cxn ang="0">
                <a:pos x="707994" y="29802"/>
              </a:cxn>
              <a:cxn ang="0">
                <a:pos x="632041" y="29802"/>
              </a:cxn>
              <a:cxn ang="0">
                <a:pos x="632041" y="29802"/>
              </a:cxn>
              <a:cxn ang="0">
                <a:pos x="632041" y="29802"/>
              </a:cxn>
            </a:cxnLst>
            <a:rect l="txL" t="txT" r="txR" b="txB"/>
            <a:pathLst>
              <a:path w="515" h="726">
                <a:moveTo>
                  <a:pt x="233" y="11"/>
                </a:moveTo>
                <a:cubicBezTo>
                  <a:pt x="43" y="342"/>
                  <a:pt x="43" y="342"/>
                  <a:pt x="43" y="342"/>
                </a:cubicBezTo>
                <a:cubicBezTo>
                  <a:pt x="3" y="411"/>
                  <a:pt x="0" y="500"/>
                  <a:pt x="43" y="575"/>
                </a:cubicBezTo>
                <a:cubicBezTo>
                  <a:pt x="108" y="687"/>
                  <a:pt x="251" y="726"/>
                  <a:pt x="363" y="662"/>
                </a:cubicBezTo>
                <a:cubicBezTo>
                  <a:pt x="476" y="597"/>
                  <a:pt x="515" y="454"/>
                  <a:pt x="450" y="342"/>
                </a:cubicBezTo>
                <a:cubicBezTo>
                  <a:pt x="261" y="11"/>
                  <a:pt x="261" y="11"/>
                  <a:pt x="261" y="11"/>
                </a:cubicBezTo>
                <a:cubicBezTo>
                  <a:pt x="255" y="0"/>
                  <a:pt x="239" y="0"/>
                  <a:pt x="233" y="11"/>
                </a:cubicBezTo>
                <a:close/>
                <a:moveTo>
                  <a:pt x="233" y="11"/>
                </a:moveTo>
                <a:cubicBezTo>
                  <a:pt x="233" y="11"/>
                  <a:pt x="233" y="11"/>
                  <a:pt x="233" y="11"/>
                </a:cubicBezTo>
              </a:path>
            </a:pathLst>
          </a:custGeom>
          <a:solidFill>
            <a:schemeClr val="accent2"/>
          </a:solidFill>
          <a:ln w="9525">
            <a:noFill/>
          </a:ln>
        </p:spPr>
        <p:txBody>
          <a:bodyPr tIns="576000" bIns="0"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2400" b="1" dirty="0">
                <a:solidFill>
                  <a:srgbClr val="FFFFFF"/>
                </a:solidFill>
                <a:ea typeface="微软雅黑 Light" panose="020B0502040204020203" charset="-122"/>
              </a:rPr>
              <a:t>48%</a:t>
            </a:r>
            <a:endParaRPr lang="zh-CN" altLang="zh-CN" sz="2400" b="1" dirty="0">
              <a:solidFill>
                <a:srgbClr val="FFFFFF"/>
              </a:solidFill>
              <a:ea typeface="微软雅黑 Light" panose="020B0502040204020203" charset="-122"/>
            </a:endParaRPr>
          </a:p>
        </p:txBody>
      </p:sp>
      <p:sp>
        <p:nvSpPr>
          <p:cNvPr id="8" name="文本框 12"/>
          <p:cNvSpPr txBox="1"/>
          <p:nvPr/>
        </p:nvSpPr>
        <p:spPr>
          <a:xfrm>
            <a:off x="2079625" y="1981200"/>
            <a:ext cx="1868488" cy="100488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点击这里添加内容描述点击这里添加内容描述</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9" name="Rectangle 36"/>
          <p:cNvSpPr>
            <a:spLocks noChangeArrowheads="1"/>
          </p:cNvSpPr>
          <p:nvPr/>
        </p:nvSpPr>
        <p:spPr bwMode="auto">
          <a:xfrm>
            <a:off x="2079625" y="1598613"/>
            <a:ext cx="186848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sym typeface="Arial" panose="020B0604020202020204" pitchFamily="34" charset="0"/>
              </a:rPr>
              <a:t>添加标题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sym typeface="Arial" panose="020B0604020202020204" pitchFamily="34" charset="0"/>
            </a:endParaRPr>
          </a:p>
        </p:txBody>
      </p:sp>
      <p:sp>
        <p:nvSpPr>
          <p:cNvPr id="16" name="文本框 12"/>
          <p:cNvSpPr txBox="1"/>
          <p:nvPr/>
        </p:nvSpPr>
        <p:spPr>
          <a:xfrm>
            <a:off x="4618038" y="2303463"/>
            <a:ext cx="1866900" cy="100647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点击这里添加内容描述点击这里添加内容描述</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7" name="Rectangle 36"/>
          <p:cNvSpPr>
            <a:spLocks noChangeArrowheads="1"/>
          </p:cNvSpPr>
          <p:nvPr/>
        </p:nvSpPr>
        <p:spPr bwMode="auto">
          <a:xfrm>
            <a:off x="4618038" y="1922463"/>
            <a:ext cx="1866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2"/>
                </a:solidFill>
                <a:effectLst/>
                <a:uLnTx/>
                <a:uFillTx/>
                <a:latin typeface="+mn-lt"/>
                <a:ea typeface="+mn-ea"/>
                <a:cs typeface="+mn-cs"/>
                <a:sym typeface="Arial" panose="020B0604020202020204" pitchFamily="34" charset="0"/>
              </a:rPr>
              <a:t>添加标题</a:t>
            </a:r>
            <a:endParaRPr kumimoji="0" lang="zh-CN" altLang="en-US" sz="2135" b="1" i="0" u="none" strike="noStrike" kern="1200" cap="none" spc="0" normalizeH="0" baseline="0" noProof="0">
              <a:ln>
                <a:noFill/>
              </a:ln>
              <a:solidFill>
                <a:schemeClr val="accent2"/>
              </a:solidFill>
              <a:effectLst/>
              <a:uLnTx/>
              <a:uFillTx/>
              <a:latin typeface="+mn-lt"/>
              <a:ea typeface="+mn-ea"/>
              <a:cs typeface="+mn-cs"/>
              <a:sym typeface="Arial" panose="020B0604020202020204" pitchFamily="34" charset="0"/>
            </a:endParaRPr>
          </a:p>
        </p:txBody>
      </p:sp>
      <p:sp>
        <p:nvSpPr>
          <p:cNvPr id="18" name="文本框 12"/>
          <p:cNvSpPr txBox="1"/>
          <p:nvPr/>
        </p:nvSpPr>
        <p:spPr>
          <a:xfrm>
            <a:off x="6700838" y="2643188"/>
            <a:ext cx="1866900" cy="100647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点击这里添加内容描述点击这里添加内容描述</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9" name="Rectangle 36"/>
          <p:cNvSpPr>
            <a:spLocks noChangeArrowheads="1"/>
          </p:cNvSpPr>
          <p:nvPr/>
        </p:nvSpPr>
        <p:spPr bwMode="auto">
          <a:xfrm>
            <a:off x="6700838" y="2262188"/>
            <a:ext cx="1866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1"/>
                </a:solidFill>
                <a:effectLst/>
                <a:uLnTx/>
                <a:uFillTx/>
                <a:latin typeface="+mn-lt"/>
                <a:ea typeface="+mn-ea"/>
                <a:cs typeface="+mn-cs"/>
                <a:sym typeface="Arial" panose="020B0604020202020204" pitchFamily="34" charset="0"/>
              </a:rPr>
              <a:t>添加标题</a:t>
            </a:r>
            <a:endParaRPr kumimoji="0" lang="zh-CN" altLang="en-US" sz="2135" b="1" i="0" u="none" strike="noStrike" kern="1200" cap="none" spc="0" normalizeH="0" baseline="0" noProof="0">
              <a:ln>
                <a:noFill/>
              </a:ln>
              <a:solidFill>
                <a:schemeClr val="accent1"/>
              </a:solidFill>
              <a:effectLst/>
              <a:uLnTx/>
              <a:uFillTx/>
              <a:latin typeface="+mn-lt"/>
              <a:ea typeface="+mn-ea"/>
              <a:cs typeface="+mn-cs"/>
              <a:sym typeface="Arial" panose="020B0604020202020204" pitchFamily="34" charset="0"/>
            </a:endParaRPr>
          </a:p>
        </p:txBody>
      </p:sp>
      <p:sp>
        <p:nvSpPr>
          <p:cNvPr id="20" name="文本框 12"/>
          <p:cNvSpPr txBox="1"/>
          <p:nvPr/>
        </p:nvSpPr>
        <p:spPr>
          <a:xfrm>
            <a:off x="8440738" y="2979738"/>
            <a:ext cx="1868488" cy="100488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点击这里添加内容描述点击这里添加内容描述</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1" name="Rectangle 36"/>
          <p:cNvSpPr>
            <a:spLocks noChangeArrowheads="1"/>
          </p:cNvSpPr>
          <p:nvPr/>
        </p:nvSpPr>
        <p:spPr bwMode="auto">
          <a:xfrm>
            <a:off x="8440738" y="2598738"/>
            <a:ext cx="18684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135" b="1" i="0" u="none" strike="noStrike" kern="1200" cap="none" spc="0" normalizeH="0" baseline="0" noProof="0">
                <a:ln>
                  <a:noFill/>
                </a:ln>
                <a:solidFill>
                  <a:schemeClr val="accent2"/>
                </a:solidFill>
                <a:effectLst/>
                <a:uLnTx/>
                <a:uFillTx/>
                <a:latin typeface="+mn-lt"/>
                <a:ea typeface="+mn-ea"/>
                <a:cs typeface="+mn-cs"/>
                <a:sym typeface="Arial" panose="020B0604020202020204" pitchFamily="34" charset="0"/>
              </a:rPr>
              <a:t>添加标题</a:t>
            </a:r>
            <a:endParaRPr kumimoji="0" lang="zh-CN" altLang="en-US" sz="2135" b="1" i="0" u="none" strike="noStrike" kern="1200" cap="none" spc="0" normalizeH="0" baseline="0" noProof="0">
              <a:ln>
                <a:noFill/>
              </a:ln>
              <a:solidFill>
                <a:schemeClr val="accent2"/>
              </a:solidFill>
              <a:effectLst/>
              <a:uLnTx/>
              <a:uFillTx/>
              <a:latin typeface="+mn-lt"/>
              <a:ea typeface="+mn-ea"/>
              <a:cs typeface="+mn-cs"/>
              <a:sym typeface="Arial" panose="020B0604020202020204" pitchFamily="34" charset="0"/>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60"/>
                                        </p:tgtEl>
                                        <p:attrNameLst>
                                          <p:attrName>style.visibility</p:attrName>
                                        </p:attrNameLst>
                                      </p:cBhvr>
                                      <p:to>
                                        <p:strVal val="visible"/>
                                      </p:to>
                                    </p:set>
                                    <p:animEffect transition="in" filter="wipe(down)">
                                      <p:cBhvr>
                                        <p:cTn id="16" dur="500"/>
                                        <p:tgtEl>
                                          <p:spTgt spid="1946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62"/>
                                        </p:tgtEl>
                                        <p:attrNameLst>
                                          <p:attrName>style.visibility</p:attrName>
                                        </p:attrNameLst>
                                      </p:cBhvr>
                                      <p:to>
                                        <p:strVal val="visible"/>
                                      </p:to>
                                    </p:set>
                                    <p:animEffect transition="in" filter="wipe(down)">
                                      <p:cBhvr>
                                        <p:cTn id="22" dur="500"/>
                                        <p:tgtEl>
                                          <p:spTgt spid="1946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down)">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19460" grpId="0" animBg="1"/>
      <p:bldP spid="5" grpId="0" animBg="1"/>
      <p:bldP spid="19462" grpId="0" animBg="1"/>
      <p:bldP spid="8" grpId="0"/>
      <p:bldP spid="9"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25" y="0"/>
            <a:ext cx="5742940" cy="6858000"/>
          </a:xfrm>
          <a:prstGeom prst="rect">
            <a:avLst/>
          </a:prstGeom>
          <a:blipFill dpi="0" rotWithShape="1">
            <a:blip r:embed="rId1">
              <a:extLst>
                <a:ext uri="{28A0092B-C50C-407E-A947-70E740481C1C}">
                  <a14:useLocalDpi xmlns:a14="http://schemas.microsoft.com/office/drawing/2010/main" val="0"/>
                </a:ext>
              </a:extLst>
            </a:blip>
            <a:srcRect/>
            <a:stretch>
              <a:fillRect l="-46600" r="-559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椭圆 4"/>
          <p:cNvSpPr/>
          <p:nvPr/>
        </p:nvSpPr>
        <p:spPr>
          <a:xfrm>
            <a:off x="6773863" y="4002088"/>
            <a:ext cx="585788" cy="5857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文本框 3"/>
          <p:cNvSpPr txBox="1"/>
          <p:nvPr/>
        </p:nvSpPr>
        <p:spPr>
          <a:xfrm>
            <a:off x="7358063" y="3932238"/>
            <a:ext cx="4311650" cy="88582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8" name="椭圆 7"/>
          <p:cNvSpPr/>
          <p:nvPr/>
        </p:nvSpPr>
        <p:spPr>
          <a:xfrm>
            <a:off x="6773863" y="4867275"/>
            <a:ext cx="585788" cy="5857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文本框 3"/>
          <p:cNvSpPr txBox="1"/>
          <p:nvPr/>
        </p:nvSpPr>
        <p:spPr>
          <a:xfrm>
            <a:off x="7358063" y="4795838"/>
            <a:ext cx="4311650" cy="8874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11" name="椭圆 10"/>
          <p:cNvSpPr/>
          <p:nvPr/>
        </p:nvSpPr>
        <p:spPr>
          <a:xfrm>
            <a:off x="6773863" y="5803900"/>
            <a:ext cx="585788" cy="5857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文本框 3"/>
          <p:cNvSpPr txBox="1"/>
          <p:nvPr/>
        </p:nvSpPr>
        <p:spPr>
          <a:xfrm>
            <a:off x="7358063" y="5732463"/>
            <a:ext cx="4311650" cy="8874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15" name="KSO_Shape"/>
          <p:cNvSpPr/>
          <p:nvPr/>
        </p:nvSpPr>
        <p:spPr bwMode="auto">
          <a:xfrm>
            <a:off x="6916738" y="4154488"/>
            <a:ext cx="298450" cy="282575"/>
          </a:xfrm>
          <a:custGeom>
            <a:avLst/>
            <a:gdLst>
              <a:gd name="T0" fmla="*/ 1371480 w 1814513"/>
              <a:gd name="T1" fmla="*/ 784211 h 1725613"/>
              <a:gd name="T2" fmla="*/ 1432168 w 1814513"/>
              <a:gd name="T3" fmla="*/ 1021709 h 1725613"/>
              <a:gd name="T4" fmla="*/ 1616899 w 1814513"/>
              <a:gd name="T5" fmla="*/ 1022711 h 1725613"/>
              <a:gd name="T6" fmla="*/ 1635239 w 1814513"/>
              <a:gd name="T7" fmla="*/ 1092425 h 1725613"/>
              <a:gd name="T8" fmla="*/ 1618566 w 1814513"/>
              <a:gd name="T9" fmla="*/ 1309576 h 1725613"/>
              <a:gd name="T10" fmla="*/ 1504527 w 1814513"/>
              <a:gd name="T11" fmla="*/ 1326255 h 1725613"/>
              <a:gd name="T12" fmla="*/ 1507194 w 1814513"/>
              <a:gd name="T13" fmla="*/ 1381959 h 1725613"/>
              <a:gd name="T14" fmla="*/ 1612232 w 1814513"/>
              <a:gd name="T15" fmla="*/ 1361945 h 1725613"/>
              <a:gd name="T16" fmla="*/ 1740276 w 1814513"/>
              <a:gd name="T17" fmla="*/ 1488033 h 1725613"/>
              <a:gd name="T18" fmla="*/ 1854315 w 1814513"/>
              <a:gd name="T19" fmla="*/ 1553412 h 1725613"/>
              <a:gd name="T20" fmla="*/ 1657581 w 1814513"/>
              <a:gd name="T21" fmla="*/ 1680833 h 1725613"/>
              <a:gd name="T22" fmla="*/ 1547208 w 1814513"/>
              <a:gd name="T23" fmla="*/ 1759555 h 1725613"/>
              <a:gd name="T24" fmla="*/ 1399490 w 1814513"/>
              <a:gd name="T25" fmla="*/ 1725198 h 1725613"/>
              <a:gd name="T26" fmla="*/ 1237767 w 1814513"/>
              <a:gd name="T27" fmla="*/ 1722863 h 1725613"/>
              <a:gd name="T28" fmla="*/ 1133397 w 1814513"/>
              <a:gd name="T29" fmla="*/ 1770896 h 1725613"/>
              <a:gd name="T30" fmla="*/ 930659 w 1814513"/>
              <a:gd name="T31" fmla="*/ 1744211 h 1725613"/>
              <a:gd name="T32" fmla="*/ 816619 w 1814513"/>
              <a:gd name="T33" fmla="*/ 1795247 h 1725613"/>
              <a:gd name="T34" fmla="*/ 692576 w 1814513"/>
              <a:gd name="T35" fmla="*/ 1702181 h 1725613"/>
              <a:gd name="T36" fmla="*/ 580536 w 1814513"/>
              <a:gd name="T37" fmla="*/ 1748881 h 1725613"/>
              <a:gd name="T38" fmla="*/ 392137 w 1814513"/>
              <a:gd name="T39" fmla="*/ 1749548 h 1725613"/>
              <a:gd name="T40" fmla="*/ 295437 w 1814513"/>
              <a:gd name="T41" fmla="*/ 1754218 h 1725613"/>
              <a:gd name="T42" fmla="*/ 105037 w 1814513"/>
              <a:gd name="T43" fmla="*/ 1583767 h 1725613"/>
              <a:gd name="T44" fmla="*/ 86030 w 1814513"/>
              <a:gd name="T45" fmla="*/ 1532063 h 1725613"/>
              <a:gd name="T46" fmla="*/ 267427 w 1814513"/>
              <a:gd name="T47" fmla="*/ 1414649 h 1725613"/>
              <a:gd name="T48" fmla="*/ 346454 w 1814513"/>
              <a:gd name="T49" fmla="*/ 1365615 h 1725613"/>
              <a:gd name="T50" fmla="*/ 496507 w 1814513"/>
              <a:gd name="T51" fmla="*/ 1403307 h 1725613"/>
              <a:gd name="T52" fmla="*/ 373797 w 1814513"/>
              <a:gd name="T53" fmla="*/ 1308575 h 1725613"/>
              <a:gd name="T54" fmla="*/ 335785 w 1814513"/>
              <a:gd name="T55" fmla="*/ 1204837 h 1725613"/>
              <a:gd name="T56" fmla="*/ 278431 w 1814513"/>
              <a:gd name="T57" fmla="*/ 1038722 h 1725613"/>
              <a:gd name="T58" fmla="*/ 464829 w 1814513"/>
              <a:gd name="T59" fmla="*/ 1078415 h 1725613"/>
              <a:gd name="T60" fmla="*/ 543190 w 1814513"/>
              <a:gd name="T61" fmla="*/ 1109437 h 1725613"/>
              <a:gd name="T62" fmla="*/ 698244 w 1814513"/>
              <a:gd name="T63" fmla="*/ 1199166 h 1725613"/>
              <a:gd name="T64" fmla="*/ 936328 w 1814513"/>
              <a:gd name="T65" fmla="*/ 1327255 h 1725613"/>
              <a:gd name="T66" fmla="*/ 1058370 w 1814513"/>
              <a:gd name="T67" fmla="*/ 1156470 h 1725613"/>
              <a:gd name="T68" fmla="*/ 1307458 w 1814513"/>
              <a:gd name="T69" fmla="*/ 1309242 h 1725613"/>
              <a:gd name="T70" fmla="*/ 1187416 w 1814513"/>
              <a:gd name="T71" fmla="*/ 1147797 h 1725613"/>
              <a:gd name="T72" fmla="*/ 1028694 w 1814513"/>
              <a:gd name="T73" fmla="*/ 776873 h 1725613"/>
              <a:gd name="T74" fmla="*/ 683884 w 1814513"/>
              <a:gd name="T75" fmla="*/ 807962 h 1725613"/>
              <a:gd name="T76" fmla="*/ 881266 w 1814513"/>
              <a:gd name="T77" fmla="*/ 1190152 h 1725613"/>
              <a:gd name="T78" fmla="*/ 657500 w 1814513"/>
              <a:gd name="T79" fmla="*/ 1058305 h 1725613"/>
              <a:gd name="T80" fmla="*/ 916334 w 1814513"/>
              <a:gd name="T81" fmla="*/ 512355 h 1725613"/>
              <a:gd name="T82" fmla="*/ 696575 w 1814513"/>
              <a:gd name="T83" fmla="*/ 707824 h 1725613"/>
              <a:gd name="T84" fmla="*/ 580017 w 1814513"/>
              <a:gd name="T85" fmla="*/ 500347 h 1725613"/>
              <a:gd name="T86" fmla="*/ 1329000 w 1814513"/>
              <a:gd name="T87" fmla="*/ 422069 h 1725613"/>
              <a:gd name="T88" fmla="*/ 1352667 w 1814513"/>
              <a:gd name="T89" fmla="*/ 586299 h 1725613"/>
              <a:gd name="T90" fmla="*/ 1258001 w 1814513"/>
              <a:gd name="T91" fmla="*/ 731837 h 1725613"/>
              <a:gd name="T92" fmla="*/ 1262001 w 1814513"/>
              <a:gd name="T93" fmla="*/ 554921 h 1725613"/>
              <a:gd name="T94" fmla="*/ 1143667 w 1814513"/>
              <a:gd name="T95" fmla="*/ 574616 h 1725613"/>
              <a:gd name="T96" fmla="*/ 1145334 w 1814513"/>
              <a:gd name="T97" fmla="*/ 726496 h 1725613"/>
              <a:gd name="T98" fmla="*/ 1036667 w 1814513"/>
              <a:gd name="T99" fmla="*/ 575617 h 1725613"/>
              <a:gd name="T100" fmla="*/ 1063667 w 1814513"/>
              <a:gd name="T101" fmla="*/ 414391 h 1725613"/>
              <a:gd name="T102" fmla="*/ 756334 w 1814513"/>
              <a:gd name="T103" fmla="*/ 12684 h 1725613"/>
              <a:gd name="T104" fmla="*/ 895000 w 1814513"/>
              <a:gd name="T105" fmla="*/ 207290 h 1725613"/>
              <a:gd name="T106" fmla="*/ 884666 w 1814513"/>
              <a:gd name="T107" fmla="*/ 356166 h 1725613"/>
              <a:gd name="T108" fmla="*/ 822000 w 1814513"/>
              <a:gd name="T109" fmla="*/ 409240 h 1725613"/>
              <a:gd name="T110" fmla="*/ 784000 w 1814513"/>
              <a:gd name="T111" fmla="*/ 256025 h 1725613"/>
              <a:gd name="T112" fmla="*/ 672666 w 1814513"/>
              <a:gd name="T113" fmla="*/ 358169 h 1725613"/>
              <a:gd name="T114" fmla="*/ 659667 w 1814513"/>
              <a:gd name="T115" fmla="*/ 437280 h 1725613"/>
              <a:gd name="T116" fmla="*/ 576667 w 1814513"/>
              <a:gd name="T117" fmla="*/ 256025 h 1725613"/>
              <a:gd name="T118" fmla="*/ 638666 w 1814513"/>
              <a:gd name="T119" fmla="*/ 100140 h 17256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14513" h="1725613">
                <a:moveTo>
                  <a:pt x="723836" y="1337628"/>
                </a:moveTo>
                <a:lnTo>
                  <a:pt x="724381" y="1338263"/>
                </a:lnTo>
                <a:lnTo>
                  <a:pt x="727075" y="1338263"/>
                </a:lnTo>
                <a:lnTo>
                  <a:pt x="725625" y="1339714"/>
                </a:lnTo>
                <a:lnTo>
                  <a:pt x="725742" y="1339851"/>
                </a:lnTo>
                <a:lnTo>
                  <a:pt x="727648" y="1337628"/>
                </a:lnTo>
                <a:lnTo>
                  <a:pt x="723836" y="1337628"/>
                </a:lnTo>
                <a:close/>
                <a:moveTo>
                  <a:pt x="996029" y="728663"/>
                </a:moveTo>
                <a:lnTo>
                  <a:pt x="1288549" y="728663"/>
                </a:lnTo>
                <a:lnTo>
                  <a:pt x="1292360" y="728981"/>
                </a:lnTo>
                <a:lnTo>
                  <a:pt x="1295536" y="729933"/>
                </a:lnTo>
                <a:lnTo>
                  <a:pt x="1298395" y="731521"/>
                </a:lnTo>
                <a:lnTo>
                  <a:pt x="1301253" y="733743"/>
                </a:lnTo>
                <a:lnTo>
                  <a:pt x="1303159" y="736601"/>
                </a:lnTo>
                <a:lnTo>
                  <a:pt x="1305065" y="739458"/>
                </a:lnTo>
                <a:lnTo>
                  <a:pt x="1306018" y="742633"/>
                </a:lnTo>
                <a:lnTo>
                  <a:pt x="1306335" y="746443"/>
                </a:lnTo>
                <a:lnTo>
                  <a:pt x="1306335" y="1026161"/>
                </a:lnTo>
                <a:lnTo>
                  <a:pt x="1310464" y="1018858"/>
                </a:lnTo>
                <a:lnTo>
                  <a:pt x="1313640" y="1011873"/>
                </a:lnTo>
                <a:lnTo>
                  <a:pt x="1316816" y="1004888"/>
                </a:lnTo>
                <a:lnTo>
                  <a:pt x="1319357" y="998538"/>
                </a:lnTo>
                <a:lnTo>
                  <a:pt x="1321898" y="991871"/>
                </a:lnTo>
                <a:lnTo>
                  <a:pt x="1323804" y="985838"/>
                </a:lnTo>
                <a:lnTo>
                  <a:pt x="1326980" y="974408"/>
                </a:lnTo>
                <a:lnTo>
                  <a:pt x="1329203" y="965201"/>
                </a:lnTo>
                <a:lnTo>
                  <a:pt x="1330474" y="957898"/>
                </a:lnTo>
                <a:lnTo>
                  <a:pt x="1331109" y="951548"/>
                </a:lnTo>
                <a:lnTo>
                  <a:pt x="1336508" y="955993"/>
                </a:lnTo>
                <a:lnTo>
                  <a:pt x="1341590" y="959803"/>
                </a:lnTo>
                <a:lnTo>
                  <a:pt x="1346989" y="963296"/>
                </a:lnTo>
                <a:lnTo>
                  <a:pt x="1352389" y="966471"/>
                </a:lnTo>
                <a:lnTo>
                  <a:pt x="1358423" y="969963"/>
                </a:lnTo>
                <a:lnTo>
                  <a:pt x="1364140" y="972503"/>
                </a:lnTo>
                <a:lnTo>
                  <a:pt x="1369540" y="975361"/>
                </a:lnTo>
                <a:lnTo>
                  <a:pt x="1375257" y="977583"/>
                </a:lnTo>
                <a:lnTo>
                  <a:pt x="1381609" y="979488"/>
                </a:lnTo>
                <a:lnTo>
                  <a:pt x="1387326" y="981393"/>
                </a:lnTo>
                <a:lnTo>
                  <a:pt x="1399395" y="984251"/>
                </a:lnTo>
                <a:lnTo>
                  <a:pt x="1411147" y="986791"/>
                </a:lnTo>
                <a:lnTo>
                  <a:pt x="1423534" y="988378"/>
                </a:lnTo>
                <a:lnTo>
                  <a:pt x="1435603" y="989013"/>
                </a:lnTo>
                <a:lnTo>
                  <a:pt x="1447990" y="989013"/>
                </a:lnTo>
                <a:lnTo>
                  <a:pt x="1459741" y="988696"/>
                </a:lnTo>
                <a:lnTo>
                  <a:pt x="1472128" y="988061"/>
                </a:lnTo>
                <a:lnTo>
                  <a:pt x="1484198" y="986156"/>
                </a:lnTo>
                <a:lnTo>
                  <a:pt x="1495949" y="984251"/>
                </a:lnTo>
                <a:lnTo>
                  <a:pt x="1507383" y="982028"/>
                </a:lnTo>
                <a:lnTo>
                  <a:pt x="1518817" y="979488"/>
                </a:lnTo>
                <a:lnTo>
                  <a:pt x="1529616" y="976631"/>
                </a:lnTo>
                <a:lnTo>
                  <a:pt x="1540097" y="973456"/>
                </a:lnTo>
                <a:lnTo>
                  <a:pt x="1550261" y="970281"/>
                </a:lnTo>
                <a:lnTo>
                  <a:pt x="1559789" y="966788"/>
                </a:lnTo>
                <a:lnTo>
                  <a:pt x="1577575" y="960438"/>
                </a:lnTo>
                <a:lnTo>
                  <a:pt x="1592821" y="953771"/>
                </a:lnTo>
                <a:lnTo>
                  <a:pt x="1605525" y="948056"/>
                </a:lnTo>
                <a:lnTo>
                  <a:pt x="1614736" y="943293"/>
                </a:lnTo>
                <a:lnTo>
                  <a:pt x="1622676" y="938848"/>
                </a:lnTo>
                <a:lnTo>
                  <a:pt x="1616959" y="944881"/>
                </a:lnTo>
                <a:lnTo>
                  <a:pt x="1611560" y="950913"/>
                </a:lnTo>
                <a:lnTo>
                  <a:pt x="1606478" y="956628"/>
                </a:lnTo>
                <a:lnTo>
                  <a:pt x="1601396" y="962978"/>
                </a:lnTo>
                <a:lnTo>
                  <a:pt x="1591868" y="975678"/>
                </a:lnTo>
                <a:lnTo>
                  <a:pt x="1583610" y="988061"/>
                </a:lnTo>
                <a:lnTo>
                  <a:pt x="1575987" y="1001078"/>
                </a:lnTo>
                <a:lnTo>
                  <a:pt x="1569000" y="1013778"/>
                </a:lnTo>
                <a:lnTo>
                  <a:pt x="1562965" y="1026796"/>
                </a:lnTo>
                <a:lnTo>
                  <a:pt x="1557566" y="1039813"/>
                </a:lnTo>
                <a:lnTo>
                  <a:pt x="1552802" y="1052831"/>
                </a:lnTo>
                <a:lnTo>
                  <a:pt x="1548673" y="1065848"/>
                </a:lnTo>
                <a:lnTo>
                  <a:pt x="1545179" y="1078548"/>
                </a:lnTo>
                <a:lnTo>
                  <a:pt x="1542320" y="1091248"/>
                </a:lnTo>
                <a:lnTo>
                  <a:pt x="1539779" y="1103948"/>
                </a:lnTo>
                <a:lnTo>
                  <a:pt x="1537874" y="1116013"/>
                </a:lnTo>
                <a:lnTo>
                  <a:pt x="1536603" y="1128078"/>
                </a:lnTo>
                <a:lnTo>
                  <a:pt x="1535333" y="1139826"/>
                </a:lnTo>
                <a:lnTo>
                  <a:pt x="1534698" y="1151256"/>
                </a:lnTo>
                <a:lnTo>
                  <a:pt x="1534380" y="1162051"/>
                </a:lnTo>
                <a:lnTo>
                  <a:pt x="1534380" y="1172528"/>
                </a:lnTo>
                <a:lnTo>
                  <a:pt x="1534380" y="1182371"/>
                </a:lnTo>
                <a:lnTo>
                  <a:pt x="1535333" y="1200468"/>
                </a:lnTo>
                <a:lnTo>
                  <a:pt x="1536603" y="1216026"/>
                </a:lnTo>
                <a:lnTo>
                  <a:pt x="1538191" y="1229361"/>
                </a:lnTo>
                <a:lnTo>
                  <a:pt x="1539779" y="1238568"/>
                </a:lnTo>
                <a:lnTo>
                  <a:pt x="1541685" y="1246506"/>
                </a:lnTo>
                <a:lnTo>
                  <a:pt x="1534698" y="1244601"/>
                </a:lnTo>
                <a:lnTo>
                  <a:pt x="1527710" y="1242696"/>
                </a:lnTo>
                <a:lnTo>
                  <a:pt x="1520723" y="1241108"/>
                </a:lnTo>
                <a:lnTo>
                  <a:pt x="1514371" y="1240473"/>
                </a:lnTo>
                <a:lnTo>
                  <a:pt x="1507383" y="1239838"/>
                </a:lnTo>
                <a:lnTo>
                  <a:pt x="1501031" y="1239838"/>
                </a:lnTo>
                <a:lnTo>
                  <a:pt x="1494361" y="1240156"/>
                </a:lnTo>
                <a:lnTo>
                  <a:pt x="1487691" y="1240791"/>
                </a:lnTo>
                <a:lnTo>
                  <a:pt x="1481657" y="1242378"/>
                </a:lnTo>
                <a:lnTo>
                  <a:pt x="1474987" y="1243648"/>
                </a:lnTo>
                <a:lnTo>
                  <a:pt x="1468952" y="1245553"/>
                </a:lnTo>
                <a:lnTo>
                  <a:pt x="1462918" y="1247776"/>
                </a:lnTo>
                <a:lnTo>
                  <a:pt x="1456565" y="1249998"/>
                </a:lnTo>
                <a:lnTo>
                  <a:pt x="1450531" y="1252856"/>
                </a:lnTo>
                <a:lnTo>
                  <a:pt x="1444496" y="1255713"/>
                </a:lnTo>
                <a:lnTo>
                  <a:pt x="1438779" y="1258888"/>
                </a:lnTo>
                <a:lnTo>
                  <a:pt x="1433062" y="1262381"/>
                </a:lnTo>
                <a:lnTo>
                  <a:pt x="1427663" y="1265873"/>
                </a:lnTo>
                <a:lnTo>
                  <a:pt x="1416864" y="1273811"/>
                </a:lnTo>
                <a:lnTo>
                  <a:pt x="1406065" y="1282066"/>
                </a:lnTo>
                <a:lnTo>
                  <a:pt x="1395902" y="1291273"/>
                </a:lnTo>
                <a:lnTo>
                  <a:pt x="1386691" y="1300481"/>
                </a:lnTo>
                <a:lnTo>
                  <a:pt x="1377798" y="1309688"/>
                </a:lnTo>
                <a:lnTo>
                  <a:pt x="1369540" y="1318896"/>
                </a:lnTo>
                <a:lnTo>
                  <a:pt x="1361917" y="1328103"/>
                </a:lnTo>
                <a:lnTo>
                  <a:pt x="1371128" y="1328103"/>
                </a:lnTo>
                <a:lnTo>
                  <a:pt x="1379703" y="1327786"/>
                </a:lnTo>
                <a:lnTo>
                  <a:pt x="1388279" y="1326833"/>
                </a:lnTo>
                <a:lnTo>
                  <a:pt x="1396854" y="1325563"/>
                </a:lnTo>
                <a:lnTo>
                  <a:pt x="1405112" y="1324293"/>
                </a:lnTo>
                <a:lnTo>
                  <a:pt x="1413053" y="1322388"/>
                </a:lnTo>
                <a:lnTo>
                  <a:pt x="1420675" y="1320483"/>
                </a:lnTo>
                <a:lnTo>
                  <a:pt x="1428298" y="1317943"/>
                </a:lnTo>
                <a:lnTo>
                  <a:pt x="1435603" y="1315403"/>
                </a:lnTo>
                <a:lnTo>
                  <a:pt x="1442590" y="1312863"/>
                </a:lnTo>
                <a:lnTo>
                  <a:pt x="1449260" y="1310006"/>
                </a:lnTo>
                <a:lnTo>
                  <a:pt x="1455930" y="1306831"/>
                </a:lnTo>
                <a:lnTo>
                  <a:pt x="1467999" y="1300798"/>
                </a:lnTo>
                <a:lnTo>
                  <a:pt x="1479116" y="1293813"/>
                </a:lnTo>
                <a:lnTo>
                  <a:pt x="1488962" y="1287146"/>
                </a:lnTo>
                <a:lnTo>
                  <a:pt x="1497537" y="1280796"/>
                </a:lnTo>
                <a:lnTo>
                  <a:pt x="1505160" y="1274446"/>
                </a:lnTo>
                <a:lnTo>
                  <a:pt x="1511512" y="1269048"/>
                </a:lnTo>
                <a:lnTo>
                  <a:pt x="1516594" y="1264921"/>
                </a:lnTo>
                <a:lnTo>
                  <a:pt x="1520088" y="1261111"/>
                </a:lnTo>
                <a:lnTo>
                  <a:pt x="1522946" y="1257936"/>
                </a:lnTo>
                <a:lnTo>
                  <a:pt x="1524852" y="1266191"/>
                </a:lnTo>
                <a:lnTo>
                  <a:pt x="1527393" y="1273811"/>
                </a:lnTo>
                <a:lnTo>
                  <a:pt x="1529934" y="1281748"/>
                </a:lnTo>
                <a:lnTo>
                  <a:pt x="1532792" y="1289051"/>
                </a:lnTo>
                <a:lnTo>
                  <a:pt x="1535651" y="1296353"/>
                </a:lnTo>
                <a:lnTo>
                  <a:pt x="1539144" y="1303656"/>
                </a:lnTo>
                <a:lnTo>
                  <a:pt x="1542638" y="1310323"/>
                </a:lnTo>
                <a:lnTo>
                  <a:pt x="1546767" y="1317308"/>
                </a:lnTo>
                <a:lnTo>
                  <a:pt x="1550578" y="1323976"/>
                </a:lnTo>
                <a:lnTo>
                  <a:pt x="1555025" y="1330008"/>
                </a:lnTo>
                <a:lnTo>
                  <a:pt x="1559789" y="1336358"/>
                </a:lnTo>
                <a:lnTo>
                  <a:pt x="1564553" y="1342391"/>
                </a:lnTo>
                <a:lnTo>
                  <a:pt x="1569000" y="1348106"/>
                </a:lnTo>
                <a:lnTo>
                  <a:pt x="1574081" y="1354138"/>
                </a:lnTo>
                <a:lnTo>
                  <a:pt x="1579163" y="1359536"/>
                </a:lnTo>
                <a:lnTo>
                  <a:pt x="1584563" y="1364933"/>
                </a:lnTo>
                <a:lnTo>
                  <a:pt x="1595997" y="1375093"/>
                </a:lnTo>
                <a:lnTo>
                  <a:pt x="1607431" y="1384618"/>
                </a:lnTo>
                <a:lnTo>
                  <a:pt x="1619500" y="1393191"/>
                </a:lnTo>
                <a:lnTo>
                  <a:pt x="1632204" y="1401446"/>
                </a:lnTo>
                <a:lnTo>
                  <a:pt x="1644591" y="1409066"/>
                </a:lnTo>
                <a:lnTo>
                  <a:pt x="1657613" y="1416368"/>
                </a:lnTo>
                <a:lnTo>
                  <a:pt x="1670318" y="1423036"/>
                </a:lnTo>
                <a:lnTo>
                  <a:pt x="1683022" y="1429068"/>
                </a:lnTo>
                <a:lnTo>
                  <a:pt x="1695727" y="1434466"/>
                </a:lnTo>
                <a:lnTo>
                  <a:pt x="1708113" y="1439546"/>
                </a:lnTo>
                <a:lnTo>
                  <a:pt x="1720500" y="1443991"/>
                </a:lnTo>
                <a:lnTo>
                  <a:pt x="1732569" y="1448436"/>
                </a:lnTo>
                <a:lnTo>
                  <a:pt x="1743686" y="1451928"/>
                </a:lnTo>
                <a:lnTo>
                  <a:pt x="1754485" y="1455103"/>
                </a:lnTo>
                <a:lnTo>
                  <a:pt x="1774177" y="1460183"/>
                </a:lnTo>
                <a:lnTo>
                  <a:pt x="1790692" y="1464311"/>
                </a:lnTo>
                <a:lnTo>
                  <a:pt x="1803079" y="1466851"/>
                </a:lnTo>
                <a:lnTo>
                  <a:pt x="1814513" y="1468756"/>
                </a:lnTo>
                <a:lnTo>
                  <a:pt x="1804350" y="1470026"/>
                </a:lnTo>
                <a:lnTo>
                  <a:pt x="1794504" y="1471931"/>
                </a:lnTo>
                <a:lnTo>
                  <a:pt x="1784975" y="1474153"/>
                </a:lnTo>
                <a:lnTo>
                  <a:pt x="1775447" y="1476376"/>
                </a:lnTo>
                <a:lnTo>
                  <a:pt x="1766236" y="1478598"/>
                </a:lnTo>
                <a:lnTo>
                  <a:pt x="1757026" y="1481456"/>
                </a:lnTo>
                <a:lnTo>
                  <a:pt x="1748132" y="1484313"/>
                </a:lnTo>
                <a:lnTo>
                  <a:pt x="1739239" y="1487171"/>
                </a:lnTo>
                <a:lnTo>
                  <a:pt x="1730664" y="1490346"/>
                </a:lnTo>
                <a:lnTo>
                  <a:pt x="1722406" y="1494156"/>
                </a:lnTo>
                <a:lnTo>
                  <a:pt x="1714148" y="1497648"/>
                </a:lnTo>
                <a:lnTo>
                  <a:pt x="1705890" y="1501776"/>
                </a:lnTo>
                <a:lnTo>
                  <a:pt x="1690327" y="1509713"/>
                </a:lnTo>
                <a:lnTo>
                  <a:pt x="1675399" y="1518286"/>
                </a:lnTo>
                <a:lnTo>
                  <a:pt x="1660789" y="1527493"/>
                </a:lnTo>
                <a:lnTo>
                  <a:pt x="1647450" y="1537336"/>
                </a:lnTo>
                <a:lnTo>
                  <a:pt x="1634428" y="1547496"/>
                </a:lnTo>
                <a:lnTo>
                  <a:pt x="1622041" y="1557656"/>
                </a:lnTo>
                <a:lnTo>
                  <a:pt x="1609972" y="1568133"/>
                </a:lnTo>
                <a:lnTo>
                  <a:pt x="1599173" y="1578611"/>
                </a:lnTo>
                <a:lnTo>
                  <a:pt x="1588692" y="1589406"/>
                </a:lnTo>
                <a:lnTo>
                  <a:pt x="1578846" y="1599883"/>
                </a:lnTo>
                <a:lnTo>
                  <a:pt x="1569953" y="1610361"/>
                </a:lnTo>
                <a:lnTo>
                  <a:pt x="1561059" y="1621156"/>
                </a:lnTo>
                <a:lnTo>
                  <a:pt x="1553119" y="1631316"/>
                </a:lnTo>
                <a:lnTo>
                  <a:pt x="1545814" y="1641476"/>
                </a:lnTo>
                <a:lnTo>
                  <a:pt x="1539462" y="1650683"/>
                </a:lnTo>
                <a:lnTo>
                  <a:pt x="1533110" y="1659891"/>
                </a:lnTo>
                <a:lnTo>
                  <a:pt x="1522628" y="1676401"/>
                </a:lnTo>
                <a:lnTo>
                  <a:pt x="1514688" y="1690371"/>
                </a:lnTo>
                <a:lnTo>
                  <a:pt x="1508971" y="1700848"/>
                </a:lnTo>
                <a:lnTo>
                  <a:pt x="1504525" y="1710373"/>
                </a:lnTo>
                <a:lnTo>
                  <a:pt x="1500396" y="1704023"/>
                </a:lnTo>
                <a:lnTo>
                  <a:pt x="1496584" y="1698308"/>
                </a:lnTo>
                <a:lnTo>
                  <a:pt x="1492455" y="1692911"/>
                </a:lnTo>
                <a:lnTo>
                  <a:pt x="1487691" y="1687831"/>
                </a:lnTo>
                <a:lnTo>
                  <a:pt x="1483562" y="1683068"/>
                </a:lnTo>
                <a:lnTo>
                  <a:pt x="1478480" y="1678623"/>
                </a:lnTo>
                <a:lnTo>
                  <a:pt x="1473716" y="1674813"/>
                </a:lnTo>
                <a:lnTo>
                  <a:pt x="1468635" y="1670686"/>
                </a:lnTo>
                <a:lnTo>
                  <a:pt x="1463235" y="1667193"/>
                </a:lnTo>
                <a:lnTo>
                  <a:pt x="1457836" y="1663701"/>
                </a:lnTo>
                <a:lnTo>
                  <a:pt x="1452119" y="1660526"/>
                </a:lnTo>
                <a:lnTo>
                  <a:pt x="1446402" y="1657986"/>
                </a:lnTo>
                <a:lnTo>
                  <a:pt x="1440685" y="1655128"/>
                </a:lnTo>
                <a:lnTo>
                  <a:pt x="1434968" y="1652906"/>
                </a:lnTo>
                <a:lnTo>
                  <a:pt x="1428616" y="1650683"/>
                </a:lnTo>
                <a:lnTo>
                  <a:pt x="1422899" y="1649096"/>
                </a:lnTo>
                <a:lnTo>
                  <a:pt x="1416864" y="1647508"/>
                </a:lnTo>
                <a:lnTo>
                  <a:pt x="1410194" y="1645921"/>
                </a:lnTo>
                <a:lnTo>
                  <a:pt x="1397490" y="1643381"/>
                </a:lnTo>
                <a:lnTo>
                  <a:pt x="1384785" y="1642111"/>
                </a:lnTo>
                <a:lnTo>
                  <a:pt x="1371763" y="1641476"/>
                </a:lnTo>
                <a:lnTo>
                  <a:pt x="1358741" y="1640841"/>
                </a:lnTo>
                <a:lnTo>
                  <a:pt x="1346037" y="1641476"/>
                </a:lnTo>
                <a:lnTo>
                  <a:pt x="1333015" y="1642111"/>
                </a:lnTo>
                <a:lnTo>
                  <a:pt x="1320310" y="1643381"/>
                </a:lnTo>
                <a:lnTo>
                  <a:pt x="1307923" y="1645286"/>
                </a:lnTo>
                <a:lnTo>
                  <a:pt x="1295536" y="1647191"/>
                </a:lnTo>
                <a:lnTo>
                  <a:pt x="1283467" y="1649413"/>
                </a:lnTo>
                <a:lnTo>
                  <a:pt x="1272351" y="1651953"/>
                </a:lnTo>
                <a:lnTo>
                  <a:pt x="1261234" y="1654811"/>
                </a:lnTo>
                <a:lnTo>
                  <a:pt x="1251388" y="1657351"/>
                </a:lnTo>
                <a:lnTo>
                  <a:pt x="1232332" y="1662748"/>
                </a:lnTo>
                <a:lnTo>
                  <a:pt x="1217086" y="1667828"/>
                </a:lnTo>
                <a:lnTo>
                  <a:pt x="1205652" y="1672273"/>
                </a:lnTo>
                <a:lnTo>
                  <a:pt x="1195489" y="1676083"/>
                </a:lnTo>
                <a:lnTo>
                  <a:pt x="1193901" y="1671321"/>
                </a:lnTo>
                <a:lnTo>
                  <a:pt x="1192313" y="1666876"/>
                </a:lnTo>
                <a:lnTo>
                  <a:pt x="1190725" y="1662113"/>
                </a:lnTo>
                <a:lnTo>
                  <a:pt x="1188819" y="1657668"/>
                </a:lnTo>
                <a:lnTo>
                  <a:pt x="1184372" y="1648461"/>
                </a:lnTo>
                <a:lnTo>
                  <a:pt x="1178973" y="1639888"/>
                </a:lnTo>
                <a:lnTo>
                  <a:pt x="1172938" y="1631316"/>
                </a:lnTo>
                <a:lnTo>
                  <a:pt x="1166269" y="1622743"/>
                </a:lnTo>
                <a:lnTo>
                  <a:pt x="1158646" y="1614806"/>
                </a:lnTo>
                <a:lnTo>
                  <a:pt x="1150706" y="1606868"/>
                </a:lnTo>
                <a:lnTo>
                  <a:pt x="1137366" y="1617028"/>
                </a:lnTo>
                <a:lnTo>
                  <a:pt x="1130696" y="1622108"/>
                </a:lnTo>
                <a:lnTo>
                  <a:pt x="1124662" y="1627188"/>
                </a:lnTo>
                <a:lnTo>
                  <a:pt x="1118627" y="1632586"/>
                </a:lnTo>
                <a:lnTo>
                  <a:pt x="1112910" y="1637983"/>
                </a:lnTo>
                <a:lnTo>
                  <a:pt x="1107511" y="1644016"/>
                </a:lnTo>
                <a:lnTo>
                  <a:pt x="1102429" y="1649413"/>
                </a:lnTo>
                <a:lnTo>
                  <a:pt x="1097665" y="1655128"/>
                </a:lnTo>
                <a:lnTo>
                  <a:pt x="1093536" y="1661161"/>
                </a:lnTo>
                <a:lnTo>
                  <a:pt x="1089407" y="1667193"/>
                </a:lnTo>
                <a:lnTo>
                  <a:pt x="1085913" y="1673226"/>
                </a:lnTo>
                <a:lnTo>
                  <a:pt x="1082419" y="1679576"/>
                </a:lnTo>
                <a:lnTo>
                  <a:pt x="1079561" y="1685608"/>
                </a:lnTo>
                <a:lnTo>
                  <a:pt x="1077020" y="1692276"/>
                </a:lnTo>
                <a:lnTo>
                  <a:pt x="1075114" y="1698626"/>
                </a:lnTo>
                <a:lnTo>
                  <a:pt x="1064951" y="1694181"/>
                </a:lnTo>
                <a:lnTo>
                  <a:pt x="1053517" y="1690053"/>
                </a:lnTo>
                <a:lnTo>
                  <a:pt x="1038271" y="1684656"/>
                </a:lnTo>
                <a:lnTo>
                  <a:pt x="1019850" y="1678623"/>
                </a:lnTo>
                <a:lnTo>
                  <a:pt x="1009686" y="1675766"/>
                </a:lnTo>
                <a:lnTo>
                  <a:pt x="998570" y="1672908"/>
                </a:lnTo>
                <a:lnTo>
                  <a:pt x="987454" y="1670051"/>
                </a:lnTo>
                <a:lnTo>
                  <a:pt x="975384" y="1667511"/>
                </a:lnTo>
                <a:lnTo>
                  <a:pt x="963315" y="1665288"/>
                </a:lnTo>
                <a:lnTo>
                  <a:pt x="951246" y="1663066"/>
                </a:lnTo>
                <a:lnTo>
                  <a:pt x="938541" y="1661796"/>
                </a:lnTo>
                <a:lnTo>
                  <a:pt x="925519" y="1660526"/>
                </a:lnTo>
                <a:lnTo>
                  <a:pt x="912180" y="1659891"/>
                </a:lnTo>
                <a:lnTo>
                  <a:pt x="899158" y="1659891"/>
                </a:lnTo>
                <a:lnTo>
                  <a:pt x="886453" y="1660208"/>
                </a:lnTo>
                <a:lnTo>
                  <a:pt x="873431" y="1661796"/>
                </a:lnTo>
                <a:lnTo>
                  <a:pt x="860727" y="1663383"/>
                </a:lnTo>
                <a:lnTo>
                  <a:pt x="854692" y="1664971"/>
                </a:lnTo>
                <a:lnTo>
                  <a:pt x="848340" y="1666241"/>
                </a:lnTo>
                <a:lnTo>
                  <a:pt x="842305" y="1668146"/>
                </a:lnTo>
                <a:lnTo>
                  <a:pt x="835953" y="1670051"/>
                </a:lnTo>
                <a:lnTo>
                  <a:pt x="830236" y="1672273"/>
                </a:lnTo>
                <a:lnTo>
                  <a:pt x="824519" y="1674813"/>
                </a:lnTo>
                <a:lnTo>
                  <a:pt x="818802" y="1677353"/>
                </a:lnTo>
                <a:lnTo>
                  <a:pt x="812767" y="1680211"/>
                </a:lnTo>
                <a:lnTo>
                  <a:pt x="807368" y="1683386"/>
                </a:lnTo>
                <a:lnTo>
                  <a:pt x="801969" y="1687196"/>
                </a:lnTo>
                <a:lnTo>
                  <a:pt x="796887" y="1690688"/>
                </a:lnTo>
                <a:lnTo>
                  <a:pt x="791805" y="1694816"/>
                </a:lnTo>
                <a:lnTo>
                  <a:pt x="787041" y="1698943"/>
                </a:lnTo>
                <a:lnTo>
                  <a:pt x="782277" y="1703706"/>
                </a:lnTo>
                <a:lnTo>
                  <a:pt x="777830" y="1708786"/>
                </a:lnTo>
                <a:lnTo>
                  <a:pt x="773384" y="1713866"/>
                </a:lnTo>
                <a:lnTo>
                  <a:pt x="769255" y="1719581"/>
                </a:lnTo>
                <a:lnTo>
                  <a:pt x="765443" y="1725613"/>
                </a:lnTo>
                <a:lnTo>
                  <a:pt x="763855" y="1723073"/>
                </a:lnTo>
                <a:lnTo>
                  <a:pt x="760362" y="1715136"/>
                </a:lnTo>
                <a:lnTo>
                  <a:pt x="753692" y="1702753"/>
                </a:lnTo>
                <a:lnTo>
                  <a:pt x="744799" y="1686561"/>
                </a:lnTo>
                <a:lnTo>
                  <a:pt x="739082" y="1677671"/>
                </a:lnTo>
                <a:lnTo>
                  <a:pt x="733047" y="1667828"/>
                </a:lnTo>
                <a:lnTo>
                  <a:pt x="726060" y="1657668"/>
                </a:lnTo>
                <a:lnTo>
                  <a:pt x="718754" y="1646873"/>
                </a:lnTo>
                <a:lnTo>
                  <a:pt x="710497" y="1635443"/>
                </a:lnTo>
                <a:lnTo>
                  <a:pt x="701603" y="1624331"/>
                </a:lnTo>
                <a:lnTo>
                  <a:pt x="691757" y="1612583"/>
                </a:lnTo>
                <a:lnTo>
                  <a:pt x="681594" y="1600836"/>
                </a:lnTo>
                <a:lnTo>
                  <a:pt x="670160" y="1610361"/>
                </a:lnTo>
                <a:lnTo>
                  <a:pt x="659679" y="1620203"/>
                </a:lnTo>
                <a:lnTo>
                  <a:pt x="654597" y="1625283"/>
                </a:lnTo>
                <a:lnTo>
                  <a:pt x="649833" y="1630363"/>
                </a:lnTo>
                <a:lnTo>
                  <a:pt x="645704" y="1635443"/>
                </a:lnTo>
                <a:lnTo>
                  <a:pt x="641575" y="1640841"/>
                </a:lnTo>
                <a:lnTo>
                  <a:pt x="637446" y="1646556"/>
                </a:lnTo>
                <a:lnTo>
                  <a:pt x="633952" y="1651953"/>
                </a:lnTo>
                <a:lnTo>
                  <a:pt x="630776" y="1657351"/>
                </a:lnTo>
                <a:lnTo>
                  <a:pt x="627918" y="1662748"/>
                </a:lnTo>
                <a:lnTo>
                  <a:pt x="624742" y="1668463"/>
                </a:lnTo>
                <a:lnTo>
                  <a:pt x="622836" y="1674496"/>
                </a:lnTo>
                <a:lnTo>
                  <a:pt x="620613" y="1680211"/>
                </a:lnTo>
                <a:lnTo>
                  <a:pt x="619025" y="1685926"/>
                </a:lnTo>
                <a:lnTo>
                  <a:pt x="608861" y="1682116"/>
                </a:lnTo>
                <a:lnTo>
                  <a:pt x="597427" y="1677671"/>
                </a:lnTo>
                <a:lnTo>
                  <a:pt x="581864" y="1672591"/>
                </a:lnTo>
                <a:lnTo>
                  <a:pt x="563125" y="1667193"/>
                </a:lnTo>
                <a:lnTo>
                  <a:pt x="552961" y="1664653"/>
                </a:lnTo>
                <a:lnTo>
                  <a:pt x="542163" y="1661796"/>
                </a:lnTo>
                <a:lnTo>
                  <a:pt x="530411" y="1659573"/>
                </a:lnTo>
                <a:lnTo>
                  <a:pt x="518977" y="1657033"/>
                </a:lnTo>
                <a:lnTo>
                  <a:pt x="506590" y="1655128"/>
                </a:lnTo>
                <a:lnTo>
                  <a:pt x="494203" y="1653223"/>
                </a:lnTo>
                <a:lnTo>
                  <a:pt x="481499" y="1652271"/>
                </a:lnTo>
                <a:lnTo>
                  <a:pt x="468477" y="1651001"/>
                </a:lnTo>
                <a:lnTo>
                  <a:pt x="455455" y="1650683"/>
                </a:lnTo>
                <a:lnTo>
                  <a:pt x="442433" y="1651001"/>
                </a:lnTo>
                <a:lnTo>
                  <a:pt x="429728" y="1651953"/>
                </a:lnTo>
                <a:lnTo>
                  <a:pt x="416706" y="1653223"/>
                </a:lnTo>
                <a:lnTo>
                  <a:pt x="404002" y="1655763"/>
                </a:lnTo>
                <a:lnTo>
                  <a:pt x="397650" y="1657351"/>
                </a:lnTo>
                <a:lnTo>
                  <a:pt x="391615" y="1658621"/>
                </a:lnTo>
                <a:lnTo>
                  <a:pt x="385263" y="1660526"/>
                </a:lnTo>
                <a:lnTo>
                  <a:pt x="379546" y="1662748"/>
                </a:lnTo>
                <a:lnTo>
                  <a:pt x="373511" y="1665288"/>
                </a:lnTo>
                <a:lnTo>
                  <a:pt x="367476" y="1667828"/>
                </a:lnTo>
                <a:lnTo>
                  <a:pt x="362077" y="1670368"/>
                </a:lnTo>
                <a:lnTo>
                  <a:pt x="356678" y="1673543"/>
                </a:lnTo>
                <a:lnTo>
                  <a:pt x="351278" y="1677036"/>
                </a:lnTo>
                <a:lnTo>
                  <a:pt x="345879" y="1680528"/>
                </a:lnTo>
                <a:lnTo>
                  <a:pt x="340797" y="1684656"/>
                </a:lnTo>
                <a:lnTo>
                  <a:pt x="335715" y="1688466"/>
                </a:lnTo>
                <a:lnTo>
                  <a:pt x="330951" y="1693228"/>
                </a:lnTo>
                <a:lnTo>
                  <a:pt x="326187" y="1697991"/>
                </a:lnTo>
                <a:lnTo>
                  <a:pt x="321740" y="1703071"/>
                </a:lnTo>
                <a:lnTo>
                  <a:pt x="317611" y="1708151"/>
                </a:lnTo>
                <a:lnTo>
                  <a:pt x="313483" y="1713866"/>
                </a:lnTo>
                <a:lnTo>
                  <a:pt x="309989" y="1720216"/>
                </a:lnTo>
                <a:lnTo>
                  <a:pt x="305225" y="1710691"/>
                </a:lnTo>
                <a:lnTo>
                  <a:pt x="299508" y="1700213"/>
                </a:lnTo>
                <a:lnTo>
                  <a:pt x="291567" y="1686243"/>
                </a:lnTo>
                <a:lnTo>
                  <a:pt x="281404" y="1669733"/>
                </a:lnTo>
                <a:lnTo>
                  <a:pt x="275052" y="1660526"/>
                </a:lnTo>
                <a:lnTo>
                  <a:pt x="268064" y="1651001"/>
                </a:lnTo>
                <a:lnTo>
                  <a:pt x="261077" y="1640841"/>
                </a:lnTo>
                <a:lnTo>
                  <a:pt x="252819" y="1630681"/>
                </a:lnTo>
                <a:lnTo>
                  <a:pt x="244561" y="1620203"/>
                </a:lnTo>
                <a:lnTo>
                  <a:pt x="235033" y="1609726"/>
                </a:lnTo>
                <a:lnTo>
                  <a:pt x="225504" y="1599248"/>
                </a:lnTo>
                <a:lnTo>
                  <a:pt x="215341" y="1588453"/>
                </a:lnTo>
                <a:lnTo>
                  <a:pt x="203907" y="1577976"/>
                </a:lnTo>
                <a:lnTo>
                  <a:pt x="192473" y="1567498"/>
                </a:lnTo>
                <a:lnTo>
                  <a:pt x="180086" y="1557338"/>
                </a:lnTo>
                <a:lnTo>
                  <a:pt x="167064" y="1547178"/>
                </a:lnTo>
                <a:lnTo>
                  <a:pt x="153089" y="1537653"/>
                </a:lnTo>
                <a:lnTo>
                  <a:pt x="139114" y="1528128"/>
                </a:lnTo>
                <a:lnTo>
                  <a:pt x="123869" y="1519556"/>
                </a:lnTo>
                <a:lnTo>
                  <a:pt x="108306" y="1511618"/>
                </a:lnTo>
                <a:lnTo>
                  <a:pt x="100048" y="1507491"/>
                </a:lnTo>
                <a:lnTo>
                  <a:pt x="91790" y="1503998"/>
                </a:lnTo>
                <a:lnTo>
                  <a:pt x="83532" y="1500506"/>
                </a:lnTo>
                <a:lnTo>
                  <a:pt x="74639" y="1497331"/>
                </a:lnTo>
                <a:lnTo>
                  <a:pt x="66063" y="1494156"/>
                </a:lnTo>
                <a:lnTo>
                  <a:pt x="57488" y="1491298"/>
                </a:lnTo>
                <a:lnTo>
                  <a:pt x="48277" y="1488758"/>
                </a:lnTo>
                <a:lnTo>
                  <a:pt x="38749" y="1486218"/>
                </a:lnTo>
                <a:lnTo>
                  <a:pt x="29538" y="1483996"/>
                </a:lnTo>
                <a:lnTo>
                  <a:pt x="19692" y="1482091"/>
                </a:lnTo>
                <a:lnTo>
                  <a:pt x="9846" y="1480186"/>
                </a:lnTo>
                <a:lnTo>
                  <a:pt x="0" y="1478916"/>
                </a:lnTo>
                <a:lnTo>
                  <a:pt x="10799" y="1477011"/>
                </a:lnTo>
                <a:lnTo>
                  <a:pt x="23503" y="1474471"/>
                </a:lnTo>
                <a:lnTo>
                  <a:pt x="40019" y="1470343"/>
                </a:lnTo>
                <a:lnTo>
                  <a:pt x="60029" y="1464946"/>
                </a:lnTo>
                <a:lnTo>
                  <a:pt x="70828" y="1461771"/>
                </a:lnTo>
                <a:lnTo>
                  <a:pt x="81944" y="1458278"/>
                </a:lnTo>
                <a:lnTo>
                  <a:pt x="94013" y="1454151"/>
                </a:lnTo>
                <a:lnTo>
                  <a:pt x="106082" y="1449388"/>
                </a:lnTo>
                <a:lnTo>
                  <a:pt x="118787" y="1444308"/>
                </a:lnTo>
                <a:lnTo>
                  <a:pt x="131174" y="1438911"/>
                </a:lnTo>
                <a:lnTo>
                  <a:pt x="144196" y="1432878"/>
                </a:lnTo>
                <a:lnTo>
                  <a:pt x="156900" y="1426211"/>
                </a:lnTo>
                <a:lnTo>
                  <a:pt x="169605" y="1419226"/>
                </a:lnTo>
                <a:lnTo>
                  <a:pt x="182309" y="1411288"/>
                </a:lnTo>
                <a:lnTo>
                  <a:pt x="194378" y="1403351"/>
                </a:lnTo>
                <a:lnTo>
                  <a:pt x="206448" y="1394143"/>
                </a:lnTo>
                <a:lnTo>
                  <a:pt x="218517" y="1384936"/>
                </a:lnTo>
                <a:lnTo>
                  <a:pt x="229316" y="1374776"/>
                </a:lnTo>
                <a:lnTo>
                  <a:pt x="234715" y="1369378"/>
                </a:lnTo>
                <a:lnTo>
                  <a:pt x="240114" y="1363663"/>
                </a:lnTo>
                <a:lnTo>
                  <a:pt x="245196" y="1357948"/>
                </a:lnTo>
                <a:lnTo>
                  <a:pt x="249960" y="1352233"/>
                </a:lnTo>
                <a:lnTo>
                  <a:pt x="254724" y="1346518"/>
                </a:lnTo>
                <a:lnTo>
                  <a:pt x="259171" y="1340168"/>
                </a:lnTo>
                <a:lnTo>
                  <a:pt x="263618" y="1333818"/>
                </a:lnTo>
                <a:lnTo>
                  <a:pt x="267747" y="1327151"/>
                </a:lnTo>
                <a:lnTo>
                  <a:pt x="271558" y="1320166"/>
                </a:lnTo>
                <a:lnTo>
                  <a:pt x="275052" y="1313498"/>
                </a:lnTo>
                <a:lnTo>
                  <a:pt x="278228" y="1306513"/>
                </a:lnTo>
                <a:lnTo>
                  <a:pt x="281721" y="1299211"/>
                </a:lnTo>
                <a:lnTo>
                  <a:pt x="284580" y="1291591"/>
                </a:lnTo>
                <a:lnTo>
                  <a:pt x="287121" y="1283971"/>
                </a:lnTo>
                <a:lnTo>
                  <a:pt x="289344" y="1276033"/>
                </a:lnTo>
                <a:lnTo>
                  <a:pt x="291567" y="1268096"/>
                </a:lnTo>
                <a:lnTo>
                  <a:pt x="294743" y="1271271"/>
                </a:lnTo>
                <a:lnTo>
                  <a:pt x="298555" y="1275398"/>
                </a:lnTo>
                <a:lnTo>
                  <a:pt x="303954" y="1280478"/>
                </a:lnTo>
                <a:lnTo>
                  <a:pt x="311259" y="1286511"/>
                </a:lnTo>
                <a:lnTo>
                  <a:pt x="319835" y="1293178"/>
                </a:lnTo>
                <a:lnTo>
                  <a:pt x="329998" y="1299846"/>
                </a:lnTo>
                <a:lnTo>
                  <a:pt x="341115" y="1307148"/>
                </a:lnTo>
                <a:lnTo>
                  <a:pt x="347149" y="1310323"/>
                </a:lnTo>
                <a:lnTo>
                  <a:pt x="353502" y="1314133"/>
                </a:lnTo>
                <a:lnTo>
                  <a:pt x="360489" y="1317308"/>
                </a:lnTo>
                <a:lnTo>
                  <a:pt x="367159" y="1320166"/>
                </a:lnTo>
                <a:lnTo>
                  <a:pt x="374464" y="1323658"/>
                </a:lnTo>
                <a:lnTo>
                  <a:pt x="382087" y="1326198"/>
                </a:lnTo>
                <a:lnTo>
                  <a:pt x="390027" y="1328738"/>
                </a:lnTo>
                <a:lnTo>
                  <a:pt x="398602" y="1331278"/>
                </a:lnTo>
                <a:lnTo>
                  <a:pt x="406860" y="1332866"/>
                </a:lnTo>
                <a:lnTo>
                  <a:pt x="415436" y="1334771"/>
                </a:lnTo>
                <a:lnTo>
                  <a:pt x="424329" y="1335723"/>
                </a:lnTo>
                <a:lnTo>
                  <a:pt x="433540" y="1336993"/>
                </a:lnTo>
                <a:lnTo>
                  <a:pt x="443068" y="1337311"/>
                </a:lnTo>
                <a:lnTo>
                  <a:pt x="452596" y="1337311"/>
                </a:lnTo>
                <a:lnTo>
                  <a:pt x="462760" y="1336993"/>
                </a:lnTo>
                <a:lnTo>
                  <a:pt x="472923" y="1335723"/>
                </a:lnTo>
                <a:lnTo>
                  <a:pt x="466571" y="1327151"/>
                </a:lnTo>
                <a:lnTo>
                  <a:pt x="459901" y="1318578"/>
                </a:lnTo>
                <a:lnTo>
                  <a:pt x="452279" y="1309371"/>
                </a:lnTo>
                <a:lnTo>
                  <a:pt x="444338" y="1300481"/>
                </a:lnTo>
                <a:lnTo>
                  <a:pt x="435763" y="1291591"/>
                </a:lnTo>
                <a:lnTo>
                  <a:pt x="426552" y="1283018"/>
                </a:lnTo>
                <a:lnTo>
                  <a:pt x="417024" y="1275081"/>
                </a:lnTo>
                <a:lnTo>
                  <a:pt x="406860" y="1267461"/>
                </a:lnTo>
                <a:lnTo>
                  <a:pt x="401461" y="1263651"/>
                </a:lnTo>
                <a:lnTo>
                  <a:pt x="396379" y="1260476"/>
                </a:lnTo>
                <a:lnTo>
                  <a:pt x="390980" y="1257618"/>
                </a:lnTo>
                <a:lnTo>
                  <a:pt x="384945" y="1255078"/>
                </a:lnTo>
                <a:lnTo>
                  <a:pt x="379546" y="1252538"/>
                </a:lnTo>
                <a:lnTo>
                  <a:pt x="373829" y="1250316"/>
                </a:lnTo>
                <a:lnTo>
                  <a:pt x="368112" y="1248411"/>
                </a:lnTo>
                <a:lnTo>
                  <a:pt x="361759" y="1246506"/>
                </a:lnTo>
                <a:lnTo>
                  <a:pt x="356042" y="1245553"/>
                </a:lnTo>
                <a:lnTo>
                  <a:pt x="349690" y="1244918"/>
                </a:lnTo>
                <a:lnTo>
                  <a:pt x="343656" y="1244601"/>
                </a:lnTo>
                <a:lnTo>
                  <a:pt x="337621" y="1244601"/>
                </a:lnTo>
                <a:lnTo>
                  <a:pt x="330951" y="1245236"/>
                </a:lnTo>
                <a:lnTo>
                  <a:pt x="324917" y="1245871"/>
                </a:lnTo>
                <a:lnTo>
                  <a:pt x="318247" y="1247458"/>
                </a:lnTo>
                <a:lnTo>
                  <a:pt x="311577" y="1249681"/>
                </a:lnTo>
                <a:lnTo>
                  <a:pt x="313483" y="1242378"/>
                </a:lnTo>
                <a:lnTo>
                  <a:pt x="315071" y="1234441"/>
                </a:lnTo>
                <a:lnTo>
                  <a:pt x="316659" y="1223011"/>
                </a:lnTo>
                <a:lnTo>
                  <a:pt x="318564" y="1209676"/>
                </a:lnTo>
                <a:lnTo>
                  <a:pt x="319835" y="1194118"/>
                </a:lnTo>
                <a:lnTo>
                  <a:pt x="320470" y="1185228"/>
                </a:lnTo>
                <a:lnTo>
                  <a:pt x="320470" y="1176338"/>
                </a:lnTo>
                <a:lnTo>
                  <a:pt x="320470" y="1166813"/>
                </a:lnTo>
                <a:lnTo>
                  <a:pt x="320152" y="1156971"/>
                </a:lnTo>
                <a:lnTo>
                  <a:pt x="319835" y="1146811"/>
                </a:lnTo>
                <a:lnTo>
                  <a:pt x="318564" y="1136333"/>
                </a:lnTo>
                <a:lnTo>
                  <a:pt x="317611" y="1125856"/>
                </a:lnTo>
                <a:lnTo>
                  <a:pt x="315706" y="1115061"/>
                </a:lnTo>
                <a:lnTo>
                  <a:pt x="313483" y="1103631"/>
                </a:lnTo>
                <a:lnTo>
                  <a:pt x="310942" y="1092518"/>
                </a:lnTo>
                <a:lnTo>
                  <a:pt x="307766" y="1081088"/>
                </a:lnTo>
                <a:lnTo>
                  <a:pt x="303954" y="1069658"/>
                </a:lnTo>
                <a:lnTo>
                  <a:pt x="299825" y="1058228"/>
                </a:lnTo>
                <a:lnTo>
                  <a:pt x="295061" y="1046798"/>
                </a:lnTo>
                <a:lnTo>
                  <a:pt x="289344" y="1035368"/>
                </a:lnTo>
                <a:lnTo>
                  <a:pt x="282992" y="1024256"/>
                </a:lnTo>
                <a:lnTo>
                  <a:pt x="276322" y="1013143"/>
                </a:lnTo>
                <a:lnTo>
                  <a:pt x="268699" y="1001713"/>
                </a:lnTo>
                <a:lnTo>
                  <a:pt x="259806" y="990918"/>
                </a:lnTo>
                <a:lnTo>
                  <a:pt x="250278" y="980441"/>
                </a:lnTo>
                <a:lnTo>
                  <a:pt x="257265" y="984251"/>
                </a:lnTo>
                <a:lnTo>
                  <a:pt x="265206" y="988696"/>
                </a:lnTo>
                <a:lnTo>
                  <a:pt x="276322" y="994093"/>
                </a:lnTo>
                <a:lnTo>
                  <a:pt x="289344" y="1000443"/>
                </a:lnTo>
                <a:lnTo>
                  <a:pt x="304589" y="1006476"/>
                </a:lnTo>
                <a:lnTo>
                  <a:pt x="312530" y="1009651"/>
                </a:lnTo>
                <a:lnTo>
                  <a:pt x="321105" y="1012508"/>
                </a:lnTo>
                <a:lnTo>
                  <a:pt x="330316" y="1016001"/>
                </a:lnTo>
                <a:lnTo>
                  <a:pt x="339527" y="1018541"/>
                </a:lnTo>
                <a:lnTo>
                  <a:pt x="349055" y="1021398"/>
                </a:lnTo>
                <a:lnTo>
                  <a:pt x="359219" y="1023621"/>
                </a:lnTo>
                <a:lnTo>
                  <a:pt x="369382" y="1025526"/>
                </a:lnTo>
                <a:lnTo>
                  <a:pt x="379546" y="1027113"/>
                </a:lnTo>
                <a:lnTo>
                  <a:pt x="390027" y="1028066"/>
                </a:lnTo>
                <a:lnTo>
                  <a:pt x="400508" y="1029018"/>
                </a:lnTo>
                <a:lnTo>
                  <a:pt x="411307" y="1029336"/>
                </a:lnTo>
                <a:lnTo>
                  <a:pt x="421788" y="1029018"/>
                </a:lnTo>
                <a:lnTo>
                  <a:pt x="432269" y="1028066"/>
                </a:lnTo>
                <a:lnTo>
                  <a:pt x="442750" y="1026478"/>
                </a:lnTo>
                <a:lnTo>
                  <a:pt x="453231" y="1024256"/>
                </a:lnTo>
                <a:lnTo>
                  <a:pt x="463395" y="1021081"/>
                </a:lnTo>
                <a:lnTo>
                  <a:pt x="473559" y="1017271"/>
                </a:lnTo>
                <a:lnTo>
                  <a:pt x="478640" y="1014731"/>
                </a:lnTo>
                <a:lnTo>
                  <a:pt x="483722" y="1012191"/>
                </a:lnTo>
                <a:lnTo>
                  <a:pt x="488486" y="1009651"/>
                </a:lnTo>
                <a:lnTo>
                  <a:pt x="493568" y="1006793"/>
                </a:lnTo>
                <a:lnTo>
                  <a:pt x="498332" y="1003618"/>
                </a:lnTo>
                <a:lnTo>
                  <a:pt x="502461" y="1000443"/>
                </a:lnTo>
                <a:lnTo>
                  <a:pt x="503096" y="1002348"/>
                </a:lnTo>
                <a:lnTo>
                  <a:pt x="503732" y="1009333"/>
                </a:lnTo>
                <a:lnTo>
                  <a:pt x="505637" y="1019811"/>
                </a:lnTo>
                <a:lnTo>
                  <a:pt x="506908" y="1026161"/>
                </a:lnTo>
                <a:lnTo>
                  <a:pt x="508813" y="1032828"/>
                </a:lnTo>
                <a:lnTo>
                  <a:pt x="511354" y="1040448"/>
                </a:lnTo>
                <a:lnTo>
                  <a:pt x="513895" y="1048068"/>
                </a:lnTo>
                <a:lnTo>
                  <a:pt x="517389" y="1056006"/>
                </a:lnTo>
                <a:lnTo>
                  <a:pt x="521518" y="1064578"/>
                </a:lnTo>
                <a:lnTo>
                  <a:pt x="526282" y="1072833"/>
                </a:lnTo>
                <a:lnTo>
                  <a:pt x="531681" y="1081088"/>
                </a:lnTo>
                <a:lnTo>
                  <a:pt x="538034" y="1089661"/>
                </a:lnTo>
                <a:lnTo>
                  <a:pt x="545021" y="1097916"/>
                </a:lnTo>
                <a:lnTo>
                  <a:pt x="545021" y="1037908"/>
                </a:lnTo>
                <a:lnTo>
                  <a:pt x="554867" y="1049338"/>
                </a:lnTo>
                <a:lnTo>
                  <a:pt x="564713" y="1060133"/>
                </a:lnTo>
                <a:lnTo>
                  <a:pt x="574877" y="1070293"/>
                </a:lnTo>
                <a:lnTo>
                  <a:pt x="585675" y="1080453"/>
                </a:lnTo>
                <a:lnTo>
                  <a:pt x="596157" y="1090296"/>
                </a:lnTo>
                <a:lnTo>
                  <a:pt x="607591" y="1099821"/>
                </a:lnTo>
                <a:lnTo>
                  <a:pt x="618707" y="1108711"/>
                </a:lnTo>
                <a:lnTo>
                  <a:pt x="629823" y="1117601"/>
                </a:lnTo>
                <a:lnTo>
                  <a:pt x="641575" y="1125856"/>
                </a:lnTo>
                <a:lnTo>
                  <a:pt x="653644" y="1133793"/>
                </a:lnTo>
                <a:lnTo>
                  <a:pt x="665078" y="1141413"/>
                </a:lnTo>
                <a:lnTo>
                  <a:pt x="676830" y="1148716"/>
                </a:lnTo>
                <a:lnTo>
                  <a:pt x="688899" y="1156018"/>
                </a:lnTo>
                <a:lnTo>
                  <a:pt x="700333" y="1162368"/>
                </a:lnTo>
                <a:lnTo>
                  <a:pt x="712402" y="1169036"/>
                </a:lnTo>
                <a:lnTo>
                  <a:pt x="723836" y="1175068"/>
                </a:lnTo>
                <a:lnTo>
                  <a:pt x="746704" y="1186498"/>
                </a:lnTo>
                <a:lnTo>
                  <a:pt x="768937" y="1196658"/>
                </a:lnTo>
                <a:lnTo>
                  <a:pt x="790217" y="1205548"/>
                </a:lnTo>
                <a:lnTo>
                  <a:pt x="810226" y="1213486"/>
                </a:lnTo>
                <a:lnTo>
                  <a:pt x="828966" y="1220153"/>
                </a:lnTo>
                <a:lnTo>
                  <a:pt x="845799" y="1225868"/>
                </a:lnTo>
                <a:lnTo>
                  <a:pt x="860409" y="1230631"/>
                </a:lnTo>
                <a:lnTo>
                  <a:pt x="873114" y="1234758"/>
                </a:lnTo>
                <a:lnTo>
                  <a:pt x="873114" y="1271271"/>
                </a:lnTo>
                <a:lnTo>
                  <a:pt x="879148" y="1268413"/>
                </a:lnTo>
                <a:lnTo>
                  <a:pt x="885500" y="1265556"/>
                </a:lnTo>
                <a:lnTo>
                  <a:pt x="891853" y="1263333"/>
                </a:lnTo>
                <a:lnTo>
                  <a:pt x="898522" y="1261428"/>
                </a:lnTo>
                <a:lnTo>
                  <a:pt x="905510" y="1259841"/>
                </a:lnTo>
                <a:lnTo>
                  <a:pt x="912180" y="1258571"/>
                </a:lnTo>
                <a:lnTo>
                  <a:pt x="919167" y="1257936"/>
                </a:lnTo>
                <a:lnTo>
                  <a:pt x="926472" y="1257936"/>
                </a:lnTo>
                <a:lnTo>
                  <a:pt x="933460" y="1257936"/>
                </a:lnTo>
                <a:lnTo>
                  <a:pt x="940129" y="1258571"/>
                </a:lnTo>
                <a:lnTo>
                  <a:pt x="947117" y="1259841"/>
                </a:lnTo>
                <a:lnTo>
                  <a:pt x="953787" y="1261111"/>
                </a:lnTo>
                <a:lnTo>
                  <a:pt x="959821" y="1263016"/>
                </a:lnTo>
                <a:lnTo>
                  <a:pt x="966491" y="1265238"/>
                </a:lnTo>
                <a:lnTo>
                  <a:pt x="972526" y="1267778"/>
                </a:lnTo>
                <a:lnTo>
                  <a:pt x="978243" y="1270636"/>
                </a:lnTo>
                <a:lnTo>
                  <a:pt x="978243" y="1067753"/>
                </a:lnTo>
                <a:lnTo>
                  <a:pt x="987771" y="1078866"/>
                </a:lnTo>
                <a:lnTo>
                  <a:pt x="997935" y="1090296"/>
                </a:lnTo>
                <a:lnTo>
                  <a:pt x="1008098" y="1100773"/>
                </a:lnTo>
                <a:lnTo>
                  <a:pt x="1018579" y="1110933"/>
                </a:lnTo>
                <a:lnTo>
                  <a:pt x="1029378" y="1120776"/>
                </a:lnTo>
                <a:lnTo>
                  <a:pt x="1040495" y="1130618"/>
                </a:lnTo>
                <a:lnTo>
                  <a:pt x="1051929" y="1139508"/>
                </a:lnTo>
                <a:lnTo>
                  <a:pt x="1063363" y="1148398"/>
                </a:lnTo>
                <a:lnTo>
                  <a:pt x="1074797" y="1156971"/>
                </a:lnTo>
                <a:lnTo>
                  <a:pt x="1086866" y="1164908"/>
                </a:lnTo>
                <a:lnTo>
                  <a:pt x="1098617" y="1172846"/>
                </a:lnTo>
                <a:lnTo>
                  <a:pt x="1110369" y="1180148"/>
                </a:lnTo>
                <a:lnTo>
                  <a:pt x="1122438" y="1187451"/>
                </a:lnTo>
                <a:lnTo>
                  <a:pt x="1133872" y="1194436"/>
                </a:lnTo>
                <a:lnTo>
                  <a:pt x="1145942" y="1200786"/>
                </a:lnTo>
                <a:lnTo>
                  <a:pt x="1158011" y="1207136"/>
                </a:lnTo>
                <a:lnTo>
                  <a:pt x="1180879" y="1218566"/>
                </a:lnTo>
                <a:lnTo>
                  <a:pt x="1203429" y="1229361"/>
                </a:lnTo>
                <a:lnTo>
                  <a:pt x="1225027" y="1238251"/>
                </a:lnTo>
                <a:lnTo>
                  <a:pt x="1245354" y="1246188"/>
                </a:lnTo>
                <a:lnTo>
                  <a:pt x="1263775" y="1253173"/>
                </a:lnTo>
                <a:lnTo>
                  <a:pt x="1281244" y="1258888"/>
                </a:lnTo>
                <a:lnTo>
                  <a:pt x="1296172" y="1263968"/>
                </a:lnTo>
                <a:lnTo>
                  <a:pt x="1309194" y="1267778"/>
                </a:lnTo>
                <a:lnTo>
                  <a:pt x="1309194" y="1177926"/>
                </a:lnTo>
                <a:lnTo>
                  <a:pt x="1291407" y="1171893"/>
                </a:lnTo>
                <a:lnTo>
                  <a:pt x="1274574" y="1165861"/>
                </a:lnTo>
                <a:lnTo>
                  <a:pt x="1257741" y="1159193"/>
                </a:lnTo>
                <a:lnTo>
                  <a:pt x="1241860" y="1152208"/>
                </a:lnTo>
                <a:lnTo>
                  <a:pt x="1226297" y="1145541"/>
                </a:lnTo>
                <a:lnTo>
                  <a:pt x="1211052" y="1138238"/>
                </a:lnTo>
                <a:lnTo>
                  <a:pt x="1196442" y="1130936"/>
                </a:lnTo>
                <a:lnTo>
                  <a:pt x="1182784" y="1123316"/>
                </a:lnTo>
                <a:lnTo>
                  <a:pt x="1168810" y="1115696"/>
                </a:lnTo>
                <a:lnTo>
                  <a:pt x="1155787" y="1108076"/>
                </a:lnTo>
                <a:lnTo>
                  <a:pt x="1143083" y="1100456"/>
                </a:lnTo>
                <a:lnTo>
                  <a:pt x="1131014" y="1092518"/>
                </a:lnTo>
                <a:lnTo>
                  <a:pt x="1119580" y="1084581"/>
                </a:lnTo>
                <a:lnTo>
                  <a:pt x="1108146" y="1076326"/>
                </a:lnTo>
                <a:lnTo>
                  <a:pt x="1097347" y="1068388"/>
                </a:lnTo>
                <a:lnTo>
                  <a:pt x="1087183" y="1060451"/>
                </a:lnTo>
                <a:lnTo>
                  <a:pt x="1077338" y="1052831"/>
                </a:lnTo>
                <a:lnTo>
                  <a:pt x="1068127" y="1044893"/>
                </a:lnTo>
                <a:lnTo>
                  <a:pt x="1058916" y="1036956"/>
                </a:lnTo>
                <a:lnTo>
                  <a:pt x="1050341" y="1029336"/>
                </a:lnTo>
                <a:lnTo>
                  <a:pt x="1034142" y="1014096"/>
                </a:lnTo>
                <a:lnTo>
                  <a:pt x="1020168" y="999173"/>
                </a:lnTo>
                <a:lnTo>
                  <a:pt x="1007463" y="985521"/>
                </a:lnTo>
                <a:lnTo>
                  <a:pt x="996029" y="972503"/>
                </a:lnTo>
                <a:lnTo>
                  <a:pt x="986818" y="960121"/>
                </a:lnTo>
                <a:lnTo>
                  <a:pt x="978243" y="949008"/>
                </a:lnTo>
                <a:lnTo>
                  <a:pt x="978243" y="746443"/>
                </a:lnTo>
                <a:lnTo>
                  <a:pt x="978560" y="742633"/>
                </a:lnTo>
                <a:lnTo>
                  <a:pt x="979831" y="739458"/>
                </a:lnTo>
                <a:lnTo>
                  <a:pt x="981101" y="736601"/>
                </a:lnTo>
                <a:lnTo>
                  <a:pt x="983325" y="733743"/>
                </a:lnTo>
                <a:lnTo>
                  <a:pt x="986183" y="731521"/>
                </a:lnTo>
                <a:lnTo>
                  <a:pt x="989359" y="729933"/>
                </a:lnTo>
                <a:lnTo>
                  <a:pt x="992535" y="728981"/>
                </a:lnTo>
                <a:lnTo>
                  <a:pt x="996029" y="728663"/>
                </a:lnTo>
                <a:close/>
                <a:moveTo>
                  <a:pt x="544513" y="673100"/>
                </a:moveTo>
                <a:lnTo>
                  <a:pt x="554057" y="683902"/>
                </a:lnTo>
                <a:lnTo>
                  <a:pt x="563918" y="695022"/>
                </a:lnTo>
                <a:lnTo>
                  <a:pt x="574098" y="705507"/>
                </a:lnTo>
                <a:lnTo>
                  <a:pt x="584596" y="715674"/>
                </a:lnTo>
                <a:lnTo>
                  <a:pt x="595094" y="725523"/>
                </a:lnTo>
                <a:lnTo>
                  <a:pt x="605909" y="734737"/>
                </a:lnTo>
                <a:lnTo>
                  <a:pt x="617362" y="743950"/>
                </a:lnTo>
                <a:lnTo>
                  <a:pt x="628496" y="752529"/>
                </a:lnTo>
                <a:lnTo>
                  <a:pt x="639630" y="760789"/>
                </a:lnTo>
                <a:lnTo>
                  <a:pt x="651400" y="769050"/>
                </a:lnTo>
                <a:lnTo>
                  <a:pt x="663170" y="776993"/>
                </a:lnTo>
                <a:lnTo>
                  <a:pt x="674940" y="784300"/>
                </a:lnTo>
                <a:lnTo>
                  <a:pt x="686711" y="791290"/>
                </a:lnTo>
                <a:lnTo>
                  <a:pt x="698163" y="798280"/>
                </a:lnTo>
                <a:lnTo>
                  <a:pt x="709933" y="804952"/>
                </a:lnTo>
                <a:lnTo>
                  <a:pt x="721703" y="810988"/>
                </a:lnTo>
                <a:lnTo>
                  <a:pt x="744926" y="822744"/>
                </a:lnTo>
                <a:lnTo>
                  <a:pt x="766876" y="832910"/>
                </a:lnTo>
                <a:lnTo>
                  <a:pt x="788508" y="841806"/>
                </a:lnTo>
                <a:lnTo>
                  <a:pt x="808549" y="850385"/>
                </a:lnTo>
                <a:lnTo>
                  <a:pt x="827318" y="857057"/>
                </a:lnTo>
                <a:lnTo>
                  <a:pt x="844814" y="863411"/>
                </a:lnTo>
                <a:lnTo>
                  <a:pt x="860084" y="868494"/>
                </a:lnTo>
                <a:lnTo>
                  <a:pt x="873126" y="872307"/>
                </a:lnTo>
                <a:lnTo>
                  <a:pt x="873126" y="1144588"/>
                </a:lnTo>
                <a:lnTo>
                  <a:pt x="855948" y="1138869"/>
                </a:lnTo>
                <a:lnTo>
                  <a:pt x="839406" y="1132833"/>
                </a:lnTo>
                <a:lnTo>
                  <a:pt x="822864" y="1126161"/>
                </a:lnTo>
                <a:lnTo>
                  <a:pt x="807276" y="1119489"/>
                </a:lnTo>
                <a:lnTo>
                  <a:pt x="792007" y="1113134"/>
                </a:lnTo>
                <a:lnTo>
                  <a:pt x="777055" y="1106145"/>
                </a:lnTo>
                <a:lnTo>
                  <a:pt x="763058" y="1098837"/>
                </a:lnTo>
                <a:lnTo>
                  <a:pt x="748743" y="1091530"/>
                </a:lnTo>
                <a:lnTo>
                  <a:pt x="735700" y="1084540"/>
                </a:lnTo>
                <a:lnTo>
                  <a:pt x="722658" y="1076915"/>
                </a:lnTo>
                <a:lnTo>
                  <a:pt x="710251" y="1069290"/>
                </a:lnTo>
                <a:lnTo>
                  <a:pt x="698163" y="1061665"/>
                </a:lnTo>
                <a:lnTo>
                  <a:pt x="686711" y="1054040"/>
                </a:lnTo>
                <a:lnTo>
                  <a:pt x="675895" y="1045779"/>
                </a:lnTo>
                <a:lnTo>
                  <a:pt x="664761" y="1038154"/>
                </a:lnTo>
                <a:lnTo>
                  <a:pt x="654581" y="1030529"/>
                </a:lnTo>
                <a:lnTo>
                  <a:pt x="644720" y="1022586"/>
                </a:lnTo>
                <a:lnTo>
                  <a:pt x="635494" y="1014961"/>
                </a:lnTo>
                <a:lnTo>
                  <a:pt x="626269" y="1007336"/>
                </a:lnTo>
                <a:lnTo>
                  <a:pt x="617998" y="999710"/>
                </a:lnTo>
                <a:lnTo>
                  <a:pt x="602092" y="985096"/>
                </a:lnTo>
                <a:lnTo>
                  <a:pt x="587459" y="970481"/>
                </a:lnTo>
                <a:lnTo>
                  <a:pt x="574734" y="956501"/>
                </a:lnTo>
                <a:lnTo>
                  <a:pt x="562964" y="943157"/>
                </a:lnTo>
                <a:lnTo>
                  <a:pt x="553420" y="931084"/>
                </a:lnTo>
                <a:lnTo>
                  <a:pt x="544513" y="919964"/>
                </a:lnTo>
                <a:lnTo>
                  <a:pt x="544513" y="673100"/>
                </a:lnTo>
                <a:close/>
                <a:moveTo>
                  <a:pt x="562328" y="473075"/>
                </a:moveTo>
                <a:lnTo>
                  <a:pt x="855312" y="473075"/>
                </a:lnTo>
                <a:lnTo>
                  <a:pt x="858811" y="473392"/>
                </a:lnTo>
                <a:lnTo>
                  <a:pt x="862310" y="474662"/>
                </a:lnTo>
                <a:lnTo>
                  <a:pt x="865491" y="476250"/>
                </a:lnTo>
                <a:lnTo>
                  <a:pt x="868036" y="478472"/>
                </a:lnTo>
                <a:lnTo>
                  <a:pt x="870263" y="481012"/>
                </a:lnTo>
                <a:lnTo>
                  <a:pt x="871536" y="484187"/>
                </a:lnTo>
                <a:lnTo>
                  <a:pt x="872808" y="487680"/>
                </a:lnTo>
                <a:lnTo>
                  <a:pt x="873126" y="491172"/>
                </a:lnTo>
                <a:lnTo>
                  <a:pt x="873126" y="782638"/>
                </a:lnTo>
                <a:lnTo>
                  <a:pt x="855630" y="776606"/>
                </a:lnTo>
                <a:lnTo>
                  <a:pt x="839088" y="770256"/>
                </a:lnTo>
                <a:lnTo>
                  <a:pt x="822228" y="763588"/>
                </a:lnTo>
                <a:lnTo>
                  <a:pt x="806322" y="757238"/>
                </a:lnTo>
                <a:lnTo>
                  <a:pt x="791053" y="750253"/>
                </a:lnTo>
                <a:lnTo>
                  <a:pt x="776101" y="742951"/>
                </a:lnTo>
                <a:lnTo>
                  <a:pt x="761468" y="735648"/>
                </a:lnTo>
                <a:lnTo>
                  <a:pt x="747789" y="728663"/>
                </a:lnTo>
                <a:lnTo>
                  <a:pt x="734428" y="721043"/>
                </a:lnTo>
                <a:lnTo>
                  <a:pt x="721067" y="713423"/>
                </a:lnTo>
                <a:lnTo>
                  <a:pt x="708979" y="705168"/>
                </a:lnTo>
                <a:lnTo>
                  <a:pt x="696572" y="697548"/>
                </a:lnTo>
                <a:lnTo>
                  <a:pt x="685120" y="689610"/>
                </a:lnTo>
                <a:lnTo>
                  <a:pt x="673986" y="681673"/>
                </a:lnTo>
                <a:lnTo>
                  <a:pt x="663488" y="673735"/>
                </a:lnTo>
                <a:lnTo>
                  <a:pt x="652991" y="666115"/>
                </a:lnTo>
                <a:lnTo>
                  <a:pt x="643129" y="658178"/>
                </a:lnTo>
                <a:lnTo>
                  <a:pt x="633904" y="650240"/>
                </a:lnTo>
                <a:lnTo>
                  <a:pt x="624996" y="642620"/>
                </a:lnTo>
                <a:lnTo>
                  <a:pt x="616089" y="635000"/>
                </a:lnTo>
                <a:lnTo>
                  <a:pt x="600502" y="619760"/>
                </a:lnTo>
                <a:lnTo>
                  <a:pt x="586504" y="605155"/>
                </a:lnTo>
                <a:lnTo>
                  <a:pt x="573780" y="590868"/>
                </a:lnTo>
                <a:lnTo>
                  <a:pt x="562328" y="577850"/>
                </a:lnTo>
                <a:lnTo>
                  <a:pt x="552784" y="566103"/>
                </a:lnTo>
                <a:lnTo>
                  <a:pt x="544513" y="554990"/>
                </a:lnTo>
                <a:lnTo>
                  <a:pt x="544513" y="491172"/>
                </a:lnTo>
                <a:lnTo>
                  <a:pt x="544831" y="487680"/>
                </a:lnTo>
                <a:lnTo>
                  <a:pt x="546104" y="484187"/>
                </a:lnTo>
                <a:lnTo>
                  <a:pt x="547694" y="481012"/>
                </a:lnTo>
                <a:lnTo>
                  <a:pt x="549921" y="478472"/>
                </a:lnTo>
                <a:lnTo>
                  <a:pt x="552466" y="476250"/>
                </a:lnTo>
                <a:lnTo>
                  <a:pt x="555329" y="474662"/>
                </a:lnTo>
                <a:lnTo>
                  <a:pt x="558828" y="473392"/>
                </a:lnTo>
                <a:lnTo>
                  <a:pt x="562328" y="473075"/>
                </a:lnTo>
                <a:close/>
                <a:moveTo>
                  <a:pt x="1139826" y="255588"/>
                </a:moveTo>
                <a:lnTo>
                  <a:pt x="1153796" y="267344"/>
                </a:lnTo>
                <a:lnTo>
                  <a:pt x="1167448" y="279100"/>
                </a:lnTo>
                <a:lnTo>
                  <a:pt x="1180148" y="291173"/>
                </a:lnTo>
                <a:lnTo>
                  <a:pt x="1191578" y="302611"/>
                </a:lnTo>
                <a:lnTo>
                  <a:pt x="1203008" y="314049"/>
                </a:lnTo>
                <a:lnTo>
                  <a:pt x="1213168" y="325487"/>
                </a:lnTo>
                <a:lnTo>
                  <a:pt x="1222376" y="336926"/>
                </a:lnTo>
                <a:lnTo>
                  <a:pt x="1231583" y="348046"/>
                </a:lnTo>
                <a:lnTo>
                  <a:pt x="1239521" y="358849"/>
                </a:lnTo>
                <a:lnTo>
                  <a:pt x="1247141" y="369969"/>
                </a:lnTo>
                <a:lnTo>
                  <a:pt x="1254126" y="380772"/>
                </a:lnTo>
                <a:lnTo>
                  <a:pt x="1260476" y="391257"/>
                </a:lnTo>
                <a:lnTo>
                  <a:pt x="1265873" y="401742"/>
                </a:lnTo>
                <a:lnTo>
                  <a:pt x="1270953" y="412226"/>
                </a:lnTo>
                <a:lnTo>
                  <a:pt x="1275716" y="422394"/>
                </a:lnTo>
                <a:lnTo>
                  <a:pt x="1279843" y="432561"/>
                </a:lnTo>
                <a:lnTo>
                  <a:pt x="1283018" y="442410"/>
                </a:lnTo>
                <a:lnTo>
                  <a:pt x="1285876" y="452260"/>
                </a:lnTo>
                <a:lnTo>
                  <a:pt x="1288416" y="462109"/>
                </a:lnTo>
                <a:lnTo>
                  <a:pt x="1290321" y="471641"/>
                </a:lnTo>
                <a:lnTo>
                  <a:pt x="1292226" y="480855"/>
                </a:lnTo>
                <a:lnTo>
                  <a:pt x="1293178" y="490069"/>
                </a:lnTo>
                <a:lnTo>
                  <a:pt x="1293496" y="498965"/>
                </a:lnTo>
                <a:lnTo>
                  <a:pt x="1293813" y="508180"/>
                </a:lnTo>
                <a:lnTo>
                  <a:pt x="1293813" y="516758"/>
                </a:lnTo>
                <a:lnTo>
                  <a:pt x="1293496" y="525337"/>
                </a:lnTo>
                <a:lnTo>
                  <a:pt x="1292543" y="533598"/>
                </a:lnTo>
                <a:lnTo>
                  <a:pt x="1291273" y="541858"/>
                </a:lnTo>
                <a:lnTo>
                  <a:pt x="1290003" y="549802"/>
                </a:lnTo>
                <a:lnTo>
                  <a:pt x="1288416" y="558062"/>
                </a:lnTo>
                <a:lnTo>
                  <a:pt x="1286193" y="565688"/>
                </a:lnTo>
                <a:lnTo>
                  <a:pt x="1284288" y="572678"/>
                </a:lnTo>
                <a:lnTo>
                  <a:pt x="1281748" y="580303"/>
                </a:lnTo>
                <a:lnTo>
                  <a:pt x="1279208" y="587293"/>
                </a:lnTo>
                <a:lnTo>
                  <a:pt x="1276033" y="594283"/>
                </a:lnTo>
                <a:lnTo>
                  <a:pt x="1273176" y="601273"/>
                </a:lnTo>
                <a:lnTo>
                  <a:pt x="1266826" y="613982"/>
                </a:lnTo>
                <a:lnTo>
                  <a:pt x="1259841" y="625738"/>
                </a:lnTo>
                <a:lnTo>
                  <a:pt x="1252538" y="637176"/>
                </a:lnTo>
                <a:lnTo>
                  <a:pt x="1244918" y="647343"/>
                </a:lnTo>
                <a:lnTo>
                  <a:pt x="1237616" y="656557"/>
                </a:lnTo>
                <a:lnTo>
                  <a:pt x="1230631" y="665454"/>
                </a:lnTo>
                <a:lnTo>
                  <a:pt x="1223328" y="673079"/>
                </a:lnTo>
                <a:lnTo>
                  <a:pt x="1216661" y="679433"/>
                </a:lnTo>
                <a:lnTo>
                  <a:pt x="1210946" y="685470"/>
                </a:lnTo>
                <a:lnTo>
                  <a:pt x="1205548" y="690236"/>
                </a:lnTo>
                <a:lnTo>
                  <a:pt x="1198246" y="696591"/>
                </a:lnTo>
                <a:lnTo>
                  <a:pt x="1195388" y="698815"/>
                </a:lnTo>
                <a:lnTo>
                  <a:pt x="1202056" y="684517"/>
                </a:lnTo>
                <a:lnTo>
                  <a:pt x="1208088" y="670855"/>
                </a:lnTo>
                <a:lnTo>
                  <a:pt x="1212851" y="657828"/>
                </a:lnTo>
                <a:lnTo>
                  <a:pt x="1216343" y="645119"/>
                </a:lnTo>
                <a:lnTo>
                  <a:pt x="1219201" y="632728"/>
                </a:lnTo>
                <a:lnTo>
                  <a:pt x="1221106" y="620654"/>
                </a:lnTo>
                <a:lnTo>
                  <a:pt x="1221741" y="609534"/>
                </a:lnTo>
                <a:lnTo>
                  <a:pt x="1222058" y="598731"/>
                </a:lnTo>
                <a:lnTo>
                  <a:pt x="1221423" y="588564"/>
                </a:lnTo>
                <a:lnTo>
                  <a:pt x="1220471" y="578397"/>
                </a:lnTo>
                <a:lnTo>
                  <a:pt x="1218566" y="568865"/>
                </a:lnTo>
                <a:lnTo>
                  <a:pt x="1216026" y="559651"/>
                </a:lnTo>
                <a:lnTo>
                  <a:pt x="1213168" y="551390"/>
                </a:lnTo>
                <a:lnTo>
                  <a:pt x="1209676" y="543129"/>
                </a:lnTo>
                <a:lnTo>
                  <a:pt x="1206183" y="535504"/>
                </a:lnTo>
                <a:lnTo>
                  <a:pt x="1202056" y="528196"/>
                </a:lnTo>
                <a:lnTo>
                  <a:pt x="1197928" y="521206"/>
                </a:lnTo>
                <a:lnTo>
                  <a:pt x="1193483" y="515169"/>
                </a:lnTo>
                <a:lnTo>
                  <a:pt x="1189038" y="509133"/>
                </a:lnTo>
                <a:lnTo>
                  <a:pt x="1184276" y="503731"/>
                </a:lnTo>
                <a:lnTo>
                  <a:pt x="1180148" y="498648"/>
                </a:lnTo>
                <a:lnTo>
                  <a:pt x="1175703" y="494517"/>
                </a:lnTo>
                <a:lnTo>
                  <a:pt x="1167131" y="486256"/>
                </a:lnTo>
                <a:lnTo>
                  <a:pt x="1159828" y="480537"/>
                </a:lnTo>
                <a:lnTo>
                  <a:pt x="1153478" y="476089"/>
                </a:lnTo>
                <a:lnTo>
                  <a:pt x="1148398" y="472594"/>
                </a:lnTo>
                <a:lnTo>
                  <a:pt x="1136651" y="483397"/>
                </a:lnTo>
                <a:lnTo>
                  <a:pt x="1125856" y="494517"/>
                </a:lnTo>
                <a:lnTo>
                  <a:pt x="1116648" y="505002"/>
                </a:lnTo>
                <a:lnTo>
                  <a:pt x="1108076" y="515805"/>
                </a:lnTo>
                <a:lnTo>
                  <a:pt x="1101091" y="526290"/>
                </a:lnTo>
                <a:lnTo>
                  <a:pt x="1094741" y="536775"/>
                </a:lnTo>
                <a:lnTo>
                  <a:pt x="1089343" y="546942"/>
                </a:lnTo>
                <a:lnTo>
                  <a:pt x="1084581" y="557109"/>
                </a:lnTo>
                <a:lnTo>
                  <a:pt x="1081088" y="567276"/>
                </a:lnTo>
                <a:lnTo>
                  <a:pt x="1078231" y="577126"/>
                </a:lnTo>
                <a:lnTo>
                  <a:pt x="1076008" y="586975"/>
                </a:lnTo>
                <a:lnTo>
                  <a:pt x="1074103" y="596507"/>
                </a:lnTo>
                <a:lnTo>
                  <a:pt x="1073468" y="605403"/>
                </a:lnTo>
                <a:lnTo>
                  <a:pt x="1072833" y="614300"/>
                </a:lnTo>
                <a:lnTo>
                  <a:pt x="1072833" y="622878"/>
                </a:lnTo>
                <a:lnTo>
                  <a:pt x="1073468" y="631139"/>
                </a:lnTo>
                <a:lnTo>
                  <a:pt x="1074103" y="638765"/>
                </a:lnTo>
                <a:lnTo>
                  <a:pt x="1075691" y="646390"/>
                </a:lnTo>
                <a:lnTo>
                  <a:pt x="1076961" y="653698"/>
                </a:lnTo>
                <a:lnTo>
                  <a:pt x="1078866" y="660688"/>
                </a:lnTo>
                <a:lnTo>
                  <a:pt x="1080771" y="666724"/>
                </a:lnTo>
                <a:lnTo>
                  <a:pt x="1082358" y="673079"/>
                </a:lnTo>
                <a:lnTo>
                  <a:pt x="1086803" y="683246"/>
                </a:lnTo>
                <a:lnTo>
                  <a:pt x="1090931" y="691507"/>
                </a:lnTo>
                <a:lnTo>
                  <a:pt x="1094106" y="697862"/>
                </a:lnTo>
                <a:lnTo>
                  <a:pt x="1097281" y="703263"/>
                </a:lnTo>
                <a:lnTo>
                  <a:pt x="1084581" y="692778"/>
                </a:lnTo>
                <a:lnTo>
                  <a:pt x="1072833" y="681658"/>
                </a:lnTo>
                <a:lnTo>
                  <a:pt x="1061721" y="671173"/>
                </a:lnTo>
                <a:lnTo>
                  <a:pt x="1051561" y="660688"/>
                </a:lnTo>
                <a:lnTo>
                  <a:pt x="1042353" y="650203"/>
                </a:lnTo>
                <a:lnTo>
                  <a:pt x="1033463" y="639718"/>
                </a:lnTo>
                <a:lnTo>
                  <a:pt x="1025526" y="629551"/>
                </a:lnTo>
                <a:lnTo>
                  <a:pt x="1018541" y="619066"/>
                </a:lnTo>
                <a:lnTo>
                  <a:pt x="1012191" y="608263"/>
                </a:lnTo>
                <a:lnTo>
                  <a:pt x="1006158" y="598096"/>
                </a:lnTo>
                <a:lnTo>
                  <a:pt x="1001078" y="587929"/>
                </a:lnTo>
                <a:lnTo>
                  <a:pt x="996951" y="577761"/>
                </a:lnTo>
                <a:lnTo>
                  <a:pt x="993141" y="567594"/>
                </a:lnTo>
                <a:lnTo>
                  <a:pt x="989966" y="557427"/>
                </a:lnTo>
                <a:lnTo>
                  <a:pt x="987426" y="547895"/>
                </a:lnTo>
                <a:lnTo>
                  <a:pt x="985203" y="538046"/>
                </a:lnTo>
                <a:lnTo>
                  <a:pt x="983933" y="527878"/>
                </a:lnTo>
                <a:lnTo>
                  <a:pt x="982981" y="518347"/>
                </a:lnTo>
                <a:lnTo>
                  <a:pt x="982663" y="508497"/>
                </a:lnTo>
                <a:lnTo>
                  <a:pt x="982663" y="498965"/>
                </a:lnTo>
                <a:lnTo>
                  <a:pt x="982981" y="489751"/>
                </a:lnTo>
                <a:lnTo>
                  <a:pt x="984251" y="480220"/>
                </a:lnTo>
                <a:lnTo>
                  <a:pt x="985521" y="471006"/>
                </a:lnTo>
                <a:lnTo>
                  <a:pt x="987426" y="462109"/>
                </a:lnTo>
                <a:lnTo>
                  <a:pt x="989648" y="452895"/>
                </a:lnTo>
                <a:lnTo>
                  <a:pt x="991871" y="444317"/>
                </a:lnTo>
                <a:lnTo>
                  <a:pt x="994728" y="435738"/>
                </a:lnTo>
                <a:lnTo>
                  <a:pt x="997903" y="427160"/>
                </a:lnTo>
                <a:lnTo>
                  <a:pt x="1001078" y="418899"/>
                </a:lnTo>
                <a:lnTo>
                  <a:pt x="1005206" y="410638"/>
                </a:lnTo>
                <a:lnTo>
                  <a:pt x="1009333" y="402695"/>
                </a:lnTo>
                <a:lnTo>
                  <a:pt x="1013143" y="394434"/>
                </a:lnTo>
                <a:lnTo>
                  <a:pt x="1017588" y="386808"/>
                </a:lnTo>
                <a:lnTo>
                  <a:pt x="1022351" y="379183"/>
                </a:lnTo>
                <a:lnTo>
                  <a:pt x="1027113" y="371558"/>
                </a:lnTo>
                <a:lnTo>
                  <a:pt x="1031558" y="364568"/>
                </a:lnTo>
                <a:lnTo>
                  <a:pt x="1041718" y="350588"/>
                </a:lnTo>
                <a:lnTo>
                  <a:pt x="1052513" y="337561"/>
                </a:lnTo>
                <a:lnTo>
                  <a:pt x="1062991" y="325170"/>
                </a:lnTo>
                <a:lnTo>
                  <a:pt x="1073468" y="313732"/>
                </a:lnTo>
                <a:lnTo>
                  <a:pt x="1083946" y="302929"/>
                </a:lnTo>
                <a:lnTo>
                  <a:pt x="1093788" y="293715"/>
                </a:lnTo>
                <a:lnTo>
                  <a:pt x="1102996" y="284819"/>
                </a:lnTo>
                <a:lnTo>
                  <a:pt x="1111886" y="277193"/>
                </a:lnTo>
                <a:lnTo>
                  <a:pt x="1126808" y="265437"/>
                </a:lnTo>
                <a:lnTo>
                  <a:pt x="1136651" y="258130"/>
                </a:lnTo>
                <a:lnTo>
                  <a:pt x="1139826" y="255588"/>
                </a:lnTo>
                <a:close/>
                <a:moveTo>
                  <a:pt x="706438" y="0"/>
                </a:moveTo>
                <a:lnTo>
                  <a:pt x="720408" y="12073"/>
                </a:lnTo>
                <a:lnTo>
                  <a:pt x="734060" y="24147"/>
                </a:lnTo>
                <a:lnTo>
                  <a:pt x="746760" y="35585"/>
                </a:lnTo>
                <a:lnTo>
                  <a:pt x="758190" y="47341"/>
                </a:lnTo>
                <a:lnTo>
                  <a:pt x="769620" y="58779"/>
                </a:lnTo>
                <a:lnTo>
                  <a:pt x="779463" y="70217"/>
                </a:lnTo>
                <a:lnTo>
                  <a:pt x="788988" y="81338"/>
                </a:lnTo>
                <a:lnTo>
                  <a:pt x="798195" y="92776"/>
                </a:lnTo>
                <a:lnTo>
                  <a:pt x="806450" y="103578"/>
                </a:lnTo>
                <a:lnTo>
                  <a:pt x="813753" y="114381"/>
                </a:lnTo>
                <a:lnTo>
                  <a:pt x="820738" y="125184"/>
                </a:lnTo>
                <a:lnTo>
                  <a:pt x="827088" y="136304"/>
                </a:lnTo>
                <a:lnTo>
                  <a:pt x="832485" y="146789"/>
                </a:lnTo>
                <a:lnTo>
                  <a:pt x="837565" y="156956"/>
                </a:lnTo>
                <a:lnTo>
                  <a:pt x="842328" y="167123"/>
                </a:lnTo>
                <a:lnTo>
                  <a:pt x="846455" y="177291"/>
                </a:lnTo>
                <a:lnTo>
                  <a:pt x="849630" y="187458"/>
                </a:lnTo>
                <a:lnTo>
                  <a:pt x="852488" y="197307"/>
                </a:lnTo>
                <a:lnTo>
                  <a:pt x="855028" y="206521"/>
                </a:lnTo>
                <a:lnTo>
                  <a:pt x="857250" y="216371"/>
                </a:lnTo>
                <a:lnTo>
                  <a:pt x="858838" y="225585"/>
                </a:lnTo>
                <a:lnTo>
                  <a:pt x="859790" y="234799"/>
                </a:lnTo>
                <a:lnTo>
                  <a:pt x="860425" y="244013"/>
                </a:lnTo>
                <a:lnTo>
                  <a:pt x="860425" y="252592"/>
                </a:lnTo>
                <a:lnTo>
                  <a:pt x="860425" y="261488"/>
                </a:lnTo>
                <a:lnTo>
                  <a:pt x="860108" y="270066"/>
                </a:lnTo>
                <a:lnTo>
                  <a:pt x="859473" y="278645"/>
                </a:lnTo>
                <a:lnTo>
                  <a:pt x="857885" y="286588"/>
                </a:lnTo>
                <a:lnTo>
                  <a:pt x="856615" y="294849"/>
                </a:lnTo>
                <a:lnTo>
                  <a:pt x="855028" y="302474"/>
                </a:lnTo>
                <a:lnTo>
                  <a:pt x="852805" y="310100"/>
                </a:lnTo>
                <a:lnTo>
                  <a:pt x="850583" y="317725"/>
                </a:lnTo>
                <a:lnTo>
                  <a:pt x="848043" y="325033"/>
                </a:lnTo>
                <a:lnTo>
                  <a:pt x="845503" y="332341"/>
                </a:lnTo>
                <a:lnTo>
                  <a:pt x="842645" y="339013"/>
                </a:lnTo>
                <a:lnTo>
                  <a:pt x="839788" y="345685"/>
                </a:lnTo>
                <a:lnTo>
                  <a:pt x="833438" y="358712"/>
                </a:lnTo>
                <a:lnTo>
                  <a:pt x="826453" y="370785"/>
                </a:lnTo>
                <a:lnTo>
                  <a:pt x="819150" y="381906"/>
                </a:lnTo>
                <a:lnTo>
                  <a:pt x="811530" y="392073"/>
                </a:lnTo>
                <a:lnTo>
                  <a:pt x="804228" y="401605"/>
                </a:lnTo>
                <a:lnTo>
                  <a:pt x="796925" y="410183"/>
                </a:lnTo>
                <a:lnTo>
                  <a:pt x="789623" y="417809"/>
                </a:lnTo>
                <a:lnTo>
                  <a:pt x="783273" y="424481"/>
                </a:lnTo>
                <a:lnTo>
                  <a:pt x="777558" y="430200"/>
                </a:lnTo>
                <a:lnTo>
                  <a:pt x="772478" y="434966"/>
                </a:lnTo>
                <a:lnTo>
                  <a:pt x="764858" y="441320"/>
                </a:lnTo>
                <a:lnTo>
                  <a:pt x="762000" y="443227"/>
                </a:lnTo>
                <a:lnTo>
                  <a:pt x="768668" y="429247"/>
                </a:lnTo>
                <a:lnTo>
                  <a:pt x="774700" y="415902"/>
                </a:lnTo>
                <a:lnTo>
                  <a:pt x="779145" y="402240"/>
                </a:lnTo>
                <a:lnTo>
                  <a:pt x="782955" y="389531"/>
                </a:lnTo>
                <a:lnTo>
                  <a:pt x="785813" y="377775"/>
                </a:lnTo>
                <a:lnTo>
                  <a:pt x="787718" y="365702"/>
                </a:lnTo>
                <a:lnTo>
                  <a:pt x="788353" y="354264"/>
                </a:lnTo>
                <a:lnTo>
                  <a:pt x="788670" y="343461"/>
                </a:lnTo>
                <a:lnTo>
                  <a:pt x="788035" y="332976"/>
                </a:lnTo>
                <a:lnTo>
                  <a:pt x="786765" y="323127"/>
                </a:lnTo>
                <a:lnTo>
                  <a:pt x="785178" y="313595"/>
                </a:lnTo>
                <a:lnTo>
                  <a:pt x="782638" y="304698"/>
                </a:lnTo>
                <a:lnTo>
                  <a:pt x="779463" y="295802"/>
                </a:lnTo>
                <a:lnTo>
                  <a:pt x="776288" y="287859"/>
                </a:lnTo>
                <a:lnTo>
                  <a:pt x="772795" y="280234"/>
                </a:lnTo>
                <a:lnTo>
                  <a:pt x="768668" y="272926"/>
                </a:lnTo>
                <a:lnTo>
                  <a:pt x="764540" y="266254"/>
                </a:lnTo>
                <a:lnTo>
                  <a:pt x="760095" y="259899"/>
                </a:lnTo>
                <a:lnTo>
                  <a:pt x="755650" y="254180"/>
                </a:lnTo>
                <a:lnTo>
                  <a:pt x="750888" y="248779"/>
                </a:lnTo>
                <a:lnTo>
                  <a:pt x="746760" y="243695"/>
                </a:lnTo>
                <a:lnTo>
                  <a:pt x="742315" y="238929"/>
                </a:lnTo>
                <a:lnTo>
                  <a:pt x="733425" y="231304"/>
                </a:lnTo>
                <a:lnTo>
                  <a:pt x="726440" y="225267"/>
                </a:lnTo>
                <a:lnTo>
                  <a:pt x="720090" y="221137"/>
                </a:lnTo>
                <a:lnTo>
                  <a:pt x="715010" y="217642"/>
                </a:lnTo>
                <a:lnTo>
                  <a:pt x="702945" y="228444"/>
                </a:lnTo>
                <a:lnTo>
                  <a:pt x="692468" y="239247"/>
                </a:lnTo>
                <a:lnTo>
                  <a:pt x="683260" y="249732"/>
                </a:lnTo>
                <a:lnTo>
                  <a:pt x="674688" y="260217"/>
                </a:lnTo>
                <a:lnTo>
                  <a:pt x="667385" y="271337"/>
                </a:lnTo>
                <a:lnTo>
                  <a:pt x="661353" y="281505"/>
                </a:lnTo>
                <a:lnTo>
                  <a:pt x="655955" y="291989"/>
                </a:lnTo>
                <a:lnTo>
                  <a:pt x="651193" y="302157"/>
                </a:lnTo>
                <a:lnTo>
                  <a:pt x="647700" y="312324"/>
                </a:lnTo>
                <a:lnTo>
                  <a:pt x="644525" y="322173"/>
                </a:lnTo>
                <a:lnTo>
                  <a:pt x="642620" y="331387"/>
                </a:lnTo>
                <a:lnTo>
                  <a:pt x="640715" y="340919"/>
                </a:lnTo>
                <a:lnTo>
                  <a:pt x="640080" y="350133"/>
                </a:lnTo>
                <a:lnTo>
                  <a:pt x="639128" y="359029"/>
                </a:lnTo>
                <a:lnTo>
                  <a:pt x="639445" y="367608"/>
                </a:lnTo>
                <a:lnTo>
                  <a:pt x="640080" y="375869"/>
                </a:lnTo>
                <a:lnTo>
                  <a:pt x="640715" y="383812"/>
                </a:lnTo>
                <a:lnTo>
                  <a:pt x="641985" y="391437"/>
                </a:lnTo>
                <a:lnTo>
                  <a:pt x="643573" y="398427"/>
                </a:lnTo>
                <a:lnTo>
                  <a:pt x="645478" y="405100"/>
                </a:lnTo>
                <a:lnTo>
                  <a:pt x="647065" y="411772"/>
                </a:lnTo>
                <a:lnTo>
                  <a:pt x="648970" y="417491"/>
                </a:lnTo>
                <a:lnTo>
                  <a:pt x="653415" y="427976"/>
                </a:lnTo>
                <a:lnTo>
                  <a:pt x="657225" y="436554"/>
                </a:lnTo>
                <a:lnTo>
                  <a:pt x="660718" y="442591"/>
                </a:lnTo>
                <a:lnTo>
                  <a:pt x="663893" y="447675"/>
                </a:lnTo>
                <a:lnTo>
                  <a:pt x="651193" y="437190"/>
                </a:lnTo>
                <a:lnTo>
                  <a:pt x="639128" y="426705"/>
                </a:lnTo>
                <a:lnTo>
                  <a:pt x="628333" y="416220"/>
                </a:lnTo>
                <a:lnTo>
                  <a:pt x="618173" y="405735"/>
                </a:lnTo>
                <a:lnTo>
                  <a:pt x="608648" y="394932"/>
                </a:lnTo>
                <a:lnTo>
                  <a:pt x="600075" y="384448"/>
                </a:lnTo>
                <a:lnTo>
                  <a:pt x="592138" y="373963"/>
                </a:lnTo>
                <a:lnTo>
                  <a:pt x="584835" y="363478"/>
                </a:lnTo>
                <a:lnTo>
                  <a:pt x="578803" y="353310"/>
                </a:lnTo>
                <a:lnTo>
                  <a:pt x="572770" y="342825"/>
                </a:lnTo>
                <a:lnTo>
                  <a:pt x="567690" y="332658"/>
                </a:lnTo>
                <a:lnTo>
                  <a:pt x="563563" y="322491"/>
                </a:lnTo>
                <a:lnTo>
                  <a:pt x="559753" y="312324"/>
                </a:lnTo>
                <a:lnTo>
                  <a:pt x="556578" y="302474"/>
                </a:lnTo>
                <a:lnTo>
                  <a:pt x="554038" y="292307"/>
                </a:lnTo>
                <a:lnTo>
                  <a:pt x="551815" y="282458"/>
                </a:lnTo>
                <a:lnTo>
                  <a:pt x="550228" y="272608"/>
                </a:lnTo>
                <a:lnTo>
                  <a:pt x="549593" y="262759"/>
                </a:lnTo>
                <a:lnTo>
                  <a:pt x="549275" y="253545"/>
                </a:lnTo>
                <a:lnTo>
                  <a:pt x="549275" y="243695"/>
                </a:lnTo>
                <a:lnTo>
                  <a:pt x="549593" y="234163"/>
                </a:lnTo>
                <a:lnTo>
                  <a:pt x="550863" y="225267"/>
                </a:lnTo>
                <a:lnTo>
                  <a:pt x="552133" y="216053"/>
                </a:lnTo>
                <a:lnTo>
                  <a:pt x="553720" y="206839"/>
                </a:lnTo>
                <a:lnTo>
                  <a:pt x="555943" y="197943"/>
                </a:lnTo>
                <a:lnTo>
                  <a:pt x="558483" y="189046"/>
                </a:lnTo>
                <a:lnTo>
                  <a:pt x="561340" y="180468"/>
                </a:lnTo>
                <a:lnTo>
                  <a:pt x="564515" y="171889"/>
                </a:lnTo>
                <a:lnTo>
                  <a:pt x="567690" y="163311"/>
                </a:lnTo>
                <a:lnTo>
                  <a:pt x="571500" y="155050"/>
                </a:lnTo>
                <a:lnTo>
                  <a:pt x="575310" y="147107"/>
                </a:lnTo>
                <a:lnTo>
                  <a:pt x="579755" y="139164"/>
                </a:lnTo>
                <a:lnTo>
                  <a:pt x="584200" y="131538"/>
                </a:lnTo>
                <a:lnTo>
                  <a:pt x="588963" y="123913"/>
                </a:lnTo>
                <a:lnTo>
                  <a:pt x="593408" y="116605"/>
                </a:lnTo>
                <a:lnTo>
                  <a:pt x="598170" y="109297"/>
                </a:lnTo>
                <a:lnTo>
                  <a:pt x="608330" y="95317"/>
                </a:lnTo>
                <a:lnTo>
                  <a:pt x="618808" y="81973"/>
                </a:lnTo>
                <a:lnTo>
                  <a:pt x="629285" y="69899"/>
                </a:lnTo>
                <a:lnTo>
                  <a:pt x="640080" y="58461"/>
                </a:lnTo>
                <a:lnTo>
                  <a:pt x="650240" y="47976"/>
                </a:lnTo>
                <a:lnTo>
                  <a:pt x="660400" y="38127"/>
                </a:lnTo>
                <a:lnTo>
                  <a:pt x="669608" y="29866"/>
                </a:lnTo>
                <a:lnTo>
                  <a:pt x="678498" y="22241"/>
                </a:lnTo>
                <a:lnTo>
                  <a:pt x="692785" y="10167"/>
                </a:lnTo>
                <a:lnTo>
                  <a:pt x="702628" y="2542"/>
                </a:lnTo>
                <a:lnTo>
                  <a:pt x="7064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6" name="KSO_Shape"/>
          <p:cNvSpPr/>
          <p:nvPr/>
        </p:nvSpPr>
        <p:spPr bwMode="auto">
          <a:xfrm>
            <a:off x="6954838" y="5010150"/>
            <a:ext cx="222250" cy="300038"/>
          </a:xfrm>
          <a:custGeom>
            <a:avLst/>
            <a:gdLst>
              <a:gd name="T0" fmla="*/ 164687 w 1387475"/>
              <a:gd name="T1" fmla="*/ 1575829 h 1866900"/>
              <a:gd name="T2" fmla="*/ 306033 w 1387475"/>
              <a:gd name="T3" fmla="*/ 1609457 h 1866900"/>
              <a:gd name="T4" fmla="*/ 573163 w 1387475"/>
              <a:gd name="T5" fmla="*/ 1642762 h 1866900"/>
              <a:gd name="T6" fmla="*/ 792313 w 1387475"/>
              <a:gd name="T7" fmla="*/ 1645672 h 1866900"/>
              <a:gd name="T8" fmla="*/ 988447 w 1387475"/>
              <a:gd name="T9" fmla="*/ 1628535 h 1866900"/>
              <a:gd name="T10" fmla="*/ 1198520 w 1387475"/>
              <a:gd name="T11" fmla="*/ 1589409 h 1866900"/>
              <a:gd name="T12" fmla="*/ 1281512 w 1387475"/>
              <a:gd name="T13" fmla="*/ 1571301 h 1866900"/>
              <a:gd name="T14" fmla="*/ 1328195 w 1387475"/>
              <a:gd name="T15" fmla="*/ 1578092 h 1866900"/>
              <a:gd name="T16" fmla="*/ 1369367 w 1387475"/>
              <a:gd name="T17" fmla="*/ 1600403 h 1866900"/>
              <a:gd name="T18" fmla="*/ 1399841 w 1387475"/>
              <a:gd name="T19" fmla="*/ 1636295 h 1866900"/>
              <a:gd name="T20" fmla="*/ 1415402 w 1387475"/>
              <a:gd name="T21" fmla="*/ 1684474 h 1866900"/>
              <a:gd name="T22" fmla="*/ 1411187 w 1387475"/>
              <a:gd name="T23" fmla="*/ 1734270 h 1866900"/>
              <a:gd name="T24" fmla="*/ 1389142 w 1387475"/>
              <a:gd name="T25" fmla="*/ 1778246 h 1866900"/>
              <a:gd name="T26" fmla="*/ 1351537 w 1387475"/>
              <a:gd name="T27" fmla="*/ 1810582 h 1866900"/>
              <a:gd name="T28" fmla="*/ 1229642 w 1387475"/>
              <a:gd name="T29" fmla="*/ 1846473 h 1866900"/>
              <a:gd name="T30" fmla="*/ 994607 w 1387475"/>
              <a:gd name="T31" fmla="*/ 1887862 h 1866900"/>
              <a:gd name="T32" fmla="*/ 775132 w 1387475"/>
              <a:gd name="T33" fmla="*/ 1904353 h 1866900"/>
              <a:gd name="T34" fmla="*/ 577702 w 1387475"/>
              <a:gd name="T35" fmla="*/ 1901766 h 1866900"/>
              <a:gd name="T36" fmla="*/ 283340 w 1387475"/>
              <a:gd name="T37" fmla="*/ 1867492 h 1866900"/>
              <a:gd name="T38" fmla="*/ 99525 w 1387475"/>
              <a:gd name="T39" fmla="*/ 1824809 h 1866900"/>
              <a:gd name="T40" fmla="*/ 49276 w 1387475"/>
              <a:gd name="T41" fmla="*/ 1800881 h 1866900"/>
              <a:gd name="T42" fmla="*/ 17182 w 1387475"/>
              <a:gd name="T43" fmla="*/ 1763049 h 1866900"/>
              <a:gd name="T44" fmla="*/ 973 w 1387475"/>
              <a:gd name="T45" fmla="*/ 1716486 h 1866900"/>
              <a:gd name="T46" fmla="*/ 4539 w 1387475"/>
              <a:gd name="T47" fmla="*/ 1666043 h 1866900"/>
              <a:gd name="T48" fmla="*/ 25611 w 1387475"/>
              <a:gd name="T49" fmla="*/ 1622714 h 1866900"/>
              <a:gd name="T50" fmla="*/ 59002 w 1387475"/>
              <a:gd name="T51" fmla="*/ 1591672 h 1866900"/>
              <a:gd name="T52" fmla="*/ 101146 w 1387475"/>
              <a:gd name="T53" fmla="*/ 1574211 h 1866900"/>
              <a:gd name="T54" fmla="*/ 894023 w 1387475"/>
              <a:gd name="T55" fmla="*/ 1465359 h 1866900"/>
              <a:gd name="T56" fmla="*/ 498071 w 1387475"/>
              <a:gd name="T57" fmla="*/ 1136520 h 1866900"/>
              <a:gd name="T58" fmla="*/ 586455 w 1387475"/>
              <a:gd name="T59" fmla="*/ 1253153 h 1866900"/>
              <a:gd name="T60" fmla="*/ 997624 w 1387475"/>
              <a:gd name="T61" fmla="*/ 1112869 h 1866900"/>
              <a:gd name="T62" fmla="*/ 611384 w 1387475"/>
              <a:gd name="T63" fmla="*/ 827767 h 1866900"/>
              <a:gd name="T64" fmla="*/ 721785 w 1387475"/>
              <a:gd name="T65" fmla="*/ 789538 h 1866900"/>
              <a:gd name="T66" fmla="*/ 851935 w 1387475"/>
              <a:gd name="T67" fmla="*/ 678413 h 1866900"/>
              <a:gd name="T68" fmla="*/ 658329 w 1387475"/>
              <a:gd name="T69" fmla="*/ 441259 h 1866900"/>
              <a:gd name="T70" fmla="*/ 1262132 w 1387475"/>
              <a:gd name="T71" fmla="*/ 1520436 h 1866900"/>
              <a:gd name="T72" fmla="*/ 1091513 w 1387475"/>
              <a:gd name="T73" fmla="*/ 1558990 h 1866900"/>
              <a:gd name="T74" fmla="*/ 888195 w 1387475"/>
              <a:gd name="T75" fmla="*/ 1586529 h 1866900"/>
              <a:gd name="T76" fmla="*/ 700741 w 1387475"/>
              <a:gd name="T77" fmla="*/ 1593980 h 1866900"/>
              <a:gd name="T78" fmla="*/ 425226 w 1387475"/>
              <a:gd name="T79" fmla="*/ 1575189 h 1866900"/>
              <a:gd name="T80" fmla="*/ 221583 w 1387475"/>
              <a:gd name="T81" fmla="*/ 1537931 h 1866900"/>
              <a:gd name="T82" fmla="*/ 681639 w 1387475"/>
              <a:gd name="T83" fmla="*/ 229701 h 1866900"/>
              <a:gd name="T84" fmla="*/ 726318 w 1387475"/>
              <a:gd name="T85" fmla="*/ 232293 h 1866900"/>
              <a:gd name="T86" fmla="*/ 715648 w 1387475"/>
              <a:gd name="T87" fmla="*/ 0 h 1866900"/>
              <a:gd name="T88" fmla="*/ 756541 w 1387475"/>
              <a:gd name="T89" fmla="*/ 10304 h 1866900"/>
              <a:gd name="T90" fmla="*/ 789318 w 1387475"/>
              <a:gd name="T91" fmla="*/ 34776 h 1866900"/>
              <a:gd name="T92" fmla="*/ 810413 w 1387475"/>
              <a:gd name="T93" fmla="*/ 69230 h 1866900"/>
              <a:gd name="T94" fmla="*/ 816255 w 1387475"/>
              <a:gd name="T95" fmla="*/ 113343 h 1866900"/>
              <a:gd name="T96" fmla="*/ 793862 w 1387475"/>
              <a:gd name="T97" fmla="*/ 170337 h 1866900"/>
              <a:gd name="T98" fmla="*/ 746804 w 1387475"/>
              <a:gd name="T99" fmla="*/ 204147 h 1866900"/>
              <a:gd name="T100" fmla="*/ 705264 w 1387475"/>
              <a:gd name="T101" fmla="*/ 210587 h 1866900"/>
              <a:gd name="T102" fmla="*/ 651715 w 1387475"/>
              <a:gd name="T103" fmla="*/ 192877 h 1866900"/>
              <a:gd name="T104" fmla="*/ 612122 w 1387475"/>
              <a:gd name="T105" fmla="*/ 144899 h 1866900"/>
              <a:gd name="T106" fmla="*/ 605307 w 1387475"/>
              <a:gd name="T107" fmla="*/ 89515 h 1866900"/>
              <a:gd name="T108" fmla="*/ 619261 w 1387475"/>
              <a:gd name="T109" fmla="*/ 50876 h 1866900"/>
              <a:gd name="T110" fmla="*/ 646847 w 1387475"/>
              <a:gd name="T111" fmla="*/ 20930 h 1866900"/>
              <a:gd name="T112" fmla="*/ 683845 w 1387475"/>
              <a:gd name="T113" fmla="*/ 3542 h 18669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87475" h="1866900">
                <a:moveTo>
                  <a:pt x="121658" y="1539875"/>
                </a:moveTo>
                <a:lnTo>
                  <a:pt x="127058" y="1539875"/>
                </a:lnTo>
                <a:lnTo>
                  <a:pt x="132776" y="1540192"/>
                </a:lnTo>
                <a:lnTo>
                  <a:pt x="138493" y="1540509"/>
                </a:lnTo>
                <a:lnTo>
                  <a:pt x="144529" y="1541460"/>
                </a:lnTo>
                <a:lnTo>
                  <a:pt x="150246" y="1542093"/>
                </a:lnTo>
                <a:lnTo>
                  <a:pt x="157870" y="1543361"/>
                </a:lnTo>
                <a:lnTo>
                  <a:pt x="161364" y="1544312"/>
                </a:lnTo>
                <a:lnTo>
                  <a:pt x="165493" y="1545262"/>
                </a:lnTo>
                <a:lnTo>
                  <a:pt x="171528" y="1547163"/>
                </a:lnTo>
                <a:lnTo>
                  <a:pt x="188999" y="1552234"/>
                </a:lnTo>
                <a:lnTo>
                  <a:pt x="216634" y="1559205"/>
                </a:lnTo>
                <a:lnTo>
                  <a:pt x="234105" y="1563325"/>
                </a:lnTo>
                <a:lnTo>
                  <a:pt x="253799" y="1567761"/>
                </a:lnTo>
                <a:lnTo>
                  <a:pt x="275399" y="1572514"/>
                </a:lnTo>
                <a:lnTo>
                  <a:pt x="299857" y="1577268"/>
                </a:lnTo>
                <a:lnTo>
                  <a:pt x="325904" y="1582021"/>
                </a:lnTo>
                <a:lnTo>
                  <a:pt x="354175" y="1586457"/>
                </a:lnTo>
                <a:lnTo>
                  <a:pt x="384351" y="1591210"/>
                </a:lnTo>
                <a:lnTo>
                  <a:pt x="416433" y="1595964"/>
                </a:lnTo>
                <a:lnTo>
                  <a:pt x="450104" y="1600083"/>
                </a:lnTo>
                <a:lnTo>
                  <a:pt x="485680" y="1603569"/>
                </a:lnTo>
                <a:lnTo>
                  <a:pt x="522527" y="1607372"/>
                </a:lnTo>
                <a:lnTo>
                  <a:pt x="561597" y="1609907"/>
                </a:lnTo>
                <a:lnTo>
                  <a:pt x="601620" y="1611808"/>
                </a:lnTo>
                <a:lnTo>
                  <a:pt x="643550" y="1613392"/>
                </a:lnTo>
                <a:lnTo>
                  <a:pt x="664832" y="1613709"/>
                </a:lnTo>
                <a:lnTo>
                  <a:pt x="686749" y="1614026"/>
                </a:lnTo>
                <a:lnTo>
                  <a:pt x="708349" y="1614026"/>
                </a:lnTo>
                <a:lnTo>
                  <a:pt x="730902" y="1613709"/>
                </a:lnTo>
                <a:lnTo>
                  <a:pt x="753455" y="1613392"/>
                </a:lnTo>
                <a:lnTo>
                  <a:pt x="776325" y="1612759"/>
                </a:lnTo>
                <a:lnTo>
                  <a:pt x="799513" y="1611491"/>
                </a:lnTo>
                <a:lnTo>
                  <a:pt x="823019" y="1610224"/>
                </a:lnTo>
                <a:lnTo>
                  <a:pt x="846843" y="1608639"/>
                </a:lnTo>
                <a:lnTo>
                  <a:pt x="870666" y="1606738"/>
                </a:lnTo>
                <a:lnTo>
                  <a:pt x="895125" y="1604836"/>
                </a:lnTo>
                <a:lnTo>
                  <a:pt x="919266" y="1602301"/>
                </a:lnTo>
                <a:lnTo>
                  <a:pt x="944042" y="1599133"/>
                </a:lnTo>
                <a:lnTo>
                  <a:pt x="968501" y="1595964"/>
                </a:lnTo>
                <a:lnTo>
                  <a:pt x="993912" y="1592795"/>
                </a:lnTo>
                <a:lnTo>
                  <a:pt x="1019006" y="1588675"/>
                </a:lnTo>
                <a:lnTo>
                  <a:pt x="1044418" y="1584556"/>
                </a:lnTo>
                <a:lnTo>
                  <a:pt x="1070147" y="1580119"/>
                </a:lnTo>
                <a:lnTo>
                  <a:pt x="1095876" y="1575049"/>
                </a:lnTo>
                <a:lnTo>
                  <a:pt x="1122241" y="1569662"/>
                </a:lnTo>
                <a:lnTo>
                  <a:pt x="1148288" y="1563641"/>
                </a:lnTo>
                <a:lnTo>
                  <a:pt x="1174335" y="1557621"/>
                </a:lnTo>
                <a:lnTo>
                  <a:pt x="1201017" y="1550649"/>
                </a:lnTo>
                <a:lnTo>
                  <a:pt x="1227382" y="1543995"/>
                </a:lnTo>
                <a:lnTo>
                  <a:pt x="1229923" y="1543044"/>
                </a:lnTo>
                <a:lnTo>
                  <a:pt x="1232464" y="1542727"/>
                </a:lnTo>
                <a:lnTo>
                  <a:pt x="1237546" y="1542093"/>
                </a:lnTo>
                <a:lnTo>
                  <a:pt x="1243582" y="1540826"/>
                </a:lnTo>
                <a:lnTo>
                  <a:pt x="1249617" y="1540192"/>
                </a:lnTo>
                <a:lnTo>
                  <a:pt x="1255652" y="1539875"/>
                </a:lnTo>
                <a:lnTo>
                  <a:pt x="1261370" y="1539875"/>
                </a:lnTo>
                <a:lnTo>
                  <a:pt x="1267405" y="1539875"/>
                </a:lnTo>
                <a:lnTo>
                  <a:pt x="1273123" y="1540192"/>
                </a:lnTo>
                <a:lnTo>
                  <a:pt x="1278840" y="1540826"/>
                </a:lnTo>
                <a:lnTo>
                  <a:pt x="1284876" y="1542093"/>
                </a:lnTo>
                <a:lnTo>
                  <a:pt x="1290593" y="1543044"/>
                </a:lnTo>
                <a:lnTo>
                  <a:pt x="1295993" y="1544628"/>
                </a:lnTo>
                <a:lnTo>
                  <a:pt x="1301393" y="1546530"/>
                </a:lnTo>
                <a:lnTo>
                  <a:pt x="1306793" y="1548114"/>
                </a:lnTo>
                <a:lnTo>
                  <a:pt x="1312193" y="1550332"/>
                </a:lnTo>
                <a:lnTo>
                  <a:pt x="1317275" y="1552867"/>
                </a:lnTo>
                <a:lnTo>
                  <a:pt x="1322358" y="1555402"/>
                </a:lnTo>
                <a:lnTo>
                  <a:pt x="1327440" y="1558254"/>
                </a:lnTo>
                <a:lnTo>
                  <a:pt x="1332205" y="1561740"/>
                </a:lnTo>
                <a:lnTo>
                  <a:pt x="1336969" y="1564909"/>
                </a:lnTo>
                <a:lnTo>
                  <a:pt x="1341734" y="1568395"/>
                </a:lnTo>
                <a:lnTo>
                  <a:pt x="1346181" y="1572197"/>
                </a:lnTo>
                <a:lnTo>
                  <a:pt x="1350310" y="1576000"/>
                </a:lnTo>
                <a:lnTo>
                  <a:pt x="1354440" y="1580119"/>
                </a:lnTo>
                <a:lnTo>
                  <a:pt x="1357934" y="1584556"/>
                </a:lnTo>
                <a:lnTo>
                  <a:pt x="1361746" y="1588992"/>
                </a:lnTo>
                <a:lnTo>
                  <a:pt x="1365240" y="1593746"/>
                </a:lnTo>
                <a:lnTo>
                  <a:pt x="1368734" y="1598499"/>
                </a:lnTo>
                <a:lnTo>
                  <a:pt x="1371593" y="1603569"/>
                </a:lnTo>
                <a:lnTo>
                  <a:pt x="1374452" y="1608956"/>
                </a:lnTo>
                <a:lnTo>
                  <a:pt x="1376993" y="1614343"/>
                </a:lnTo>
                <a:lnTo>
                  <a:pt x="1379216" y="1620047"/>
                </a:lnTo>
                <a:lnTo>
                  <a:pt x="1381440" y="1625751"/>
                </a:lnTo>
                <a:lnTo>
                  <a:pt x="1383028" y="1631455"/>
                </a:lnTo>
                <a:lnTo>
                  <a:pt x="1384616" y="1638109"/>
                </a:lnTo>
                <a:lnTo>
                  <a:pt x="1385569" y="1644130"/>
                </a:lnTo>
                <a:lnTo>
                  <a:pt x="1386840" y="1650785"/>
                </a:lnTo>
                <a:lnTo>
                  <a:pt x="1387157" y="1656806"/>
                </a:lnTo>
                <a:lnTo>
                  <a:pt x="1387475" y="1663143"/>
                </a:lnTo>
                <a:lnTo>
                  <a:pt x="1387475" y="1669164"/>
                </a:lnTo>
                <a:lnTo>
                  <a:pt x="1387157" y="1675819"/>
                </a:lnTo>
                <a:lnTo>
                  <a:pt x="1386522" y="1681523"/>
                </a:lnTo>
                <a:lnTo>
                  <a:pt x="1385569" y="1687544"/>
                </a:lnTo>
                <a:lnTo>
                  <a:pt x="1384298" y="1693881"/>
                </a:lnTo>
                <a:lnTo>
                  <a:pt x="1382710" y="1699585"/>
                </a:lnTo>
                <a:lnTo>
                  <a:pt x="1380804" y="1705289"/>
                </a:lnTo>
                <a:lnTo>
                  <a:pt x="1378899" y="1711310"/>
                </a:lnTo>
                <a:lnTo>
                  <a:pt x="1376675" y="1716697"/>
                </a:lnTo>
                <a:lnTo>
                  <a:pt x="1374134" y="1722084"/>
                </a:lnTo>
                <a:lnTo>
                  <a:pt x="1371275" y="1727471"/>
                </a:lnTo>
                <a:lnTo>
                  <a:pt x="1367781" y="1732541"/>
                </a:lnTo>
                <a:lnTo>
                  <a:pt x="1364604" y="1737611"/>
                </a:lnTo>
                <a:lnTo>
                  <a:pt x="1361110" y="1742681"/>
                </a:lnTo>
                <a:lnTo>
                  <a:pt x="1357299" y="1747435"/>
                </a:lnTo>
                <a:lnTo>
                  <a:pt x="1352852" y="1751871"/>
                </a:lnTo>
                <a:lnTo>
                  <a:pt x="1349040" y="1755991"/>
                </a:lnTo>
                <a:lnTo>
                  <a:pt x="1344275" y="1760427"/>
                </a:lnTo>
                <a:lnTo>
                  <a:pt x="1339510" y="1764230"/>
                </a:lnTo>
                <a:lnTo>
                  <a:pt x="1334746" y="1768032"/>
                </a:lnTo>
                <a:lnTo>
                  <a:pt x="1329346" y="1771201"/>
                </a:lnTo>
                <a:lnTo>
                  <a:pt x="1324264" y="1774370"/>
                </a:lnTo>
                <a:lnTo>
                  <a:pt x="1318546" y="1777856"/>
                </a:lnTo>
                <a:lnTo>
                  <a:pt x="1313146" y="1780391"/>
                </a:lnTo>
                <a:lnTo>
                  <a:pt x="1307111" y="1782926"/>
                </a:lnTo>
                <a:lnTo>
                  <a:pt x="1301076" y="1785144"/>
                </a:lnTo>
                <a:lnTo>
                  <a:pt x="1295040" y="1786728"/>
                </a:lnTo>
                <a:lnTo>
                  <a:pt x="1264864" y="1794651"/>
                </a:lnTo>
                <a:lnTo>
                  <a:pt x="1234688" y="1802256"/>
                </a:lnTo>
                <a:lnTo>
                  <a:pt x="1204829" y="1809544"/>
                </a:lnTo>
                <a:lnTo>
                  <a:pt x="1175606" y="1816199"/>
                </a:lnTo>
                <a:lnTo>
                  <a:pt x="1146064" y="1822219"/>
                </a:lnTo>
                <a:lnTo>
                  <a:pt x="1117159" y="1828240"/>
                </a:lnTo>
                <a:lnTo>
                  <a:pt x="1087935" y="1833310"/>
                </a:lnTo>
                <a:lnTo>
                  <a:pt x="1059030" y="1838381"/>
                </a:lnTo>
                <a:lnTo>
                  <a:pt x="1030759" y="1842500"/>
                </a:lnTo>
                <a:lnTo>
                  <a:pt x="1002489" y="1846620"/>
                </a:lnTo>
                <a:lnTo>
                  <a:pt x="974536" y="1850105"/>
                </a:lnTo>
                <a:lnTo>
                  <a:pt x="946583" y="1853591"/>
                </a:lnTo>
                <a:lnTo>
                  <a:pt x="918948" y="1856126"/>
                </a:lnTo>
                <a:lnTo>
                  <a:pt x="891631" y="1858661"/>
                </a:lnTo>
                <a:lnTo>
                  <a:pt x="864948" y="1860563"/>
                </a:lnTo>
                <a:lnTo>
                  <a:pt x="837948" y="1862464"/>
                </a:lnTo>
                <a:lnTo>
                  <a:pt x="811584" y="1864048"/>
                </a:lnTo>
                <a:lnTo>
                  <a:pt x="785219" y="1865316"/>
                </a:lnTo>
                <a:lnTo>
                  <a:pt x="759490" y="1866266"/>
                </a:lnTo>
                <a:lnTo>
                  <a:pt x="734078" y="1866900"/>
                </a:lnTo>
                <a:lnTo>
                  <a:pt x="709302" y="1866900"/>
                </a:lnTo>
                <a:lnTo>
                  <a:pt x="684526" y="1866900"/>
                </a:lnTo>
                <a:lnTo>
                  <a:pt x="660067" y="1866900"/>
                </a:lnTo>
                <a:lnTo>
                  <a:pt x="636244" y="1866583"/>
                </a:lnTo>
                <a:lnTo>
                  <a:pt x="612103" y="1865633"/>
                </a:lnTo>
                <a:lnTo>
                  <a:pt x="588914" y="1864682"/>
                </a:lnTo>
                <a:lnTo>
                  <a:pt x="566044" y="1863731"/>
                </a:lnTo>
                <a:lnTo>
                  <a:pt x="544126" y="1862464"/>
                </a:lnTo>
                <a:lnTo>
                  <a:pt x="499974" y="1859295"/>
                </a:lnTo>
                <a:lnTo>
                  <a:pt x="458362" y="1855176"/>
                </a:lnTo>
                <a:lnTo>
                  <a:pt x="418339" y="1851373"/>
                </a:lnTo>
                <a:lnTo>
                  <a:pt x="379904" y="1846303"/>
                </a:lnTo>
                <a:lnTo>
                  <a:pt x="344010" y="1841233"/>
                </a:lnTo>
                <a:lnTo>
                  <a:pt x="309704" y="1835846"/>
                </a:lnTo>
                <a:lnTo>
                  <a:pt x="277622" y="1830142"/>
                </a:lnTo>
                <a:lnTo>
                  <a:pt x="247763" y="1824755"/>
                </a:lnTo>
                <a:lnTo>
                  <a:pt x="220446" y="1819051"/>
                </a:lnTo>
                <a:lnTo>
                  <a:pt x="195034" y="1813664"/>
                </a:lnTo>
                <a:lnTo>
                  <a:pt x="172481" y="1808277"/>
                </a:lnTo>
                <a:lnTo>
                  <a:pt x="152152" y="1803523"/>
                </a:lnTo>
                <a:lnTo>
                  <a:pt x="134364" y="1798770"/>
                </a:lnTo>
                <a:lnTo>
                  <a:pt x="119435" y="1794651"/>
                </a:lnTo>
                <a:lnTo>
                  <a:pt x="97517" y="1788313"/>
                </a:lnTo>
                <a:lnTo>
                  <a:pt x="87035" y="1785461"/>
                </a:lnTo>
                <a:lnTo>
                  <a:pt x="81000" y="1783243"/>
                </a:lnTo>
                <a:lnTo>
                  <a:pt x="75282" y="1780708"/>
                </a:lnTo>
                <a:lnTo>
                  <a:pt x="69247" y="1777856"/>
                </a:lnTo>
                <a:lnTo>
                  <a:pt x="63847" y="1775004"/>
                </a:lnTo>
                <a:lnTo>
                  <a:pt x="58447" y="1771518"/>
                </a:lnTo>
                <a:lnTo>
                  <a:pt x="53364" y="1768349"/>
                </a:lnTo>
                <a:lnTo>
                  <a:pt x="48282" y="1764863"/>
                </a:lnTo>
                <a:lnTo>
                  <a:pt x="43517" y="1760744"/>
                </a:lnTo>
                <a:lnTo>
                  <a:pt x="39070" y="1756307"/>
                </a:lnTo>
                <a:lnTo>
                  <a:pt x="34941" y="1752188"/>
                </a:lnTo>
                <a:lnTo>
                  <a:pt x="30812" y="1747752"/>
                </a:lnTo>
                <a:lnTo>
                  <a:pt x="27000" y="1742998"/>
                </a:lnTo>
                <a:lnTo>
                  <a:pt x="23188" y="1737928"/>
                </a:lnTo>
                <a:lnTo>
                  <a:pt x="20012" y="1733175"/>
                </a:lnTo>
                <a:lnTo>
                  <a:pt x="16835" y="1727788"/>
                </a:lnTo>
                <a:lnTo>
                  <a:pt x="13659" y="1722718"/>
                </a:lnTo>
                <a:lnTo>
                  <a:pt x="11118" y="1717014"/>
                </a:lnTo>
                <a:lnTo>
                  <a:pt x="8576" y="1711627"/>
                </a:lnTo>
                <a:lnTo>
                  <a:pt x="6988" y="1705606"/>
                </a:lnTo>
                <a:lnTo>
                  <a:pt x="5082" y="1699902"/>
                </a:lnTo>
                <a:lnTo>
                  <a:pt x="3176" y="1694198"/>
                </a:lnTo>
                <a:lnTo>
                  <a:pt x="2224" y="1688494"/>
                </a:lnTo>
                <a:lnTo>
                  <a:pt x="953" y="1682156"/>
                </a:lnTo>
                <a:lnTo>
                  <a:pt x="318" y="1676136"/>
                </a:lnTo>
                <a:lnTo>
                  <a:pt x="0" y="1669798"/>
                </a:lnTo>
                <a:lnTo>
                  <a:pt x="0" y="1663777"/>
                </a:lnTo>
                <a:lnTo>
                  <a:pt x="318" y="1657439"/>
                </a:lnTo>
                <a:lnTo>
                  <a:pt x="635" y="1651419"/>
                </a:lnTo>
                <a:lnTo>
                  <a:pt x="1906" y="1645398"/>
                </a:lnTo>
                <a:lnTo>
                  <a:pt x="2859" y="1638743"/>
                </a:lnTo>
                <a:lnTo>
                  <a:pt x="4447" y="1632722"/>
                </a:lnTo>
                <a:lnTo>
                  <a:pt x="6035" y="1626385"/>
                </a:lnTo>
                <a:lnTo>
                  <a:pt x="8259" y="1620998"/>
                </a:lnTo>
                <a:lnTo>
                  <a:pt x="10482" y="1615294"/>
                </a:lnTo>
                <a:lnTo>
                  <a:pt x="13023" y="1610224"/>
                </a:lnTo>
                <a:lnTo>
                  <a:pt x="15565" y="1604836"/>
                </a:lnTo>
                <a:lnTo>
                  <a:pt x="18423" y="1599766"/>
                </a:lnTo>
                <a:lnTo>
                  <a:pt x="21918" y="1595013"/>
                </a:lnTo>
                <a:lnTo>
                  <a:pt x="25094" y="1590260"/>
                </a:lnTo>
                <a:lnTo>
                  <a:pt x="28270" y="1585823"/>
                </a:lnTo>
                <a:lnTo>
                  <a:pt x="32400" y="1581387"/>
                </a:lnTo>
                <a:lnTo>
                  <a:pt x="35894" y="1577584"/>
                </a:lnTo>
                <a:lnTo>
                  <a:pt x="40023" y="1573465"/>
                </a:lnTo>
                <a:lnTo>
                  <a:pt x="44153" y="1569979"/>
                </a:lnTo>
                <a:lnTo>
                  <a:pt x="48600" y="1566177"/>
                </a:lnTo>
                <a:lnTo>
                  <a:pt x="53047" y="1563008"/>
                </a:lnTo>
                <a:lnTo>
                  <a:pt x="57811" y="1559839"/>
                </a:lnTo>
                <a:lnTo>
                  <a:pt x="62576" y="1556987"/>
                </a:lnTo>
                <a:lnTo>
                  <a:pt x="67658" y="1554452"/>
                </a:lnTo>
                <a:lnTo>
                  <a:pt x="72741" y="1551917"/>
                </a:lnTo>
                <a:lnTo>
                  <a:pt x="77823" y="1549699"/>
                </a:lnTo>
                <a:lnTo>
                  <a:pt x="82905" y="1547480"/>
                </a:lnTo>
                <a:lnTo>
                  <a:pt x="88305" y="1545579"/>
                </a:lnTo>
                <a:lnTo>
                  <a:pt x="93705" y="1544312"/>
                </a:lnTo>
                <a:lnTo>
                  <a:pt x="99105" y="1542727"/>
                </a:lnTo>
                <a:lnTo>
                  <a:pt x="104505" y="1541776"/>
                </a:lnTo>
                <a:lnTo>
                  <a:pt x="109905" y="1540826"/>
                </a:lnTo>
                <a:lnTo>
                  <a:pt x="115941" y="1540192"/>
                </a:lnTo>
                <a:lnTo>
                  <a:pt x="121658" y="1539875"/>
                </a:lnTo>
                <a:close/>
                <a:moveTo>
                  <a:pt x="889940" y="1255077"/>
                </a:moveTo>
                <a:lnTo>
                  <a:pt x="880106" y="1362392"/>
                </a:lnTo>
                <a:lnTo>
                  <a:pt x="777009" y="1393507"/>
                </a:lnTo>
                <a:lnTo>
                  <a:pt x="875982" y="1436052"/>
                </a:lnTo>
                <a:lnTo>
                  <a:pt x="874396" y="1544320"/>
                </a:lnTo>
                <a:lnTo>
                  <a:pt x="944819" y="1462722"/>
                </a:lnTo>
                <a:lnTo>
                  <a:pt x="1046647" y="1497965"/>
                </a:lnTo>
                <a:lnTo>
                  <a:pt x="991768" y="1405255"/>
                </a:lnTo>
                <a:lnTo>
                  <a:pt x="1056481" y="1319212"/>
                </a:lnTo>
                <a:lnTo>
                  <a:pt x="951481" y="1343342"/>
                </a:lnTo>
                <a:lnTo>
                  <a:pt x="889940" y="1255077"/>
                </a:lnTo>
                <a:close/>
                <a:moveTo>
                  <a:pt x="488020" y="1113790"/>
                </a:moveTo>
                <a:lnTo>
                  <a:pt x="436313" y="1183322"/>
                </a:lnTo>
                <a:lnTo>
                  <a:pt x="352566" y="1161415"/>
                </a:lnTo>
                <a:lnTo>
                  <a:pt x="402687" y="1231900"/>
                </a:lnTo>
                <a:lnTo>
                  <a:pt x="356055" y="1304607"/>
                </a:lnTo>
                <a:lnTo>
                  <a:pt x="438533" y="1278890"/>
                </a:lnTo>
                <a:lnTo>
                  <a:pt x="493412" y="1346200"/>
                </a:lnTo>
                <a:lnTo>
                  <a:pt x="494364" y="1259522"/>
                </a:lnTo>
                <a:lnTo>
                  <a:pt x="574621" y="1228090"/>
                </a:lnTo>
                <a:lnTo>
                  <a:pt x="493095" y="1200150"/>
                </a:lnTo>
                <a:lnTo>
                  <a:pt x="488020" y="1113790"/>
                </a:lnTo>
                <a:close/>
                <a:moveTo>
                  <a:pt x="995892" y="1029017"/>
                </a:moveTo>
                <a:lnTo>
                  <a:pt x="976541" y="1054735"/>
                </a:lnTo>
                <a:lnTo>
                  <a:pt x="945136" y="1046480"/>
                </a:lnTo>
                <a:lnTo>
                  <a:pt x="964170" y="1073150"/>
                </a:lnTo>
                <a:lnTo>
                  <a:pt x="946405" y="1100455"/>
                </a:lnTo>
                <a:lnTo>
                  <a:pt x="977493" y="1090612"/>
                </a:lnTo>
                <a:lnTo>
                  <a:pt x="997795" y="1115695"/>
                </a:lnTo>
                <a:lnTo>
                  <a:pt x="998112" y="1083310"/>
                </a:lnTo>
                <a:lnTo>
                  <a:pt x="1028566" y="1071562"/>
                </a:lnTo>
                <a:lnTo>
                  <a:pt x="997795" y="1061402"/>
                </a:lnTo>
                <a:lnTo>
                  <a:pt x="995892" y="1029017"/>
                </a:lnTo>
                <a:close/>
                <a:moveTo>
                  <a:pt x="707220" y="773747"/>
                </a:moveTo>
                <a:lnTo>
                  <a:pt x="666298" y="828675"/>
                </a:lnTo>
                <a:lnTo>
                  <a:pt x="599047" y="811212"/>
                </a:lnTo>
                <a:lnTo>
                  <a:pt x="639017" y="868045"/>
                </a:lnTo>
                <a:lnTo>
                  <a:pt x="601585" y="925830"/>
                </a:lnTo>
                <a:lnTo>
                  <a:pt x="667567" y="905510"/>
                </a:lnTo>
                <a:lnTo>
                  <a:pt x="711661" y="958850"/>
                </a:lnTo>
                <a:lnTo>
                  <a:pt x="712296" y="889952"/>
                </a:lnTo>
                <a:lnTo>
                  <a:pt x="776692" y="864552"/>
                </a:lnTo>
                <a:lnTo>
                  <a:pt x="711661" y="842645"/>
                </a:lnTo>
                <a:lnTo>
                  <a:pt x="707220" y="773747"/>
                </a:lnTo>
                <a:close/>
                <a:moveTo>
                  <a:pt x="831571" y="594359"/>
                </a:moveTo>
                <a:lnTo>
                  <a:pt x="806510" y="627697"/>
                </a:lnTo>
                <a:lnTo>
                  <a:pt x="766223" y="617537"/>
                </a:lnTo>
                <a:lnTo>
                  <a:pt x="790649" y="651192"/>
                </a:lnTo>
                <a:lnTo>
                  <a:pt x="767809" y="686435"/>
                </a:lnTo>
                <a:lnTo>
                  <a:pt x="807462" y="674052"/>
                </a:lnTo>
                <a:lnTo>
                  <a:pt x="834109" y="706437"/>
                </a:lnTo>
                <a:lnTo>
                  <a:pt x="834743" y="664845"/>
                </a:lnTo>
                <a:lnTo>
                  <a:pt x="873444" y="649605"/>
                </a:lnTo>
                <a:lnTo>
                  <a:pt x="834109" y="635952"/>
                </a:lnTo>
                <a:lnTo>
                  <a:pt x="831571" y="594359"/>
                </a:lnTo>
                <a:close/>
                <a:moveTo>
                  <a:pt x="694531" y="361314"/>
                </a:moveTo>
                <a:lnTo>
                  <a:pt x="675180" y="387349"/>
                </a:lnTo>
                <a:lnTo>
                  <a:pt x="644093" y="379094"/>
                </a:lnTo>
                <a:lnTo>
                  <a:pt x="662492" y="405447"/>
                </a:lnTo>
                <a:lnTo>
                  <a:pt x="645044" y="432434"/>
                </a:lnTo>
                <a:lnTo>
                  <a:pt x="676132" y="423227"/>
                </a:lnTo>
                <a:lnTo>
                  <a:pt x="696752" y="448309"/>
                </a:lnTo>
                <a:lnTo>
                  <a:pt x="697069" y="415924"/>
                </a:lnTo>
                <a:lnTo>
                  <a:pt x="726888" y="403859"/>
                </a:lnTo>
                <a:lnTo>
                  <a:pt x="696434" y="393699"/>
                </a:lnTo>
                <a:lnTo>
                  <a:pt x="694531" y="361314"/>
                </a:lnTo>
                <a:close/>
                <a:moveTo>
                  <a:pt x="736087" y="220662"/>
                </a:moveTo>
                <a:lnTo>
                  <a:pt x="1236663" y="1490027"/>
                </a:lnTo>
                <a:lnTo>
                  <a:pt x="1231588" y="1490980"/>
                </a:lnTo>
                <a:lnTo>
                  <a:pt x="1226512" y="1491615"/>
                </a:lnTo>
                <a:lnTo>
                  <a:pt x="1200182" y="1498917"/>
                </a:lnTo>
                <a:lnTo>
                  <a:pt x="1173536" y="1505267"/>
                </a:lnTo>
                <a:lnTo>
                  <a:pt x="1147524" y="1511617"/>
                </a:lnTo>
                <a:lnTo>
                  <a:pt x="1121512" y="1517332"/>
                </a:lnTo>
                <a:lnTo>
                  <a:pt x="1095182" y="1522730"/>
                </a:lnTo>
                <a:lnTo>
                  <a:pt x="1069487" y="1527810"/>
                </a:lnTo>
                <a:lnTo>
                  <a:pt x="1043792" y="1532572"/>
                </a:lnTo>
                <a:lnTo>
                  <a:pt x="1018414" y="1537017"/>
                </a:lnTo>
                <a:lnTo>
                  <a:pt x="993354" y="1540510"/>
                </a:lnTo>
                <a:lnTo>
                  <a:pt x="967976" y="1544320"/>
                </a:lnTo>
                <a:lnTo>
                  <a:pt x="943550" y="1547495"/>
                </a:lnTo>
                <a:lnTo>
                  <a:pt x="918807" y="1550035"/>
                </a:lnTo>
                <a:lnTo>
                  <a:pt x="894698" y="1552575"/>
                </a:lnTo>
                <a:lnTo>
                  <a:pt x="870272" y="1554798"/>
                </a:lnTo>
                <a:lnTo>
                  <a:pt x="846480" y="1556385"/>
                </a:lnTo>
                <a:lnTo>
                  <a:pt x="822689" y="1558290"/>
                </a:lnTo>
                <a:lnTo>
                  <a:pt x="799214" y="1559560"/>
                </a:lnTo>
                <a:lnTo>
                  <a:pt x="776057" y="1560513"/>
                </a:lnTo>
                <a:lnTo>
                  <a:pt x="753217" y="1561148"/>
                </a:lnTo>
                <a:lnTo>
                  <a:pt x="730694" y="1562100"/>
                </a:lnTo>
                <a:lnTo>
                  <a:pt x="708172" y="1562100"/>
                </a:lnTo>
                <a:lnTo>
                  <a:pt x="686600" y="1562100"/>
                </a:lnTo>
                <a:lnTo>
                  <a:pt x="664712" y="1562100"/>
                </a:lnTo>
                <a:lnTo>
                  <a:pt x="643458" y="1561465"/>
                </a:lnTo>
                <a:lnTo>
                  <a:pt x="601585" y="1560195"/>
                </a:lnTo>
                <a:lnTo>
                  <a:pt x="561615" y="1557973"/>
                </a:lnTo>
                <a:lnTo>
                  <a:pt x="522597" y="1555115"/>
                </a:lnTo>
                <a:lnTo>
                  <a:pt x="485799" y="1551940"/>
                </a:lnTo>
                <a:lnTo>
                  <a:pt x="450270" y="1548130"/>
                </a:lnTo>
                <a:lnTo>
                  <a:pt x="416645" y="1543685"/>
                </a:lnTo>
                <a:lnTo>
                  <a:pt x="384605" y="1539557"/>
                </a:lnTo>
                <a:lnTo>
                  <a:pt x="354469" y="1534795"/>
                </a:lnTo>
                <a:lnTo>
                  <a:pt x="326237" y="1530032"/>
                </a:lnTo>
                <a:lnTo>
                  <a:pt x="300224" y="1524952"/>
                </a:lnTo>
                <a:lnTo>
                  <a:pt x="275798" y="1520190"/>
                </a:lnTo>
                <a:lnTo>
                  <a:pt x="254227" y="1515427"/>
                </a:lnTo>
                <a:lnTo>
                  <a:pt x="234560" y="1511300"/>
                </a:lnTo>
                <a:lnTo>
                  <a:pt x="217112" y="1507172"/>
                </a:lnTo>
                <a:lnTo>
                  <a:pt x="189514" y="1499870"/>
                </a:lnTo>
                <a:lnTo>
                  <a:pt x="172067" y="1495107"/>
                </a:lnTo>
                <a:lnTo>
                  <a:pt x="166040" y="1492885"/>
                </a:lnTo>
                <a:lnTo>
                  <a:pt x="161916" y="1491932"/>
                </a:lnTo>
                <a:lnTo>
                  <a:pt x="158426" y="1491297"/>
                </a:lnTo>
                <a:lnTo>
                  <a:pt x="150813" y="1490027"/>
                </a:lnTo>
                <a:lnTo>
                  <a:pt x="659319" y="222249"/>
                </a:lnTo>
                <a:lnTo>
                  <a:pt x="667884" y="225107"/>
                </a:lnTo>
                <a:lnTo>
                  <a:pt x="677084" y="227329"/>
                </a:lnTo>
                <a:lnTo>
                  <a:pt x="681525" y="227964"/>
                </a:lnTo>
                <a:lnTo>
                  <a:pt x="686283" y="228282"/>
                </a:lnTo>
                <a:lnTo>
                  <a:pt x="690724" y="228599"/>
                </a:lnTo>
                <a:lnTo>
                  <a:pt x="695483" y="228917"/>
                </a:lnTo>
                <a:lnTo>
                  <a:pt x="700876" y="228599"/>
                </a:lnTo>
                <a:lnTo>
                  <a:pt x="706586" y="228282"/>
                </a:lnTo>
                <a:lnTo>
                  <a:pt x="711661" y="227647"/>
                </a:lnTo>
                <a:lnTo>
                  <a:pt x="716737" y="227012"/>
                </a:lnTo>
                <a:lnTo>
                  <a:pt x="721812" y="225742"/>
                </a:lnTo>
                <a:lnTo>
                  <a:pt x="726888" y="224472"/>
                </a:lnTo>
                <a:lnTo>
                  <a:pt x="731329" y="222884"/>
                </a:lnTo>
                <a:lnTo>
                  <a:pt x="736087" y="220662"/>
                </a:lnTo>
                <a:close/>
                <a:moveTo>
                  <a:pt x="690714" y="0"/>
                </a:moveTo>
                <a:lnTo>
                  <a:pt x="695802" y="0"/>
                </a:lnTo>
                <a:lnTo>
                  <a:pt x="701207" y="0"/>
                </a:lnTo>
                <a:lnTo>
                  <a:pt x="706931" y="315"/>
                </a:lnTo>
                <a:lnTo>
                  <a:pt x="712019" y="1262"/>
                </a:lnTo>
                <a:lnTo>
                  <a:pt x="717107" y="2209"/>
                </a:lnTo>
                <a:lnTo>
                  <a:pt x="722194" y="3471"/>
                </a:lnTo>
                <a:lnTo>
                  <a:pt x="727282" y="4733"/>
                </a:lnTo>
                <a:lnTo>
                  <a:pt x="731734" y="6311"/>
                </a:lnTo>
                <a:lnTo>
                  <a:pt x="736504" y="7889"/>
                </a:lnTo>
                <a:lnTo>
                  <a:pt x="741274" y="10098"/>
                </a:lnTo>
                <a:lnTo>
                  <a:pt x="745725" y="12307"/>
                </a:lnTo>
                <a:lnTo>
                  <a:pt x="750177" y="14831"/>
                </a:lnTo>
                <a:lnTo>
                  <a:pt x="754311" y="17671"/>
                </a:lnTo>
                <a:lnTo>
                  <a:pt x="758445" y="20511"/>
                </a:lnTo>
                <a:lnTo>
                  <a:pt x="762261" y="23667"/>
                </a:lnTo>
                <a:lnTo>
                  <a:pt x="766076" y="26822"/>
                </a:lnTo>
                <a:lnTo>
                  <a:pt x="769574" y="30293"/>
                </a:lnTo>
                <a:lnTo>
                  <a:pt x="773390" y="34080"/>
                </a:lnTo>
                <a:lnTo>
                  <a:pt x="776570" y="37551"/>
                </a:lnTo>
                <a:lnTo>
                  <a:pt x="779432" y="41654"/>
                </a:lnTo>
                <a:lnTo>
                  <a:pt x="782294" y="45440"/>
                </a:lnTo>
                <a:lnTo>
                  <a:pt x="784838" y="49858"/>
                </a:lnTo>
                <a:lnTo>
                  <a:pt x="787382" y="54276"/>
                </a:lnTo>
                <a:lnTo>
                  <a:pt x="789925" y="58378"/>
                </a:lnTo>
                <a:lnTo>
                  <a:pt x="791833" y="63111"/>
                </a:lnTo>
                <a:lnTo>
                  <a:pt x="794059" y="67845"/>
                </a:lnTo>
                <a:lnTo>
                  <a:pt x="795331" y="72578"/>
                </a:lnTo>
                <a:lnTo>
                  <a:pt x="796921" y="77627"/>
                </a:lnTo>
                <a:lnTo>
                  <a:pt x="797875" y="82361"/>
                </a:lnTo>
                <a:lnTo>
                  <a:pt x="799147" y="87725"/>
                </a:lnTo>
                <a:lnTo>
                  <a:pt x="799465" y="92774"/>
                </a:lnTo>
                <a:lnTo>
                  <a:pt x="800101" y="98138"/>
                </a:lnTo>
                <a:lnTo>
                  <a:pt x="800101" y="103187"/>
                </a:lnTo>
                <a:lnTo>
                  <a:pt x="799783" y="111076"/>
                </a:lnTo>
                <a:lnTo>
                  <a:pt x="799147" y="118965"/>
                </a:lnTo>
                <a:lnTo>
                  <a:pt x="797557" y="126539"/>
                </a:lnTo>
                <a:lnTo>
                  <a:pt x="795331" y="133797"/>
                </a:lnTo>
                <a:lnTo>
                  <a:pt x="792787" y="141054"/>
                </a:lnTo>
                <a:lnTo>
                  <a:pt x="789925" y="147997"/>
                </a:lnTo>
                <a:lnTo>
                  <a:pt x="786428" y="154623"/>
                </a:lnTo>
                <a:lnTo>
                  <a:pt x="782294" y="160935"/>
                </a:lnTo>
                <a:lnTo>
                  <a:pt x="777842" y="166930"/>
                </a:lnTo>
                <a:lnTo>
                  <a:pt x="773390" y="172926"/>
                </a:lnTo>
                <a:lnTo>
                  <a:pt x="767666" y="177975"/>
                </a:lnTo>
                <a:lnTo>
                  <a:pt x="762261" y="183024"/>
                </a:lnTo>
                <a:lnTo>
                  <a:pt x="756219" y="187441"/>
                </a:lnTo>
                <a:lnTo>
                  <a:pt x="750177" y="191544"/>
                </a:lnTo>
                <a:lnTo>
                  <a:pt x="743499" y="195015"/>
                </a:lnTo>
                <a:lnTo>
                  <a:pt x="736504" y="198486"/>
                </a:lnTo>
                <a:lnTo>
                  <a:pt x="731734" y="200064"/>
                </a:lnTo>
                <a:lnTo>
                  <a:pt x="727282" y="201641"/>
                </a:lnTo>
                <a:lnTo>
                  <a:pt x="722194" y="203219"/>
                </a:lnTo>
                <a:lnTo>
                  <a:pt x="717107" y="204482"/>
                </a:lnTo>
                <a:lnTo>
                  <a:pt x="712019" y="205113"/>
                </a:lnTo>
                <a:lnTo>
                  <a:pt x="706931" y="206059"/>
                </a:lnTo>
                <a:lnTo>
                  <a:pt x="701207" y="206375"/>
                </a:lnTo>
                <a:lnTo>
                  <a:pt x="695802" y="206375"/>
                </a:lnTo>
                <a:lnTo>
                  <a:pt x="691032" y="206375"/>
                </a:lnTo>
                <a:lnTo>
                  <a:pt x="686580" y="206059"/>
                </a:lnTo>
                <a:lnTo>
                  <a:pt x="681810" y="205744"/>
                </a:lnTo>
                <a:lnTo>
                  <a:pt x="677358" y="204482"/>
                </a:lnTo>
                <a:lnTo>
                  <a:pt x="668137" y="202273"/>
                </a:lnTo>
                <a:lnTo>
                  <a:pt x="659551" y="199433"/>
                </a:lnTo>
                <a:lnTo>
                  <a:pt x="652237" y="196593"/>
                </a:lnTo>
                <a:lnTo>
                  <a:pt x="645242" y="193121"/>
                </a:lnTo>
                <a:lnTo>
                  <a:pt x="638564" y="189019"/>
                </a:lnTo>
                <a:lnTo>
                  <a:pt x="632204" y="184601"/>
                </a:lnTo>
                <a:lnTo>
                  <a:pt x="626481" y="179552"/>
                </a:lnTo>
                <a:lnTo>
                  <a:pt x="620757" y="174188"/>
                </a:lnTo>
                <a:lnTo>
                  <a:pt x="615669" y="168508"/>
                </a:lnTo>
                <a:lnTo>
                  <a:pt x="610899" y="162197"/>
                </a:lnTo>
                <a:lnTo>
                  <a:pt x="606447" y="156201"/>
                </a:lnTo>
                <a:lnTo>
                  <a:pt x="602950" y="149259"/>
                </a:lnTo>
                <a:lnTo>
                  <a:pt x="599770" y="142001"/>
                </a:lnTo>
                <a:lnTo>
                  <a:pt x="597226" y="135059"/>
                </a:lnTo>
                <a:lnTo>
                  <a:pt x="595000" y="127485"/>
                </a:lnTo>
                <a:lnTo>
                  <a:pt x="593092" y="119281"/>
                </a:lnTo>
                <a:lnTo>
                  <a:pt x="592456" y="111392"/>
                </a:lnTo>
                <a:lnTo>
                  <a:pt x="592138" y="103187"/>
                </a:lnTo>
                <a:lnTo>
                  <a:pt x="592138" y="98138"/>
                </a:lnTo>
                <a:lnTo>
                  <a:pt x="592456" y="92774"/>
                </a:lnTo>
                <a:lnTo>
                  <a:pt x="593092" y="87725"/>
                </a:lnTo>
                <a:lnTo>
                  <a:pt x="594046" y="82361"/>
                </a:lnTo>
                <a:lnTo>
                  <a:pt x="595318" y="77627"/>
                </a:lnTo>
                <a:lnTo>
                  <a:pt x="596590" y="72578"/>
                </a:lnTo>
                <a:lnTo>
                  <a:pt x="598180" y="67845"/>
                </a:lnTo>
                <a:lnTo>
                  <a:pt x="600088" y="63111"/>
                </a:lnTo>
                <a:lnTo>
                  <a:pt x="602314" y="58378"/>
                </a:lnTo>
                <a:lnTo>
                  <a:pt x="604221" y="54276"/>
                </a:lnTo>
                <a:lnTo>
                  <a:pt x="606765" y="49858"/>
                </a:lnTo>
                <a:lnTo>
                  <a:pt x="609627" y="45440"/>
                </a:lnTo>
                <a:lnTo>
                  <a:pt x="612807" y="41654"/>
                </a:lnTo>
                <a:lnTo>
                  <a:pt x="615669" y="37551"/>
                </a:lnTo>
                <a:lnTo>
                  <a:pt x="618849" y="34080"/>
                </a:lnTo>
                <a:lnTo>
                  <a:pt x="622347" y="30293"/>
                </a:lnTo>
                <a:lnTo>
                  <a:pt x="626163" y="26822"/>
                </a:lnTo>
                <a:lnTo>
                  <a:pt x="629660" y="23667"/>
                </a:lnTo>
                <a:lnTo>
                  <a:pt x="633794" y="20511"/>
                </a:lnTo>
                <a:lnTo>
                  <a:pt x="637610" y="17671"/>
                </a:lnTo>
                <a:lnTo>
                  <a:pt x="642062" y="14831"/>
                </a:lnTo>
                <a:lnTo>
                  <a:pt x="646514" y="12307"/>
                </a:lnTo>
                <a:lnTo>
                  <a:pt x="650965" y="10098"/>
                </a:lnTo>
                <a:lnTo>
                  <a:pt x="655417" y="7889"/>
                </a:lnTo>
                <a:lnTo>
                  <a:pt x="660187" y="6311"/>
                </a:lnTo>
                <a:lnTo>
                  <a:pt x="664957" y="4733"/>
                </a:lnTo>
                <a:lnTo>
                  <a:pt x="670045" y="3471"/>
                </a:lnTo>
                <a:lnTo>
                  <a:pt x="675132" y="2209"/>
                </a:lnTo>
                <a:lnTo>
                  <a:pt x="680220" y="1262"/>
                </a:lnTo>
                <a:lnTo>
                  <a:pt x="685308" y="315"/>
                </a:lnTo>
                <a:lnTo>
                  <a:pt x="6907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7" name="KSO_Shape"/>
          <p:cNvSpPr/>
          <p:nvPr/>
        </p:nvSpPr>
        <p:spPr bwMode="auto">
          <a:xfrm>
            <a:off x="6972300" y="5946775"/>
            <a:ext cx="187325" cy="300038"/>
          </a:xfrm>
          <a:custGeom>
            <a:avLst/>
            <a:gdLst>
              <a:gd name="T0" fmla="*/ 77436 w 1174751"/>
              <a:gd name="T1" fmla="*/ 1822969 h 1874837"/>
              <a:gd name="T2" fmla="*/ 191653 w 1174751"/>
              <a:gd name="T3" fmla="*/ 1849348 h 1874837"/>
              <a:gd name="T4" fmla="*/ 229404 w 1174751"/>
              <a:gd name="T5" fmla="*/ 1875404 h 1874837"/>
              <a:gd name="T6" fmla="*/ 199075 w 1174751"/>
              <a:gd name="T7" fmla="*/ 1896958 h 1874837"/>
              <a:gd name="T8" fmla="*/ 152613 w 1174751"/>
              <a:gd name="T9" fmla="*/ 1905000 h 1874837"/>
              <a:gd name="T10" fmla="*/ 90018 w 1174751"/>
              <a:gd name="T11" fmla="*/ 1885377 h 1874837"/>
              <a:gd name="T12" fmla="*/ 36137 w 1174751"/>
              <a:gd name="T13" fmla="*/ 1847096 h 1874837"/>
              <a:gd name="T14" fmla="*/ 8389 w 1174751"/>
              <a:gd name="T15" fmla="*/ 1810101 h 1874837"/>
              <a:gd name="T16" fmla="*/ 234505 w 1174751"/>
              <a:gd name="T17" fmla="*/ 1453092 h 1874837"/>
              <a:gd name="T18" fmla="*/ 363258 w 1174751"/>
              <a:gd name="T19" fmla="*/ 1499342 h 1874837"/>
              <a:gd name="T20" fmla="*/ 456284 w 1174751"/>
              <a:gd name="T21" fmla="*/ 1514221 h 1874837"/>
              <a:gd name="T22" fmla="*/ 317551 w 1174751"/>
              <a:gd name="T23" fmla="*/ 1677554 h 1874837"/>
              <a:gd name="T24" fmla="*/ 207144 w 1174751"/>
              <a:gd name="T25" fmla="*/ 1652972 h 1874837"/>
              <a:gd name="T26" fmla="*/ 93518 w 1174751"/>
              <a:gd name="T27" fmla="*/ 1605428 h 1874837"/>
              <a:gd name="T28" fmla="*/ 455461 w 1174751"/>
              <a:gd name="T29" fmla="*/ 1076544 h 1874837"/>
              <a:gd name="T30" fmla="*/ 577004 w 1174751"/>
              <a:gd name="T31" fmla="*/ 1123644 h 1874837"/>
              <a:gd name="T32" fmla="*/ 678882 w 1174751"/>
              <a:gd name="T33" fmla="*/ 1143001 h 1874837"/>
              <a:gd name="T34" fmla="*/ 561206 w 1174751"/>
              <a:gd name="T35" fmla="*/ 1313660 h 1874837"/>
              <a:gd name="T36" fmla="*/ 459007 w 1174751"/>
              <a:gd name="T37" fmla="*/ 1294303 h 1874837"/>
              <a:gd name="T38" fmla="*/ 337141 w 1174751"/>
              <a:gd name="T39" fmla="*/ 1247203 h 1874837"/>
              <a:gd name="T40" fmla="*/ 676379 w 1174751"/>
              <a:gd name="T41" fmla="*/ 729461 h 1874837"/>
              <a:gd name="T42" fmla="*/ 790364 w 1174751"/>
              <a:gd name="T43" fmla="*/ 777714 h 1874837"/>
              <a:gd name="T44" fmla="*/ 901119 w 1174751"/>
              <a:gd name="T45" fmla="*/ 801678 h 1874837"/>
              <a:gd name="T46" fmla="*/ 810706 w 1174751"/>
              <a:gd name="T47" fmla="*/ 970079 h 1874837"/>
              <a:gd name="T48" fmla="*/ 717710 w 1174751"/>
              <a:gd name="T49" fmla="*/ 954858 h 1874837"/>
              <a:gd name="T50" fmla="*/ 588549 w 1174751"/>
              <a:gd name="T51" fmla="*/ 909196 h 1874837"/>
              <a:gd name="T52" fmla="*/ 1179592 w 1174751"/>
              <a:gd name="T53" fmla="*/ 267462 h 1874837"/>
              <a:gd name="T54" fmla="*/ 1193800 w 1174751"/>
              <a:gd name="T55" fmla="*/ 349942 h 1874837"/>
              <a:gd name="T56" fmla="*/ 1180884 w 1174751"/>
              <a:gd name="T57" fmla="*/ 442771 h 1874837"/>
              <a:gd name="T58" fmla="*/ 1151178 w 1174751"/>
              <a:gd name="T59" fmla="*/ 514577 h 1874837"/>
              <a:gd name="T60" fmla="*/ 1058829 w 1174751"/>
              <a:gd name="T61" fmla="*/ 631989 h 1874837"/>
              <a:gd name="T62" fmla="*/ 975198 w 1174751"/>
              <a:gd name="T63" fmla="*/ 621315 h 1874837"/>
              <a:gd name="T64" fmla="*/ 839258 w 1174751"/>
              <a:gd name="T65" fmla="*/ 577325 h 1874837"/>
              <a:gd name="T66" fmla="*/ 858309 w 1174751"/>
              <a:gd name="T67" fmla="*/ 426599 h 1874837"/>
              <a:gd name="T68" fmla="*/ 920951 w 1174751"/>
              <a:gd name="T69" fmla="*/ 398458 h 1874837"/>
              <a:gd name="T70" fmla="*/ 1018466 w 1174751"/>
              <a:gd name="T71" fmla="*/ 375170 h 1874837"/>
              <a:gd name="T72" fmla="*/ 1090150 w 1174751"/>
              <a:gd name="T73" fmla="*/ 342179 h 1874837"/>
              <a:gd name="T74" fmla="*/ 1140845 w 1174751"/>
              <a:gd name="T75" fmla="*/ 304335 h 1874837"/>
              <a:gd name="T76" fmla="*/ 1177009 w 1174751"/>
              <a:gd name="T77" fmla="*/ 259699 h 1874837"/>
              <a:gd name="T78" fmla="*/ 537073 w 1174751"/>
              <a:gd name="T79" fmla="*/ 247014 h 1874837"/>
              <a:gd name="T80" fmla="*/ 588432 w 1174751"/>
              <a:gd name="T81" fmla="*/ 306256 h 1874837"/>
              <a:gd name="T82" fmla="*/ 630749 w 1174751"/>
              <a:gd name="T83" fmla="*/ 377733 h 1874837"/>
              <a:gd name="T84" fmla="*/ 641086 w 1174751"/>
              <a:gd name="T85" fmla="*/ 463377 h 1874837"/>
              <a:gd name="T86" fmla="*/ 606199 w 1174751"/>
              <a:gd name="T87" fmla="*/ 498472 h 1874837"/>
              <a:gd name="T88" fmla="*/ 559037 w 1174751"/>
              <a:gd name="T89" fmla="*/ 517467 h 1874837"/>
              <a:gd name="T90" fmla="*/ 495080 w 1174751"/>
              <a:gd name="T91" fmla="*/ 510384 h 1874837"/>
              <a:gd name="T92" fmla="*/ 418847 w 1174751"/>
              <a:gd name="T93" fmla="*/ 460801 h 1874837"/>
              <a:gd name="T94" fmla="*/ 381054 w 1174751"/>
              <a:gd name="T95" fmla="*/ 400915 h 1874837"/>
              <a:gd name="T96" fmla="*/ 377501 w 1174751"/>
              <a:gd name="T97" fmla="*/ 347147 h 1874837"/>
              <a:gd name="T98" fmla="*/ 394944 w 1174751"/>
              <a:gd name="T99" fmla="*/ 300139 h 1874837"/>
              <a:gd name="T100" fmla="*/ 808236 w 1174751"/>
              <a:gd name="T101" fmla="*/ 970 h 1874837"/>
              <a:gd name="T102" fmla="*/ 898899 w 1174751"/>
              <a:gd name="T103" fmla="*/ 18104 h 1874837"/>
              <a:gd name="T104" fmla="*/ 959557 w 1174751"/>
              <a:gd name="T105" fmla="*/ 70797 h 1874837"/>
              <a:gd name="T106" fmla="*/ 942134 w 1174751"/>
              <a:gd name="T107" fmla="*/ 139978 h 1874837"/>
              <a:gd name="T108" fmla="*/ 896641 w 1174751"/>
              <a:gd name="T109" fmla="*/ 229848 h 1874837"/>
              <a:gd name="T110" fmla="*/ 841146 w 1174751"/>
              <a:gd name="T111" fmla="*/ 312930 h 1874837"/>
              <a:gd name="T112" fmla="*/ 796297 w 1174751"/>
              <a:gd name="T113" fmla="*/ 297090 h 1874837"/>
              <a:gd name="T114" fmla="*/ 761128 w 1174751"/>
              <a:gd name="T115" fmla="*/ 307111 h 1874837"/>
              <a:gd name="T116" fmla="*/ 743060 w 1174751"/>
              <a:gd name="T117" fmla="*/ 238900 h 1874837"/>
              <a:gd name="T118" fmla="*/ 712731 w 1174751"/>
              <a:gd name="T119" fmla="*/ 147413 h 1874837"/>
              <a:gd name="T120" fmla="*/ 673368 w 1174751"/>
              <a:gd name="T121" fmla="*/ 79849 h 1874837"/>
              <a:gd name="T122" fmla="*/ 657558 w 1174751"/>
              <a:gd name="T123" fmla="*/ 22306 h 1874837"/>
              <a:gd name="T124" fmla="*/ 740156 w 1174751"/>
              <a:gd name="T125" fmla="*/ 1940 h 18748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74751" h="1874837">
                <a:moveTo>
                  <a:pt x="0" y="1763712"/>
                </a:moveTo>
                <a:lnTo>
                  <a:pt x="11430" y="1768778"/>
                </a:lnTo>
                <a:lnTo>
                  <a:pt x="22860" y="1773843"/>
                </a:lnTo>
                <a:lnTo>
                  <a:pt x="35242" y="1779542"/>
                </a:lnTo>
                <a:lnTo>
                  <a:pt x="48260" y="1784607"/>
                </a:lnTo>
                <a:lnTo>
                  <a:pt x="62230" y="1789673"/>
                </a:lnTo>
                <a:lnTo>
                  <a:pt x="76200" y="1794105"/>
                </a:lnTo>
                <a:lnTo>
                  <a:pt x="90805" y="1798854"/>
                </a:lnTo>
                <a:lnTo>
                  <a:pt x="106045" y="1803287"/>
                </a:lnTo>
                <a:lnTo>
                  <a:pt x="121603" y="1807402"/>
                </a:lnTo>
                <a:lnTo>
                  <a:pt x="137478" y="1811201"/>
                </a:lnTo>
                <a:lnTo>
                  <a:pt x="154305" y="1814367"/>
                </a:lnTo>
                <a:lnTo>
                  <a:pt x="171450" y="1817533"/>
                </a:lnTo>
                <a:lnTo>
                  <a:pt x="188595" y="1820066"/>
                </a:lnTo>
                <a:lnTo>
                  <a:pt x="206058" y="1821966"/>
                </a:lnTo>
                <a:lnTo>
                  <a:pt x="224155" y="1823549"/>
                </a:lnTo>
                <a:lnTo>
                  <a:pt x="242888" y="1824182"/>
                </a:lnTo>
                <a:lnTo>
                  <a:pt x="240348" y="1828298"/>
                </a:lnTo>
                <a:lnTo>
                  <a:pt x="236538" y="1833363"/>
                </a:lnTo>
                <a:lnTo>
                  <a:pt x="231775" y="1839378"/>
                </a:lnTo>
                <a:lnTo>
                  <a:pt x="225743" y="1845710"/>
                </a:lnTo>
                <a:lnTo>
                  <a:pt x="222568" y="1848876"/>
                </a:lnTo>
                <a:lnTo>
                  <a:pt x="218758" y="1852042"/>
                </a:lnTo>
                <a:lnTo>
                  <a:pt x="214948" y="1855525"/>
                </a:lnTo>
                <a:lnTo>
                  <a:pt x="210503" y="1858691"/>
                </a:lnTo>
                <a:lnTo>
                  <a:pt x="205740" y="1861540"/>
                </a:lnTo>
                <a:lnTo>
                  <a:pt x="200978" y="1864389"/>
                </a:lnTo>
                <a:lnTo>
                  <a:pt x="195898" y="1866922"/>
                </a:lnTo>
                <a:lnTo>
                  <a:pt x="190183" y="1869138"/>
                </a:lnTo>
                <a:lnTo>
                  <a:pt x="184468" y="1871038"/>
                </a:lnTo>
                <a:lnTo>
                  <a:pt x="178118" y="1872621"/>
                </a:lnTo>
                <a:lnTo>
                  <a:pt x="171768" y="1873887"/>
                </a:lnTo>
                <a:lnTo>
                  <a:pt x="165100" y="1874521"/>
                </a:lnTo>
                <a:lnTo>
                  <a:pt x="157798" y="1874837"/>
                </a:lnTo>
                <a:lnTo>
                  <a:pt x="150178" y="1874837"/>
                </a:lnTo>
                <a:lnTo>
                  <a:pt x="142558" y="1873887"/>
                </a:lnTo>
                <a:lnTo>
                  <a:pt x="134303" y="1872621"/>
                </a:lnTo>
                <a:lnTo>
                  <a:pt x="126048" y="1870721"/>
                </a:lnTo>
                <a:lnTo>
                  <a:pt x="117157" y="1868189"/>
                </a:lnTo>
                <a:lnTo>
                  <a:pt x="107950" y="1864389"/>
                </a:lnTo>
                <a:lnTo>
                  <a:pt x="98425" y="1860590"/>
                </a:lnTo>
                <a:lnTo>
                  <a:pt x="88582" y="1855525"/>
                </a:lnTo>
                <a:lnTo>
                  <a:pt x="78105" y="1849509"/>
                </a:lnTo>
                <a:lnTo>
                  <a:pt x="67627" y="1842861"/>
                </a:lnTo>
                <a:lnTo>
                  <a:pt x="56832" y="1835263"/>
                </a:lnTo>
                <a:lnTo>
                  <a:pt x="50800" y="1830830"/>
                </a:lnTo>
                <a:lnTo>
                  <a:pt x="45402" y="1826398"/>
                </a:lnTo>
                <a:lnTo>
                  <a:pt x="40322" y="1821966"/>
                </a:lnTo>
                <a:lnTo>
                  <a:pt x="35560" y="1817850"/>
                </a:lnTo>
                <a:lnTo>
                  <a:pt x="31432" y="1813101"/>
                </a:lnTo>
                <a:lnTo>
                  <a:pt x="27305" y="1808669"/>
                </a:lnTo>
                <a:lnTo>
                  <a:pt x="23177" y="1804236"/>
                </a:lnTo>
                <a:lnTo>
                  <a:pt x="19685" y="1799804"/>
                </a:lnTo>
                <a:lnTo>
                  <a:pt x="16510" y="1795372"/>
                </a:lnTo>
                <a:lnTo>
                  <a:pt x="13652" y="1790623"/>
                </a:lnTo>
                <a:lnTo>
                  <a:pt x="8255" y="1781441"/>
                </a:lnTo>
                <a:lnTo>
                  <a:pt x="3810" y="1772577"/>
                </a:lnTo>
                <a:lnTo>
                  <a:pt x="0" y="1763712"/>
                </a:lnTo>
                <a:close/>
                <a:moveTo>
                  <a:pt x="183567" y="1404937"/>
                </a:moveTo>
                <a:lnTo>
                  <a:pt x="193386" y="1410985"/>
                </a:lnTo>
                <a:lnTo>
                  <a:pt x="204472" y="1417033"/>
                </a:lnTo>
                <a:lnTo>
                  <a:pt x="216826" y="1423717"/>
                </a:lnTo>
                <a:lnTo>
                  <a:pt x="230763" y="1430084"/>
                </a:lnTo>
                <a:lnTo>
                  <a:pt x="245650" y="1437087"/>
                </a:lnTo>
                <a:lnTo>
                  <a:pt x="261804" y="1444089"/>
                </a:lnTo>
                <a:lnTo>
                  <a:pt x="278908" y="1450774"/>
                </a:lnTo>
                <a:lnTo>
                  <a:pt x="296963" y="1457777"/>
                </a:lnTo>
                <a:lnTo>
                  <a:pt x="315968" y="1463825"/>
                </a:lnTo>
                <a:lnTo>
                  <a:pt x="336240" y="1470191"/>
                </a:lnTo>
                <a:lnTo>
                  <a:pt x="357462" y="1475602"/>
                </a:lnTo>
                <a:lnTo>
                  <a:pt x="379001" y="1480377"/>
                </a:lnTo>
                <a:lnTo>
                  <a:pt x="390404" y="1482605"/>
                </a:lnTo>
                <a:lnTo>
                  <a:pt x="401490" y="1484197"/>
                </a:lnTo>
                <a:lnTo>
                  <a:pt x="413210" y="1486107"/>
                </a:lnTo>
                <a:lnTo>
                  <a:pt x="424930" y="1487698"/>
                </a:lnTo>
                <a:lnTo>
                  <a:pt x="436650" y="1488971"/>
                </a:lnTo>
                <a:lnTo>
                  <a:pt x="449003" y="1490245"/>
                </a:lnTo>
                <a:lnTo>
                  <a:pt x="460723" y="1490881"/>
                </a:lnTo>
                <a:lnTo>
                  <a:pt x="473076" y="1491200"/>
                </a:lnTo>
                <a:lnTo>
                  <a:pt x="360947" y="1654175"/>
                </a:lnTo>
                <a:lnTo>
                  <a:pt x="348593" y="1653857"/>
                </a:lnTo>
                <a:lnTo>
                  <a:pt x="336240" y="1653220"/>
                </a:lnTo>
                <a:lnTo>
                  <a:pt x="324520" y="1651947"/>
                </a:lnTo>
                <a:lnTo>
                  <a:pt x="312484" y="1650992"/>
                </a:lnTo>
                <a:lnTo>
                  <a:pt x="300764" y="1649082"/>
                </a:lnTo>
                <a:lnTo>
                  <a:pt x="289361" y="1647491"/>
                </a:lnTo>
                <a:lnTo>
                  <a:pt x="277958" y="1645581"/>
                </a:lnTo>
                <a:lnTo>
                  <a:pt x="266872" y="1643352"/>
                </a:lnTo>
                <a:lnTo>
                  <a:pt x="245016" y="1638578"/>
                </a:lnTo>
                <a:lnTo>
                  <a:pt x="224111" y="1633167"/>
                </a:lnTo>
                <a:lnTo>
                  <a:pt x="203839" y="1626800"/>
                </a:lnTo>
                <a:lnTo>
                  <a:pt x="184834" y="1620752"/>
                </a:lnTo>
                <a:lnTo>
                  <a:pt x="166779" y="1613749"/>
                </a:lnTo>
                <a:lnTo>
                  <a:pt x="149358" y="1606747"/>
                </a:lnTo>
                <a:lnTo>
                  <a:pt x="133204" y="1600062"/>
                </a:lnTo>
                <a:lnTo>
                  <a:pt x="118633" y="1593059"/>
                </a:lnTo>
                <a:lnTo>
                  <a:pt x="104696" y="1586375"/>
                </a:lnTo>
                <a:lnTo>
                  <a:pt x="92026" y="1580008"/>
                </a:lnTo>
                <a:lnTo>
                  <a:pt x="81257" y="1573642"/>
                </a:lnTo>
                <a:lnTo>
                  <a:pt x="71438" y="1568231"/>
                </a:lnTo>
                <a:lnTo>
                  <a:pt x="183567" y="1404937"/>
                </a:lnTo>
                <a:close/>
                <a:moveTo>
                  <a:pt x="414881" y="1041400"/>
                </a:moveTo>
                <a:lnTo>
                  <a:pt x="424716" y="1046798"/>
                </a:lnTo>
                <a:lnTo>
                  <a:pt x="435820" y="1053148"/>
                </a:lnTo>
                <a:lnTo>
                  <a:pt x="448193" y="1059498"/>
                </a:lnTo>
                <a:lnTo>
                  <a:pt x="461835" y="1066165"/>
                </a:lnTo>
                <a:lnTo>
                  <a:pt x="476745" y="1072833"/>
                </a:lnTo>
                <a:lnTo>
                  <a:pt x="493243" y="1079818"/>
                </a:lnTo>
                <a:lnTo>
                  <a:pt x="510057" y="1086803"/>
                </a:lnTo>
                <a:lnTo>
                  <a:pt x="528140" y="1093153"/>
                </a:lnTo>
                <a:lnTo>
                  <a:pt x="547493" y="1099820"/>
                </a:lnTo>
                <a:lnTo>
                  <a:pt x="567797" y="1105853"/>
                </a:lnTo>
                <a:lnTo>
                  <a:pt x="588735" y="1111568"/>
                </a:lnTo>
                <a:lnTo>
                  <a:pt x="610626" y="1116013"/>
                </a:lnTo>
                <a:lnTo>
                  <a:pt x="621730" y="1118235"/>
                </a:lnTo>
                <a:lnTo>
                  <a:pt x="633151" y="1120140"/>
                </a:lnTo>
                <a:lnTo>
                  <a:pt x="644572" y="1122045"/>
                </a:lnTo>
                <a:lnTo>
                  <a:pt x="656311" y="1123315"/>
                </a:lnTo>
                <a:lnTo>
                  <a:pt x="668049" y="1124903"/>
                </a:lnTo>
                <a:lnTo>
                  <a:pt x="680105" y="1125855"/>
                </a:lnTo>
                <a:lnTo>
                  <a:pt x="692477" y="1126808"/>
                </a:lnTo>
                <a:lnTo>
                  <a:pt x="704850" y="1127125"/>
                </a:lnTo>
                <a:lnTo>
                  <a:pt x="588418" y="1295400"/>
                </a:lnTo>
                <a:lnTo>
                  <a:pt x="576045" y="1294765"/>
                </a:lnTo>
                <a:lnTo>
                  <a:pt x="564307" y="1293813"/>
                </a:lnTo>
                <a:lnTo>
                  <a:pt x="552251" y="1292860"/>
                </a:lnTo>
                <a:lnTo>
                  <a:pt x="540196" y="1291590"/>
                </a:lnTo>
                <a:lnTo>
                  <a:pt x="528775" y="1290320"/>
                </a:lnTo>
                <a:lnTo>
                  <a:pt x="517036" y="1288415"/>
                </a:lnTo>
                <a:lnTo>
                  <a:pt x="505298" y="1286193"/>
                </a:lnTo>
                <a:lnTo>
                  <a:pt x="494512" y="1283970"/>
                </a:lnTo>
                <a:lnTo>
                  <a:pt x="472621" y="1279525"/>
                </a:lnTo>
                <a:lnTo>
                  <a:pt x="451683" y="1273810"/>
                </a:lnTo>
                <a:lnTo>
                  <a:pt x="431378" y="1267778"/>
                </a:lnTo>
                <a:lnTo>
                  <a:pt x="412343" y="1261745"/>
                </a:lnTo>
                <a:lnTo>
                  <a:pt x="394260" y="1254760"/>
                </a:lnTo>
                <a:lnTo>
                  <a:pt x="376811" y="1247775"/>
                </a:lnTo>
                <a:lnTo>
                  <a:pt x="360948" y="1240790"/>
                </a:lnTo>
                <a:lnTo>
                  <a:pt x="345720" y="1234123"/>
                </a:lnTo>
                <a:lnTo>
                  <a:pt x="331761" y="1227455"/>
                </a:lnTo>
                <a:lnTo>
                  <a:pt x="319388" y="1221105"/>
                </a:lnTo>
                <a:lnTo>
                  <a:pt x="308285" y="1214755"/>
                </a:lnTo>
                <a:lnTo>
                  <a:pt x="298450" y="1209358"/>
                </a:lnTo>
                <a:lnTo>
                  <a:pt x="414881" y="1041400"/>
                </a:lnTo>
                <a:close/>
                <a:moveTo>
                  <a:pt x="644615" y="706437"/>
                </a:moveTo>
                <a:lnTo>
                  <a:pt x="654147" y="711855"/>
                </a:lnTo>
                <a:lnTo>
                  <a:pt x="665586" y="717911"/>
                </a:lnTo>
                <a:lnTo>
                  <a:pt x="677978" y="724604"/>
                </a:lnTo>
                <a:lnTo>
                  <a:pt x="691642" y="730978"/>
                </a:lnTo>
                <a:lnTo>
                  <a:pt x="706894" y="737990"/>
                </a:lnTo>
                <a:lnTo>
                  <a:pt x="722781" y="745321"/>
                </a:lnTo>
                <a:lnTo>
                  <a:pt x="739940" y="752014"/>
                </a:lnTo>
                <a:lnTo>
                  <a:pt x="758369" y="758707"/>
                </a:lnTo>
                <a:lnTo>
                  <a:pt x="777752" y="765400"/>
                </a:lnTo>
                <a:lnTo>
                  <a:pt x="797770" y="771137"/>
                </a:lnTo>
                <a:lnTo>
                  <a:pt x="818742" y="776555"/>
                </a:lnTo>
                <a:lnTo>
                  <a:pt x="840349" y="781655"/>
                </a:lnTo>
                <a:lnTo>
                  <a:pt x="851788" y="783567"/>
                </a:lnTo>
                <a:lnTo>
                  <a:pt x="863227" y="785798"/>
                </a:lnTo>
                <a:lnTo>
                  <a:pt x="874666" y="787710"/>
                </a:lnTo>
                <a:lnTo>
                  <a:pt x="886740" y="788985"/>
                </a:lnTo>
                <a:lnTo>
                  <a:pt x="898179" y="790260"/>
                </a:lnTo>
                <a:lnTo>
                  <a:pt x="910571" y="791216"/>
                </a:lnTo>
                <a:lnTo>
                  <a:pt x="922646" y="791854"/>
                </a:lnTo>
                <a:lnTo>
                  <a:pt x="935038" y="792810"/>
                </a:lnTo>
                <a:lnTo>
                  <a:pt x="822237" y="955675"/>
                </a:lnTo>
                <a:lnTo>
                  <a:pt x="810162" y="955356"/>
                </a:lnTo>
                <a:lnTo>
                  <a:pt x="797770" y="954719"/>
                </a:lnTo>
                <a:lnTo>
                  <a:pt x="785696" y="953763"/>
                </a:lnTo>
                <a:lnTo>
                  <a:pt x="773939" y="952169"/>
                </a:lnTo>
                <a:lnTo>
                  <a:pt x="762182" y="950576"/>
                </a:lnTo>
                <a:lnTo>
                  <a:pt x="750425" y="948982"/>
                </a:lnTo>
                <a:lnTo>
                  <a:pt x="739304" y="947070"/>
                </a:lnTo>
                <a:lnTo>
                  <a:pt x="727865" y="944839"/>
                </a:lnTo>
                <a:lnTo>
                  <a:pt x="706258" y="939739"/>
                </a:lnTo>
                <a:lnTo>
                  <a:pt x="684969" y="934321"/>
                </a:lnTo>
                <a:lnTo>
                  <a:pt x="664633" y="928584"/>
                </a:lnTo>
                <a:lnTo>
                  <a:pt x="645568" y="921891"/>
                </a:lnTo>
                <a:lnTo>
                  <a:pt x="627456" y="915517"/>
                </a:lnTo>
                <a:lnTo>
                  <a:pt x="610297" y="908505"/>
                </a:lnTo>
                <a:lnTo>
                  <a:pt x="594092" y="901493"/>
                </a:lnTo>
                <a:lnTo>
                  <a:pt x="579158" y="894800"/>
                </a:lnTo>
                <a:lnTo>
                  <a:pt x="565177" y="887788"/>
                </a:lnTo>
                <a:lnTo>
                  <a:pt x="553102" y="881414"/>
                </a:lnTo>
                <a:lnTo>
                  <a:pt x="541663" y="875358"/>
                </a:lnTo>
                <a:lnTo>
                  <a:pt x="531813" y="869940"/>
                </a:lnTo>
                <a:lnTo>
                  <a:pt x="644615" y="706437"/>
                </a:lnTo>
                <a:close/>
                <a:moveTo>
                  <a:pt x="1158228" y="255587"/>
                </a:moveTo>
                <a:lnTo>
                  <a:pt x="1160770" y="263227"/>
                </a:lnTo>
                <a:lnTo>
                  <a:pt x="1163312" y="270867"/>
                </a:lnTo>
                <a:lnTo>
                  <a:pt x="1165537" y="278507"/>
                </a:lnTo>
                <a:lnTo>
                  <a:pt x="1167125" y="286147"/>
                </a:lnTo>
                <a:lnTo>
                  <a:pt x="1170621" y="301108"/>
                </a:lnTo>
                <a:lnTo>
                  <a:pt x="1172845" y="315751"/>
                </a:lnTo>
                <a:lnTo>
                  <a:pt x="1174116" y="330394"/>
                </a:lnTo>
                <a:lnTo>
                  <a:pt x="1174751" y="344401"/>
                </a:lnTo>
                <a:lnTo>
                  <a:pt x="1174433" y="358725"/>
                </a:lnTo>
                <a:lnTo>
                  <a:pt x="1173798" y="372095"/>
                </a:lnTo>
                <a:lnTo>
                  <a:pt x="1172845" y="385465"/>
                </a:lnTo>
                <a:lnTo>
                  <a:pt x="1170621" y="398516"/>
                </a:lnTo>
                <a:lnTo>
                  <a:pt x="1168396" y="411249"/>
                </a:lnTo>
                <a:lnTo>
                  <a:pt x="1165537" y="423664"/>
                </a:lnTo>
                <a:lnTo>
                  <a:pt x="1162041" y="435760"/>
                </a:lnTo>
                <a:lnTo>
                  <a:pt x="1158546" y="446902"/>
                </a:lnTo>
                <a:lnTo>
                  <a:pt x="1154416" y="458362"/>
                </a:lnTo>
                <a:lnTo>
                  <a:pt x="1150603" y="468866"/>
                </a:lnTo>
                <a:lnTo>
                  <a:pt x="1146154" y="479053"/>
                </a:lnTo>
                <a:lnTo>
                  <a:pt x="1141388" y="488603"/>
                </a:lnTo>
                <a:lnTo>
                  <a:pt x="1137257" y="497834"/>
                </a:lnTo>
                <a:lnTo>
                  <a:pt x="1132809" y="506429"/>
                </a:lnTo>
                <a:lnTo>
                  <a:pt x="1123594" y="522027"/>
                </a:lnTo>
                <a:lnTo>
                  <a:pt x="1115651" y="535078"/>
                </a:lnTo>
                <a:lnTo>
                  <a:pt x="1108342" y="545265"/>
                </a:lnTo>
                <a:lnTo>
                  <a:pt x="1102623" y="552905"/>
                </a:lnTo>
                <a:lnTo>
                  <a:pt x="1097857" y="559590"/>
                </a:lnTo>
                <a:lnTo>
                  <a:pt x="1054008" y="622300"/>
                </a:lnTo>
                <a:lnTo>
                  <a:pt x="1041934" y="621982"/>
                </a:lnTo>
                <a:lnTo>
                  <a:pt x="1029541" y="621345"/>
                </a:lnTo>
                <a:lnTo>
                  <a:pt x="1017785" y="620072"/>
                </a:lnTo>
                <a:lnTo>
                  <a:pt x="1005711" y="619117"/>
                </a:lnTo>
                <a:lnTo>
                  <a:pt x="993954" y="617525"/>
                </a:lnTo>
                <a:lnTo>
                  <a:pt x="982515" y="615934"/>
                </a:lnTo>
                <a:lnTo>
                  <a:pt x="970758" y="613705"/>
                </a:lnTo>
                <a:lnTo>
                  <a:pt x="959637" y="611477"/>
                </a:lnTo>
                <a:lnTo>
                  <a:pt x="937713" y="606702"/>
                </a:lnTo>
                <a:lnTo>
                  <a:pt x="916742" y="601290"/>
                </a:lnTo>
                <a:lnTo>
                  <a:pt x="896724" y="595242"/>
                </a:lnTo>
                <a:lnTo>
                  <a:pt x="877659" y="588876"/>
                </a:lnTo>
                <a:lnTo>
                  <a:pt x="858912" y="581873"/>
                </a:lnTo>
                <a:lnTo>
                  <a:pt x="842071" y="575188"/>
                </a:lnTo>
                <a:lnTo>
                  <a:pt x="825866" y="568184"/>
                </a:lnTo>
                <a:lnTo>
                  <a:pt x="810932" y="561181"/>
                </a:lnTo>
                <a:lnTo>
                  <a:pt x="796952" y="554815"/>
                </a:lnTo>
                <a:lnTo>
                  <a:pt x="784559" y="548130"/>
                </a:lnTo>
                <a:lnTo>
                  <a:pt x="773438" y="542082"/>
                </a:lnTo>
                <a:lnTo>
                  <a:pt x="763588" y="536670"/>
                </a:lnTo>
                <a:lnTo>
                  <a:pt x="843025" y="421117"/>
                </a:lnTo>
                <a:lnTo>
                  <a:pt x="844613" y="419844"/>
                </a:lnTo>
                <a:lnTo>
                  <a:pt x="847791" y="415069"/>
                </a:lnTo>
                <a:lnTo>
                  <a:pt x="852239" y="407429"/>
                </a:lnTo>
                <a:lnTo>
                  <a:pt x="854464" y="402973"/>
                </a:lnTo>
                <a:lnTo>
                  <a:pt x="856370" y="397879"/>
                </a:lnTo>
                <a:lnTo>
                  <a:pt x="873528" y="395969"/>
                </a:lnTo>
                <a:lnTo>
                  <a:pt x="890369" y="394378"/>
                </a:lnTo>
                <a:lnTo>
                  <a:pt x="906256" y="392149"/>
                </a:lnTo>
                <a:lnTo>
                  <a:pt x="921508" y="389603"/>
                </a:lnTo>
                <a:lnTo>
                  <a:pt x="936442" y="386738"/>
                </a:lnTo>
                <a:lnTo>
                  <a:pt x="950423" y="383873"/>
                </a:lnTo>
                <a:lnTo>
                  <a:pt x="964404" y="380371"/>
                </a:lnTo>
                <a:lnTo>
                  <a:pt x="977431" y="376870"/>
                </a:lnTo>
                <a:lnTo>
                  <a:pt x="990141" y="373050"/>
                </a:lnTo>
                <a:lnTo>
                  <a:pt x="1002215" y="369230"/>
                </a:lnTo>
                <a:lnTo>
                  <a:pt x="1013654" y="364773"/>
                </a:lnTo>
                <a:lnTo>
                  <a:pt x="1024458" y="360953"/>
                </a:lnTo>
                <a:lnTo>
                  <a:pt x="1035261" y="356178"/>
                </a:lnTo>
                <a:lnTo>
                  <a:pt x="1045429" y="351722"/>
                </a:lnTo>
                <a:lnTo>
                  <a:pt x="1054961" y="346629"/>
                </a:lnTo>
                <a:lnTo>
                  <a:pt x="1064176" y="341854"/>
                </a:lnTo>
                <a:lnTo>
                  <a:pt x="1072755" y="336761"/>
                </a:lnTo>
                <a:lnTo>
                  <a:pt x="1081334" y="331667"/>
                </a:lnTo>
                <a:lnTo>
                  <a:pt x="1089278" y="326574"/>
                </a:lnTo>
                <a:lnTo>
                  <a:pt x="1096586" y="321163"/>
                </a:lnTo>
                <a:lnTo>
                  <a:pt x="1103894" y="315751"/>
                </a:lnTo>
                <a:lnTo>
                  <a:pt x="1110249" y="310339"/>
                </a:lnTo>
                <a:lnTo>
                  <a:pt x="1116604" y="304928"/>
                </a:lnTo>
                <a:lnTo>
                  <a:pt x="1122641" y="299516"/>
                </a:lnTo>
                <a:lnTo>
                  <a:pt x="1128043" y="293786"/>
                </a:lnTo>
                <a:lnTo>
                  <a:pt x="1133444" y="288375"/>
                </a:lnTo>
                <a:lnTo>
                  <a:pt x="1138210" y="282963"/>
                </a:lnTo>
                <a:lnTo>
                  <a:pt x="1142977" y="277552"/>
                </a:lnTo>
                <a:lnTo>
                  <a:pt x="1146790" y="272140"/>
                </a:lnTo>
                <a:lnTo>
                  <a:pt x="1150920" y="266729"/>
                </a:lnTo>
                <a:lnTo>
                  <a:pt x="1158228" y="255587"/>
                </a:lnTo>
                <a:close/>
                <a:moveTo>
                  <a:pt x="459844" y="192087"/>
                </a:moveTo>
                <a:lnTo>
                  <a:pt x="470015" y="197791"/>
                </a:lnTo>
                <a:lnTo>
                  <a:pt x="480505" y="204762"/>
                </a:lnTo>
                <a:lnTo>
                  <a:pt x="492266" y="212684"/>
                </a:lnTo>
                <a:lnTo>
                  <a:pt x="503709" y="221873"/>
                </a:lnTo>
                <a:lnTo>
                  <a:pt x="516106" y="232013"/>
                </a:lnTo>
                <a:lnTo>
                  <a:pt x="528503" y="243103"/>
                </a:lnTo>
                <a:lnTo>
                  <a:pt x="541217" y="255778"/>
                </a:lnTo>
                <a:lnTo>
                  <a:pt x="547257" y="262749"/>
                </a:lnTo>
                <a:lnTo>
                  <a:pt x="553932" y="269720"/>
                </a:lnTo>
                <a:lnTo>
                  <a:pt x="559971" y="277325"/>
                </a:lnTo>
                <a:lnTo>
                  <a:pt x="566646" y="284930"/>
                </a:lnTo>
                <a:lnTo>
                  <a:pt x="572686" y="293169"/>
                </a:lnTo>
                <a:lnTo>
                  <a:pt x="579043" y="301407"/>
                </a:lnTo>
                <a:lnTo>
                  <a:pt x="585400" y="310596"/>
                </a:lnTo>
                <a:lnTo>
                  <a:pt x="591440" y="319469"/>
                </a:lnTo>
                <a:lnTo>
                  <a:pt x="597479" y="329292"/>
                </a:lnTo>
                <a:lnTo>
                  <a:pt x="603201" y="339115"/>
                </a:lnTo>
                <a:lnTo>
                  <a:pt x="609558" y="349571"/>
                </a:lnTo>
                <a:lnTo>
                  <a:pt x="614962" y="360345"/>
                </a:lnTo>
                <a:lnTo>
                  <a:pt x="620684" y="371752"/>
                </a:lnTo>
                <a:lnTo>
                  <a:pt x="626088" y="383160"/>
                </a:lnTo>
                <a:lnTo>
                  <a:pt x="631174" y="395201"/>
                </a:lnTo>
                <a:lnTo>
                  <a:pt x="636259" y="407559"/>
                </a:lnTo>
                <a:lnTo>
                  <a:pt x="641345" y="420550"/>
                </a:lnTo>
                <a:lnTo>
                  <a:pt x="646113" y="433542"/>
                </a:lnTo>
                <a:lnTo>
                  <a:pt x="633716" y="451287"/>
                </a:lnTo>
                <a:lnTo>
                  <a:pt x="630856" y="456040"/>
                </a:lnTo>
                <a:lnTo>
                  <a:pt x="627041" y="461427"/>
                </a:lnTo>
                <a:lnTo>
                  <a:pt x="621319" y="467764"/>
                </a:lnTo>
                <a:lnTo>
                  <a:pt x="614644" y="475369"/>
                </a:lnTo>
                <a:lnTo>
                  <a:pt x="610512" y="478854"/>
                </a:lnTo>
                <a:lnTo>
                  <a:pt x="606062" y="482974"/>
                </a:lnTo>
                <a:lnTo>
                  <a:pt x="601612" y="486459"/>
                </a:lnTo>
                <a:lnTo>
                  <a:pt x="596526" y="490579"/>
                </a:lnTo>
                <a:lnTo>
                  <a:pt x="590804" y="493747"/>
                </a:lnTo>
                <a:lnTo>
                  <a:pt x="585083" y="497233"/>
                </a:lnTo>
                <a:lnTo>
                  <a:pt x="578725" y="500718"/>
                </a:lnTo>
                <a:lnTo>
                  <a:pt x="572050" y="503570"/>
                </a:lnTo>
                <a:lnTo>
                  <a:pt x="565057" y="505788"/>
                </a:lnTo>
                <a:lnTo>
                  <a:pt x="557746" y="508006"/>
                </a:lnTo>
                <a:lnTo>
                  <a:pt x="550117" y="509274"/>
                </a:lnTo>
                <a:lnTo>
                  <a:pt x="542171" y="510541"/>
                </a:lnTo>
                <a:lnTo>
                  <a:pt x="533906" y="511175"/>
                </a:lnTo>
                <a:lnTo>
                  <a:pt x="525324" y="510858"/>
                </a:lnTo>
                <a:lnTo>
                  <a:pt x="516106" y="509908"/>
                </a:lnTo>
                <a:lnTo>
                  <a:pt x="506570" y="508323"/>
                </a:lnTo>
                <a:lnTo>
                  <a:pt x="497352" y="505788"/>
                </a:lnTo>
                <a:lnTo>
                  <a:pt x="487180" y="502303"/>
                </a:lnTo>
                <a:lnTo>
                  <a:pt x="476691" y="498183"/>
                </a:lnTo>
                <a:lnTo>
                  <a:pt x="465883" y="493113"/>
                </a:lnTo>
                <a:lnTo>
                  <a:pt x="454758" y="486459"/>
                </a:lnTo>
                <a:lnTo>
                  <a:pt x="443633" y="479171"/>
                </a:lnTo>
                <a:lnTo>
                  <a:pt x="431871" y="470616"/>
                </a:lnTo>
                <a:lnTo>
                  <a:pt x="421382" y="462377"/>
                </a:lnTo>
                <a:lnTo>
                  <a:pt x="412164" y="453505"/>
                </a:lnTo>
                <a:lnTo>
                  <a:pt x="403899" y="445266"/>
                </a:lnTo>
                <a:lnTo>
                  <a:pt x="396906" y="436394"/>
                </a:lnTo>
                <a:lnTo>
                  <a:pt x="390867" y="427838"/>
                </a:lnTo>
                <a:lnTo>
                  <a:pt x="385463" y="419600"/>
                </a:lnTo>
                <a:lnTo>
                  <a:pt x="381013" y="411044"/>
                </a:lnTo>
                <a:lnTo>
                  <a:pt x="377517" y="402806"/>
                </a:lnTo>
                <a:lnTo>
                  <a:pt x="374974" y="394567"/>
                </a:lnTo>
                <a:lnTo>
                  <a:pt x="372749" y="386328"/>
                </a:lnTo>
                <a:lnTo>
                  <a:pt x="371159" y="378090"/>
                </a:lnTo>
                <a:lnTo>
                  <a:pt x="370206" y="370485"/>
                </a:lnTo>
                <a:lnTo>
                  <a:pt x="369888" y="362880"/>
                </a:lnTo>
                <a:lnTo>
                  <a:pt x="370206" y="355909"/>
                </a:lnTo>
                <a:lnTo>
                  <a:pt x="370523" y="348621"/>
                </a:lnTo>
                <a:lnTo>
                  <a:pt x="371477" y="341650"/>
                </a:lnTo>
                <a:lnTo>
                  <a:pt x="373066" y="334995"/>
                </a:lnTo>
                <a:lnTo>
                  <a:pt x="374338" y="328658"/>
                </a:lnTo>
                <a:lnTo>
                  <a:pt x="376245" y="322954"/>
                </a:lnTo>
                <a:lnTo>
                  <a:pt x="378152" y="316934"/>
                </a:lnTo>
                <a:lnTo>
                  <a:pt x="380377" y="311864"/>
                </a:lnTo>
                <a:lnTo>
                  <a:pt x="384510" y="302675"/>
                </a:lnTo>
                <a:lnTo>
                  <a:pt x="388642" y="295387"/>
                </a:lnTo>
                <a:lnTo>
                  <a:pt x="391820" y="289683"/>
                </a:lnTo>
                <a:lnTo>
                  <a:pt x="395317" y="284930"/>
                </a:lnTo>
                <a:lnTo>
                  <a:pt x="459844" y="192087"/>
                </a:lnTo>
                <a:close/>
                <a:moveTo>
                  <a:pt x="762318" y="0"/>
                </a:moveTo>
                <a:lnTo>
                  <a:pt x="773431" y="0"/>
                </a:lnTo>
                <a:lnTo>
                  <a:pt x="784226" y="318"/>
                </a:lnTo>
                <a:lnTo>
                  <a:pt x="795339" y="955"/>
                </a:lnTo>
                <a:lnTo>
                  <a:pt x="805816" y="2227"/>
                </a:lnTo>
                <a:lnTo>
                  <a:pt x="816294" y="3182"/>
                </a:lnTo>
                <a:lnTo>
                  <a:pt x="826771" y="4773"/>
                </a:lnTo>
                <a:lnTo>
                  <a:pt x="836931" y="6681"/>
                </a:lnTo>
                <a:lnTo>
                  <a:pt x="846774" y="8272"/>
                </a:lnTo>
                <a:lnTo>
                  <a:pt x="865824" y="12726"/>
                </a:lnTo>
                <a:lnTo>
                  <a:pt x="884556" y="17817"/>
                </a:lnTo>
                <a:lnTo>
                  <a:pt x="901384" y="23226"/>
                </a:lnTo>
                <a:lnTo>
                  <a:pt x="917894" y="28634"/>
                </a:lnTo>
                <a:lnTo>
                  <a:pt x="932816" y="34679"/>
                </a:lnTo>
                <a:lnTo>
                  <a:pt x="946151" y="40406"/>
                </a:lnTo>
                <a:lnTo>
                  <a:pt x="945834" y="50269"/>
                </a:lnTo>
                <a:lnTo>
                  <a:pt x="945516" y="59813"/>
                </a:lnTo>
                <a:lnTo>
                  <a:pt x="944246" y="69676"/>
                </a:lnTo>
                <a:lnTo>
                  <a:pt x="942976" y="79539"/>
                </a:lnTo>
                <a:lnTo>
                  <a:pt x="941071" y="89402"/>
                </a:lnTo>
                <a:lnTo>
                  <a:pt x="938849" y="99265"/>
                </a:lnTo>
                <a:lnTo>
                  <a:pt x="936626" y="109128"/>
                </a:lnTo>
                <a:lnTo>
                  <a:pt x="933769" y="118354"/>
                </a:lnTo>
                <a:lnTo>
                  <a:pt x="930594" y="128217"/>
                </a:lnTo>
                <a:lnTo>
                  <a:pt x="927101" y="137762"/>
                </a:lnTo>
                <a:lnTo>
                  <a:pt x="923609" y="147306"/>
                </a:lnTo>
                <a:lnTo>
                  <a:pt x="919481" y="156215"/>
                </a:lnTo>
                <a:lnTo>
                  <a:pt x="915671" y="165759"/>
                </a:lnTo>
                <a:lnTo>
                  <a:pt x="911226" y="174986"/>
                </a:lnTo>
                <a:lnTo>
                  <a:pt x="902336" y="192803"/>
                </a:lnTo>
                <a:lnTo>
                  <a:pt x="892494" y="209665"/>
                </a:lnTo>
                <a:lnTo>
                  <a:pt x="882334" y="226209"/>
                </a:lnTo>
                <a:lnTo>
                  <a:pt x="872174" y="241799"/>
                </a:lnTo>
                <a:lnTo>
                  <a:pt x="862014" y="256752"/>
                </a:lnTo>
                <a:lnTo>
                  <a:pt x="851854" y="270433"/>
                </a:lnTo>
                <a:lnTo>
                  <a:pt x="842011" y="283159"/>
                </a:lnTo>
                <a:lnTo>
                  <a:pt x="832486" y="294931"/>
                </a:lnTo>
                <a:lnTo>
                  <a:pt x="824231" y="305430"/>
                </a:lnTo>
                <a:lnTo>
                  <a:pt x="827724" y="307975"/>
                </a:lnTo>
                <a:lnTo>
                  <a:pt x="821056" y="303521"/>
                </a:lnTo>
                <a:lnTo>
                  <a:pt x="814389" y="300021"/>
                </a:lnTo>
                <a:lnTo>
                  <a:pt x="808039" y="297158"/>
                </a:lnTo>
                <a:lnTo>
                  <a:pt x="801371" y="294931"/>
                </a:lnTo>
                <a:lnTo>
                  <a:pt x="795339" y="293340"/>
                </a:lnTo>
                <a:lnTo>
                  <a:pt x="789306" y="292704"/>
                </a:lnTo>
                <a:lnTo>
                  <a:pt x="783591" y="292386"/>
                </a:lnTo>
                <a:lnTo>
                  <a:pt x="778193" y="292704"/>
                </a:lnTo>
                <a:lnTo>
                  <a:pt x="772796" y="293340"/>
                </a:lnTo>
                <a:lnTo>
                  <a:pt x="767716" y="294613"/>
                </a:lnTo>
                <a:lnTo>
                  <a:pt x="762636" y="295885"/>
                </a:lnTo>
                <a:lnTo>
                  <a:pt x="757873" y="297794"/>
                </a:lnTo>
                <a:lnTo>
                  <a:pt x="753428" y="299703"/>
                </a:lnTo>
                <a:lnTo>
                  <a:pt x="748983" y="302248"/>
                </a:lnTo>
                <a:lnTo>
                  <a:pt x="745173" y="304157"/>
                </a:lnTo>
                <a:lnTo>
                  <a:pt x="741363" y="306703"/>
                </a:lnTo>
                <a:lnTo>
                  <a:pt x="740411" y="294931"/>
                </a:lnTo>
                <a:lnTo>
                  <a:pt x="738823" y="281250"/>
                </a:lnTo>
                <a:lnTo>
                  <a:pt x="737236" y="266933"/>
                </a:lnTo>
                <a:lnTo>
                  <a:pt x="734696" y="251662"/>
                </a:lnTo>
                <a:lnTo>
                  <a:pt x="731203" y="235117"/>
                </a:lnTo>
                <a:lnTo>
                  <a:pt x="727076" y="218255"/>
                </a:lnTo>
                <a:lnTo>
                  <a:pt x="722313" y="200757"/>
                </a:lnTo>
                <a:lnTo>
                  <a:pt x="715963" y="182622"/>
                </a:lnTo>
                <a:lnTo>
                  <a:pt x="712788" y="173395"/>
                </a:lnTo>
                <a:lnTo>
                  <a:pt x="709296" y="163850"/>
                </a:lnTo>
                <a:lnTo>
                  <a:pt x="705486" y="154624"/>
                </a:lnTo>
                <a:lnTo>
                  <a:pt x="701358" y="145079"/>
                </a:lnTo>
                <a:lnTo>
                  <a:pt x="696913" y="135535"/>
                </a:lnTo>
                <a:lnTo>
                  <a:pt x="691833" y="125990"/>
                </a:lnTo>
                <a:lnTo>
                  <a:pt x="686753" y="116763"/>
                </a:lnTo>
                <a:lnTo>
                  <a:pt x="681356" y="106901"/>
                </a:lnTo>
                <a:lnTo>
                  <a:pt x="675323" y="97356"/>
                </a:lnTo>
                <a:lnTo>
                  <a:pt x="669291" y="87811"/>
                </a:lnTo>
                <a:lnTo>
                  <a:pt x="662623" y="78585"/>
                </a:lnTo>
                <a:lnTo>
                  <a:pt x="655956" y="69040"/>
                </a:lnTo>
                <a:lnTo>
                  <a:pt x="648336" y="59495"/>
                </a:lnTo>
                <a:lnTo>
                  <a:pt x="640716" y="50269"/>
                </a:lnTo>
                <a:lnTo>
                  <a:pt x="632778" y="41042"/>
                </a:lnTo>
                <a:lnTo>
                  <a:pt x="623888" y="32134"/>
                </a:lnTo>
                <a:lnTo>
                  <a:pt x="635636" y="26407"/>
                </a:lnTo>
                <a:lnTo>
                  <a:pt x="647066" y="21953"/>
                </a:lnTo>
                <a:lnTo>
                  <a:pt x="658813" y="17499"/>
                </a:lnTo>
                <a:lnTo>
                  <a:pt x="670878" y="13363"/>
                </a:lnTo>
                <a:lnTo>
                  <a:pt x="682308" y="10499"/>
                </a:lnTo>
                <a:lnTo>
                  <a:pt x="694056" y="7636"/>
                </a:lnTo>
                <a:lnTo>
                  <a:pt x="705486" y="5409"/>
                </a:lnTo>
                <a:lnTo>
                  <a:pt x="716916" y="3182"/>
                </a:lnTo>
                <a:lnTo>
                  <a:pt x="728346" y="1909"/>
                </a:lnTo>
                <a:lnTo>
                  <a:pt x="739776" y="955"/>
                </a:lnTo>
                <a:lnTo>
                  <a:pt x="751206" y="318"/>
                </a:lnTo>
                <a:lnTo>
                  <a:pt x="7623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698" t="-429" r="11092" b="65490"/>
          <a:stretch>
            <a:fillRect/>
          </a:stretch>
        </p:blipFill>
        <p:spPr>
          <a:xfrm>
            <a:off x="5658332" y="-447553"/>
            <a:ext cx="6652663" cy="389087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p:bldP spid="8" grpId="0" animBg="1"/>
      <p:bldP spid="9" grpId="0"/>
      <p:bldP spid="11" grpId="0" animBg="1"/>
      <p:bldP spid="12" grpId="0"/>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5" y="-1368425"/>
            <a:ext cx="12405995" cy="10058400"/>
            <a:chOff x="1" y="-2155"/>
            <a:chExt cx="19537" cy="15840"/>
          </a:xfrm>
        </p:grpSpPr>
        <p:grpSp>
          <p:nvGrpSpPr>
            <p:cNvPr id="7" name="组合 6"/>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4" name="圆角矩形 3"/>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7" name="图片 16" descr="400767504"/>
            <p:cNvPicPr>
              <a:picLocks noChangeAspect="1"/>
            </p:cNvPicPr>
            <p:nvPr/>
          </p:nvPicPr>
          <p:blipFill>
            <a:blip r:embed="rId1"/>
            <a:stretch>
              <a:fillRect/>
            </a:stretch>
          </p:blipFill>
          <p:spPr>
            <a:xfrm>
              <a:off x="438" y="-2155"/>
              <a:ext cx="19101" cy="15840"/>
            </a:xfrm>
            <a:prstGeom prst="rect">
              <a:avLst/>
            </a:prstGeom>
          </p:spPr>
        </p:pic>
      </p:grpSp>
      <p:sp>
        <p:nvSpPr>
          <p:cNvPr id="24" name="标题 23"/>
          <p:cNvSpPr>
            <a:spLocks noGrp="1"/>
          </p:cNvSpPr>
          <p:nvPr>
            <p:ph type="title"/>
          </p:nvPr>
        </p:nvSpPr>
        <p:spPr>
          <a:xfrm>
            <a:off x="4366578" y="1077278"/>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5" name="任意多边形: 形状 4"/>
          <p:cNvSpPr/>
          <p:nvPr/>
        </p:nvSpPr>
        <p:spPr bwMode="auto">
          <a:xfrm>
            <a:off x="1050925" y="2014538"/>
            <a:ext cx="2979738" cy="4438650"/>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508" name="文本框 6"/>
          <p:cNvSpPr txBox="1"/>
          <p:nvPr/>
        </p:nvSpPr>
        <p:spPr>
          <a:xfrm>
            <a:off x="1531938" y="3890963"/>
            <a:ext cx="1928812" cy="517525"/>
          </a:xfrm>
          <a:prstGeom prst="rect">
            <a:avLst/>
          </a:prstGeom>
          <a:noFill/>
          <a:ln w="9525">
            <a:noFill/>
          </a:ln>
        </p:spPr>
        <p:txBody>
          <a:bodyPr wrap="none"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a:spcBef>
                <a:spcPts val="600"/>
              </a:spcBef>
              <a:spcAft>
                <a:spcPts val="600"/>
              </a:spcAft>
              <a:buNone/>
            </a:pPr>
            <a:r>
              <a:rPr lang="zh-CN" altLang="en-US" sz="2400" b="1" dirty="0">
                <a:solidFill>
                  <a:schemeClr val="accent2"/>
                </a:solidFill>
              </a:rPr>
              <a:t>添加标题</a:t>
            </a:r>
            <a:endParaRPr lang="en-US" altLang="zh-CN" sz="2400" b="1" dirty="0">
              <a:solidFill>
                <a:schemeClr val="accent2"/>
              </a:solidFill>
            </a:endParaRPr>
          </a:p>
        </p:txBody>
      </p:sp>
      <p:sp>
        <p:nvSpPr>
          <p:cNvPr id="8" name="文本框 7"/>
          <p:cNvSpPr txBox="1"/>
          <p:nvPr/>
        </p:nvSpPr>
        <p:spPr>
          <a:xfrm>
            <a:off x="1384300" y="4413250"/>
            <a:ext cx="2224088" cy="1274763"/>
          </a:xfrm>
          <a:prstGeom prst="rect">
            <a:avLst/>
          </a:prstGeom>
          <a:noFill/>
        </p:spPr>
        <p:txBody>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50000"/>
              </a:lnSpc>
              <a:spcBef>
                <a:spcPts val="600"/>
              </a:spcBef>
              <a:spcAft>
                <a:spcPts val="6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rPr>
              <a:t>点击这里添加内容点击这里添加内容这里添加内容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endParaRPr>
          </a:p>
        </p:txBody>
      </p:sp>
      <p:sp>
        <p:nvSpPr>
          <p:cNvPr id="9" name="任意多边形: 形状 8"/>
          <p:cNvSpPr/>
          <p:nvPr/>
        </p:nvSpPr>
        <p:spPr bwMode="auto">
          <a:xfrm>
            <a:off x="4562475" y="2014538"/>
            <a:ext cx="2979738" cy="4438650"/>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511" name="文本框 10"/>
          <p:cNvSpPr txBox="1"/>
          <p:nvPr/>
        </p:nvSpPr>
        <p:spPr>
          <a:xfrm>
            <a:off x="5041900" y="3890963"/>
            <a:ext cx="1930400" cy="517525"/>
          </a:xfrm>
          <a:prstGeom prst="rect">
            <a:avLst/>
          </a:prstGeom>
          <a:noFill/>
          <a:ln w="9525">
            <a:noFill/>
          </a:ln>
        </p:spPr>
        <p:txBody>
          <a:bodyPr wrap="none"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a:spcBef>
                <a:spcPts val="600"/>
              </a:spcBef>
              <a:spcAft>
                <a:spcPts val="600"/>
              </a:spcAft>
              <a:buNone/>
            </a:pPr>
            <a:r>
              <a:rPr lang="zh-CN" altLang="en-US" sz="2400" b="1" dirty="0">
                <a:solidFill>
                  <a:schemeClr val="accent2"/>
                </a:solidFill>
              </a:rPr>
              <a:t>添加标题</a:t>
            </a:r>
            <a:endParaRPr lang="en-US" altLang="zh-CN" sz="2400" b="1" dirty="0">
              <a:solidFill>
                <a:schemeClr val="accent2"/>
              </a:solidFill>
            </a:endParaRPr>
          </a:p>
        </p:txBody>
      </p:sp>
      <p:sp>
        <p:nvSpPr>
          <p:cNvPr id="12" name="文本框 11"/>
          <p:cNvSpPr txBox="1"/>
          <p:nvPr/>
        </p:nvSpPr>
        <p:spPr>
          <a:xfrm>
            <a:off x="4895850" y="4413250"/>
            <a:ext cx="2222500" cy="1274763"/>
          </a:xfrm>
          <a:prstGeom prst="rect">
            <a:avLst/>
          </a:prstGeom>
          <a:noFill/>
        </p:spPr>
        <p:txBody>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50000"/>
              </a:lnSpc>
              <a:spcBef>
                <a:spcPts val="600"/>
              </a:spcBef>
              <a:spcAft>
                <a:spcPts val="6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rPr>
              <a:t>点击这里添加内容点击这里添加内容这里添加内容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endParaRPr>
          </a:p>
        </p:txBody>
      </p:sp>
      <p:sp>
        <p:nvSpPr>
          <p:cNvPr id="13" name="任意多边形: 形状 12"/>
          <p:cNvSpPr/>
          <p:nvPr/>
        </p:nvSpPr>
        <p:spPr bwMode="auto">
          <a:xfrm>
            <a:off x="8072438" y="2014538"/>
            <a:ext cx="2981325" cy="4438650"/>
          </a:xfrm>
          <a:custGeom>
            <a:avLst/>
            <a:gdLst>
              <a:gd name="connsiteX0" fmla="*/ 163165 w 1279525"/>
              <a:gd name="connsiteY0" fmla="*/ 203399 h 1905000"/>
              <a:gd name="connsiteX1" fmla="*/ 163165 w 1279525"/>
              <a:gd name="connsiteY1" fmla="*/ 1615095 h 1905000"/>
              <a:gd name="connsiteX2" fmla="*/ 1117292 w 1279525"/>
              <a:gd name="connsiteY2" fmla="*/ 1615095 h 1905000"/>
              <a:gd name="connsiteX3" fmla="*/ 1117292 w 1279525"/>
              <a:gd name="connsiteY3" fmla="*/ 203399 h 1905000"/>
              <a:gd name="connsiteX4" fmla="*/ 471780 w 1279525"/>
              <a:gd name="connsiteY4" fmla="*/ 82476 h 1905000"/>
              <a:gd name="connsiteX5" fmla="*/ 471780 w 1279525"/>
              <a:gd name="connsiteY5" fmla="*/ 123403 h 1905000"/>
              <a:gd name="connsiteX6" fmla="*/ 825460 w 1279525"/>
              <a:gd name="connsiteY6" fmla="*/ 123403 h 1905000"/>
              <a:gd name="connsiteX7" fmla="*/ 825460 w 1279525"/>
              <a:gd name="connsiteY7" fmla="*/ 82476 h 1905000"/>
              <a:gd name="connsiteX8" fmla="*/ 110020 w 1279525"/>
              <a:gd name="connsiteY8" fmla="*/ 0 h 1905000"/>
              <a:gd name="connsiteX9" fmla="*/ 115925 w 1279525"/>
              <a:gd name="connsiteY9" fmla="*/ 0 h 1905000"/>
              <a:gd name="connsiteX10" fmla="*/ 1162979 w 1279525"/>
              <a:gd name="connsiteY10" fmla="*/ 0 h 1905000"/>
              <a:gd name="connsiteX11" fmla="*/ 1168884 w 1279525"/>
              <a:gd name="connsiteY11" fmla="*/ 0 h 1905000"/>
              <a:gd name="connsiteX12" fmla="*/ 1174789 w 1279525"/>
              <a:gd name="connsiteY12" fmla="*/ 930 h 1905000"/>
              <a:gd name="connsiteX13" fmla="*/ 1180694 w 1279525"/>
              <a:gd name="connsiteY13" fmla="*/ 1550 h 1905000"/>
              <a:gd name="connsiteX14" fmla="*/ 1186599 w 1279525"/>
              <a:gd name="connsiteY14" fmla="*/ 2481 h 1905000"/>
              <a:gd name="connsiteX15" fmla="*/ 1192193 w 1279525"/>
              <a:gd name="connsiteY15" fmla="*/ 4031 h 1905000"/>
              <a:gd name="connsiteX16" fmla="*/ 1197476 w 1279525"/>
              <a:gd name="connsiteY16" fmla="*/ 5271 h 1905000"/>
              <a:gd name="connsiteX17" fmla="*/ 1202760 w 1279525"/>
              <a:gd name="connsiteY17" fmla="*/ 7131 h 1905000"/>
              <a:gd name="connsiteX18" fmla="*/ 1208354 w 1279525"/>
              <a:gd name="connsiteY18" fmla="*/ 8992 h 1905000"/>
              <a:gd name="connsiteX19" fmla="*/ 1213638 w 1279525"/>
              <a:gd name="connsiteY19" fmla="*/ 11472 h 1905000"/>
              <a:gd name="connsiteX20" fmla="*/ 1218299 w 1279525"/>
              <a:gd name="connsiteY20" fmla="*/ 14263 h 1905000"/>
              <a:gd name="connsiteX21" fmla="*/ 1223272 w 1279525"/>
              <a:gd name="connsiteY21" fmla="*/ 17053 h 1905000"/>
              <a:gd name="connsiteX22" fmla="*/ 1228245 w 1279525"/>
              <a:gd name="connsiteY22" fmla="*/ 19844 h 1905000"/>
              <a:gd name="connsiteX23" fmla="*/ 1232596 w 1279525"/>
              <a:gd name="connsiteY23" fmla="*/ 23254 h 1905000"/>
              <a:gd name="connsiteX24" fmla="*/ 1237258 w 1279525"/>
              <a:gd name="connsiteY24" fmla="*/ 26665 h 1905000"/>
              <a:gd name="connsiteX25" fmla="*/ 1241298 w 1279525"/>
              <a:gd name="connsiteY25" fmla="*/ 30076 h 1905000"/>
              <a:gd name="connsiteX26" fmla="*/ 1245027 w 1279525"/>
              <a:gd name="connsiteY26" fmla="*/ 34417 h 1905000"/>
              <a:gd name="connsiteX27" fmla="*/ 1249378 w 1279525"/>
              <a:gd name="connsiteY27" fmla="*/ 38137 h 1905000"/>
              <a:gd name="connsiteX28" fmla="*/ 1252797 w 1279525"/>
              <a:gd name="connsiteY28" fmla="*/ 42168 h 1905000"/>
              <a:gd name="connsiteX29" fmla="*/ 1256216 w 1279525"/>
              <a:gd name="connsiteY29" fmla="*/ 46819 h 1905000"/>
              <a:gd name="connsiteX30" fmla="*/ 1259635 w 1279525"/>
              <a:gd name="connsiteY30" fmla="*/ 51160 h 1905000"/>
              <a:gd name="connsiteX31" fmla="*/ 1262432 w 1279525"/>
              <a:gd name="connsiteY31" fmla="*/ 56121 h 1905000"/>
              <a:gd name="connsiteX32" fmla="*/ 1265229 w 1279525"/>
              <a:gd name="connsiteY32" fmla="*/ 61082 h 1905000"/>
              <a:gd name="connsiteX33" fmla="*/ 1268026 w 1279525"/>
              <a:gd name="connsiteY33" fmla="*/ 65732 h 1905000"/>
              <a:gd name="connsiteX34" fmla="*/ 1270512 w 1279525"/>
              <a:gd name="connsiteY34" fmla="*/ 71003 h 1905000"/>
              <a:gd name="connsiteX35" fmla="*/ 1272377 w 1279525"/>
              <a:gd name="connsiteY35" fmla="*/ 76585 h 1905000"/>
              <a:gd name="connsiteX36" fmla="*/ 1274242 w 1279525"/>
              <a:gd name="connsiteY36" fmla="*/ 81856 h 1905000"/>
              <a:gd name="connsiteX37" fmla="*/ 1275796 w 1279525"/>
              <a:gd name="connsiteY37" fmla="*/ 87127 h 1905000"/>
              <a:gd name="connsiteX38" fmla="*/ 1277039 w 1279525"/>
              <a:gd name="connsiteY38" fmla="*/ 92708 h 1905000"/>
              <a:gd name="connsiteX39" fmla="*/ 1277971 w 1279525"/>
              <a:gd name="connsiteY39" fmla="*/ 98599 h 1905000"/>
              <a:gd name="connsiteX40" fmla="*/ 1278593 w 1279525"/>
              <a:gd name="connsiteY40" fmla="*/ 104180 h 1905000"/>
              <a:gd name="connsiteX41" fmla="*/ 1279525 w 1279525"/>
              <a:gd name="connsiteY41" fmla="*/ 110071 h 1905000"/>
              <a:gd name="connsiteX42" fmla="*/ 1279525 w 1279525"/>
              <a:gd name="connsiteY42" fmla="*/ 116272 h 1905000"/>
              <a:gd name="connsiteX43" fmla="*/ 1279525 w 1279525"/>
              <a:gd name="connsiteY43" fmla="*/ 1788728 h 1905000"/>
              <a:gd name="connsiteX44" fmla="*/ 1279525 w 1279525"/>
              <a:gd name="connsiteY44" fmla="*/ 1794929 h 1905000"/>
              <a:gd name="connsiteX45" fmla="*/ 1278593 w 1279525"/>
              <a:gd name="connsiteY45" fmla="*/ 1800820 h 1905000"/>
              <a:gd name="connsiteX46" fmla="*/ 1277971 w 1279525"/>
              <a:gd name="connsiteY46" fmla="*/ 1806402 h 1905000"/>
              <a:gd name="connsiteX47" fmla="*/ 1277039 w 1279525"/>
              <a:gd name="connsiteY47" fmla="*/ 1812293 h 1905000"/>
              <a:gd name="connsiteX48" fmla="*/ 1275796 w 1279525"/>
              <a:gd name="connsiteY48" fmla="*/ 1817874 h 1905000"/>
              <a:gd name="connsiteX49" fmla="*/ 1274242 w 1279525"/>
              <a:gd name="connsiteY49" fmla="*/ 1823455 h 1905000"/>
              <a:gd name="connsiteX50" fmla="*/ 1272377 w 1279525"/>
              <a:gd name="connsiteY50" fmla="*/ 1829036 h 1905000"/>
              <a:gd name="connsiteX51" fmla="*/ 1270512 w 1279525"/>
              <a:gd name="connsiteY51" fmla="*/ 1833997 h 1905000"/>
              <a:gd name="connsiteX52" fmla="*/ 1268026 w 1279525"/>
              <a:gd name="connsiteY52" fmla="*/ 1839268 h 1905000"/>
              <a:gd name="connsiteX53" fmla="*/ 1265229 w 1279525"/>
              <a:gd name="connsiteY53" fmla="*/ 1844229 h 1905000"/>
              <a:gd name="connsiteX54" fmla="*/ 1262432 w 1279525"/>
              <a:gd name="connsiteY54" fmla="*/ 1848880 h 1905000"/>
              <a:gd name="connsiteX55" fmla="*/ 1259635 w 1279525"/>
              <a:gd name="connsiteY55" fmla="*/ 1853841 h 1905000"/>
              <a:gd name="connsiteX56" fmla="*/ 1256216 w 1279525"/>
              <a:gd name="connsiteY56" fmla="*/ 1858181 h 1905000"/>
              <a:gd name="connsiteX57" fmla="*/ 1252797 w 1279525"/>
              <a:gd name="connsiteY57" fmla="*/ 1862832 h 1905000"/>
              <a:gd name="connsiteX58" fmla="*/ 1249378 w 1279525"/>
              <a:gd name="connsiteY58" fmla="*/ 1866863 h 1905000"/>
              <a:gd name="connsiteX59" fmla="*/ 1245027 w 1279525"/>
              <a:gd name="connsiteY59" fmla="*/ 1871204 h 1905000"/>
              <a:gd name="connsiteX60" fmla="*/ 1241298 w 1279525"/>
              <a:gd name="connsiteY60" fmla="*/ 1874925 h 1905000"/>
              <a:gd name="connsiteX61" fmla="*/ 1237258 w 1279525"/>
              <a:gd name="connsiteY61" fmla="*/ 1878335 h 1905000"/>
              <a:gd name="connsiteX62" fmla="*/ 1232596 w 1279525"/>
              <a:gd name="connsiteY62" fmla="*/ 1881746 h 1905000"/>
              <a:gd name="connsiteX63" fmla="*/ 1228245 w 1279525"/>
              <a:gd name="connsiteY63" fmla="*/ 1885156 h 1905000"/>
              <a:gd name="connsiteX64" fmla="*/ 1223272 w 1279525"/>
              <a:gd name="connsiteY64" fmla="*/ 1887947 h 1905000"/>
              <a:gd name="connsiteX65" fmla="*/ 1218299 w 1279525"/>
              <a:gd name="connsiteY65" fmla="*/ 1890737 h 1905000"/>
              <a:gd name="connsiteX66" fmla="*/ 1213638 w 1279525"/>
              <a:gd name="connsiteY66" fmla="*/ 1893528 h 1905000"/>
              <a:gd name="connsiteX67" fmla="*/ 1208354 w 1279525"/>
              <a:gd name="connsiteY67" fmla="*/ 1896008 h 1905000"/>
              <a:gd name="connsiteX68" fmla="*/ 1202760 w 1279525"/>
              <a:gd name="connsiteY68" fmla="*/ 1898179 h 1905000"/>
              <a:gd name="connsiteX69" fmla="*/ 1197476 w 1279525"/>
              <a:gd name="connsiteY69" fmla="*/ 1899729 h 1905000"/>
              <a:gd name="connsiteX70" fmla="*/ 1192193 w 1279525"/>
              <a:gd name="connsiteY70" fmla="*/ 1901590 h 1905000"/>
              <a:gd name="connsiteX71" fmla="*/ 1186599 w 1279525"/>
              <a:gd name="connsiteY71" fmla="*/ 1902520 h 1905000"/>
              <a:gd name="connsiteX72" fmla="*/ 1180694 w 1279525"/>
              <a:gd name="connsiteY72" fmla="*/ 1903450 h 1905000"/>
              <a:gd name="connsiteX73" fmla="*/ 1174789 w 1279525"/>
              <a:gd name="connsiteY73" fmla="*/ 1904380 h 1905000"/>
              <a:gd name="connsiteX74" fmla="*/ 1168884 w 1279525"/>
              <a:gd name="connsiteY74" fmla="*/ 1905000 h 1905000"/>
              <a:gd name="connsiteX75" fmla="*/ 1162979 w 1279525"/>
              <a:gd name="connsiteY75" fmla="*/ 1905000 h 1905000"/>
              <a:gd name="connsiteX76" fmla="*/ 115925 w 1279525"/>
              <a:gd name="connsiteY76" fmla="*/ 1905000 h 1905000"/>
              <a:gd name="connsiteX77" fmla="*/ 110020 w 1279525"/>
              <a:gd name="connsiteY77" fmla="*/ 1905000 h 1905000"/>
              <a:gd name="connsiteX78" fmla="*/ 104115 w 1279525"/>
              <a:gd name="connsiteY78" fmla="*/ 1904380 h 1905000"/>
              <a:gd name="connsiteX79" fmla="*/ 98210 w 1279525"/>
              <a:gd name="connsiteY79" fmla="*/ 1903450 h 1905000"/>
              <a:gd name="connsiteX80" fmla="*/ 92927 w 1279525"/>
              <a:gd name="connsiteY80" fmla="*/ 1902520 h 1905000"/>
              <a:gd name="connsiteX81" fmla="*/ 87332 w 1279525"/>
              <a:gd name="connsiteY81" fmla="*/ 1901590 h 1905000"/>
              <a:gd name="connsiteX82" fmla="*/ 81738 w 1279525"/>
              <a:gd name="connsiteY82" fmla="*/ 1899729 h 1905000"/>
              <a:gd name="connsiteX83" fmla="*/ 76144 w 1279525"/>
              <a:gd name="connsiteY83" fmla="*/ 1898179 h 1905000"/>
              <a:gd name="connsiteX84" fmla="*/ 70860 w 1279525"/>
              <a:gd name="connsiteY84" fmla="*/ 1896008 h 1905000"/>
              <a:gd name="connsiteX85" fmla="*/ 65888 w 1279525"/>
              <a:gd name="connsiteY85" fmla="*/ 1893528 h 1905000"/>
              <a:gd name="connsiteX86" fmla="*/ 60915 w 1279525"/>
              <a:gd name="connsiteY86" fmla="*/ 1890737 h 1905000"/>
              <a:gd name="connsiteX87" fmla="*/ 55942 w 1279525"/>
              <a:gd name="connsiteY87" fmla="*/ 1887947 h 1905000"/>
              <a:gd name="connsiteX88" fmla="*/ 51281 w 1279525"/>
              <a:gd name="connsiteY88" fmla="*/ 1885156 h 1905000"/>
              <a:gd name="connsiteX89" fmla="*/ 46619 w 1279525"/>
              <a:gd name="connsiteY89" fmla="*/ 1881746 h 1905000"/>
              <a:gd name="connsiteX90" fmla="*/ 42268 w 1279525"/>
              <a:gd name="connsiteY90" fmla="*/ 1878335 h 1905000"/>
              <a:gd name="connsiteX91" fmla="*/ 37917 w 1279525"/>
              <a:gd name="connsiteY91" fmla="*/ 1874925 h 1905000"/>
              <a:gd name="connsiteX92" fmla="*/ 33876 w 1279525"/>
              <a:gd name="connsiteY92" fmla="*/ 1871204 h 1905000"/>
              <a:gd name="connsiteX93" fmla="*/ 30147 w 1279525"/>
              <a:gd name="connsiteY93" fmla="*/ 1866863 h 1905000"/>
              <a:gd name="connsiteX94" fmla="*/ 26728 w 1279525"/>
              <a:gd name="connsiteY94" fmla="*/ 1862832 h 1905000"/>
              <a:gd name="connsiteX95" fmla="*/ 22999 w 1279525"/>
              <a:gd name="connsiteY95" fmla="*/ 1858181 h 1905000"/>
              <a:gd name="connsiteX96" fmla="*/ 19580 w 1279525"/>
              <a:gd name="connsiteY96" fmla="*/ 1853841 h 1905000"/>
              <a:gd name="connsiteX97" fmla="*/ 16472 w 1279525"/>
              <a:gd name="connsiteY97" fmla="*/ 1848880 h 1905000"/>
              <a:gd name="connsiteX98" fmla="*/ 13675 w 1279525"/>
              <a:gd name="connsiteY98" fmla="*/ 1844229 h 1905000"/>
              <a:gd name="connsiteX99" fmla="*/ 11499 w 1279525"/>
              <a:gd name="connsiteY99" fmla="*/ 1839268 h 1905000"/>
              <a:gd name="connsiteX100" fmla="*/ 9013 w 1279525"/>
              <a:gd name="connsiteY100" fmla="*/ 1833997 h 1905000"/>
              <a:gd name="connsiteX101" fmla="*/ 6838 w 1279525"/>
              <a:gd name="connsiteY101" fmla="*/ 1829036 h 1905000"/>
              <a:gd name="connsiteX102" fmla="*/ 5284 w 1279525"/>
              <a:gd name="connsiteY102" fmla="*/ 1823455 h 1905000"/>
              <a:gd name="connsiteX103" fmla="*/ 3419 w 1279525"/>
              <a:gd name="connsiteY103" fmla="*/ 1817874 h 1905000"/>
              <a:gd name="connsiteX104" fmla="*/ 1865 w 1279525"/>
              <a:gd name="connsiteY104" fmla="*/ 1812293 h 1905000"/>
              <a:gd name="connsiteX105" fmla="*/ 1243 w 1279525"/>
              <a:gd name="connsiteY105" fmla="*/ 1806402 h 1905000"/>
              <a:gd name="connsiteX106" fmla="*/ 311 w 1279525"/>
              <a:gd name="connsiteY106" fmla="*/ 1800820 h 1905000"/>
              <a:gd name="connsiteX107" fmla="*/ 0 w 1279525"/>
              <a:gd name="connsiteY107" fmla="*/ 1794929 h 1905000"/>
              <a:gd name="connsiteX108" fmla="*/ 0 w 1279525"/>
              <a:gd name="connsiteY108" fmla="*/ 1788728 h 1905000"/>
              <a:gd name="connsiteX109" fmla="*/ 0 w 1279525"/>
              <a:gd name="connsiteY109" fmla="*/ 116272 h 1905000"/>
              <a:gd name="connsiteX110" fmla="*/ 0 w 1279525"/>
              <a:gd name="connsiteY110" fmla="*/ 110071 h 1905000"/>
              <a:gd name="connsiteX111" fmla="*/ 311 w 1279525"/>
              <a:gd name="connsiteY111" fmla="*/ 104180 h 1905000"/>
              <a:gd name="connsiteX112" fmla="*/ 1243 w 1279525"/>
              <a:gd name="connsiteY112" fmla="*/ 98599 h 1905000"/>
              <a:gd name="connsiteX113" fmla="*/ 1865 w 1279525"/>
              <a:gd name="connsiteY113" fmla="*/ 92708 h 1905000"/>
              <a:gd name="connsiteX114" fmla="*/ 3419 w 1279525"/>
              <a:gd name="connsiteY114" fmla="*/ 87127 h 1905000"/>
              <a:gd name="connsiteX115" fmla="*/ 5284 w 1279525"/>
              <a:gd name="connsiteY115" fmla="*/ 81856 h 1905000"/>
              <a:gd name="connsiteX116" fmla="*/ 6838 w 1279525"/>
              <a:gd name="connsiteY116" fmla="*/ 76585 h 1905000"/>
              <a:gd name="connsiteX117" fmla="*/ 9013 w 1279525"/>
              <a:gd name="connsiteY117" fmla="*/ 71003 h 1905000"/>
              <a:gd name="connsiteX118" fmla="*/ 11499 w 1279525"/>
              <a:gd name="connsiteY118" fmla="*/ 65732 h 1905000"/>
              <a:gd name="connsiteX119" fmla="*/ 13675 w 1279525"/>
              <a:gd name="connsiteY119" fmla="*/ 61082 h 1905000"/>
              <a:gd name="connsiteX120" fmla="*/ 16472 w 1279525"/>
              <a:gd name="connsiteY120" fmla="*/ 56121 h 1905000"/>
              <a:gd name="connsiteX121" fmla="*/ 19580 w 1279525"/>
              <a:gd name="connsiteY121" fmla="*/ 51160 h 1905000"/>
              <a:gd name="connsiteX122" fmla="*/ 22999 w 1279525"/>
              <a:gd name="connsiteY122" fmla="*/ 46819 h 1905000"/>
              <a:gd name="connsiteX123" fmla="*/ 26728 w 1279525"/>
              <a:gd name="connsiteY123" fmla="*/ 42168 h 1905000"/>
              <a:gd name="connsiteX124" fmla="*/ 30147 w 1279525"/>
              <a:gd name="connsiteY124" fmla="*/ 38137 h 1905000"/>
              <a:gd name="connsiteX125" fmla="*/ 33876 w 1279525"/>
              <a:gd name="connsiteY125" fmla="*/ 34417 h 1905000"/>
              <a:gd name="connsiteX126" fmla="*/ 37917 w 1279525"/>
              <a:gd name="connsiteY126" fmla="*/ 30076 h 1905000"/>
              <a:gd name="connsiteX127" fmla="*/ 42268 w 1279525"/>
              <a:gd name="connsiteY127" fmla="*/ 26665 h 1905000"/>
              <a:gd name="connsiteX128" fmla="*/ 46619 w 1279525"/>
              <a:gd name="connsiteY128" fmla="*/ 23254 h 1905000"/>
              <a:gd name="connsiteX129" fmla="*/ 51281 w 1279525"/>
              <a:gd name="connsiteY129" fmla="*/ 19844 h 1905000"/>
              <a:gd name="connsiteX130" fmla="*/ 55942 w 1279525"/>
              <a:gd name="connsiteY130" fmla="*/ 17053 h 1905000"/>
              <a:gd name="connsiteX131" fmla="*/ 60915 w 1279525"/>
              <a:gd name="connsiteY131" fmla="*/ 14263 h 1905000"/>
              <a:gd name="connsiteX132" fmla="*/ 65888 w 1279525"/>
              <a:gd name="connsiteY132" fmla="*/ 11472 h 1905000"/>
              <a:gd name="connsiteX133" fmla="*/ 70860 w 1279525"/>
              <a:gd name="connsiteY133" fmla="*/ 8992 h 1905000"/>
              <a:gd name="connsiteX134" fmla="*/ 76144 w 1279525"/>
              <a:gd name="connsiteY134" fmla="*/ 7131 h 1905000"/>
              <a:gd name="connsiteX135" fmla="*/ 81738 w 1279525"/>
              <a:gd name="connsiteY135" fmla="*/ 5271 h 1905000"/>
              <a:gd name="connsiteX136" fmla="*/ 87332 w 1279525"/>
              <a:gd name="connsiteY136" fmla="*/ 4031 h 1905000"/>
              <a:gd name="connsiteX137" fmla="*/ 92927 w 1279525"/>
              <a:gd name="connsiteY137" fmla="*/ 2481 h 1905000"/>
              <a:gd name="connsiteX138" fmla="*/ 98210 w 1279525"/>
              <a:gd name="connsiteY138" fmla="*/ 1550 h 1905000"/>
              <a:gd name="connsiteX139" fmla="*/ 104115 w 1279525"/>
              <a:gd name="connsiteY139" fmla="*/ 93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279525" h="1905000">
                <a:moveTo>
                  <a:pt x="163165" y="203399"/>
                </a:moveTo>
                <a:lnTo>
                  <a:pt x="163165" y="1615095"/>
                </a:lnTo>
                <a:lnTo>
                  <a:pt x="1117292" y="1615095"/>
                </a:lnTo>
                <a:lnTo>
                  <a:pt x="1117292" y="203399"/>
                </a:lnTo>
                <a:close/>
                <a:moveTo>
                  <a:pt x="471780" y="82476"/>
                </a:moveTo>
                <a:lnTo>
                  <a:pt x="471780" y="123403"/>
                </a:lnTo>
                <a:lnTo>
                  <a:pt x="825460" y="123403"/>
                </a:lnTo>
                <a:lnTo>
                  <a:pt x="825460" y="82476"/>
                </a:lnTo>
                <a:close/>
                <a:moveTo>
                  <a:pt x="110020" y="0"/>
                </a:moveTo>
                <a:lnTo>
                  <a:pt x="115925" y="0"/>
                </a:lnTo>
                <a:lnTo>
                  <a:pt x="1162979" y="0"/>
                </a:lnTo>
                <a:lnTo>
                  <a:pt x="1168884" y="0"/>
                </a:lnTo>
                <a:lnTo>
                  <a:pt x="1174789" y="930"/>
                </a:lnTo>
                <a:lnTo>
                  <a:pt x="1180694" y="1550"/>
                </a:lnTo>
                <a:lnTo>
                  <a:pt x="1186599" y="2481"/>
                </a:lnTo>
                <a:lnTo>
                  <a:pt x="1192193" y="4031"/>
                </a:lnTo>
                <a:lnTo>
                  <a:pt x="1197476" y="5271"/>
                </a:lnTo>
                <a:lnTo>
                  <a:pt x="1202760" y="7131"/>
                </a:lnTo>
                <a:lnTo>
                  <a:pt x="1208354" y="8992"/>
                </a:lnTo>
                <a:lnTo>
                  <a:pt x="1213638" y="11472"/>
                </a:lnTo>
                <a:lnTo>
                  <a:pt x="1218299" y="14263"/>
                </a:lnTo>
                <a:lnTo>
                  <a:pt x="1223272" y="17053"/>
                </a:lnTo>
                <a:lnTo>
                  <a:pt x="1228245" y="19844"/>
                </a:lnTo>
                <a:lnTo>
                  <a:pt x="1232596" y="23254"/>
                </a:lnTo>
                <a:lnTo>
                  <a:pt x="1237258" y="26665"/>
                </a:lnTo>
                <a:lnTo>
                  <a:pt x="1241298" y="30076"/>
                </a:lnTo>
                <a:lnTo>
                  <a:pt x="1245027" y="34417"/>
                </a:lnTo>
                <a:lnTo>
                  <a:pt x="1249378" y="38137"/>
                </a:lnTo>
                <a:lnTo>
                  <a:pt x="1252797" y="42168"/>
                </a:lnTo>
                <a:lnTo>
                  <a:pt x="1256216" y="46819"/>
                </a:lnTo>
                <a:lnTo>
                  <a:pt x="1259635" y="51160"/>
                </a:lnTo>
                <a:lnTo>
                  <a:pt x="1262432" y="56121"/>
                </a:lnTo>
                <a:lnTo>
                  <a:pt x="1265229" y="61082"/>
                </a:lnTo>
                <a:lnTo>
                  <a:pt x="1268026" y="65732"/>
                </a:lnTo>
                <a:lnTo>
                  <a:pt x="1270512" y="71003"/>
                </a:lnTo>
                <a:lnTo>
                  <a:pt x="1272377" y="76585"/>
                </a:lnTo>
                <a:lnTo>
                  <a:pt x="1274242" y="81856"/>
                </a:lnTo>
                <a:lnTo>
                  <a:pt x="1275796" y="87127"/>
                </a:lnTo>
                <a:lnTo>
                  <a:pt x="1277039" y="92708"/>
                </a:lnTo>
                <a:lnTo>
                  <a:pt x="1277971" y="98599"/>
                </a:lnTo>
                <a:lnTo>
                  <a:pt x="1278593" y="104180"/>
                </a:lnTo>
                <a:lnTo>
                  <a:pt x="1279525" y="110071"/>
                </a:lnTo>
                <a:lnTo>
                  <a:pt x="1279525" y="116272"/>
                </a:lnTo>
                <a:lnTo>
                  <a:pt x="1279525" y="1788728"/>
                </a:lnTo>
                <a:lnTo>
                  <a:pt x="1279525" y="1794929"/>
                </a:lnTo>
                <a:lnTo>
                  <a:pt x="1278593" y="1800820"/>
                </a:lnTo>
                <a:lnTo>
                  <a:pt x="1277971" y="1806402"/>
                </a:lnTo>
                <a:lnTo>
                  <a:pt x="1277039" y="1812293"/>
                </a:lnTo>
                <a:lnTo>
                  <a:pt x="1275796" y="1817874"/>
                </a:lnTo>
                <a:lnTo>
                  <a:pt x="1274242" y="1823455"/>
                </a:lnTo>
                <a:lnTo>
                  <a:pt x="1272377" y="1829036"/>
                </a:lnTo>
                <a:lnTo>
                  <a:pt x="1270512" y="1833997"/>
                </a:lnTo>
                <a:lnTo>
                  <a:pt x="1268026" y="1839268"/>
                </a:lnTo>
                <a:lnTo>
                  <a:pt x="1265229" y="1844229"/>
                </a:lnTo>
                <a:lnTo>
                  <a:pt x="1262432" y="1848880"/>
                </a:lnTo>
                <a:lnTo>
                  <a:pt x="1259635" y="1853841"/>
                </a:lnTo>
                <a:lnTo>
                  <a:pt x="1256216" y="1858181"/>
                </a:lnTo>
                <a:lnTo>
                  <a:pt x="1252797" y="1862832"/>
                </a:lnTo>
                <a:lnTo>
                  <a:pt x="1249378" y="1866863"/>
                </a:lnTo>
                <a:lnTo>
                  <a:pt x="1245027" y="1871204"/>
                </a:lnTo>
                <a:lnTo>
                  <a:pt x="1241298" y="1874925"/>
                </a:lnTo>
                <a:lnTo>
                  <a:pt x="1237258" y="1878335"/>
                </a:lnTo>
                <a:lnTo>
                  <a:pt x="1232596" y="1881746"/>
                </a:lnTo>
                <a:lnTo>
                  <a:pt x="1228245" y="1885156"/>
                </a:lnTo>
                <a:lnTo>
                  <a:pt x="1223272" y="1887947"/>
                </a:lnTo>
                <a:lnTo>
                  <a:pt x="1218299" y="1890737"/>
                </a:lnTo>
                <a:lnTo>
                  <a:pt x="1213638" y="1893528"/>
                </a:lnTo>
                <a:lnTo>
                  <a:pt x="1208354" y="1896008"/>
                </a:lnTo>
                <a:lnTo>
                  <a:pt x="1202760" y="1898179"/>
                </a:lnTo>
                <a:lnTo>
                  <a:pt x="1197476" y="1899729"/>
                </a:lnTo>
                <a:lnTo>
                  <a:pt x="1192193" y="1901590"/>
                </a:lnTo>
                <a:lnTo>
                  <a:pt x="1186599" y="1902520"/>
                </a:lnTo>
                <a:lnTo>
                  <a:pt x="1180694" y="1903450"/>
                </a:lnTo>
                <a:lnTo>
                  <a:pt x="1174789" y="1904380"/>
                </a:lnTo>
                <a:lnTo>
                  <a:pt x="1168884" y="1905000"/>
                </a:lnTo>
                <a:lnTo>
                  <a:pt x="1162979" y="1905000"/>
                </a:lnTo>
                <a:lnTo>
                  <a:pt x="115925" y="1905000"/>
                </a:lnTo>
                <a:lnTo>
                  <a:pt x="110020" y="1905000"/>
                </a:lnTo>
                <a:lnTo>
                  <a:pt x="104115" y="1904380"/>
                </a:lnTo>
                <a:lnTo>
                  <a:pt x="98210" y="1903450"/>
                </a:lnTo>
                <a:lnTo>
                  <a:pt x="92927" y="1902520"/>
                </a:lnTo>
                <a:lnTo>
                  <a:pt x="87332" y="1901590"/>
                </a:lnTo>
                <a:lnTo>
                  <a:pt x="81738" y="1899729"/>
                </a:lnTo>
                <a:lnTo>
                  <a:pt x="76144" y="1898179"/>
                </a:lnTo>
                <a:lnTo>
                  <a:pt x="70860" y="1896008"/>
                </a:lnTo>
                <a:lnTo>
                  <a:pt x="65888" y="1893528"/>
                </a:lnTo>
                <a:lnTo>
                  <a:pt x="60915" y="1890737"/>
                </a:lnTo>
                <a:lnTo>
                  <a:pt x="55942" y="1887947"/>
                </a:lnTo>
                <a:lnTo>
                  <a:pt x="51281" y="1885156"/>
                </a:lnTo>
                <a:lnTo>
                  <a:pt x="46619" y="1881746"/>
                </a:lnTo>
                <a:lnTo>
                  <a:pt x="42268" y="1878335"/>
                </a:lnTo>
                <a:lnTo>
                  <a:pt x="37917" y="1874925"/>
                </a:lnTo>
                <a:lnTo>
                  <a:pt x="33876" y="1871204"/>
                </a:lnTo>
                <a:lnTo>
                  <a:pt x="30147" y="1866863"/>
                </a:lnTo>
                <a:lnTo>
                  <a:pt x="26728" y="1862832"/>
                </a:lnTo>
                <a:lnTo>
                  <a:pt x="22999" y="1858181"/>
                </a:lnTo>
                <a:lnTo>
                  <a:pt x="19580" y="1853841"/>
                </a:lnTo>
                <a:lnTo>
                  <a:pt x="16472" y="1848880"/>
                </a:lnTo>
                <a:lnTo>
                  <a:pt x="13675" y="1844229"/>
                </a:lnTo>
                <a:lnTo>
                  <a:pt x="11499" y="1839268"/>
                </a:lnTo>
                <a:lnTo>
                  <a:pt x="9013" y="1833997"/>
                </a:lnTo>
                <a:lnTo>
                  <a:pt x="6838" y="1829036"/>
                </a:lnTo>
                <a:lnTo>
                  <a:pt x="5284" y="1823455"/>
                </a:lnTo>
                <a:lnTo>
                  <a:pt x="3419" y="1817874"/>
                </a:lnTo>
                <a:lnTo>
                  <a:pt x="1865" y="1812293"/>
                </a:lnTo>
                <a:lnTo>
                  <a:pt x="1243" y="1806402"/>
                </a:lnTo>
                <a:lnTo>
                  <a:pt x="311" y="1800820"/>
                </a:lnTo>
                <a:lnTo>
                  <a:pt x="0" y="1794929"/>
                </a:lnTo>
                <a:lnTo>
                  <a:pt x="0" y="1788728"/>
                </a:lnTo>
                <a:lnTo>
                  <a:pt x="0" y="116272"/>
                </a:lnTo>
                <a:lnTo>
                  <a:pt x="0" y="110071"/>
                </a:lnTo>
                <a:lnTo>
                  <a:pt x="311" y="104180"/>
                </a:lnTo>
                <a:lnTo>
                  <a:pt x="1243" y="98599"/>
                </a:lnTo>
                <a:lnTo>
                  <a:pt x="1865" y="92708"/>
                </a:lnTo>
                <a:lnTo>
                  <a:pt x="3419" y="87127"/>
                </a:lnTo>
                <a:lnTo>
                  <a:pt x="5284" y="81856"/>
                </a:lnTo>
                <a:lnTo>
                  <a:pt x="6838" y="76585"/>
                </a:lnTo>
                <a:lnTo>
                  <a:pt x="9013" y="71003"/>
                </a:lnTo>
                <a:lnTo>
                  <a:pt x="11499" y="65732"/>
                </a:lnTo>
                <a:lnTo>
                  <a:pt x="13675" y="61082"/>
                </a:lnTo>
                <a:lnTo>
                  <a:pt x="16472" y="56121"/>
                </a:lnTo>
                <a:lnTo>
                  <a:pt x="19580" y="51160"/>
                </a:lnTo>
                <a:lnTo>
                  <a:pt x="22999" y="46819"/>
                </a:lnTo>
                <a:lnTo>
                  <a:pt x="26728" y="42168"/>
                </a:lnTo>
                <a:lnTo>
                  <a:pt x="30147" y="38137"/>
                </a:lnTo>
                <a:lnTo>
                  <a:pt x="33876" y="34417"/>
                </a:lnTo>
                <a:lnTo>
                  <a:pt x="37917" y="30076"/>
                </a:lnTo>
                <a:lnTo>
                  <a:pt x="42268" y="26665"/>
                </a:lnTo>
                <a:lnTo>
                  <a:pt x="46619" y="23254"/>
                </a:lnTo>
                <a:lnTo>
                  <a:pt x="51281" y="19844"/>
                </a:lnTo>
                <a:lnTo>
                  <a:pt x="55942" y="17053"/>
                </a:lnTo>
                <a:lnTo>
                  <a:pt x="60915" y="14263"/>
                </a:lnTo>
                <a:lnTo>
                  <a:pt x="65888" y="11472"/>
                </a:lnTo>
                <a:lnTo>
                  <a:pt x="70860" y="8992"/>
                </a:lnTo>
                <a:lnTo>
                  <a:pt x="76144" y="7131"/>
                </a:lnTo>
                <a:lnTo>
                  <a:pt x="81738" y="5271"/>
                </a:lnTo>
                <a:lnTo>
                  <a:pt x="87332" y="4031"/>
                </a:lnTo>
                <a:lnTo>
                  <a:pt x="92927" y="2481"/>
                </a:lnTo>
                <a:lnTo>
                  <a:pt x="98210" y="1550"/>
                </a:lnTo>
                <a:lnTo>
                  <a:pt x="104115" y="93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1514" name="文本框 14"/>
          <p:cNvSpPr txBox="1"/>
          <p:nvPr/>
        </p:nvSpPr>
        <p:spPr>
          <a:xfrm>
            <a:off x="8553450" y="3890963"/>
            <a:ext cx="1930400" cy="517525"/>
          </a:xfrm>
          <a:prstGeom prst="rect">
            <a:avLst/>
          </a:prstGeom>
          <a:noFill/>
          <a:ln w="9525">
            <a:noFill/>
          </a:ln>
        </p:spPr>
        <p:txBody>
          <a:bodyPr wrap="none"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a:spcBef>
                <a:spcPts val="600"/>
              </a:spcBef>
              <a:spcAft>
                <a:spcPts val="600"/>
              </a:spcAft>
              <a:buNone/>
            </a:pPr>
            <a:r>
              <a:rPr lang="zh-CN" altLang="en-US" sz="2400" b="1" dirty="0">
                <a:solidFill>
                  <a:schemeClr val="accent2"/>
                </a:solidFill>
              </a:rPr>
              <a:t>添加标题</a:t>
            </a:r>
            <a:endParaRPr lang="en-US" altLang="zh-CN" sz="2400" b="1" dirty="0">
              <a:solidFill>
                <a:schemeClr val="accent2"/>
              </a:solidFill>
            </a:endParaRPr>
          </a:p>
        </p:txBody>
      </p:sp>
      <p:sp>
        <p:nvSpPr>
          <p:cNvPr id="16" name="文本框 15"/>
          <p:cNvSpPr txBox="1"/>
          <p:nvPr/>
        </p:nvSpPr>
        <p:spPr>
          <a:xfrm>
            <a:off x="8407400" y="4413250"/>
            <a:ext cx="2222500" cy="1274763"/>
          </a:xfrm>
          <a:prstGeom prst="rect">
            <a:avLst/>
          </a:prstGeom>
          <a:noFill/>
        </p:spPr>
        <p:txBody>
          <a:bodyPr/>
          <a:lstStyle>
            <a:defPPr>
              <a:defRPr lang="en-US"/>
            </a:defPPr>
            <a:lvl1pPr>
              <a:lnSpc>
                <a:spcPct val="150000"/>
              </a:lnSpc>
              <a:spcBef>
                <a:spcPts val="600"/>
              </a:spcBef>
              <a:spcAft>
                <a:spcPts val="600"/>
              </a:spcAft>
              <a:defRPr sz="1200">
                <a:solidFill>
                  <a:schemeClr val="tx1">
                    <a:lumMod val="50000"/>
                    <a:lumOff val="50000"/>
                  </a:schemeClr>
                </a:solidFil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50000"/>
              </a:lnSpc>
              <a:spcBef>
                <a:spcPts val="600"/>
              </a:spcBef>
              <a:spcAft>
                <a:spcPts val="6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rPr>
              <a:t>点击这里添加内容点击这里添加内容这里添加内容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Calibri Light" panose="020F0302020204030204" pitchFamily="34" charset="0"/>
              <a:ea typeface="微软雅黑" panose="020B0503020204020204" pitchFamily="34" charset="-122"/>
              <a:cs typeface="+mn-cs"/>
            </a:endParaRPr>
          </a:p>
        </p:txBody>
      </p:sp>
      <p:pic>
        <p:nvPicPr>
          <p:cNvPr id="21516" name="图片 2"/>
          <p:cNvPicPr>
            <a:picLocks noChangeAspect="1"/>
          </p:cNvPicPr>
          <p:nvPr/>
        </p:nvPicPr>
        <p:blipFill>
          <a:blip r:embed="rId2"/>
          <a:stretch>
            <a:fillRect/>
          </a:stretch>
        </p:blipFill>
        <p:spPr>
          <a:xfrm>
            <a:off x="1963738" y="2690813"/>
            <a:ext cx="1063625" cy="1214437"/>
          </a:xfrm>
          <a:prstGeom prst="rect">
            <a:avLst/>
          </a:prstGeom>
          <a:noFill/>
          <a:ln w="9525">
            <a:noFill/>
          </a:ln>
        </p:spPr>
      </p:pic>
      <p:pic>
        <p:nvPicPr>
          <p:cNvPr id="21517" name="图片 18"/>
          <p:cNvPicPr>
            <a:picLocks noChangeAspect="1"/>
          </p:cNvPicPr>
          <p:nvPr/>
        </p:nvPicPr>
        <p:blipFill>
          <a:blip r:embed="rId2"/>
          <a:stretch>
            <a:fillRect/>
          </a:stretch>
        </p:blipFill>
        <p:spPr>
          <a:xfrm>
            <a:off x="5519738" y="2690813"/>
            <a:ext cx="1063625" cy="1214437"/>
          </a:xfrm>
          <a:prstGeom prst="rect">
            <a:avLst/>
          </a:prstGeom>
          <a:noFill/>
          <a:ln w="9525">
            <a:noFill/>
          </a:ln>
        </p:spPr>
      </p:pic>
      <p:pic>
        <p:nvPicPr>
          <p:cNvPr id="21518" name="图片 19"/>
          <p:cNvPicPr>
            <a:picLocks noChangeAspect="1"/>
          </p:cNvPicPr>
          <p:nvPr/>
        </p:nvPicPr>
        <p:blipFill>
          <a:blip r:embed="rId2"/>
          <a:stretch>
            <a:fillRect/>
          </a:stretch>
        </p:blipFill>
        <p:spPr>
          <a:xfrm>
            <a:off x="9075738" y="2690813"/>
            <a:ext cx="1063625" cy="1214437"/>
          </a:xfrm>
          <a:prstGeom prst="rect">
            <a:avLst/>
          </a:prstGeom>
          <a:noFill/>
          <a:ln w="9525">
            <a:noFill/>
          </a:ln>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508"/>
                                        </p:tgtEl>
                                        <p:attrNameLst>
                                          <p:attrName>style.visibility</p:attrName>
                                        </p:attrNameLst>
                                      </p:cBhvr>
                                      <p:to>
                                        <p:strVal val="visible"/>
                                      </p:to>
                                    </p:set>
                                    <p:animEffect transition="in" filter="fade">
                                      <p:cBhvr>
                                        <p:cTn id="22" dur="1000"/>
                                        <p:tgtEl>
                                          <p:spTgt spid="21508"/>
                                        </p:tgtEl>
                                      </p:cBhvr>
                                    </p:animEffect>
                                    <p:anim calcmode="lin" valueType="num">
                                      <p:cBhvr>
                                        <p:cTn id="23" dur="1000" fill="hold"/>
                                        <p:tgtEl>
                                          <p:spTgt spid="21508"/>
                                        </p:tgtEl>
                                        <p:attrNameLst>
                                          <p:attrName>ppt_x</p:attrName>
                                        </p:attrNameLst>
                                      </p:cBhvr>
                                      <p:tavLst>
                                        <p:tav tm="0">
                                          <p:val>
                                            <p:strVal val="#ppt_x"/>
                                          </p:val>
                                        </p:tav>
                                        <p:tav tm="100000">
                                          <p:val>
                                            <p:strVal val="#ppt_x"/>
                                          </p:val>
                                        </p:tav>
                                      </p:tavLst>
                                    </p:anim>
                                    <p:anim calcmode="lin" valueType="num">
                                      <p:cBhvr>
                                        <p:cTn id="24" dur="1000" fill="hold"/>
                                        <p:tgtEl>
                                          <p:spTgt spid="2150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511"/>
                                        </p:tgtEl>
                                        <p:attrNameLst>
                                          <p:attrName>style.visibility</p:attrName>
                                        </p:attrNameLst>
                                      </p:cBhvr>
                                      <p:to>
                                        <p:strVal val="visible"/>
                                      </p:to>
                                    </p:set>
                                    <p:animEffect transition="in" filter="fade">
                                      <p:cBhvr>
                                        <p:cTn id="37" dur="1000"/>
                                        <p:tgtEl>
                                          <p:spTgt spid="21511"/>
                                        </p:tgtEl>
                                      </p:cBhvr>
                                    </p:animEffect>
                                    <p:anim calcmode="lin" valueType="num">
                                      <p:cBhvr>
                                        <p:cTn id="38" dur="1000" fill="hold"/>
                                        <p:tgtEl>
                                          <p:spTgt spid="21511"/>
                                        </p:tgtEl>
                                        <p:attrNameLst>
                                          <p:attrName>ppt_x</p:attrName>
                                        </p:attrNameLst>
                                      </p:cBhvr>
                                      <p:tavLst>
                                        <p:tav tm="0">
                                          <p:val>
                                            <p:strVal val="#ppt_x"/>
                                          </p:val>
                                        </p:tav>
                                        <p:tav tm="100000">
                                          <p:val>
                                            <p:strVal val="#ppt_x"/>
                                          </p:val>
                                        </p:tav>
                                      </p:tavLst>
                                    </p:anim>
                                    <p:anim calcmode="lin" valueType="num">
                                      <p:cBhvr>
                                        <p:cTn id="39" dur="1000" fill="hold"/>
                                        <p:tgtEl>
                                          <p:spTgt spid="215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1514"/>
                                        </p:tgtEl>
                                        <p:attrNameLst>
                                          <p:attrName>style.visibility</p:attrName>
                                        </p:attrNameLst>
                                      </p:cBhvr>
                                      <p:to>
                                        <p:strVal val="visible"/>
                                      </p:to>
                                    </p:set>
                                    <p:animEffect transition="in" filter="fade">
                                      <p:cBhvr>
                                        <p:cTn id="52" dur="1000"/>
                                        <p:tgtEl>
                                          <p:spTgt spid="21514"/>
                                        </p:tgtEl>
                                      </p:cBhvr>
                                    </p:animEffect>
                                    <p:anim calcmode="lin" valueType="num">
                                      <p:cBhvr>
                                        <p:cTn id="53" dur="1000" fill="hold"/>
                                        <p:tgtEl>
                                          <p:spTgt spid="21514"/>
                                        </p:tgtEl>
                                        <p:attrNameLst>
                                          <p:attrName>ppt_x</p:attrName>
                                        </p:attrNameLst>
                                      </p:cBhvr>
                                      <p:tavLst>
                                        <p:tav tm="0">
                                          <p:val>
                                            <p:strVal val="#ppt_x"/>
                                          </p:val>
                                        </p:tav>
                                        <p:tav tm="100000">
                                          <p:val>
                                            <p:strVal val="#ppt_x"/>
                                          </p:val>
                                        </p:tav>
                                      </p:tavLst>
                                    </p:anim>
                                    <p:anim calcmode="lin" valueType="num">
                                      <p:cBhvr>
                                        <p:cTn id="54" dur="1000" fill="hold"/>
                                        <p:tgtEl>
                                          <p:spTgt spid="215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1516"/>
                                        </p:tgtEl>
                                        <p:attrNameLst>
                                          <p:attrName>style.visibility</p:attrName>
                                        </p:attrNameLst>
                                      </p:cBhvr>
                                      <p:to>
                                        <p:strVal val="visible"/>
                                      </p:to>
                                    </p:set>
                                    <p:animEffect transition="in" filter="fade">
                                      <p:cBhvr>
                                        <p:cTn id="62" dur="1000"/>
                                        <p:tgtEl>
                                          <p:spTgt spid="21516"/>
                                        </p:tgtEl>
                                      </p:cBhvr>
                                    </p:animEffect>
                                    <p:anim calcmode="lin" valueType="num">
                                      <p:cBhvr>
                                        <p:cTn id="63" dur="1000" fill="hold"/>
                                        <p:tgtEl>
                                          <p:spTgt spid="21516"/>
                                        </p:tgtEl>
                                        <p:attrNameLst>
                                          <p:attrName>ppt_x</p:attrName>
                                        </p:attrNameLst>
                                      </p:cBhvr>
                                      <p:tavLst>
                                        <p:tav tm="0">
                                          <p:val>
                                            <p:strVal val="#ppt_x"/>
                                          </p:val>
                                        </p:tav>
                                        <p:tav tm="100000">
                                          <p:val>
                                            <p:strVal val="#ppt_x"/>
                                          </p:val>
                                        </p:tav>
                                      </p:tavLst>
                                    </p:anim>
                                    <p:anim calcmode="lin" valueType="num">
                                      <p:cBhvr>
                                        <p:cTn id="64" dur="1000" fill="hold"/>
                                        <p:tgtEl>
                                          <p:spTgt spid="2151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1517"/>
                                        </p:tgtEl>
                                        <p:attrNameLst>
                                          <p:attrName>style.visibility</p:attrName>
                                        </p:attrNameLst>
                                      </p:cBhvr>
                                      <p:to>
                                        <p:strVal val="visible"/>
                                      </p:to>
                                    </p:set>
                                    <p:animEffect transition="in" filter="fade">
                                      <p:cBhvr>
                                        <p:cTn id="67" dur="1000"/>
                                        <p:tgtEl>
                                          <p:spTgt spid="21517"/>
                                        </p:tgtEl>
                                      </p:cBhvr>
                                    </p:animEffect>
                                    <p:anim calcmode="lin" valueType="num">
                                      <p:cBhvr>
                                        <p:cTn id="68" dur="1000" fill="hold"/>
                                        <p:tgtEl>
                                          <p:spTgt spid="21517"/>
                                        </p:tgtEl>
                                        <p:attrNameLst>
                                          <p:attrName>ppt_x</p:attrName>
                                        </p:attrNameLst>
                                      </p:cBhvr>
                                      <p:tavLst>
                                        <p:tav tm="0">
                                          <p:val>
                                            <p:strVal val="#ppt_x"/>
                                          </p:val>
                                        </p:tav>
                                        <p:tav tm="100000">
                                          <p:val>
                                            <p:strVal val="#ppt_x"/>
                                          </p:val>
                                        </p:tav>
                                      </p:tavLst>
                                    </p:anim>
                                    <p:anim calcmode="lin" valueType="num">
                                      <p:cBhvr>
                                        <p:cTn id="69" dur="1000" fill="hold"/>
                                        <p:tgtEl>
                                          <p:spTgt spid="2151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1518"/>
                                        </p:tgtEl>
                                        <p:attrNameLst>
                                          <p:attrName>style.visibility</p:attrName>
                                        </p:attrNameLst>
                                      </p:cBhvr>
                                      <p:to>
                                        <p:strVal val="visible"/>
                                      </p:to>
                                    </p:set>
                                    <p:animEffect transition="in" filter="fade">
                                      <p:cBhvr>
                                        <p:cTn id="72" dur="1000"/>
                                        <p:tgtEl>
                                          <p:spTgt spid="21518"/>
                                        </p:tgtEl>
                                      </p:cBhvr>
                                    </p:animEffect>
                                    <p:anim calcmode="lin" valueType="num">
                                      <p:cBhvr>
                                        <p:cTn id="73" dur="1000" fill="hold"/>
                                        <p:tgtEl>
                                          <p:spTgt spid="21518"/>
                                        </p:tgtEl>
                                        <p:attrNameLst>
                                          <p:attrName>ppt_x</p:attrName>
                                        </p:attrNameLst>
                                      </p:cBhvr>
                                      <p:tavLst>
                                        <p:tav tm="0">
                                          <p:val>
                                            <p:strVal val="#ppt_x"/>
                                          </p:val>
                                        </p:tav>
                                        <p:tav tm="100000">
                                          <p:val>
                                            <p:strVal val="#ppt_x"/>
                                          </p:val>
                                        </p:tav>
                                      </p:tavLst>
                                    </p:anim>
                                    <p:anim calcmode="lin" valueType="num">
                                      <p:cBhvr>
                                        <p:cTn id="74" dur="1000" fill="hold"/>
                                        <p:tgtEl>
                                          <p:spTgt spid="215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 grpId="0" animBg="1"/>
      <p:bldP spid="21508" grpId="0"/>
      <p:bldP spid="8" grpId="0"/>
      <p:bldP spid="9" grpId="0" animBg="1"/>
      <p:bldP spid="21511" grpId="0"/>
      <p:bldP spid="12" grpId="0"/>
      <p:bldP spid="13" grpId="0" animBg="1"/>
      <p:bldP spid="215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55" y="-1378585"/>
            <a:ext cx="12405995" cy="10058400"/>
            <a:chOff x="1" y="-2155"/>
            <a:chExt cx="19537" cy="15840"/>
          </a:xfrm>
        </p:grpSpPr>
        <p:grpSp>
          <p:nvGrpSpPr>
            <p:cNvPr id="6" name="组合 5"/>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9" name="圆角矩形 8"/>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2" name="图片 11" descr="400767504"/>
            <p:cNvPicPr>
              <a:picLocks noChangeAspect="1"/>
            </p:cNvPicPr>
            <p:nvPr/>
          </p:nvPicPr>
          <p:blipFill>
            <a:blip r:embed="rId1"/>
            <a:stretch>
              <a:fillRect/>
            </a:stretch>
          </p:blipFill>
          <p:spPr>
            <a:xfrm>
              <a:off x="438" y="-2155"/>
              <a:ext cx="19101" cy="15840"/>
            </a:xfrm>
            <a:prstGeom prst="rect">
              <a:avLst/>
            </a:prstGeom>
          </p:spPr>
        </p:pic>
      </p:grpSp>
      <p:sp>
        <p:nvSpPr>
          <p:cNvPr id="3" name="矩形 2"/>
          <p:cNvSpPr/>
          <p:nvPr/>
        </p:nvSpPr>
        <p:spPr>
          <a:xfrm>
            <a:off x="1961833" y="1134428"/>
            <a:ext cx="3473450" cy="611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0" fontAlgn="base" latinLnBrk="0" hangingPunct="0">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chemeClr val="accent1"/>
                </a:solidFill>
                <a:effectLst/>
                <a:uLnTx/>
                <a:uFillTx/>
                <a:latin typeface="+mn-lt"/>
                <a:ea typeface="+mn-ea"/>
                <a:cs typeface="+mn-cs"/>
              </a:rPr>
              <a:t>添加标题</a:t>
            </a:r>
            <a:endParaRPr kumimoji="0" lang="zh-CN" altLang="en-US" sz="3200" b="1" i="0" u="none" strike="noStrike" kern="1200" cap="none" spc="0" normalizeH="0" baseline="0" noProof="0" dirty="0">
              <a:ln>
                <a:noFill/>
              </a:ln>
              <a:solidFill>
                <a:schemeClr val="accent1"/>
              </a:solidFill>
              <a:effectLst/>
              <a:uLnTx/>
              <a:uFillTx/>
              <a:latin typeface="+mn-lt"/>
              <a:ea typeface="+mn-ea"/>
              <a:cs typeface="+mn-cs"/>
            </a:endParaRPr>
          </a:p>
        </p:txBody>
      </p:sp>
      <p:sp>
        <p:nvSpPr>
          <p:cNvPr id="4" name="文本框 3"/>
          <p:cNvSpPr txBox="1"/>
          <p:nvPr/>
        </p:nvSpPr>
        <p:spPr>
          <a:xfrm>
            <a:off x="2040890" y="1746250"/>
            <a:ext cx="3612515" cy="50355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7" name="矩形 6"/>
          <p:cNvSpPr/>
          <p:nvPr/>
        </p:nvSpPr>
        <p:spPr>
          <a:xfrm>
            <a:off x="2040573" y="3017838"/>
            <a:ext cx="1077913" cy="639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n-lt"/>
                <a:ea typeface="+mn-ea"/>
                <a:cs typeface="+mn-cs"/>
              </a:rPr>
              <a:t>标题</a:t>
            </a:r>
            <a:endParaRPr kumimoji="0" lang="zh-CN" altLang="en-US" sz="1800" b="1" i="0" u="none" strike="noStrike" kern="1200" cap="none" spc="0" normalizeH="0" baseline="0" noProof="0" dirty="0">
              <a:ln>
                <a:noFill/>
              </a:ln>
              <a:solidFill>
                <a:schemeClr val="accent1"/>
              </a:solidFill>
              <a:effectLst/>
              <a:uLnTx/>
              <a:uFillTx/>
              <a:latin typeface="+mn-lt"/>
              <a:ea typeface="+mn-ea"/>
              <a:cs typeface="+mn-cs"/>
            </a:endParaRPr>
          </a:p>
        </p:txBody>
      </p:sp>
      <p:sp>
        <p:nvSpPr>
          <p:cNvPr id="8" name="文本框 7"/>
          <p:cNvSpPr txBox="1"/>
          <p:nvPr/>
        </p:nvSpPr>
        <p:spPr>
          <a:xfrm>
            <a:off x="1986915" y="3530600"/>
            <a:ext cx="3806825" cy="8636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3" name="矩形 12"/>
          <p:cNvSpPr/>
          <p:nvPr/>
        </p:nvSpPr>
        <p:spPr>
          <a:xfrm>
            <a:off x="5322888" y="3017838"/>
            <a:ext cx="1077913" cy="639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accent2"/>
                </a:solidFill>
                <a:effectLst/>
                <a:uLnTx/>
                <a:uFillTx/>
                <a:latin typeface="+mn-lt"/>
                <a:ea typeface="+mn-ea"/>
                <a:cs typeface="+mn-cs"/>
              </a:rPr>
              <a:t>标题</a:t>
            </a: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14" name="文本框 13"/>
          <p:cNvSpPr txBox="1"/>
          <p:nvPr/>
        </p:nvSpPr>
        <p:spPr>
          <a:xfrm>
            <a:off x="5435600" y="3530600"/>
            <a:ext cx="3806825" cy="8636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点击这里添加内容点击这里添加内容点击这里添加内容点击这里添加内容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6" name="矩形 15"/>
          <p:cNvSpPr/>
          <p:nvPr/>
        </p:nvSpPr>
        <p:spPr>
          <a:xfrm>
            <a:off x="1961833" y="4894263"/>
            <a:ext cx="1077913" cy="641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accent2"/>
                </a:solidFill>
                <a:effectLst/>
                <a:uLnTx/>
                <a:uFillTx/>
                <a:latin typeface="+mn-lt"/>
                <a:ea typeface="+mn-ea"/>
                <a:cs typeface="+mn-cs"/>
              </a:rPr>
              <a:t>标题</a:t>
            </a: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17" name="文本框 16"/>
          <p:cNvSpPr txBox="1"/>
          <p:nvPr/>
        </p:nvSpPr>
        <p:spPr>
          <a:xfrm>
            <a:off x="2040890" y="5372418"/>
            <a:ext cx="3806825" cy="8636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9" name="矩形 18"/>
          <p:cNvSpPr/>
          <p:nvPr/>
        </p:nvSpPr>
        <p:spPr>
          <a:xfrm>
            <a:off x="5322888" y="5021263"/>
            <a:ext cx="1077913" cy="641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accent1"/>
                </a:solidFill>
                <a:effectLst/>
                <a:uLnTx/>
                <a:uFillTx/>
                <a:latin typeface="+mn-lt"/>
                <a:ea typeface="+mn-ea"/>
                <a:cs typeface="+mn-cs"/>
              </a:rPr>
              <a:t>标题</a:t>
            </a:r>
            <a:endParaRPr kumimoji="0" lang="zh-CN" altLang="en-US" sz="1800" b="1" i="0" u="none" strike="noStrike" kern="1200" cap="none" spc="0" normalizeH="0" baseline="0" noProof="0">
              <a:ln>
                <a:noFill/>
              </a:ln>
              <a:solidFill>
                <a:schemeClr val="accent1"/>
              </a:solidFill>
              <a:effectLst/>
              <a:uLnTx/>
              <a:uFillTx/>
              <a:latin typeface="+mn-lt"/>
              <a:ea typeface="+mn-ea"/>
              <a:cs typeface="+mn-cs"/>
            </a:endParaRPr>
          </a:p>
        </p:txBody>
      </p:sp>
      <p:sp>
        <p:nvSpPr>
          <p:cNvPr id="20" name="文本框 19"/>
          <p:cNvSpPr txBox="1"/>
          <p:nvPr/>
        </p:nvSpPr>
        <p:spPr>
          <a:xfrm>
            <a:off x="5435600" y="5535613"/>
            <a:ext cx="3806825" cy="8636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50000"/>
              </a:lnSpc>
              <a:spcBef>
                <a:spcPts val="800"/>
              </a:spcBef>
              <a:spcAft>
                <a:spcPts val="800"/>
              </a:spcAft>
              <a:buClrTx/>
              <a:buSzTx/>
              <a:buFontTx/>
              <a:buNone/>
              <a:defRPr/>
            </a:pPr>
            <a:r>
              <a:rPr kumimoji="0" lang="zh-CN" altLang="en-US" sz="1600" b="0" i="0" u="none" strike="noStrike" kern="1200" cap="none" spc="0" normalizeH="0" baseline="0" noProof="0">
                <a:ln>
                  <a:noFill/>
                </a:ln>
                <a:solidFill>
                  <a:schemeClr val="tx1">
                    <a:lumMod val="65000"/>
                    <a:lumOff val="35000"/>
                  </a:schemeClr>
                </a:solidFill>
                <a:effectLst/>
                <a:uLnTx/>
                <a:uFillTx/>
                <a:latin typeface="+mn-lt"/>
                <a:ea typeface="+mn-ea"/>
                <a:cs typeface="+mn-cs"/>
              </a:rPr>
              <a:t>点击这里添加内容点击这里添加内容点击这里添加内容点击这里添加内容</a:t>
            </a:r>
            <a:endParaRPr kumimoji="0" lang="en-US" altLang="zh-CN" sz="16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2540" name="KSO_Shape"/>
          <p:cNvSpPr/>
          <p:nvPr/>
        </p:nvSpPr>
        <p:spPr>
          <a:xfrm>
            <a:off x="2191068" y="2432050"/>
            <a:ext cx="374650" cy="503238"/>
          </a:xfrm>
          <a:custGeom>
            <a:avLst/>
            <a:gdLst/>
            <a:ahLst/>
            <a:cxnLst>
              <a:cxn ang="0">
                <a:pos x="44401" y="424777"/>
              </a:cxn>
              <a:cxn ang="0">
                <a:pos x="82509" y="433842"/>
              </a:cxn>
              <a:cxn ang="0">
                <a:pos x="154529" y="442820"/>
              </a:cxn>
              <a:cxn ang="0">
                <a:pos x="213614" y="443604"/>
              </a:cxn>
              <a:cxn ang="0">
                <a:pos x="266493" y="438985"/>
              </a:cxn>
              <a:cxn ang="0">
                <a:pos x="323130" y="428438"/>
              </a:cxn>
              <a:cxn ang="0">
                <a:pos x="345506" y="423557"/>
              </a:cxn>
              <a:cxn ang="0">
                <a:pos x="358092" y="425387"/>
              </a:cxn>
              <a:cxn ang="0">
                <a:pos x="369192" y="431402"/>
              </a:cxn>
              <a:cxn ang="0">
                <a:pos x="377408" y="441077"/>
              </a:cxn>
              <a:cxn ang="0">
                <a:pos x="381603" y="454064"/>
              </a:cxn>
              <a:cxn ang="0">
                <a:pos x="380467" y="467487"/>
              </a:cxn>
              <a:cxn ang="0">
                <a:pos x="374523" y="479341"/>
              </a:cxn>
              <a:cxn ang="0">
                <a:pos x="364385" y="488057"/>
              </a:cxn>
              <a:cxn ang="0">
                <a:pos x="331521" y="497732"/>
              </a:cxn>
              <a:cxn ang="0">
                <a:pos x="268154" y="508888"/>
              </a:cxn>
              <a:cxn ang="0">
                <a:pos x="208982" y="513334"/>
              </a:cxn>
              <a:cxn ang="0">
                <a:pos x="155753" y="512636"/>
              </a:cxn>
              <a:cxn ang="0">
                <a:pos x="76391" y="503398"/>
              </a:cxn>
              <a:cxn ang="0">
                <a:pos x="26833" y="491892"/>
              </a:cxn>
              <a:cxn ang="0">
                <a:pos x="13285" y="485442"/>
              </a:cxn>
              <a:cxn ang="0">
                <a:pos x="4632" y="475244"/>
              </a:cxn>
              <a:cxn ang="0">
                <a:pos x="262" y="462693"/>
              </a:cxn>
              <a:cxn ang="0">
                <a:pos x="1224" y="449095"/>
              </a:cxn>
              <a:cxn ang="0">
                <a:pos x="6905" y="437416"/>
              </a:cxn>
              <a:cxn ang="0">
                <a:pos x="15907" y="429048"/>
              </a:cxn>
              <a:cxn ang="0">
                <a:pos x="27270" y="424341"/>
              </a:cxn>
              <a:cxn ang="0">
                <a:pos x="241036" y="394999"/>
              </a:cxn>
              <a:cxn ang="0">
                <a:pos x="134284" y="306358"/>
              </a:cxn>
              <a:cxn ang="0">
                <a:pos x="158113" y="337798"/>
              </a:cxn>
              <a:cxn ang="0">
                <a:pos x="268967" y="299983"/>
              </a:cxn>
              <a:cxn ang="0">
                <a:pos x="164834" y="223131"/>
              </a:cxn>
              <a:cxn ang="0">
                <a:pos x="194599" y="212826"/>
              </a:cxn>
              <a:cxn ang="0">
                <a:pos x="229688" y="182872"/>
              </a:cxn>
              <a:cxn ang="0">
                <a:pos x="177491" y="118945"/>
              </a:cxn>
              <a:cxn ang="0">
                <a:pos x="340281" y="409846"/>
              </a:cxn>
              <a:cxn ang="0">
                <a:pos x="294280" y="420238"/>
              </a:cxn>
              <a:cxn ang="0">
                <a:pos x="239464" y="427662"/>
              </a:cxn>
              <a:cxn ang="0">
                <a:pos x="188925" y="429670"/>
              </a:cxn>
              <a:cxn ang="0">
                <a:pos x="114644" y="424605"/>
              </a:cxn>
              <a:cxn ang="0">
                <a:pos x="59740" y="414562"/>
              </a:cxn>
              <a:cxn ang="0">
                <a:pos x="183775" y="61918"/>
              </a:cxn>
              <a:cxn ang="0">
                <a:pos x="195821" y="62616"/>
              </a:cxn>
              <a:cxn ang="0">
                <a:pos x="192944" y="0"/>
              </a:cxn>
              <a:cxn ang="0">
                <a:pos x="203969" y="2778"/>
              </a:cxn>
              <a:cxn ang="0">
                <a:pos x="212806" y="9374"/>
              </a:cxn>
              <a:cxn ang="0">
                <a:pos x="218494" y="18662"/>
              </a:cxn>
              <a:cxn ang="0">
                <a:pos x="220069" y="30553"/>
              </a:cxn>
              <a:cxn ang="0">
                <a:pos x="214031" y="45916"/>
              </a:cxn>
              <a:cxn ang="0">
                <a:pos x="201344" y="55029"/>
              </a:cxn>
              <a:cxn ang="0">
                <a:pos x="190145" y="56765"/>
              </a:cxn>
              <a:cxn ang="0">
                <a:pos x="175707" y="51992"/>
              </a:cxn>
              <a:cxn ang="0">
                <a:pos x="165033" y="39059"/>
              </a:cxn>
              <a:cxn ang="0">
                <a:pos x="163195" y="24129"/>
              </a:cxn>
              <a:cxn ang="0">
                <a:pos x="166958" y="13714"/>
              </a:cxn>
              <a:cxn ang="0">
                <a:pos x="174395" y="5642"/>
              </a:cxn>
              <a:cxn ang="0">
                <a:pos x="184370" y="955"/>
              </a:cxn>
            </a:cxnLst>
            <a:rect l="0" t="0" r="0" b="0"/>
            <a:pathLst>
              <a:path w="1387475" h="1866900">
                <a:moveTo>
                  <a:pt x="121658" y="1539875"/>
                </a:moveTo>
                <a:lnTo>
                  <a:pt x="127058" y="1539875"/>
                </a:lnTo>
                <a:lnTo>
                  <a:pt x="132776" y="1540192"/>
                </a:lnTo>
                <a:lnTo>
                  <a:pt x="138493" y="1540509"/>
                </a:lnTo>
                <a:lnTo>
                  <a:pt x="144529" y="1541460"/>
                </a:lnTo>
                <a:lnTo>
                  <a:pt x="150246" y="1542093"/>
                </a:lnTo>
                <a:lnTo>
                  <a:pt x="157870" y="1543361"/>
                </a:lnTo>
                <a:lnTo>
                  <a:pt x="161364" y="1544312"/>
                </a:lnTo>
                <a:lnTo>
                  <a:pt x="165493" y="1545262"/>
                </a:lnTo>
                <a:lnTo>
                  <a:pt x="171528" y="1547163"/>
                </a:lnTo>
                <a:lnTo>
                  <a:pt x="188999" y="1552234"/>
                </a:lnTo>
                <a:lnTo>
                  <a:pt x="216634" y="1559205"/>
                </a:lnTo>
                <a:lnTo>
                  <a:pt x="234105" y="1563325"/>
                </a:lnTo>
                <a:lnTo>
                  <a:pt x="253799" y="1567761"/>
                </a:lnTo>
                <a:lnTo>
                  <a:pt x="275399" y="1572514"/>
                </a:lnTo>
                <a:lnTo>
                  <a:pt x="299857" y="1577268"/>
                </a:lnTo>
                <a:lnTo>
                  <a:pt x="325904" y="1582021"/>
                </a:lnTo>
                <a:lnTo>
                  <a:pt x="354175" y="1586457"/>
                </a:lnTo>
                <a:lnTo>
                  <a:pt x="384351" y="1591210"/>
                </a:lnTo>
                <a:lnTo>
                  <a:pt x="416433" y="1595964"/>
                </a:lnTo>
                <a:lnTo>
                  <a:pt x="450104" y="1600083"/>
                </a:lnTo>
                <a:lnTo>
                  <a:pt x="485680" y="1603569"/>
                </a:lnTo>
                <a:lnTo>
                  <a:pt x="522527" y="1607372"/>
                </a:lnTo>
                <a:lnTo>
                  <a:pt x="561597" y="1609907"/>
                </a:lnTo>
                <a:lnTo>
                  <a:pt x="601620" y="1611808"/>
                </a:lnTo>
                <a:lnTo>
                  <a:pt x="643550" y="1613392"/>
                </a:lnTo>
                <a:lnTo>
                  <a:pt x="664832" y="1613709"/>
                </a:lnTo>
                <a:lnTo>
                  <a:pt x="686749" y="1614026"/>
                </a:lnTo>
                <a:lnTo>
                  <a:pt x="708349" y="1614026"/>
                </a:lnTo>
                <a:lnTo>
                  <a:pt x="730902" y="1613709"/>
                </a:lnTo>
                <a:lnTo>
                  <a:pt x="753455" y="1613392"/>
                </a:lnTo>
                <a:lnTo>
                  <a:pt x="776325" y="1612759"/>
                </a:lnTo>
                <a:lnTo>
                  <a:pt x="799513" y="1611491"/>
                </a:lnTo>
                <a:lnTo>
                  <a:pt x="823019" y="1610224"/>
                </a:lnTo>
                <a:lnTo>
                  <a:pt x="846843" y="1608639"/>
                </a:lnTo>
                <a:lnTo>
                  <a:pt x="870666" y="1606738"/>
                </a:lnTo>
                <a:lnTo>
                  <a:pt x="895125" y="1604836"/>
                </a:lnTo>
                <a:lnTo>
                  <a:pt x="919266" y="1602301"/>
                </a:lnTo>
                <a:lnTo>
                  <a:pt x="944042" y="1599133"/>
                </a:lnTo>
                <a:lnTo>
                  <a:pt x="968501" y="1595964"/>
                </a:lnTo>
                <a:lnTo>
                  <a:pt x="993912" y="1592795"/>
                </a:lnTo>
                <a:lnTo>
                  <a:pt x="1019006" y="1588675"/>
                </a:lnTo>
                <a:lnTo>
                  <a:pt x="1044418" y="1584556"/>
                </a:lnTo>
                <a:lnTo>
                  <a:pt x="1070147" y="1580119"/>
                </a:lnTo>
                <a:lnTo>
                  <a:pt x="1095876" y="1575049"/>
                </a:lnTo>
                <a:lnTo>
                  <a:pt x="1122241" y="1569662"/>
                </a:lnTo>
                <a:lnTo>
                  <a:pt x="1148288" y="1563641"/>
                </a:lnTo>
                <a:lnTo>
                  <a:pt x="1174335" y="1557621"/>
                </a:lnTo>
                <a:lnTo>
                  <a:pt x="1201017" y="1550649"/>
                </a:lnTo>
                <a:lnTo>
                  <a:pt x="1227382" y="1543995"/>
                </a:lnTo>
                <a:lnTo>
                  <a:pt x="1229923" y="1543044"/>
                </a:lnTo>
                <a:lnTo>
                  <a:pt x="1232464" y="1542727"/>
                </a:lnTo>
                <a:lnTo>
                  <a:pt x="1237546" y="1542093"/>
                </a:lnTo>
                <a:lnTo>
                  <a:pt x="1243582" y="1540826"/>
                </a:lnTo>
                <a:lnTo>
                  <a:pt x="1249617" y="1540192"/>
                </a:lnTo>
                <a:lnTo>
                  <a:pt x="1255652" y="1539875"/>
                </a:lnTo>
                <a:lnTo>
                  <a:pt x="1261370" y="1539875"/>
                </a:lnTo>
                <a:lnTo>
                  <a:pt x="1267405" y="1539875"/>
                </a:lnTo>
                <a:lnTo>
                  <a:pt x="1273123" y="1540192"/>
                </a:lnTo>
                <a:lnTo>
                  <a:pt x="1278840" y="1540826"/>
                </a:lnTo>
                <a:lnTo>
                  <a:pt x="1284876" y="1542093"/>
                </a:lnTo>
                <a:lnTo>
                  <a:pt x="1290593" y="1543044"/>
                </a:lnTo>
                <a:lnTo>
                  <a:pt x="1295993" y="1544628"/>
                </a:lnTo>
                <a:lnTo>
                  <a:pt x="1301393" y="1546530"/>
                </a:lnTo>
                <a:lnTo>
                  <a:pt x="1306793" y="1548114"/>
                </a:lnTo>
                <a:lnTo>
                  <a:pt x="1312193" y="1550332"/>
                </a:lnTo>
                <a:lnTo>
                  <a:pt x="1317275" y="1552867"/>
                </a:lnTo>
                <a:lnTo>
                  <a:pt x="1322358" y="1555402"/>
                </a:lnTo>
                <a:lnTo>
                  <a:pt x="1327440" y="1558254"/>
                </a:lnTo>
                <a:lnTo>
                  <a:pt x="1332205" y="1561740"/>
                </a:lnTo>
                <a:lnTo>
                  <a:pt x="1336969" y="1564909"/>
                </a:lnTo>
                <a:lnTo>
                  <a:pt x="1341734" y="1568395"/>
                </a:lnTo>
                <a:lnTo>
                  <a:pt x="1346181" y="1572197"/>
                </a:lnTo>
                <a:lnTo>
                  <a:pt x="1350310" y="1576000"/>
                </a:lnTo>
                <a:lnTo>
                  <a:pt x="1354440" y="1580119"/>
                </a:lnTo>
                <a:lnTo>
                  <a:pt x="1357934" y="1584556"/>
                </a:lnTo>
                <a:lnTo>
                  <a:pt x="1361746" y="1588992"/>
                </a:lnTo>
                <a:lnTo>
                  <a:pt x="1365240" y="1593746"/>
                </a:lnTo>
                <a:lnTo>
                  <a:pt x="1368734" y="1598499"/>
                </a:lnTo>
                <a:lnTo>
                  <a:pt x="1371593" y="1603569"/>
                </a:lnTo>
                <a:lnTo>
                  <a:pt x="1374452" y="1608956"/>
                </a:lnTo>
                <a:lnTo>
                  <a:pt x="1376993" y="1614343"/>
                </a:lnTo>
                <a:lnTo>
                  <a:pt x="1379216" y="1620047"/>
                </a:lnTo>
                <a:lnTo>
                  <a:pt x="1381440" y="1625751"/>
                </a:lnTo>
                <a:lnTo>
                  <a:pt x="1383028" y="1631455"/>
                </a:lnTo>
                <a:lnTo>
                  <a:pt x="1384616" y="1638109"/>
                </a:lnTo>
                <a:lnTo>
                  <a:pt x="1385569" y="1644130"/>
                </a:lnTo>
                <a:lnTo>
                  <a:pt x="1386840" y="1650785"/>
                </a:lnTo>
                <a:lnTo>
                  <a:pt x="1387157" y="1656806"/>
                </a:lnTo>
                <a:lnTo>
                  <a:pt x="1387475" y="1663143"/>
                </a:lnTo>
                <a:lnTo>
                  <a:pt x="1387475" y="1669164"/>
                </a:lnTo>
                <a:lnTo>
                  <a:pt x="1387157" y="1675819"/>
                </a:lnTo>
                <a:lnTo>
                  <a:pt x="1386522" y="1681523"/>
                </a:lnTo>
                <a:lnTo>
                  <a:pt x="1385569" y="1687544"/>
                </a:lnTo>
                <a:lnTo>
                  <a:pt x="1384298" y="1693881"/>
                </a:lnTo>
                <a:lnTo>
                  <a:pt x="1382710" y="1699585"/>
                </a:lnTo>
                <a:lnTo>
                  <a:pt x="1380804" y="1705289"/>
                </a:lnTo>
                <a:lnTo>
                  <a:pt x="1378899" y="1711310"/>
                </a:lnTo>
                <a:lnTo>
                  <a:pt x="1376675" y="1716697"/>
                </a:lnTo>
                <a:lnTo>
                  <a:pt x="1374134" y="1722084"/>
                </a:lnTo>
                <a:lnTo>
                  <a:pt x="1371275" y="1727471"/>
                </a:lnTo>
                <a:lnTo>
                  <a:pt x="1367781" y="1732541"/>
                </a:lnTo>
                <a:lnTo>
                  <a:pt x="1364604" y="1737611"/>
                </a:lnTo>
                <a:lnTo>
                  <a:pt x="1361110" y="1742681"/>
                </a:lnTo>
                <a:lnTo>
                  <a:pt x="1357299" y="1747435"/>
                </a:lnTo>
                <a:lnTo>
                  <a:pt x="1352852" y="1751871"/>
                </a:lnTo>
                <a:lnTo>
                  <a:pt x="1349040" y="1755991"/>
                </a:lnTo>
                <a:lnTo>
                  <a:pt x="1344275" y="1760427"/>
                </a:lnTo>
                <a:lnTo>
                  <a:pt x="1339510" y="1764230"/>
                </a:lnTo>
                <a:lnTo>
                  <a:pt x="1334746" y="1768032"/>
                </a:lnTo>
                <a:lnTo>
                  <a:pt x="1329346" y="1771201"/>
                </a:lnTo>
                <a:lnTo>
                  <a:pt x="1324264" y="1774370"/>
                </a:lnTo>
                <a:lnTo>
                  <a:pt x="1318546" y="1777856"/>
                </a:lnTo>
                <a:lnTo>
                  <a:pt x="1313146" y="1780391"/>
                </a:lnTo>
                <a:lnTo>
                  <a:pt x="1307111" y="1782926"/>
                </a:lnTo>
                <a:lnTo>
                  <a:pt x="1301076" y="1785144"/>
                </a:lnTo>
                <a:lnTo>
                  <a:pt x="1295040" y="1786728"/>
                </a:lnTo>
                <a:lnTo>
                  <a:pt x="1264864" y="1794651"/>
                </a:lnTo>
                <a:lnTo>
                  <a:pt x="1234688" y="1802256"/>
                </a:lnTo>
                <a:lnTo>
                  <a:pt x="1204829" y="1809544"/>
                </a:lnTo>
                <a:lnTo>
                  <a:pt x="1175606" y="1816199"/>
                </a:lnTo>
                <a:lnTo>
                  <a:pt x="1146064" y="1822219"/>
                </a:lnTo>
                <a:lnTo>
                  <a:pt x="1117159" y="1828240"/>
                </a:lnTo>
                <a:lnTo>
                  <a:pt x="1087935" y="1833310"/>
                </a:lnTo>
                <a:lnTo>
                  <a:pt x="1059030" y="1838381"/>
                </a:lnTo>
                <a:lnTo>
                  <a:pt x="1030759" y="1842500"/>
                </a:lnTo>
                <a:lnTo>
                  <a:pt x="1002489" y="1846620"/>
                </a:lnTo>
                <a:lnTo>
                  <a:pt x="974536" y="1850105"/>
                </a:lnTo>
                <a:lnTo>
                  <a:pt x="946583" y="1853591"/>
                </a:lnTo>
                <a:lnTo>
                  <a:pt x="918948" y="1856126"/>
                </a:lnTo>
                <a:lnTo>
                  <a:pt x="891631" y="1858661"/>
                </a:lnTo>
                <a:lnTo>
                  <a:pt x="864948" y="1860563"/>
                </a:lnTo>
                <a:lnTo>
                  <a:pt x="837948" y="1862464"/>
                </a:lnTo>
                <a:lnTo>
                  <a:pt x="811584" y="1864048"/>
                </a:lnTo>
                <a:lnTo>
                  <a:pt x="785219" y="1865316"/>
                </a:lnTo>
                <a:lnTo>
                  <a:pt x="759490" y="1866266"/>
                </a:lnTo>
                <a:lnTo>
                  <a:pt x="734078" y="1866900"/>
                </a:lnTo>
                <a:lnTo>
                  <a:pt x="709302" y="1866900"/>
                </a:lnTo>
                <a:lnTo>
                  <a:pt x="684526" y="1866900"/>
                </a:lnTo>
                <a:lnTo>
                  <a:pt x="660067" y="1866900"/>
                </a:lnTo>
                <a:lnTo>
                  <a:pt x="636244" y="1866583"/>
                </a:lnTo>
                <a:lnTo>
                  <a:pt x="612103" y="1865633"/>
                </a:lnTo>
                <a:lnTo>
                  <a:pt x="588914" y="1864682"/>
                </a:lnTo>
                <a:lnTo>
                  <a:pt x="566044" y="1863731"/>
                </a:lnTo>
                <a:lnTo>
                  <a:pt x="544126" y="1862464"/>
                </a:lnTo>
                <a:lnTo>
                  <a:pt x="499974" y="1859295"/>
                </a:lnTo>
                <a:lnTo>
                  <a:pt x="458362" y="1855176"/>
                </a:lnTo>
                <a:lnTo>
                  <a:pt x="418339" y="1851373"/>
                </a:lnTo>
                <a:lnTo>
                  <a:pt x="379904" y="1846303"/>
                </a:lnTo>
                <a:lnTo>
                  <a:pt x="344010" y="1841233"/>
                </a:lnTo>
                <a:lnTo>
                  <a:pt x="309704" y="1835846"/>
                </a:lnTo>
                <a:lnTo>
                  <a:pt x="277622" y="1830142"/>
                </a:lnTo>
                <a:lnTo>
                  <a:pt x="247763" y="1824755"/>
                </a:lnTo>
                <a:lnTo>
                  <a:pt x="220446" y="1819051"/>
                </a:lnTo>
                <a:lnTo>
                  <a:pt x="195034" y="1813664"/>
                </a:lnTo>
                <a:lnTo>
                  <a:pt x="172481" y="1808277"/>
                </a:lnTo>
                <a:lnTo>
                  <a:pt x="152152" y="1803523"/>
                </a:lnTo>
                <a:lnTo>
                  <a:pt x="134364" y="1798770"/>
                </a:lnTo>
                <a:lnTo>
                  <a:pt x="119435" y="1794651"/>
                </a:lnTo>
                <a:lnTo>
                  <a:pt x="97517" y="1788313"/>
                </a:lnTo>
                <a:lnTo>
                  <a:pt x="87035" y="1785461"/>
                </a:lnTo>
                <a:lnTo>
                  <a:pt x="81000" y="1783243"/>
                </a:lnTo>
                <a:lnTo>
                  <a:pt x="75282" y="1780708"/>
                </a:lnTo>
                <a:lnTo>
                  <a:pt x="69247" y="1777856"/>
                </a:lnTo>
                <a:lnTo>
                  <a:pt x="63847" y="1775004"/>
                </a:lnTo>
                <a:lnTo>
                  <a:pt x="58447" y="1771518"/>
                </a:lnTo>
                <a:lnTo>
                  <a:pt x="53364" y="1768349"/>
                </a:lnTo>
                <a:lnTo>
                  <a:pt x="48282" y="1764863"/>
                </a:lnTo>
                <a:lnTo>
                  <a:pt x="43517" y="1760744"/>
                </a:lnTo>
                <a:lnTo>
                  <a:pt x="39070" y="1756307"/>
                </a:lnTo>
                <a:lnTo>
                  <a:pt x="34941" y="1752188"/>
                </a:lnTo>
                <a:lnTo>
                  <a:pt x="30812" y="1747752"/>
                </a:lnTo>
                <a:lnTo>
                  <a:pt x="27000" y="1742998"/>
                </a:lnTo>
                <a:lnTo>
                  <a:pt x="23188" y="1737928"/>
                </a:lnTo>
                <a:lnTo>
                  <a:pt x="20012" y="1733175"/>
                </a:lnTo>
                <a:lnTo>
                  <a:pt x="16835" y="1727788"/>
                </a:lnTo>
                <a:lnTo>
                  <a:pt x="13659" y="1722718"/>
                </a:lnTo>
                <a:lnTo>
                  <a:pt x="11118" y="1717014"/>
                </a:lnTo>
                <a:lnTo>
                  <a:pt x="8576" y="1711627"/>
                </a:lnTo>
                <a:lnTo>
                  <a:pt x="6988" y="1705606"/>
                </a:lnTo>
                <a:lnTo>
                  <a:pt x="5082" y="1699902"/>
                </a:lnTo>
                <a:lnTo>
                  <a:pt x="3176" y="1694198"/>
                </a:lnTo>
                <a:lnTo>
                  <a:pt x="2224" y="1688494"/>
                </a:lnTo>
                <a:lnTo>
                  <a:pt x="953" y="1682156"/>
                </a:lnTo>
                <a:lnTo>
                  <a:pt x="318" y="1676136"/>
                </a:lnTo>
                <a:lnTo>
                  <a:pt x="0" y="1669798"/>
                </a:lnTo>
                <a:lnTo>
                  <a:pt x="0" y="1663777"/>
                </a:lnTo>
                <a:lnTo>
                  <a:pt x="318" y="1657439"/>
                </a:lnTo>
                <a:lnTo>
                  <a:pt x="635" y="1651419"/>
                </a:lnTo>
                <a:lnTo>
                  <a:pt x="1906" y="1645398"/>
                </a:lnTo>
                <a:lnTo>
                  <a:pt x="2859" y="1638743"/>
                </a:lnTo>
                <a:lnTo>
                  <a:pt x="4447" y="1632722"/>
                </a:lnTo>
                <a:lnTo>
                  <a:pt x="6035" y="1626385"/>
                </a:lnTo>
                <a:lnTo>
                  <a:pt x="8259" y="1620998"/>
                </a:lnTo>
                <a:lnTo>
                  <a:pt x="10482" y="1615294"/>
                </a:lnTo>
                <a:lnTo>
                  <a:pt x="13023" y="1610224"/>
                </a:lnTo>
                <a:lnTo>
                  <a:pt x="15565" y="1604836"/>
                </a:lnTo>
                <a:lnTo>
                  <a:pt x="18423" y="1599766"/>
                </a:lnTo>
                <a:lnTo>
                  <a:pt x="21918" y="1595013"/>
                </a:lnTo>
                <a:lnTo>
                  <a:pt x="25094" y="1590260"/>
                </a:lnTo>
                <a:lnTo>
                  <a:pt x="28270" y="1585823"/>
                </a:lnTo>
                <a:lnTo>
                  <a:pt x="32400" y="1581387"/>
                </a:lnTo>
                <a:lnTo>
                  <a:pt x="35894" y="1577584"/>
                </a:lnTo>
                <a:lnTo>
                  <a:pt x="40023" y="1573465"/>
                </a:lnTo>
                <a:lnTo>
                  <a:pt x="44153" y="1569979"/>
                </a:lnTo>
                <a:lnTo>
                  <a:pt x="48600" y="1566177"/>
                </a:lnTo>
                <a:lnTo>
                  <a:pt x="53047" y="1563008"/>
                </a:lnTo>
                <a:lnTo>
                  <a:pt x="57811" y="1559839"/>
                </a:lnTo>
                <a:lnTo>
                  <a:pt x="62576" y="1556987"/>
                </a:lnTo>
                <a:lnTo>
                  <a:pt x="67658" y="1554452"/>
                </a:lnTo>
                <a:lnTo>
                  <a:pt x="72741" y="1551917"/>
                </a:lnTo>
                <a:lnTo>
                  <a:pt x="77823" y="1549699"/>
                </a:lnTo>
                <a:lnTo>
                  <a:pt x="82905" y="1547480"/>
                </a:lnTo>
                <a:lnTo>
                  <a:pt x="88305" y="1545579"/>
                </a:lnTo>
                <a:lnTo>
                  <a:pt x="93705" y="1544312"/>
                </a:lnTo>
                <a:lnTo>
                  <a:pt x="99105" y="1542727"/>
                </a:lnTo>
                <a:lnTo>
                  <a:pt x="104505" y="1541776"/>
                </a:lnTo>
                <a:lnTo>
                  <a:pt x="109905" y="1540826"/>
                </a:lnTo>
                <a:lnTo>
                  <a:pt x="115941" y="1540192"/>
                </a:lnTo>
                <a:lnTo>
                  <a:pt x="121658" y="1539875"/>
                </a:lnTo>
                <a:close/>
                <a:moveTo>
                  <a:pt x="889940" y="1255077"/>
                </a:moveTo>
                <a:lnTo>
                  <a:pt x="880106" y="1362392"/>
                </a:lnTo>
                <a:lnTo>
                  <a:pt x="777009" y="1393507"/>
                </a:lnTo>
                <a:lnTo>
                  <a:pt x="875982" y="1436052"/>
                </a:lnTo>
                <a:lnTo>
                  <a:pt x="874396" y="1544320"/>
                </a:lnTo>
                <a:lnTo>
                  <a:pt x="944819" y="1462722"/>
                </a:lnTo>
                <a:lnTo>
                  <a:pt x="1046647" y="1497965"/>
                </a:lnTo>
                <a:lnTo>
                  <a:pt x="991768" y="1405255"/>
                </a:lnTo>
                <a:lnTo>
                  <a:pt x="1056481" y="1319212"/>
                </a:lnTo>
                <a:lnTo>
                  <a:pt x="951481" y="1343342"/>
                </a:lnTo>
                <a:lnTo>
                  <a:pt x="889940" y="1255077"/>
                </a:lnTo>
                <a:close/>
                <a:moveTo>
                  <a:pt x="488020" y="1113790"/>
                </a:moveTo>
                <a:lnTo>
                  <a:pt x="436313" y="1183322"/>
                </a:lnTo>
                <a:lnTo>
                  <a:pt x="352566" y="1161415"/>
                </a:lnTo>
                <a:lnTo>
                  <a:pt x="402687" y="1231900"/>
                </a:lnTo>
                <a:lnTo>
                  <a:pt x="356055" y="1304607"/>
                </a:lnTo>
                <a:lnTo>
                  <a:pt x="438533" y="1278890"/>
                </a:lnTo>
                <a:lnTo>
                  <a:pt x="493412" y="1346200"/>
                </a:lnTo>
                <a:lnTo>
                  <a:pt x="494364" y="1259522"/>
                </a:lnTo>
                <a:lnTo>
                  <a:pt x="574621" y="1228090"/>
                </a:lnTo>
                <a:lnTo>
                  <a:pt x="493095" y="1200150"/>
                </a:lnTo>
                <a:lnTo>
                  <a:pt x="488020" y="1113790"/>
                </a:lnTo>
                <a:close/>
                <a:moveTo>
                  <a:pt x="995892" y="1029017"/>
                </a:moveTo>
                <a:lnTo>
                  <a:pt x="976541" y="1054735"/>
                </a:lnTo>
                <a:lnTo>
                  <a:pt x="945136" y="1046480"/>
                </a:lnTo>
                <a:lnTo>
                  <a:pt x="964170" y="1073150"/>
                </a:lnTo>
                <a:lnTo>
                  <a:pt x="946405" y="1100455"/>
                </a:lnTo>
                <a:lnTo>
                  <a:pt x="977493" y="1090612"/>
                </a:lnTo>
                <a:lnTo>
                  <a:pt x="997795" y="1115695"/>
                </a:lnTo>
                <a:lnTo>
                  <a:pt x="998112" y="1083310"/>
                </a:lnTo>
                <a:lnTo>
                  <a:pt x="1028566" y="1071562"/>
                </a:lnTo>
                <a:lnTo>
                  <a:pt x="997795" y="1061402"/>
                </a:lnTo>
                <a:lnTo>
                  <a:pt x="995892" y="1029017"/>
                </a:lnTo>
                <a:close/>
                <a:moveTo>
                  <a:pt x="707220" y="773747"/>
                </a:moveTo>
                <a:lnTo>
                  <a:pt x="666298" y="828675"/>
                </a:lnTo>
                <a:lnTo>
                  <a:pt x="599047" y="811212"/>
                </a:lnTo>
                <a:lnTo>
                  <a:pt x="639017" y="868045"/>
                </a:lnTo>
                <a:lnTo>
                  <a:pt x="601585" y="925830"/>
                </a:lnTo>
                <a:lnTo>
                  <a:pt x="667567" y="905510"/>
                </a:lnTo>
                <a:lnTo>
                  <a:pt x="711661" y="958850"/>
                </a:lnTo>
                <a:lnTo>
                  <a:pt x="712296" y="889952"/>
                </a:lnTo>
                <a:lnTo>
                  <a:pt x="776692" y="864552"/>
                </a:lnTo>
                <a:lnTo>
                  <a:pt x="711661" y="842645"/>
                </a:lnTo>
                <a:lnTo>
                  <a:pt x="707220" y="773747"/>
                </a:lnTo>
                <a:close/>
                <a:moveTo>
                  <a:pt x="831571" y="594359"/>
                </a:moveTo>
                <a:lnTo>
                  <a:pt x="806510" y="627697"/>
                </a:lnTo>
                <a:lnTo>
                  <a:pt x="766223" y="617537"/>
                </a:lnTo>
                <a:lnTo>
                  <a:pt x="790649" y="651192"/>
                </a:lnTo>
                <a:lnTo>
                  <a:pt x="767809" y="686435"/>
                </a:lnTo>
                <a:lnTo>
                  <a:pt x="807462" y="674052"/>
                </a:lnTo>
                <a:lnTo>
                  <a:pt x="834109" y="706437"/>
                </a:lnTo>
                <a:lnTo>
                  <a:pt x="834743" y="664845"/>
                </a:lnTo>
                <a:lnTo>
                  <a:pt x="873444" y="649605"/>
                </a:lnTo>
                <a:lnTo>
                  <a:pt x="834109" y="635952"/>
                </a:lnTo>
                <a:lnTo>
                  <a:pt x="831571" y="594359"/>
                </a:lnTo>
                <a:close/>
                <a:moveTo>
                  <a:pt x="694531" y="361314"/>
                </a:moveTo>
                <a:lnTo>
                  <a:pt x="675180" y="387349"/>
                </a:lnTo>
                <a:lnTo>
                  <a:pt x="644093" y="379094"/>
                </a:lnTo>
                <a:lnTo>
                  <a:pt x="662492" y="405447"/>
                </a:lnTo>
                <a:lnTo>
                  <a:pt x="645044" y="432434"/>
                </a:lnTo>
                <a:lnTo>
                  <a:pt x="676132" y="423227"/>
                </a:lnTo>
                <a:lnTo>
                  <a:pt x="696752" y="448309"/>
                </a:lnTo>
                <a:lnTo>
                  <a:pt x="697069" y="415924"/>
                </a:lnTo>
                <a:lnTo>
                  <a:pt x="726888" y="403859"/>
                </a:lnTo>
                <a:lnTo>
                  <a:pt x="696434" y="393699"/>
                </a:lnTo>
                <a:lnTo>
                  <a:pt x="694531" y="361314"/>
                </a:lnTo>
                <a:close/>
                <a:moveTo>
                  <a:pt x="736087" y="220662"/>
                </a:moveTo>
                <a:lnTo>
                  <a:pt x="1236663" y="1490027"/>
                </a:lnTo>
                <a:lnTo>
                  <a:pt x="1231588" y="1490980"/>
                </a:lnTo>
                <a:lnTo>
                  <a:pt x="1226512" y="1491615"/>
                </a:lnTo>
                <a:lnTo>
                  <a:pt x="1200182" y="1498917"/>
                </a:lnTo>
                <a:lnTo>
                  <a:pt x="1173536" y="1505267"/>
                </a:lnTo>
                <a:lnTo>
                  <a:pt x="1147524" y="1511617"/>
                </a:lnTo>
                <a:lnTo>
                  <a:pt x="1121512" y="1517332"/>
                </a:lnTo>
                <a:lnTo>
                  <a:pt x="1095182" y="1522730"/>
                </a:lnTo>
                <a:lnTo>
                  <a:pt x="1069487" y="1527810"/>
                </a:lnTo>
                <a:lnTo>
                  <a:pt x="1043792" y="1532572"/>
                </a:lnTo>
                <a:lnTo>
                  <a:pt x="1018414" y="1537017"/>
                </a:lnTo>
                <a:lnTo>
                  <a:pt x="993354" y="1540510"/>
                </a:lnTo>
                <a:lnTo>
                  <a:pt x="967976" y="1544320"/>
                </a:lnTo>
                <a:lnTo>
                  <a:pt x="943550" y="1547495"/>
                </a:lnTo>
                <a:lnTo>
                  <a:pt x="918807" y="1550035"/>
                </a:lnTo>
                <a:lnTo>
                  <a:pt x="894698" y="1552575"/>
                </a:lnTo>
                <a:lnTo>
                  <a:pt x="870272" y="1554798"/>
                </a:lnTo>
                <a:lnTo>
                  <a:pt x="846480" y="1556385"/>
                </a:lnTo>
                <a:lnTo>
                  <a:pt x="822689" y="1558290"/>
                </a:lnTo>
                <a:lnTo>
                  <a:pt x="799214" y="1559560"/>
                </a:lnTo>
                <a:lnTo>
                  <a:pt x="776057" y="1560513"/>
                </a:lnTo>
                <a:lnTo>
                  <a:pt x="753217" y="1561148"/>
                </a:lnTo>
                <a:lnTo>
                  <a:pt x="730694" y="1562100"/>
                </a:lnTo>
                <a:lnTo>
                  <a:pt x="708172" y="1562100"/>
                </a:lnTo>
                <a:lnTo>
                  <a:pt x="686600" y="1562100"/>
                </a:lnTo>
                <a:lnTo>
                  <a:pt x="664712" y="1562100"/>
                </a:lnTo>
                <a:lnTo>
                  <a:pt x="643458" y="1561465"/>
                </a:lnTo>
                <a:lnTo>
                  <a:pt x="601585" y="1560195"/>
                </a:lnTo>
                <a:lnTo>
                  <a:pt x="561615" y="1557973"/>
                </a:lnTo>
                <a:lnTo>
                  <a:pt x="522597" y="1555115"/>
                </a:lnTo>
                <a:lnTo>
                  <a:pt x="485799" y="1551940"/>
                </a:lnTo>
                <a:lnTo>
                  <a:pt x="450270" y="1548130"/>
                </a:lnTo>
                <a:lnTo>
                  <a:pt x="416645" y="1543685"/>
                </a:lnTo>
                <a:lnTo>
                  <a:pt x="384605" y="1539557"/>
                </a:lnTo>
                <a:lnTo>
                  <a:pt x="354469" y="1534795"/>
                </a:lnTo>
                <a:lnTo>
                  <a:pt x="326237" y="1530032"/>
                </a:lnTo>
                <a:lnTo>
                  <a:pt x="300224" y="1524952"/>
                </a:lnTo>
                <a:lnTo>
                  <a:pt x="275798" y="1520190"/>
                </a:lnTo>
                <a:lnTo>
                  <a:pt x="254227" y="1515427"/>
                </a:lnTo>
                <a:lnTo>
                  <a:pt x="234560" y="1511300"/>
                </a:lnTo>
                <a:lnTo>
                  <a:pt x="217112" y="1507172"/>
                </a:lnTo>
                <a:lnTo>
                  <a:pt x="189514" y="1499870"/>
                </a:lnTo>
                <a:lnTo>
                  <a:pt x="172067" y="1495107"/>
                </a:lnTo>
                <a:lnTo>
                  <a:pt x="166040" y="1492885"/>
                </a:lnTo>
                <a:lnTo>
                  <a:pt x="161916" y="1491932"/>
                </a:lnTo>
                <a:lnTo>
                  <a:pt x="158426" y="1491297"/>
                </a:lnTo>
                <a:lnTo>
                  <a:pt x="150813" y="1490027"/>
                </a:lnTo>
                <a:lnTo>
                  <a:pt x="659319" y="222249"/>
                </a:lnTo>
                <a:lnTo>
                  <a:pt x="667884" y="225107"/>
                </a:lnTo>
                <a:lnTo>
                  <a:pt x="677084" y="227329"/>
                </a:lnTo>
                <a:lnTo>
                  <a:pt x="681525" y="227964"/>
                </a:lnTo>
                <a:lnTo>
                  <a:pt x="686283" y="228282"/>
                </a:lnTo>
                <a:lnTo>
                  <a:pt x="690724" y="228599"/>
                </a:lnTo>
                <a:lnTo>
                  <a:pt x="695483" y="228917"/>
                </a:lnTo>
                <a:lnTo>
                  <a:pt x="700876" y="228599"/>
                </a:lnTo>
                <a:lnTo>
                  <a:pt x="706586" y="228282"/>
                </a:lnTo>
                <a:lnTo>
                  <a:pt x="711661" y="227647"/>
                </a:lnTo>
                <a:lnTo>
                  <a:pt x="716737" y="227012"/>
                </a:lnTo>
                <a:lnTo>
                  <a:pt x="721812" y="225742"/>
                </a:lnTo>
                <a:lnTo>
                  <a:pt x="726888" y="224472"/>
                </a:lnTo>
                <a:lnTo>
                  <a:pt x="731329" y="222884"/>
                </a:lnTo>
                <a:lnTo>
                  <a:pt x="736087" y="220662"/>
                </a:lnTo>
                <a:close/>
                <a:moveTo>
                  <a:pt x="690714" y="0"/>
                </a:moveTo>
                <a:lnTo>
                  <a:pt x="695802" y="0"/>
                </a:lnTo>
                <a:lnTo>
                  <a:pt x="701207" y="0"/>
                </a:lnTo>
                <a:lnTo>
                  <a:pt x="706931" y="315"/>
                </a:lnTo>
                <a:lnTo>
                  <a:pt x="712019" y="1262"/>
                </a:lnTo>
                <a:lnTo>
                  <a:pt x="717107" y="2209"/>
                </a:lnTo>
                <a:lnTo>
                  <a:pt x="722194" y="3471"/>
                </a:lnTo>
                <a:lnTo>
                  <a:pt x="727282" y="4733"/>
                </a:lnTo>
                <a:lnTo>
                  <a:pt x="731734" y="6311"/>
                </a:lnTo>
                <a:lnTo>
                  <a:pt x="736504" y="7889"/>
                </a:lnTo>
                <a:lnTo>
                  <a:pt x="741274" y="10098"/>
                </a:lnTo>
                <a:lnTo>
                  <a:pt x="745725" y="12307"/>
                </a:lnTo>
                <a:lnTo>
                  <a:pt x="750177" y="14831"/>
                </a:lnTo>
                <a:lnTo>
                  <a:pt x="754311" y="17671"/>
                </a:lnTo>
                <a:lnTo>
                  <a:pt x="758445" y="20511"/>
                </a:lnTo>
                <a:lnTo>
                  <a:pt x="762261" y="23667"/>
                </a:lnTo>
                <a:lnTo>
                  <a:pt x="766076" y="26822"/>
                </a:lnTo>
                <a:lnTo>
                  <a:pt x="769574" y="30293"/>
                </a:lnTo>
                <a:lnTo>
                  <a:pt x="773390" y="34080"/>
                </a:lnTo>
                <a:lnTo>
                  <a:pt x="776570" y="37551"/>
                </a:lnTo>
                <a:lnTo>
                  <a:pt x="779432" y="41654"/>
                </a:lnTo>
                <a:lnTo>
                  <a:pt x="782294" y="45440"/>
                </a:lnTo>
                <a:lnTo>
                  <a:pt x="784838" y="49858"/>
                </a:lnTo>
                <a:lnTo>
                  <a:pt x="787382" y="54276"/>
                </a:lnTo>
                <a:lnTo>
                  <a:pt x="789925" y="58378"/>
                </a:lnTo>
                <a:lnTo>
                  <a:pt x="791833" y="63111"/>
                </a:lnTo>
                <a:lnTo>
                  <a:pt x="794059" y="67845"/>
                </a:lnTo>
                <a:lnTo>
                  <a:pt x="795331" y="72578"/>
                </a:lnTo>
                <a:lnTo>
                  <a:pt x="796921" y="77627"/>
                </a:lnTo>
                <a:lnTo>
                  <a:pt x="797875" y="82361"/>
                </a:lnTo>
                <a:lnTo>
                  <a:pt x="799147" y="87725"/>
                </a:lnTo>
                <a:lnTo>
                  <a:pt x="799465" y="92774"/>
                </a:lnTo>
                <a:lnTo>
                  <a:pt x="800101" y="98138"/>
                </a:lnTo>
                <a:lnTo>
                  <a:pt x="800101" y="103187"/>
                </a:lnTo>
                <a:lnTo>
                  <a:pt x="799783" y="111076"/>
                </a:lnTo>
                <a:lnTo>
                  <a:pt x="799147" y="118965"/>
                </a:lnTo>
                <a:lnTo>
                  <a:pt x="797557" y="126539"/>
                </a:lnTo>
                <a:lnTo>
                  <a:pt x="795331" y="133797"/>
                </a:lnTo>
                <a:lnTo>
                  <a:pt x="792787" y="141054"/>
                </a:lnTo>
                <a:lnTo>
                  <a:pt x="789925" y="147997"/>
                </a:lnTo>
                <a:lnTo>
                  <a:pt x="786428" y="154623"/>
                </a:lnTo>
                <a:lnTo>
                  <a:pt x="782294" y="160935"/>
                </a:lnTo>
                <a:lnTo>
                  <a:pt x="777842" y="166930"/>
                </a:lnTo>
                <a:lnTo>
                  <a:pt x="773390" y="172926"/>
                </a:lnTo>
                <a:lnTo>
                  <a:pt x="767666" y="177975"/>
                </a:lnTo>
                <a:lnTo>
                  <a:pt x="762261" y="183024"/>
                </a:lnTo>
                <a:lnTo>
                  <a:pt x="756219" y="187441"/>
                </a:lnTo>
                <a:lnTo>
                  <a:pt x="750177" y="191544"/>
                </a:lnTo>
                <a:lnTo>
                  <a:pt x="743499" y="195015"/>
                </a:lnTo>
                <a:lnTo>
                  <a:pt x="736504" y="198486"/>
                </a:lnTo>
                <a:lnTo>
                  <a:pt x="731734" y="200064"/>
                </a:lnTo>
                <a:lnTo>
                  <a:pt x="727282" y="201641"/>
                </a:lnTo>
                <a:lnTo>
                  <a:pt x="722194" y="203219"/>
                </a:lnTo>
                <a:lnTo>
                  <a:pt x="717107" y="204482"/>
                </a:lnTo>
                <a:lnTo>
                  <a:pt x="712019" y="205113"/>
                </a:lnTo>
                <a:lnTo>
                  <a:pt x="706931" y="206059"/>
                </a:lnTo>
                <a:lnTo>
                  <a:pt x="701207" y="206375"/>
                </a:lnTo>
                <a:lnTo>
                  <a:pt x="695802" y="206375"/>
                </a:lnTo>
                <a:lnTo>
                  <a:pt x="691032" y="206375"/>
                </a:lnTo>
                <a:lnTo>
                  <a:pt x="686580" y="206059"/>
                </a:lnTo>
                <a:lnTo>
                  <a:pt x="681810" y="205744"/>
                </a:lnTo>
                <a:lnTo>
                  <a:pt x="677358" y="204482"/>
                </a:lnTo>
                <a:lnTo>
                  <a:pt x="668137" y="202273"/>
                </a:lnTo>
                <a:lnTo>
                  <a:pt x="659551" y="199433"/>
                </a:lnTo>
                <a:lnTo>
                  <a:pt x="652237" y="196593"/>
                </a:lnTo>
                <a:lnTo>
                  <a:pt x="645242" y="193121"/>
                </a:lnTo>
                <a:lnTo>
                  <a:pt x="638564" y="189019"/>
                </a:lnTo>
                <a:lnTo>
                  <a:pt x="632204" y="184601"/>
                </a:lnTo>
                <a:lnTo>
                  <a:pt x="626481" y="179552"/>
                </a:lnTo>
                <a:lnTo>
                  <a:pt x="620757" y="174188"/>
                </a:lnTo>
                <a:lnTo>
                  <a:pt x="615669" y="168508"/>
                </a:lnTo>
                <a:lnTo>
                  <a:pt x="610899" y="162197"/>
                </a:lnTo>
                <a:lnTo>
                  <a:pt x="606447" y="156201"/>
                </a:lnTo>
                <a:lnTo>
                  <a:pt x="602950" y="149259"/>
                </a:lnTo>
                <a:lnTo>
                  <a:pt x="599770" y="142001"/>
                </a:lnTo>
                <a:lnTo>
                  <a:pt x="597226" y="135059"/>
                </a:lnTo>
                <a:lnTo>
                  <a:pt x="595000" y="127485"/>
                </a:lnTo>
                <a:lnTo>
                  <a:pt x="593092" y="119281"/>
                </a:lnTo>
                <a:lnTo>
                  <a:pt x="592456" y="111392"/>
                </a:lnTo>
                <a:lnTo>
                  <a:pt x="592138" y="103187"/>
                </a:lnTo>
                <a:lnTo>
                  <a:pt x="592138" y="98138"/>
                </a:lnTo>
                <a:lnTo>
                  <a:pt x="592456" y="92774"/>
                </a:lnTo>
                <a:lnTo>
                  <a:pt x="593092" y="87725"/>
                </a:lnTo>
                <a:lnTo>
                  <a:pt x="594046" y="82361"/>
                </a:lnTo>
                <a:lnTo>
                  <a:pt x="595318" y="77627"/>
                </a:lnTo>
                <a:lnTo>
                  <a:pt x="596590" y="72578"/>
                </a:lnTo>
                <a:lnTo>
                  <a:pt x="598180" y="67845"/>
                </a:lnTo>
                <a:lnTo>
                  <a:pt x="600088" y="63111"/>
                </a:lnTo>
                <a:lnTo>
                  <a:pt x="602314" y="58378"/>
                </a:lnTo>
                <a:lnTo>
                  <a:pt x="604221" y="54276"/>
                </a:lnTo>
                <a:lnTo>
                  <a:pt x="606765" y="49858"/>
                </a:lnTo>
                <a:lnTo>
                  <a:pt x="609627" y="45440"/>
                </a:lnTo>
                <a:lnTo>
                  <a:pt x="612807" y="41654"/>
                </a:lnTo>
                <a:lnTo>
                  <a:pt x="615669" y="37551"/>
                </a:lnTo>
                <a:lnTo>
                  <a:pt x="618849" y="34080"/>
                </a:lnTo>
                <a:lnTo>
                  <a:pt x="622347" y="30293"/>
                </a:lnTo>
                <a:lnTo>
                  <a:pt x="626163" y="26822"/>
                </a:lnTo>
                <a:lnTo>
                  <a:pt x="629660" y="23667"/>
                </a:lnTo>
                <a:lnTo>
                  <a:pt x="633794" y="20511"/>
                </a:lnTo>
                <a:lnTo>
                  <a:pt x="637610" y="17671"/>
                </a:lnTo>
                <a:lnTo>
                  <a:pt x="642062" y="14831"/>
                </a:lnTo>
                <a:lnTo>
                  <a:pt x="646514" y="12307"/>
                </a:lnTo>
                <a:lnTo>
                  <a:pt x="650965" y="10098"/>
                </a:lnTo>
                <a:lnTo>
                  <a:pt x="655417" y="7889"/>
                </a:lnTo>
                <a:lnTo>
                  <a:pt x="660187" y="6311"/>
                </a:lnTo>
                <a:lnTo>
                  <a:pt x="664957" y="4733"/>
                </a:lnTo>
                <a:lnTo>
                  <a:pt x="670045" y="3471"/>
                </a:lnTo>
                <a:lnTo>
                  <a:pt x="675132" y="2209"/>
                </a:lnTo>
                <a:lnTo>
                  <a:pt x="680220" y="1262"/>
                </a:lnTo>
                <a:lnTo>
                  <a:pt x="685308" y="315"/>
                </a:lnTo>
                <a:lnTo>
                  <a:pt x="690714" y="0"/>
                </a:lnTo>
                <a:close/>
              </a:path>
            </a:pathLst>
          </a:custGeom>
          <a:solidFill>
            <a:srgbClr val="FF0000"/>
          </a:solidFill>
          <a:ln w="9525">
            <a:noFill/>
          </a:ln>
        </p:spPr>
        <p:txBody>
          <a:bodyPr/>
          <a:lstStyle/>
          <a:p>
            <a:endParaRPr lang="zh-CN" altLang="en-US"/>
          </a:p>
        </p:txBody>
      </p:sp>
      <p:sp>
        <p:nvSpPr>
          <p:cNvPr id="22541" name="KSO_Shape"/>
          <p:cNvSpPr/>
          <p:nvPr/>
        </p:nvSpPr>
        <p:spPr>
          <a:xfrm>
            <a:off x="5653088" y="2432050"/>
            <a:ext cx="369887" cy="503238"/>
          </a:xfrm>
          <a:custGeom>
            <a:avLst/>
            <a:gdLst/>
            <a:ahLst/>
            <a:cxnLst>
              <a:cxn ang="0">
                <a:pos x="191846" y="336683"/>
              </a:cxn>
              <a:cxn ang="0">
                <a:pos x="164197" y="328434"/>
              </a:cxn>
              <a:cxn ang="0">
                <a:pos x="188505" y="258448"/>
              </a:cxn>
              <a:cxn ang="0">
                <a:pos x="182992" y="286609"/>
              </a:cxn>
              <a:cxn ang="0">
                <a:pos x="166787" y="262614"/>
              </a:cxn>
              <a:cxn ang="0">
                <a:pos x="194686" y="207125"/>
              </a:cxn>
              <a:cxn ang="0">
                <a:pos x="172300" y="225539"/>
              </a:cxn>
              <a:cxn ang="0">
                <a:pos x="175140" y="196877"/>
              </a:cxn>
              <a:cxn ang="0">
                <a:pos x="172062" y="145675"/>
              </a:cxn>
              <a:cxn ang="0">
                <a:pos x="215342" y="130807"/>
              </a:cxn>
              <a:cxn ang="0">
                <a:pos x="196246" y="154895"/>
              </a:cxn>
              <a:cxn ang="0">
                <a:pos x="142875" y="143100"/>
              </a:cxn>
              <a:cxn ang="0">
                <a:pos x="221013" y="71902"/>
              </a:cxn>
              <a:cxn ang="0">
                <a:pos x="212598" y="99480"/>
              </a:cxn>
              <a:cxn ang="0">
                <a:pos x="199019" y="73985"/>
              </a:cxn>
              <a:cxn ang="0">
                <a:pos x="162448" y="80817"/>
              </a:cxn>
              <a:cxn ang="0">
                <a:pos x="138456" y="96897"/>
              </a:cxn>
              <a:cxn ang="0">
                <a:pos x="144120" y="68653"/>
              </a:cxn>
              <a:cxn ang="0">
                <a:pos x="112022" y="56155"/>
              </a:cxn>
              <a:cxn ang="0">
                <a:pos x="107108" y="130807"/>
              </a:cxn>
              <a:cxn ang="0">
                <a:pos x="120684" y="171716"/>
              </a:cxn>
              <a:cxn ang="0">
                <a:pos x="18656" y="269613"/>
              </a:cxn>
              <a:cxn ang="0">
                <a:pos x="31316" y="305105"/>
              </a:cxn>
              <a:cxn ang="0">
                <a:pos x="108108" y="292192"/>
              </a:cxn>
              <a:cxn ang="0">
                <a:pos x="116520" y="337682"/>
              </a:cxn>
              <a:cxn ang="0">
                <a:pos x="64215" y="462574"/>
              </a:cxn>
              <a:cxn ang="0">
                <a:pos x="90784" y="483987"/>
              </a:cxn>
              <a:cxn ang="0">
                <a:pos x="153500" y="399420"/>
              </a:cxn>
              <a:cxn ang="0">
                <a:pos x="185482" y="380424"/>
              </a:cxn>
              <a:cxn ang="0">
                <a:pos x="244700" y="466406"/>
              </a:cxn>
              <a:cxn ang="0">
                <a:pos x="282429" y="483153"/>
              </a:cxn>
              <a:cxn ang="0">
                <a:pos x="305833" y="457408"/>
              </a:cxn>
              <a:cxn ang="0">
                <a:pos x="250197" y="328851"/>
              </a:cxn>
              <a:cxn ang="0">
                <a:pos x="264856" y="290942"/>
              </a:cxn>
              <a:cxn ang="0">
                <a:pos x="341231" y="302606"/>
              </a:cxn>
              <a:cxn ang="0">
                <a:pos x="349059" y="265697"/>
              </a:cxn>
              <a:cxn ang="0">
                <a:pos x="239286" y="158718"/>
              </a:cxn>
              <a:cxn ang="0">
                <a:pos x="262524" y="94148"/>
              </a:cxn>
              <a:cxn ang="0">
                <a:pos x="209386" y="21996"/>
              </a:cxn>
              <a:cxn ang="0">
                <a:pos x="217465" y="6832"/>
              </a:cxn>
              <a:cxn ang="0">
                <a:pos x="272018" y="60071"/>
              </a:cxn>
              <a:cxn ang="0">
                <a:pos x="274100" y="131224"/>
              </a:cxn>
              <a:cxn ang="0">
                <a:pos x="360387" y="251616"/>
              </a:cxn>
              <a:cxn ang="0">
                <a:pos x="363052" y="301690"/>
              </a:cxn>
              <a:cxn ang="0">
                <a:pos x="323407" y="326268"/>
              </a:cxn>
              <a:cxn ang="0">
                <a:pos x="265189" y="314437"/>
              </a:cxn>
              <a:cxn ang="0">
                <a:pos x="320492" y="437746"/>
              </a:cxn>
              <a:cxn ang="0">
                <a:pos x="309748" y="487819"/>
              </a:cxn>
              <a:cxn ang="0">
                <a:pos x="251863" y="496484"/>
              </a:cxn>
              <a:cxn ang="0">
                <a:pos x="193645" y="399670"/>
              </a:cxn>
              <a:cxn ang="0">
                <a:pos x="136842" y="478654"/>
              </a:cxn>
              <a:cxn ang="0">
                <a:pos x="84454" y="500066"/>
              </a:cxn>
              <a:cxn ang="0">
                <a:pos x="47391" y="464824"/>
              </a:cxn>
              <a:cxn ang="0">
                <a:pos x="97780" y="338932"/>
              </a:cxn>
              <a:cxn ang="0">
                <a:pos x="100112" y="307355"/>
              </a:cxn>
              <a:cxn ang="0">
                <a:pos x="24570" y="320853"/>
              </a:cxn>
              <a:cxn ang="0">
                <a:pos x="83" y="275195"/>
              </a:cxn>
              <a:cxn ang="0">
                <a:pos x="103860" y="169133"/>
              </a:cxn>
              <a:cxn ang="0">
                <a:pos x="85620" y="119892"/>
              </a:cxn>
              <a:cxn ang="0">
                <a:pos x="91867" y="57822"/>
              </a:cxn>
              <a:cxn ang="0">
                <a:pos x="147669" y="5999"/>
              </a:cxn>
            </a:cxnLst>
            <a:rect l="0" t="0" r="0" b="0"/>
            <a:pathLst>
              <a:path w="1408113" h="1911350">
                <a:moveTo>
                  <a:pt x="685325" y="1185863"/>
                </a:moveTo>
                <a:lnTo>
                  <a:pt x="691055" y="1186181"/>
                </a:lnTo>
                <a:lnTo>
                  <a:pt x="697422" y="1187451"/>
                </a:lnTo>
                <a:lnTo>
                  <a:pt x="702834" y="1188721"/>
                </a:lnTo>
                <a:lnTo>
                  <a:pt x="708246" y="1190626"/>
                </a:lnTo>
                <a:lnTo>
                  <a:pt x="713658" y="1193166"/>
                </a:lnTo>
                <a:lnTo>
                  <a:pt x="718433" y="1196023"/>
                </a:lnTo>
                <a:lnTo>
                  <a:pt x="723209" y="1199516"/>
                </a:lnTo>
                <a:lnTo>
                  <a:pt x="727347" y="1203326"/>
                </a:lnTo>
                <a:lnTo>
                  <a:pt x="731167" y="1207771"/>
                </a:lnTo>
                <a:lnTo>
                  <a:pt x="734988" y="1211898"/>
                </a:lnTo>
                <a:lnTo>
                  <a:pt x="737853" y="1216978"/>
                </a:lnTo>
                <a:lnTo>
                  <a:pt x="740400" y="1222058"/>
                </a:lnTo>
                <a:lnTo>
                  <a:pt x="741991" y="1227456"/>
                </a:lnTo>
                <a:lnTo>
                  <a:pt x="743583" y="1233488"/>
                </a:lnTo>
                <a:lnTo>
                  <a:pt x="744538" y="1239203"/>
                </a:lnTo>
                <a:lnTo>
                  <a:pt x="744538" y="1245236"/>
                </a:lnTo>
                <a:lnTo>
                  <a:pt x="744538" y="1251586"/>
                </a:lnTo>
                <a:lnTo>
                  <a:pt x="743583" y="1257301"/>
                </a:lnTo>
                <a:lnTo>
                  <a:pt x="741991" y="1263016"/>
                </a:lnTo>
                <a:lnTo>
                  <a:pt x="740400" y="1268731"/>
                </a:lnTo>
                <a:lnTo>
                  <a:pt x="737853" y="1273811"/>
                </a:lnTo>
                <a:lnTo>
                  <a:pt x="734988" y="1278891"/>
                </a:lnTo>
                <a:lnTo>
                  <a:pt x="731167" y="1283019"/>
                </a:lnTo>
                <a:lnTo>
                  <a:pt x="727347" y="1287464"/>
                </a:lnTo>
                <a:lnTo>
                  <a:pt x="723209" y="1291274"/>
                </a:lnTo>
                <a:lnTo>
                  <a:pt x="718433" y="1294766"/>
                </a:lnTo>
                <a:lnTo>
                  <a:pt x="713658" y="1297624"/>
                </a:lnTo>
                <a:lnTo>
                  <a:pt x="708246" y="1300164"/>
                </a:lnTo>
                <a:lnTo>
                  <a:pt x="702834" y="1302386"/>
                </a:lnTo>
                <a:lnTo>
                  <a:pt x="697422" y="1303656"/>
                </a:lnTo>
                <a:lnTo>
                  <a:pt x="691055" y="1304609"/>
                </a:lnTo>
                <a:lnTo>
                  <a:pt x="685325" y="1304926"/>
                </a:lnTo>
                <a:lnTo>
                  <a:pt x="679276" y="1304609"/>
                </a:lnTo>
                <a:lnTo>
                  <a:pt x="673228" y="1303656"/>
                </a:lnTo>
                <a:lnTo>
                  <a:pt x="667497" y="1302386"/>
                </a:lnTo>
                <a:lnTo>
                  <a:pt x="662085" y="1300164"/>
                </a:lnTo>
                <a:lnTo>
                  <a:pt x="656673" y="1297624"/>
                </a:lnTo>
                <a:lnTo>
                  <a:pt x="651898" y="1294766"/>
                </a:lnTo>
                <a:lnTo>
                  <a:pt x="647123" y="1291274"/>
                </a:lnTo>
                <a:lnTo>
                  <a:pt x="643303" y="1287464"/>
                </a:lnTo>
                <a:lnTo>
                  <a:pt x="639164" y="1283019"/>
                </a:lnTo>
                <a:lnTo>
                  <a:pt x="635662" y="1278891"/>
                </a:lnTo>
                <a:lnTo>
                  <a:pt x="632479" y="1273811"/>
                </a:lnTo>
                <a:lnTo>
                  <a:pt x="629932" y="1268731"/>
                </a:lnTo>
                <a:lnTo>
                  <a:pt x="628340" y="1263016"/>
                </a:lnTo>
                <a:lnTo>
                  <a:pt x="626749" y="1257301"/>
                </a:lnTo>
                <a:lnTo>
                  <a:pt x="625793" y="1251586"/>
                </a:lnTo>
                <a:lnTo>
                  <a:pt x="625475" y="1245236"/>
                </a:lnTo>
                <a:lnTo>
                  <a:pt x="625793" y="1239203"/>
                </a:lnTo>
                <a:lnTo>
                  <a:pt x="626749" y="1233488"/>
                </a:lnTo>
                <a:lnTo>
                  <a:pt x="628340" y="1227456"/>
                </a:lnTo>
                <a:lnTo>
                  <a:pt x="629932" y="1222058"/>
                </a:lnTo>
                <a:lnTo>
                  <a:pt x="632479" y="1216978"/>
                </a:lnTo>
                <a:lnTo>
                  <a:pt x="635662" y="1211898"/>
                </a:lnTo>
                <a:lnTo>
                  <a:pt x="639164" y="1207771"/>
                </a:lnTo>
                <a:lnTo>
                  <a:pt x="643303" y="1203326"/>
                </a:lnTo>
                <a:lnTo>
                  <a:pt x="647123" y="1199516"/>
                </a:lnTo>
                <a:lnTo>
                  <a:pt x="651898" y="1196023"/>
                </a:lnTo>
                <a:lnTo>
                  <a:pt x="656673" y="1193166"/>
                </a:lnTo>
                <a:lnTo>
                  <a:pt x="662085" y="1190626"/>
                </a:lnTo>
                <a:lnTo>
                  <a:pt x="667497" y="1188721"/>
                </a:lnTo>
                <a:lnTo>
                  <a:pt x="673228" y="1187451"/>
                </a:lnTo>
                <a:lnTo>
                  <a:pt x="679276" y="1186181"/>
                </a:lnTo>
                <a:lnTo>
                  <a:pt x="685325" y="1185863"/>
                </a:lnTo>
                <a:close/>
                <a:moveTo>
                  <a:pt x="685325" y="974725"/>
                </a:moveTo>
                <a:lnTo>
                  <a:pt x="691055" y="975043"/>
                </a:lnTo>
                <a:lnTo>
                  <a:pt x="697422" y="975995"/>
                </a:lnTo>
                <a:lnTo>
                  <a:pt x="702834" y="977265"/>
                </a:lnTo>
                <a:lnTo>
                  <a:pt x="708246" y="979488"/>
                </a:lnTo>
                <a:lnTo>
                  <a:pt x="713658" y="982028"/>
                </a:lnTo>
                <a:lnTo>
                  <a:pt x="718433" y="984885"/>
                </a:lnTo>
                <a:lnTo>
                  <a:pt x="723209" y="988060"/>
                </a:lnTo>
                <a:lnTo>
                  <a:pt x="727347" y="992188"/>
                </a:lnTo>
                <a:lnTo>
                  <a:pt x="731167" y="995998"/>
                </a:lnTo>
                <a:lnTo>
                  <a:pt x="734988" y="1000760"/>
                </a:lnTo>
                <a:lnTo>
                  <a:pt x="737853" y="1005523"/>
                </a:lnTo>
                <a:lnTo>
                  <a:pt x="740400" y="1010920"/>
                </a:lnTo>
                <a:lnTo>
                  <a:pt x="741991" y="1016318"/>
                </a:lnTo>
                <a:lnTo>
                  <a:pt x="743583" y="1022033"/>
                </a:lnTo>
                <a:lnTo>
                  <a:pt x="744538" y="1028065"/>
                </a:lnTo>
                <a:lnTo>
                  <a:pt x="744538" y="1033780"/>
                </a:lnTo>
                <a:lnTo>
                  <a:pt x="744538" y="1040131"/>
                </a:lnTo>
                <a:lnTo>
                  <a:pt x="743583" y="1046163"/>
                </a:lnTo>
                <a:lnTo>
                  <a:pt x="741991" y="1051561"/>
                </a:lnTo>
                <a:lnTo>
                  <a:pt x="740400" y="1056958"/>
                </a:lnTo>
                <a:lnTo>
                  <a:pt x="737853" y="1062673"/>
                </a:lnTo>
                <a:lnTo>
                  <a:pt x="734988" y="1067118"/>
                </a:lnTo>
                <a:lnTo>
                  <a:pt x="731167" y="1071881"/>
                </a:lnTo>
                <a:lnTo>
                  <a:pt x="727347" y="1076326"/>
                </a:lnTo>
                <a:lnTo>
                  <a:pt x="723209" y="1079818"/>
                </a:lnTo>
                <a:lnTo>
                  <a:pt x="718433" y="1083628"/>
                </a:lnTo>
                <a:lnTo>
                  <a:pt x="713658" y="1086486"/>
                </a:lnTo>
                <a:lnTo>
                  <a:pt x="708246" y="1089026"/>
                </a:lnTo>
                <a:lnTo>
                  <a:pt x="702834" y="1090931"/>
                </a:lnTo>
                <a:lnTo>
                  <a:pt x="697422" y="1092201"/>
                </a:lnTo>
                <a:lnTo>
                  <a:pt x="691055" y="1093471"/>
                </a:lnTo>
                <a:lnTo>
                  <a:pt x="685325" y="1093788"/>
                </a:lnTo>
                <a:lnTo>
                  <a:pt x="679276" y="1093471"/>
                </a:lnTo>
                <a:lnTo>
                  <a:pt x="673228" y="1092201"/>
                </a:lnTo>
                <a:lnTo>
                  <a:pt x="667497" y="1090931"/>
                </a:lnTo>
                <a:lnTo>
                  <a:pt x="662085" y="1089026"/>
                </a:lnTo>
                <a:lnTo>
                  <a:pt x="656673" y="1086486"/>
                </a:lnTo>
                <a:lnTo>
                  <a:pt x="651898" y="1083628"/>
                </a:lnTo>
                <a:lnTo>
                  <a:pt x="647123" y="1079818"/>
                </a:lnTo>
                <a:lnTo>
                  <a:pt x="643303" y="1076326"/>
                </a:lnTo>
                <a:lnTo>
                  <a:pt x="639164" y="1071881"/>
                </a:lnTo>
                <a:lnTo>
                  <a:pt x="635662" y="1067118"/>
                </a:lnTo>
                <a:lnTo>
                  <a:pt x="632479" y="1062673"/>
                </a:lnTo>
                <a:lnTo>
                  <a:pt x="629932" y="1056958"/>
                </a:lnTo>
                <a:lnTo>
                  <a:pt x="628340" y="1051561"/>
                </a:lnTo>
                <a:lnTo>
                  <a:pt x="626749" y="1046163"/>
                </a:lnTo>
                <a:lnTo>
                  <a:pt x="625793" y="1040131"/>
                </a:lnTo>
                <a:lnTo>
                  <a:pt x="625475" y="1033780"/>
                </a:lnTo>
                <a:lnTo>
                  <a:pt x="625793" y="1028065"/>
                </a:lnTo>
                <a:lnTo>
                  <a:pt x="626749" y="1022033"/>
                </a:lnTo>
                <a:lnTo>
                  <a:pt x="628340" y="1016318"/>
                </a:lnTo>
                <a:lnTo>
                  <a:pt x="629932" y="1010920"/>
                </a:lnTo>
                <a:lnTo>
                  <a:pt x="632479" y="1005523"/>
                </a:lnTo>
                <a:lnTo>
                  <a:pt x="635662" y="1000760"/>
                </a:lnTo>
                <a:lnTo>
                  <a:pt x="639164" y="995998"/>
                </a:lnTo>
                <a:lnTo>
                  <a:pt x="643303" y="992188"/>
                </a:lnTo>
                <a:lnTo>
                  <a:pt x="647123" y="988060"/>
                </a:lnTo>
                <a:lnTo>
                  <a:pt x="651898" y="984885"/>
                </a:lnTo>
                <a:lnTo>
                  <a:pt x="656673" y="982028"/>
                </a:lnTo>
                <a:lnTo>
                  <a:pt x="662085" y="979488"/>
                </a:lnTo>
                <a:lnTo>
                  <a:pt x="667497" y="977265"/>
                </a:lnTo>
                <a:lnTo>
                  <a:pt x="673228" y="975995"/>
                </a:lnTo>
                <a:lnTo>
                  <a:pt x="679276" y="975043"/>
                </a:lnTo>
                <a:lnTo>
                  <a:pt x="685325" y="974725"/>
                </a:lnTo>
                <a:close/>
                <a:moveTo>
                  <a:pt x="685325" y="747713"/>
                </a:moveTo>
                <a:lnTo>
                  <a:pt x="691055" y="748031"/>
                </a:lnTo>
                <a:lnTo>
                  <a:pt x="697422" y="748666"/>
                </a:lnTo>
                <a:lnTo>
                  <a:pt x="702834" y="750253"/>
                </a:lnTo>
                <a:lnTo>
                  <a:pt x="708246" y="752476"/>
                </a:lnTo>
                <a:lnTo>
                  <a:pt x="713658" y="755016"/>
                </a:lnTo>
                <a:lnTo>
                  <a:pt x="718433" y="757873"/>
                </a:lnTo>
                <a:lnTo>
                  <a:pt x="723209" y="761048"/>
                </a:lnTo>
                <a:lnTo>
                  <a:pt x="727347" y="765176"/>
                </a:lnTo>
                <a:lnTo>
                  <a:pt x="731167" y="768986"/>
                </a:lnTo>
                <a:lnTo>
                  <a:pt x="734988" y="773748"/>
                </a:lnTo>
                <a:lnTo>
                  <a:pt x="737853" y="778511"/>
                </a:lnTo>
                <a:lnTo>
                  <a:pt x="740400" y="783908"/>
                </a:lnTo>
                <a:lnTo>
                  <a:pt x="741991" y="789306"/>
                </a:lnTo>
                <a:lnTo>
                  <a:pt x="743583" y="795021"/>
                </a:lnTo>
                <a:lnTo>
                  <a:pt x="744538" y="801053"/>
                </a:lnTo>
                <a:lnTo>
                  <a:pt x="744538" y="807086"/>
                </a:lnTo>
                <a:lnTo>
                  <a:pt x="744538" y="812801"/>
                </a:lnTo>
                <a:lnTo>
                  <a:pt x="743583" y="819151"/>
                </a:lnTo>
                <a:lnTo>
                  <a:pt x="741991" y="824549"/>
                </a:lnTo>
                <a:lnTo>
                  <a:pt x="740400" y="829946"/>
                </a:lnTo>
                <a:lnTo>
                  <a:pt x="737853" y="835344"/>
                </a:lnTo>
                <a:lnTo>
                  <a:pt x="734988" y="840106"/>
                </a:lnTo>
                <a:lnTo>
                  <a:pt x="731167" y="844869"/>
                </a:lnTo>
                <a:lnTo>
                  <a:pt x="727347" y="849314"/>
                </a:lnTo>
                <a:lnTo>
                  <a:pt x="723209" y="852806"/>
                </a:lnTo>
                <a:lnTo>
                  <a:pt x="718433" y="856616"/>
                </a:lnTo>
                <a:lnTo>
                  <a:pt x="713658" y="859474"/>
                </a:lnTo>
                <a:lnTo>
                  <a:pt x="708246" y="862014"/>
                </a:lnTo>
                <a:lnTo>
                  <a:pt x="702834" y="863601"/>
                </a:lnTo>
                <a:lnTo>
                  <a:pt x="697422" y="865189"/>
                </a:lnTo>
                <a:lnTo>
                  <a:pt x="691055" y="866141"/>
                </a:lnTo>
                <a:lnTo>
                  <a:pt x="685325" y="866776"/>
                </a:lnTo>
                <a:lnTo>
                  <a:pt x="679276" y="866141"/>
                </a:lnTo>
                <a:lnTo>
                  <a:pt x="673228" y="865189"/>
                </a:lnTo>
                <a:lnTo>
                  <a:pt x="667497" y="863601"/>
                </a:lnTo>
                <a:lnTo>
                  <a:pt x="662085" y="862014"/>
                </a:lnTo>
                <a:lnTo>
                  <a:pt x="656673" y="859474"/>
                </a:lnTo>
                <a:lnTo>
                  <a:pt x="651898" y="856616"/>
                </a:lnTo>
                <a:lnTo>
                  <a:pt x="647123" y="852806"/>
                </a:lnTo>
                <a:lnTo>
                  <a:pt x="643303" y="849314"/>
                </a:lnTo>
                <a:lnTo>
                  <a:pt x="639164" y="844869"/>
                </a:lnTo>
                <a:lnTo>
                  <a:pt x="635662" y="840106"/>
                </a:lnTo>
                <a:lnTo>
                  <a:pt x="632479" y="835344"/>
                </a:lnTo>
                <a:lnTo>
                  <a:pt x="629932" y="829946"/>
                </a:lnTo>
                <a:lnTo>
                  <a:pt x="628340" y="824549"/>
                </a:lnTo>
                <a:lnTo>
                  <a:pt x="626749" y="819151"/>
                </a:lnTo>
                <a:lnTo>
                  <a:pt x="625793" y="812801"/>
                </a:lnTo>
                <a:lnTo>
                  <a:pt x="625475" y="807086"/>
                </a:lnTo>
                <a:lnTo>
                  <a:pt x="625793" y="801053"/>
                </a:lnTo>
                <a:lnTo>
                  <a:pt x="626749" y="795021"/>
                </a:lnTo>
                <a:lnTo>
                  <a:pt x="628340" y="789306"/>
                </a:lnTo>
                <a:lnTo>
                  <a:pt x="629932" y="783908"/>
                </a:lnTo>
                <a:lnTo>
                  <a:pt x="632479" y="778511"/>
                </a:lnTo>
                <a:lnTo>
                  <a:pt x="635662" y="773748"/>
                </a:lnTo>
                <a:lnTo>
                  <a:pt x="639164" y="768986"/>
                </a:lnTo>
                <a:lnTo>
                  <a:pt x="643303" y="765176"/>
                </a:lnTo>
                <a:lnTo>
                  <a:pt x="647123" y="761048"/>
                </a:lnTo>
                <a:lnTo>
                  <a:pt x="651898" y="757873"/>
                </a:lnTo>
                <a:lnTo>
                  <a:pt x="656673" y="755016"/>
                </a:lnTo>
                <a:lnTo>
                  <a:pt x="662085" y="752476"/>
                </a:lnTo>
                <a:lnTo>
                  <a:pt x="667497" y="750253"/>
                </a:lnTo>
                <a:lnTo>
                  <a:pt x="673228" y="748666"/>
                </a:lnTo>
                <a:lnTo>
                  <a:pt x="679276" y="748031"/>
                </a:lnTo>
                <a:lnTo>
                  <a:pt x="685325" y="747713"/>
                </a:lnTo>
                <a:close/>
                <a:moveTo>
                  <a:pt x="545802" y="498475"/>
                </a:moveTo>
                <a:lnTo>
                  <a:pt x="549615" y="498475"/>
                </a:lnTo>
                <a:lnTo>
                  <a:pt x="554065" y="498792"/>
                </a:lnTo>
                <a:lnTo>
                  <a:pt x="558197" y="500374"/>
                </a:lnTo>
                <a:lnTo>
                  <a:pt x="561693" y="502274"/>
                </a:lnTo>
                <a:lnTo>
                  <a:pt x="563282" y="503856"/>
                </a:lnTo>
                <a:lnTo>
                  <a:pt x="564871" y="505439"/>
                </a:lnTo>
                <a:lnTo>
                  <a:pt x="566778" y="507338"/>
                </a:lnTo>
                <a:lnTo>
                  <a:pt x="571227" y="511453"/>
                </a:lnTo>
                <a:lnTo>
                  <a:pt x="577584" y="517150"/>
                </a:lnTo>
                <a:lnTo>
                  <a:pt x="586483" y="523797"/>
                </a:lnTo>
                <a:lnTo>
                  <a:pt x="591250" y="527279"/>
                </a:lnTo>
                <a:lnTo>
                  <a:pt x="596971" y="531078"/>
                </a:lnTo>
                <a:lnTo>
                  <a:pt x="602692" y="534559"/>
                </a:lnTo>
                <a:lnTo>
                  <a:pt x="609048" y="538358"/>
                </a:lnTo>
                <a:lnTo>
                  <a:pt x="615722" y="541523"/>
                </a:lnTo>
                <a:lnTo>
                  <a:pt x="623032" y="545005"/>
                </a:lnTo>
                <a:lnTo>
                  <a:pt x="630660" y="547854"/>
                </a:lnTo>
                <a:lnTo>
                  <a:pt x="638605" y="551019"/>
                </a:lnTo>
                <a:lnTo>
                  <a:pt x="646869" y="552918"/>
                </a:lnTo>
                <a:lnTo>
                  <a:pt x="655768" y="555134"/>
                </a:lnTo>
                <a:lnTo>
                  <a:pt x="664349" y="556716"/>
                </a:lnTo>
                <a:lnTo>
                  <a:pt x="673883" y="557666"/>
                </a:lnTo>
                <a:lnTo>
                  <a:pt x="683418" y="557982"/>
                </a:lnTo>
                <a:lnTo>
                  <a:pt x="693588" y="557666"/>
                </a:lnTo>
                <a:lnTo>
                  <a:pt x="703759" y="556716"/>
                </a:lnTo>
                <a:lnTo>
                  <a:pt x="713929" y="554817"/>
                </a:lnTo>
                <a:lnTo>
                  <a:pt x="724735" y="551968"/>
                </a:lnTo>
                <a:lnTo>
                  <a:pt x="735541" y="548487"/>
                </a:lnTo>
                <a:lnTo>
                  <a:pt x="746664" y="544055"/>
                </a:lnTo>
                <a:lnTo>
                  <a:pt x="752385" y="541206"/>
                </a:lnTo>
                <a:lnTo>
                  <a:pt x="758106" y="538358"/>
                </a:lnTo>
                <a:lnTo>
                  <a:pt x="763509" y="534876"/>
                </a:lnTo>
                <a:lnTo>
                  <a:pt x="769548" y="531711"/>
                </a:lnTo>
                <a:lnTo>
                  <a:pt x="775268" y="527596"/>
                </a:lnTo>
                <a:lnTo>
                  <a:pt x="780989" y="523797"/>
                </a:lnTo>
                <a:lnTo>
                  <a:pt x="787028" y="519366"/>
                </a:lnTo>
                <a:lnTo>
                  <a:pt x="793066" y="514618"/>
                </a:lnTo>
                <a:lnTo>
                  <a:pt x="798787" y="509554"/>
                </a:lnTo>
                <a:lnTo>
                  <a:pt x="804826" y="504173"/>
                </a:lnTo>
                <a:lnTo>
                  <a:pt x="806415" y="502907"/>
                </a:lnTo>
                <a:lnTo>
                  <a:pt x="808322" y="501324"/>
                </a:lnTo>
                <a:lnTo>
                  <a:pt x="812136" y="499425"/>
                </a:lnTo>
                <a:lnTo>
                  <a:pt x="816267" y="498475"/>
                </a:lnTo>
                <a:lnTo>
                  <a:pt x="820717" y="498475"/>
                </a:lnTo>
                <a:lnTo>
                  <a:pt x="824531" y="498792"/>
                </a:lnTo>
                <a:lnTo>
                  <a:pt x="828662" y="500374"/>
                </a:lnTo>
                <a:lnTo>
                  <a:pt x="832158" y="502274"/>
                </a:lnTo>
                <a:lnTo>
                  <a:pt x="834065" y="503856"/>
                </a:lnTo>
                <a:lnTo>
                  <a:pt x="835337" y="505439"/>
                </a:lnTo>
                <a:lnTo>
                  <a:pt x="836926" y="507021"/>
                </a:lnTo>
                <a:lnTo>
                  <a:pt x="837879" y="508921"/>
                </a:lnTo>
                <a:lnTo>
                  <a:pt x="839786" y="512402"/>
                </a:lnTo>
                <a:lnTo>
                  <a:pt x="841057" y="516517"/>
                </a:lnTo>
                <a:lnTo>
                  <a:pt x="841375" y="520949"/>
                </a:lnTo>
                <a:lnTo>
                  <a:pt x="840422" y="524747"/>
                </a:lnTo>
                <a:lnTo>
                  <a:pt x="839468" y="528862"/>
                </a:lnTo>
                <a:lnTo>
                  <a:pt x="837243" y="532344"/>
                </a:lnTo>
                <a:lnTo>
                  <a:pt x="835972" y="534243"/>
                </a:lnTo>
                <a:lnTo>
                  <a:pt x="834383" y="535826"/>
                </a:lnTo>
                <a:lnTo>
                  <a:pt x="824848" y="544055"/>
                </a:lnTo>
                <a:lnTo>
                  <a:pt x="815632" y="551652"/>
                </a:lnTo>
                <a:lnTo>
                  <a:pt x="806097" y="558932"/>
                </a:lnTo>
                <a:lnTo>
                  <a:pt x="796562" y="565263"/>
                </a:lnTo>
                <a:lnTo>
                  <a:pt x="786710" y="571593"/>
                </a:lnTo>
                <a:lnTo>
                  <a:pt x="777493" y="576974"/>
                </a:lnTo>
                <a:lnTo>
                  <a:pt x="767641" y="582039"/>
                </a:lnTo>
                <a:lnTo>
                  <a:pt x="757788" y="586470"/>
                </a:lnTo>
                <a:lnTo>
                  <a:pt x="747936" y="590268"/>
                </a:lnTo>
                <a:lnTo>
                  <a:pt x="737765" y="593434"/>
                </a:lnTo>
                <a:lnTo>
                  <a:pt x="727913" y="595966"/>
                </a:lnTo>
                <a:lnTo>
                  <a:pt x="717743" y="598181"/>
                </a:lnTo>
                <a:lnTo>
                  <a:pt x="707572" y="600081"/>
                </a:lnTo>
                <a:lnTo>
                  <a:pt x="697402" y="600714"/>
                </a:lnTo>
                <a:lnTo>
                  <a:pt x="687232" y="601663"/>
                </a:lnTo>
                <a:lnTo>
                  <a:pt x="677062" y="601030"/>
                </a:lnTo>
                <a:lnTo>
                  <a:pt x="669116" y="600714"/>
                </a:lnTo>
                <a:lnTo>
                  <a:pt x="661488" y="600081"/>
                </a:lnTo>
                <a:lnTo>
                  <a:pt x="654179" y="599131"/>
                </a:lnTo>
                <a:lnTo>
                  <a:pt x="646551" y="597548"/>
                </a:lnTo>
                <a:lnTo>
                  <a:pt x="639877" y="595966"/>
                </a:lnTo>
                <a:lnTo>
                  <a:pt x="632567" y="594067"/>
                </a:lnTo>
                <a:lnTo>
                  <a:pt x="625892" y="592167"/>
                </a:lnTo>
                <a:lnTo>
                  <a:pt x="619536" y="589952"/>
                </a:lnTo>
                <a:lnTo>
                  <a:pt x="612862" y="587420"/>
                </a:lnTo>
                <a:lnTo>
                  <a:pt x="606823" y="584887"/>
                </a:lnTo>
                <a:lnTo>
                  <a:pt x="595064" y="579506"/>
                </a:lnTo>
                <a:lnTo>
                  <a:pt x="584258" y="573809"/>
                </a:lnTo>
                <a:lnTo>
                  <a:pt x="574405" y="567478"/>
                </a:lnTo>
                <a:lnTo>
                  <a:pt x="565189" y="561781"/>
                </a:lnTo>
                <a:lnTo>
                  <a:pt x="557243" y="556083"/>
                </a:lnTo>
                <a:lnTo>
                  <a:pt x="550569" y="550386"/>
                </a:lnTo>
                <a:lnTo>
                  <a:pt x="544530" y="545321"/>
                </a:lnTo>
                <a:lnTo>
                  <a:pt x="536267" y="537725"/>
                </a:lnTo>
                <a:lnTo>
                  <a:pt x="533089" y="534559"/>
                </a:lnTo>
                <a:lnTo>
                  <a:pt x="531500" y="532660"/>
                </a:lnTo>
                <a:lnTo>
                  <a:pt x="530546" y="531078"/>
                </a:lnTo>
                <a:lnTo>
                  <a:pt x="528639" y="527279"/>
                </a:lnTo>
                <a:lnTo>
                  <a:pt x="527686" y="523164"/>
                </a:lnTo>
                <a:lnTo>
                  <a:pt x="527050" y="519050"/>
                </a:lnTo>
                <a:lnTo>
                  <a:pt x="528004" y="514935"/>
                </a:lnTo>
                <a:lnTo>
                  <a:pt x="528957" y="511136"/>
                </a:lnTo>
                <a:lnTo>
                  <a:pt x="531182" y="507338"/>
                </a:lnTo>
                <a:lnTo>
                  <a:pt x="532771" y="505755"/>
                </a:lnTo>
                <a:lnTo>
                  <a:pt x="534042" y="504173"/>
                </a:lnTo>
                <a:lnTo>
                  <a:pt x="535949" y="502907"/>
                </a:lnTo>
                <a:lnTo>
                  <a:pt x="537856" y="501324"/>
                </a:lnTo>
                <a:lnTo>
                  <a:pt x="541670" y="499425"/>
                </a:lnTo>
                <a:lnTo>
                  <a:pt x="545802" y="498475"/>
                </a:lnTo>
                <a:close/>
                <a:moveTo>
                  <a:pt x="804227" y="260350"/>
                </a:moveTo>
                <a:lnTo>
                  <a:pt x="810260" y="260667"/>
                </a:lnTo>
                <a:lnTo>
                  <a:pt x="816610" y="261620"/>
                </a:lnTo>
                <a:lnTo>
                  <a:pt x="822007" y="262890"/>
                </a:lnTo>
                <a:lnTo>
                  <a:pt x="827405" y="265112"/>
                </a:lnTo>
                <a:lnTo>
                  <a:pt x="832802" y="267652"/>
                </a:lnTo>
                <a:lnTo>
                  <a:pt x="837565" y="270510"/>
                </a:lnTo>
                <a:lnTo>
                  <a:pt x="842328" y="274002"/>
                </a:lnTo>
                <a:lnTo>
                  <a:pt x="846138" y="277812"/>
                </a:lnTo>
                <a:lnTo>
                  <a:pt x="850265" y="281940"/>
                </a:lnTo>
                <a:lnTo>
                  <a:pt x="853440" y="286702"/>
                </a:lnTo>
                <a:lnTo>
                  <a:pt x="856615" y="291782"/>
                </a:lnTo>
                <a:lnTo>
                  <a:pt x="859155" y="296862"/>
                </a:lnTo>
                <a:lnTo>
                  <a:pt x="861060" y="302260"/>
                </a:lnTo>
                <a:lnTo>
                  <a:pt x="862648" y="307975"/>
                </a:lnTo>
                <a:lnTo>
                  <a:pt x="863600" y="313690"/>
                </a:lnTo>
                <a:lnTo>
                  <a:pt x="863600" y="320040"/>
                </a:lnTo>
                <a:lnTo>
                  <a:pt x="863600" y="326073"/>
                </a:lnTo>
                <a:lnTo>
                  <a:pt x="862648" y="331788"/>
                </a:lnTo>
                <a:lnTo>
                  <a:pt x="861060" y="337820"/>
                </a:lnTo>
                <a:lnTo>
                  <a:pt x="859155" y="343218"/>
                </a:lnTo>
                <a:lnTo>
                  <a:pt x="856615" y="348298"/>
                </a:lnTo>
                <a:lnTo>
                  <a:pt x="853440" y="353378"/>
                </a:lnTo>
                <a:lnTo>
                  <a:pt x="850265" y="357823"/>
                </a:lnTo>
                <a:lnTo>
                  <a:pt x="846138" y="361950"/>
                </a:lnTo>
                <a:lnTo>
                  <a:pt x="842328" y="365760"/>
                </a:lnTo>
                <a:lnTo>
                  <a:pt x="837565" y="369253"/>
                </a:lnTo>
                <a:lnTo>
                  <a:pt x="832802" y="372110"/>
                </a:lnTo>
                <a:lnTo>
                  <a:pt x="827405" y="374650"/>
                </a:lnTo>
                <a:lnTo>
                  <a:pt x="822007" y="376555"/>
                </a:lnTo>
                <a:lnTo>
                  <a:pt x="816610" y="378460"/>
                </a:lnTo>
                <a:lnTo>
                  <a:pt x="810260" y="379095"/>
                </a:lnTo>
                <a:lnTo>
                  <a:pt x="804227" y="379413"/>
                </a:lnTo>
                <a:lnTo>
                  <a:pt x="798195" y="379095"/>
                </a:lnTo>
                <a:lnTo>
                  <a:pt x="792162" y="378460"/>
                </a:lnTo>
                <a:lnTo>
                  <a:pt x="786765" y="376555"/>
                </a:lnTo>
                <a:lnTo>
                  <a:pt x="781367" y="374650"/>
                </a:lnTo>
                <a:lnTo>
                  <a:pt x="775970" y="372110"/>
                </a:lnTo>
                <a:lnTo>
                  <a:pt x="771207" y="369253"/>
                </a:lnTo>
                <a:lnTo>
                  <a:pt x="766445" y="365760"/>
                </a:lnTo>
                <a:lnTo>
                  <a:pt x="762317" y="361950"/>
                </a:lnTo>
                <a:lnTo>
                  <a:pt x="758507" y="357823"/>
                </a:lnTo>
                <a:lnTo>
                  <a:pt x="755332" y="353378"/>
                </a:lnTo>
                <a:lnTo>
                  <a:pt x="751840" y="348298"/>
                </a:lnTo>
                <a:lnTo>
                  <a:pt x="749300" y="343218"/>
                </a:lnTo>
                <a:lnTo>
                  <a:pt x="747712" y="337820"/>
                </a:lnTo>
                <a:lnTo>
                  <a:pt x="746125" y="331788"/>
                </a:lnTo>
                <a:lnTo>
                  <a:pt x="745172" y="326073"/>
                </a:lnTo>
                <a:lnTo>
                  <a:pt x="744537" y="320040"/>
                </a:lnTo>
                <a:lnTo>
                  <a:pt x="745172" y="313690"/>
                </a:lnTo>
                <a:lnTo>
                  <a:pt x="746125" y="307975"/>
                </a:lnTo>
                <a:lnTo>
                  <a:pt x="747712" y="302260"/>
                </a:lnTo>
                <a:lnTo>
                  <a:pt x="749300" y="296862"/>
                </a:lnTo>
                <a:lnTo>
                  <a:pt x="751840" y="291782"/>
                </a:lnTo>
                <a:lnTo>
                  <a:pt x="755332" y="286702"/>
                </a:lnTo>
                <a:lnTo>
                  <a:pt x="758507" y="281940"/>
                </a:lnTo>
                <a:lnTo>
                  <a:pt x="762317" y="277812"/>
                </a:lnTo>
                <a:lnTo>
                  <a:pt x="766445" y="274002"/>
                </a:lnTo>
                <a:lnTo>
                  <a:pt x="771207" y="270510"/>
                </a:lnTo>
                <a:lnTo>
                  <a:pt x="775970" y="267652"/>
                </a:lnTo>
                <a:lnTo>
                  <a:pt x="781367" y="265112"/>
                </a:lnTo>
                <a:lnTo>
                  <a:pt x="786765" y="262890"/>
                </a:lnTo>
                <a:lnTo>
                  <a:pt x="792162" y="261620"/>
                </a:lnTo>
                <a:lnTo>
                  <a:pt x="798195" y="260667"/>
                </a:lnTo>
                <a:lnTo>
                  <a:pt x="804227" y="260350"/>
                </a:lnTo>
                <a:close/>
                <a:moveTo>
                  <a:pt x="561023" y="260350"/>
                </a:moveTo>
                <a:lnTo>
                  <a:pt x="567373" y="260667"/>
                </a:lnTo>
                <a:lnTo>
                  <a:pt x="573088" y="261620"/>
                </a:lnTo>
                <a:lnTo>
                  <a:pt x="578803" y="262890"/>
                </a:lnTo>
                <a:lnTo>
                  <a:pt x="584200" y="265112"/>
                </a:lnTo>
                <a:lnTo>
                  <a:pt x="589280" y="267652"/>
                </a:lnTo>
                <a:lnTo>
                  <a:pt x="594043" y="270510"/>
                </a:lnTo>
                <a:lnTo>
                  <a:pt x="598806" y="274002"/>
                </a:lnTo>
                <a:lnTo>
                  <a:pt x="603251" y="277812"/>
                </a:lnTo>
                <a:lnTo>
                  <a:pt x="606743" y="281940"/>
                </a:lnTo>
                <a:lnTo>
                  <a:pt x="610553" y="286702"/>
                </a:lnTo>
                <a:lnTo>
                  <a:pt x="613411" y="291782"/>
                </a:lnTo>
                <a:lnTo>
                  <a:pt x="615951" y="296862"/>
                </a:lnTo>
                <a:lnTo>
                  <a:pt x="617538" y="302260"/>
                </a:lnTo>
                <a:lnTo>
                  <a:pt x="619126" y="307975"/>
                </a:lnTo>
                <a:lnTo>
                  <a:pt x="620078" y="313690"/>
                </a:lnTo>
                <a:lnTo>
                  <a:pt x="620713" y="320040"/>
                </a:lnTo>
                <a:lnTo>
                  <a:pt x="620078" y="326073"/>
                </a:lnTo>
                <a:lnTo>
                  <a:pt x="619126" y="331788"/>
                </a:lnTo>
                <a:lnTo>
                  <a:pt x="617538" y="337820"/>
                </a:lnTo>
                <a:lnTo>
                  <a:pt x="615951" y="343218"/>
                </a:lnTo>
                <a:lnTo>
                  <a:pt x="613411" y="348298"/>
                </a:lnTo>
                <a:lnTo>
                  <a:pt x="610553" y="353378"/>
                </a:lnTo>
                <a:lnTo>
                  <a:pt x="606743" y="357823"/>
                </a:lnTo>
                <a:lnTo>
                  <a:pt x="603251" y="361950"/>
                </a:lnTo>
                <a:lnTo>
                  <a:pt x="598806" y="365760"/>
                </a:lnTo>
                <a:lnTo>
                  <a:pt x="594043" y="369253"/>
                </a:lnTo>
                <a:lnTo>
                  <a:pt x="589280" y="372110"/>
                </a:lnTo>
                <a:lnTo>
                  <a:pt x="584200" y="374650"/>
                </a:lnTo>
                <a:lnTo>
                  <a:pt x="578803" y="376555"/>
                </a:lnTo>
                <a:lnTo>
                  <a:pt x="573088" y="378460"/>
                </a:lnTo>
                <a:lnTo>
                  <a:pt x="567373" y="379095"/>
                </a:lnTo>
                <a:lnTo>
                  <a:pt x="561023" y="379413"/>
                </a:lnTo>
                <a:lnTo>
                  <a:pt x="554990" y="379095"/>
                </a:lnTo>
                <a:lnTo>
                  <a:pt x="549275" y="378460"/>
                </a:lnTo>
                <a:lnTo>
                  <a:pt x="543243" y="376555"/>
                </a:lnTo>
                <a:lnTo>
                  <a:pt x="537845" y="374650"/>
                </a:lnTo>
                <a:lnTo>
                  <a:pt x="532448" y="372110"/>
                </a:lnTo>
                <a:lnTo>
                  <a:pt x="527685" y="369253"/>
                </a:lnTo>
                <a:lnTo>
                  <a:pt x="522922" y="365760"/>
                </a:lnTo>
                <a:lnTo>
                  <a:pt x="519112" y="361950"/>
                </a:lnTo>
                <a:lnTo>
                  <a:pt x="514985" y="357823"/>
                </a:lnTo>
                <a:lnTo>
                  <a:pt x="511810" y="353378"/>
                </a:lnTo>
                <a:lnTo>
                  <a:pt x="508635" y="348298"/>
                </a:lnTo>
                <a:lnTo>
                  <a:pt x="506412" y="343218"/>
                </a:lnTo>
                <a:lnTo>
                  <a:pt x="504190" y="337820"/>
                </a:lnTo>
                <a:lnTo>
                  <a:pt x="502602" y="331788"/>
                </a:lnTo>
                <a:lnTo>
                  <a:pt x="501650" y="326073"/>
                </a:lnTo>
                <a:lnTo>
                  <a:pt x="501650" y="320040"/>
                </a:lnTo>
                <a:lnTo>
                  <a:pt x="501650" y="313690"/>
                </a:lnTo>
                <a:lnTo>
                  <a:pt x="502602" y="307975"/>
                </a:lnTo>
                <a:lnTo>
                  <a:pt x="504190" y="302260"/>
                </a:lnTo>
                <a:lnTo>
                  <a:pt x="506412" y="296862"/>
                </a:lnTo>
                <a:lnTo>
                  <a:pt x="508635" y="291782"/>
                </a:lnTo>
                <a:lnTo>
                  <a:pt x="511810" y="286702"/>
                </a:lnTo>
                <a:lnTo>
                  <a:pt x="514985" y="281940"/>
                </a:lnTo>
                <a:lnTo>
                  <a:pt x="519112" y="277812"/>
                </a:lnTo>
                <a:lnTo>
                  <a:pt x="522922" y="274002"/>
                </a:lnTo>
                <a:lnTo>
                  <a:pt x="527685" y="270510"/>
                </a:lnTo>
                <a:lnTo>
                  <a:pt x="532448" y="267652"/>
                </a:lnTo>
                <a:lnTo>
                  <a:pt x="537845" y="265112"/>
                </a:lnTo>
                <a:lnTo>
                  <a:pt x="543243" y="262890"/>
                </a:lnTo>
                <a:lnTo>
                  <a:pt x="549275" y="261620"/>
                </a:lnTo>
                <a:lnTo>
                  <a:pt x="554990" y="260667"/>
                </a:lnTo>
                <a:lnTo>
                  <a:pt x="561023" y="260350"/>
                </a:lnTo>
                <a:close/>
                <a:moveTo>
                  <a:pt x="691677" y="64770"/>
                </a:moveTo>
                <a:lnTo>
                  <a:pt x="675806" y="65087"/>
                </a:lnTo>
                <a:lnTo>
                  <a:pt x="659617" y="66357"/>
                </a:lnTo>
                <a:lnTo>
                  <a:pt x="644380" y="68580"/>
                </a:lnTo>
                <a:lnTo>
                  <a:pt x="629144" y="71120"/>
                </a:lnTo>
                <a:lnTo>
                  <a:pt x="614542" y="74612"/>
                </a:lnTo>
                <a:lnTo>
                  <a:pt x="599623" y="78740"/>
                </a:lnTo>
                <a:lnTo>
                  <a:pt x="585021" y="83820"/>
                </a:lnTo>
                <a:lnTo>
                  <a:pt x="571372" y="89217"/>
                </a:lnTo>
                <a:lnTo>
                  <a:pt x="557405" y="95250"/>
                </a:lnTo>
                <a:lnTo>
                  <a:pt x="544073" y="102235"/>
                </a:lnTo>
                <a:lnTo>
                  <a:pt x="531058" y="109855"/>
                </a:lnTo>
                <a:lnTo>
                  <a:pt x="518678" y="117792"/>
                </a:lnTo>
                <a:lnTo>
                  <a:pt x="506298" y="126682"/>
                </a:lnTo>
                <a:lnTo>
                  <a:pt x="494871" y="135572"/>
                </a:lnTo>
                <a:lnTo>
                  <a:pt x="483444" y="145415"/>
                </a:lnTo>
                <a:lnTo>
                  <a:pt x="472651" y="155575"/>
                </a:lnTo>
                <a:lnTo>
                  <a:pt x="462493" y="166370"/>
                </a:lnTo>
                <a:lnTo>
                  <a:pt x="452653" y="177800"/>
                </a:lnTo>
                <a:lnTo>
                  <a:pt x="443765" y="189230"/>
                </a:lnTo>
                <a:lnTo>
                  <a:pt x="434877" y="201612"/>
                </a:lnTo>
                <a:lnTo>
                  <a:pt x="426941" y="213995"/>
                </a:lnTo>
                <a:lnTo>
                  <a:pt x="419323" y="227012"/>
                </a:lnTo>
                <a:lnTo>
                  <a:pt x="412340" y="240347"/>
                </a:lnTo>
                <a:lnTo>
                  <a:pt x="406308" y="254317"/>
                </a:lnTo>
                <a:lnTo>
                  <a:pt x="400912" y="268287"/>
                </a:lnTo>
                <a:lnTo>
                  <a:pt x="395833" y="282575"/>
                </a:lnTo>
                <a:lnTo>
                  <a:pt x="391707" y="297497"/>
                </a:lnTo>
                <a:lnTo>
                  <a:pt x="388215" y="312420"/>
                </a:lnTo>
                <a:lnTo>
                  <a:pt x="385676" y="327660"/>
                </a:lnTo>
                <a:lnTo>
                  <a:pt x="383454" y="343217"/>
                </a:lnTo>
                <a:lnTo>
                  <a:pt x="382184" y="358775"/>
                </a:lnTo>
                <a:lnTo>
                  <a:pt x="381866" y="374650"/>
                </a:lnTo>
                <a:lnTo>
                  <a:pt x="381866" y="384492"/>
                </a:lnTo>
                <a:lnTo>
                  <a:pt x="382184" y="394335"/>
                </a:lnTo>
                <a:lnTo>
                  <a:pt x="383454" y="404177"/>
                </a:lnTo>
                <a:lnTo>
                  <a:pt x="384406" y="414020"/>
                </a:lnTo>
                <a:lnTo>
                  <a:pt x="385676" y="423545"/>
                </a:lnTo>
                <a:lnTo>
                  <a:pt x="387263" y="433070"/>
                </a:lnTo>
                <a:lnTo>
                  <a:pt x="389485" y="442912"/>
                </a:lnTo>
                <a:lnTo>
                  <a:pt x="391707" y="452437"/>
                </a:lnTo>
                <a:lnTo>
                  <a:pt x="394246" y="461645"/>
                </a:lnTo>
                <a:lnTo>
                  <a:pt x="397103" y="470852"/>
                </a:lnTo>
                <a:lnTo>
                  <a:pt x="400595" y="480377"/>
                </a:lnTo>
                <a:lnTo>
                  <a:pt x="404086" y="489267"/>
                </a:lnTo>
                <a:lnTo>
                  <a:pt x="408213" y="498475"/>
                </a:lnTo>
                <a:lnTo>
                  <a:pt x="412022" y="507365"/>
                </a:lnTo>
                <a:lnTo>
                  <a:pt x="416784" y="516573"/>
                </a:lnTo>
                <a:lnTo>
                  <a:pt x="421545" y="525463"/>
                </a:lnTo>
                <a:lnTo>
                  <a:pt x="422815" y="528003"/>
                </a:lnTo>
                <a:lnTo>
                  <a:pt x="424402" y="531813"/>
                </a:lnTo>
                <a:lnTo>
                  <a:pt x="426624" y="538163"/>
                </a:lnTo>
                <a:lnTo>
                  <a:pt x="433607" y="545465"/>
                </a:lnTo>
                <a:lnTo>
                  <a:pt x="435194" y="547688"/>
                </a:lnTo>
                <a:lnTo>
                  <a:pt x="437099" y="550228"/>
                </a:lnTo>
                <a:lnTo>
                  <a:pt x="449161" y="567690"/>
                </a:lnTo>
                <a:lnTo>
                  <a:pt x="452018" y="572770"/>
                </a:lnTo>
                <a:lnTo>
                  <a:pt x="454875" y="578485"/>
                </a:lnTo>
                <a:lnTo>
                  <a:pt x="457414" y="585788"/>
                </a:lnTo>
                <a:lnTo>
                  <a:pt x="459954" y="593408"/>
                </a:lnTo>
                <a:lnTo>
                  <a:pt x="462176" y="601663"/>
                </a:lnTo>
                <a:lnTo>
                  <a:pt x="463446" y="611188"/>
                </a:lnTo>
                <a:lnTo>
                  <a:pt x="463763" y="615950"/>
                </a:lnTo>
                <a:lnTo>
                  <a:pt x="464398" y="621030"/>
                </a:lnTo>
                <a:lnTo>
                  <a:pt x="464398" y="626110"/>
                </a:lnTo>
                <a:lnTo>
                  <a:pt x="463763" y="631508"/>
                </a:lnTo>
                <a:lnTo>
                  <a:pt x="463128" y="636905"/>
                </a:lnTo>
                <a:lnTo>
                  <a:pt x="462493" y="642938"/>
                </a:lnTo>
                <a:lnTo>
                  <a:pt x="461224" y="648653"/>
                </a:lnTo>
                <a:lnTo>
                  <a:pt x="459954" y="654368"/>
                </a:lnTo>
                <a:lnTo>
                  <a:pt x="458049" y="660718"/>
                </a:lnTo>
                <a:lnTo>
                  <a:pt x="455827" y="666750"/>
                </a:lnTo>
                <a:lnTo>
                  <a:pt x="453288" y="672783"/>
                </a:lnTo>
                <a:lnTo>
                  <a:pt x="450114" y="679133"/>
                </a:lnTo>
                <a:lnTo>
                  <a:pt x="446939" y="685483"/>
                </a:lnTo>
                <a:lnTo>
                  <a:pt x="442813" y="692150"/>
                </a:lnTo>
                <a:lnTo>
                  <a:pt x="438686" y="699135"/>
                </a:lnTo>
                <a:lnTo>
                  <a:pt x="433607" y="705485"/>
                </a:lnTo>
                <a:lnTo>
                  <a:pt x="427894" y="712470"/>
                </a:lnTo>
                <a:lnTo>
                  <a:pt x="422180" y="719455"/>
                </a:lnTo>
                <a:lnTo>
                  <a:pt x="415831" y="726440"/>
                </a:lnTo>
                <a:lnTo>
                  <a:pt x="408530" y="733425"/>
                </a:lnTo>
                <a:lnTo>
                  <a:pt x="114274" y="968375"/>
                </a:lnTo>
                <a:lnTo>
                  <a:pt x="110465" y="971550"/>
                </a:lnTo>
                <a:lnTo>
                  <a:pt x="106338" y="975043"/>
                </a:lnTo>
                <a:lnTo>
                  <a:pt x="101894" y="979488"/>
                </a:lnTo>
                <a:lnTo>
                  <a:pt x="96498" y="984885"/>
                </a:lnTo>
                <a:lnTo>
                  <a:pt x="91102" y="991870"/>
                </a:lnTo>
                <a:lnTo>
                  <a:pt x="85706" y="999173"/>
                </a:lnTo>
                <a:lnTo>
                  <a:pt x="80309" y="1007745"/>
                </a:lnTo>
                <a:lnTo>
                  <a:pt x="77770" y="1012508"/>
                </a:lnTo>
                <a:lnTo>
                  <a:pt x="75230" y="1017270"/>
                </a:lnTo>
                <a:lnTo>
                  <a:pt x="73008" y="1022350"/>
                </a:lnTo>
                <a:lnTo>
                  <a:pt x="71104" y="1027430"/>
                </a:lnTo>
                <a:lnTo>
                  <a:pt x="69199" y="1032828"/>
                </a:lnTo>
                <a:lnTo>
                  <a:pt x="67930" y="1038543"/>
                </a:lnTo>
                <a:lnTo>
                  <a:pt x="66342" y="1044258"/>
                </a:lnTo>
                <a:lnTo>
                  <a:pt x="65708" y="1050290"/>
                </a:lnTo>
                <a:lnTo>
                  <a:pt x="65073" y="1056323"/>
                </a:lnTo>
                <a:lnTo>
                  <a:pt x="65073" y="1062990"/>
                </a:lnTo>
                <a:lnTo>
                  <a:pt x="65390" y="1069340"/>
                </a:lnTo>
                <a:lnTo>
                  <a:pt x="66025" y="1076325"/>
                </a:lnTo>
                <a:lnTo>
                  <a:pt x="67612" y="1083310"/>
                </a:lnTo>
                <a:lnTo>
                  <a:pt x="69199" y="1089978"/>
                </a:lnTo>
                <a:lnTo>
                  <a:pt x="71421" y="1097280"/>
                </a:lnTo>
                <a:lnTo>
                  <a:pt x="74278" y="1104583"/>
                </a:lnTo>
                <a:lnTo>
                  <a:pt x="77770" y="1111885"/>
                </a:lnTo>
                <a:lnTo>
                  <a:pt x="81262" y="1118553"/>
                </a:lnTo>
                <a:lnTo>
                  <a:pt x="85071" y="1124585"/>
                </a:lnTo>
                <a:lnTo>
                  <a:pt x="88562" y="1130300"/>
                </a:lnTo>
                <a:lnTo>
                  <a:pt x="92054" y="1135698"/>
                </a:lnTo>
                <a:lnTo>
                  <a:pt x="95863" y="1140460"/>
                </a:lnTo>
                <a:lnTo>
                  <a:pt x="99672" y="1145223"/>
                </a:lnTo>
                <a:lnTo>
                  <a:pt x="103482" y="1149350"/>
                </a:lnTo>
                <a:lnTo>
                  <a:pt x="107291" y="1153160"/>
                </a:lnTo>
                <a:lnTo>
                  <a:pt x="111417" y="1156970"/>
                </a:lnTo>
                <a:lnTo>
                  <a:pt x="115544" y="1159828"/>
                </a:lnTo>
                <a:lnTo>
                  <a:pt x="119353" y="1162685"/>
                </a:lnTo>
                <a:lnTo>
                  <a:pt x="123480" y="1165225"/>
                </a:lnTo>
                <a:lnTo>
                  <a:pt x="126971" y="1167448"/>
                </a:lnTo>
                <a:lnTo>
                  <a:pt x="134590" y="1171258"/>
                </a:lnTo>
                <a:lnTo>
                  <a:pt x="142208" y="1173798"/>
                </a:lnTo>
                <a:lnTo>
                  <a:pt x="149191" y="1176020"/>
                </a:lnTo>
                <a:lnTo>
                  <a:pt x="155540" y="1177290"/>
                </a:lnTo>
                <a:lnTo>
                  <a:pt x="161888" y="1177925"/>
                </a:lnTo>
                <a:lnTo>
                  <a:pt x="166967" y="1178243"/>
                </a:lnTo>
                <a:lnTo>
                  <a:pt x="171729" y="1178243"/>
                </a:lnTo>
                <a:lnTo>
                  <a:pt x="177760" y="1177608"/>
                </a:lnTo>
                <a:lnTo>
                  <a:pt x="323142" y="1111568"/>
                </a:lnTo>
                <a:lnTo>
                  <a:pt x="328221" y="1109980"/>
                </a:lnTo>
                <a:lnTo>
                  <a:pt x="338379" y="1107758"/>
                </a:lnTo>
                <a:lnTo>
                  <a:pt x="344727" y="1106805"/>
                </a:lnTo>
                <a:lnTo>
                  <a:pt x="351711" y="1106170"/>
                </a:lnTo>
                <a:lnTo>
                  <a:pt x="359329" y="1105218"/>
                </a:lnTo>
                <a:lnTo>
                  <a:pt x="367582" y="1104900"/>
                </a:lnTo>
                <a:lnTo>
                  <a:pt x="376153" y="1105218"/>
                </a:lnTo>
                <a:lnTo>
                  <a:pt x="385358" y="1106170"/>
                </a:lnTo>
                <a:lnTo>
                  <a:pt x="393929" y="1107440"/>
                </a:lnTo>
                <a:lnTo>
                  <a:pt x="398690" y="1108710"/>
                </a:lnTo>
                <a:lnTo>
                  <a:pt x="403134" y="1109980"/>
                </a:lnTo>
                <a:lnTo>
                  <a:pt x="407261" y="1111568"/>
                </a:lnTo>
                <a:lnTo>
                  <a:pt x="412022" y="1113473"/>
                </a:lnTo>
                <a:lnTo>
                  <a:pt x="416466" y="1115060"/>
                </a:lnTo>
                <a:lnTo>
                  <a:pt x="420910" y="1117600"/>
                </a:lnTo>
                <a:lnTo>
                  <a:pt x="424719" y="1120140"/>
                </a:lnTo>
                <a:lnTo>
                  <a:pt x="428846" y="1122998"/>
                </a:lnTo>
                <a:lnTo>
                  <a:pt x="432655" y="1126490"/>
                </a:lnTo>
                <a:lnTo>
                  <a:pt x="436782" y="1129983"/>
                </a:lnTo>
                <a:lnTo>
                  <a:pt x="441860" y="1135380"/>
                </a:lnTo>
                <a:lnTo>
                  <a:pt x="446304" y="1140778"/>
                </a:lnTo>
                <a:lnTo>
                  <a:pt x="450114" y="1147445"/>
                </a:lnTo>
                <a:lnTo>
                  <a:pt x="453288" y="1154113"/>
                </a:lnTo>
                <a:lnTo>
                  <a:pt x="456145" y="1160780"/>
                </a:lnTo>
                <a:lnTo>
                  <a:pt x="458367" y="1168400"/>
                </a:lnTo>
                <a:lnTo>
                  <a:pt x="460271" y="1176020"/>
                </a:lnTo>
                <a:lnTo>
                  <a:pt x="461224" y="1184593"/>
                </a:lnTo>
                <a:lnTo>
                  <a:pt x="462176" y="1193165"/>
                </a:lnTo>
                <a:lnTo>
                  <a:pt x="462176" y="1202373"/>
                </a:lnTo>
                <a:lnTo>
                  <a:pt x="461858" y="1211580"/>
                </a:lnTo>
                <a:lnTo>
                  <a:pt x="460589" y="1221423"/>
                </a:lnTo>
                <a:lnTo>
                  <a:pt x="459319" y="1231583"/>
                </a:lnTo>
                <a:lnTo>
                  <a:pt x="457097" y="1242060"/>
                </a:lnTo>
                <a:lnTo>
                  <a:pt x="454558" y="1253173"/>
                </a:lnTo>
                <a:lnTo>
                  <a:pt x="451383" y="1264603"/>
                </a:lnTo>
                <a:lnTo>
                  <a:pt x="447892" y="1275080"/>
                </a:lnTo>
                <a:lnTo>
                  <a:pt x="444082" y="1286828"/>
                </a:lnTo>
                <a:lnTo>
                  <a:pt x="439321" y="1299210"/>
                </a:lnTo>
                <a:lnTo>
                  <a:pt x="433925" y="1312228"/>
                </a:lnTo>
                <a:lnTo>
                  <a:pt x="421862" y="1340803"/>
                </a:lnTo>
                <a:lnTo>
                  <a:pt x="407578" y="1371600"/>
                </a:lnTo>
                <a:lnTo>
                  <a:pt x="392342" y="1403985"/>
                </a:lnTo>
                <a:lnTo>
                  <a:pt x="376470" y="1437005"/>
                </a:lnTo>
                <a:lnTo>
                  <a:pt x="359329" y="1470343"/>
                </a:lnTo>
                <a:lnTo>
                  <a:pt x="342823" y="1503363"/>
                </a:lnTo>
                <a:lnTo>
                  <a:pt x="326316" y="1534795"/>
                </a:lnTo>
                <a:lnTo>
                  <a:pt x="310445" y="1564958"/>
                </a:lnTo>
                <a:lnTo>
                  <a:pt x="282829" y="1616393"/>
                </a:lnTo>
                <a:lnTo>
                  <a:pt x="263148" y="1652905"/>
                </a:lnTo>
                <a:lnTo>
                  <a:pt x="254260" y="1668145"/>
                </a:lnTo>
                <a:lnTo>
                  <a:pt x="253308" y="1671003"/>
                </a:lnTo>
                <a:lnTo>
                  <a:pt x="250768" y="1678940"/>
                </a:lnTo>
                <a:lnTo>
                  <a:pt x="247277" y="1691323"/>
                </a:lnTo>
                <a:lnTo>
                  <a:pt x="246007" y="1698625"/>
                </a:lnTo>
                <a:lnTo>
                  <a:pt x="244420" y="1706563"/>
                </a:lnTo>
                <a:lnTo>
                  <a:pt x="243468" y="1715135"/>
                </a:lnTo>
                <a:lnTo>
                  <a:pt x="242198" y="1724343"/>
                </a:lnTo>
                <a:lnTo>
                  <a:pt x="241880" y="1733233"/>
                </a:lnTo>
                <a:lnTo>
                  <a:pt x="242198" y="1743075"/>
                </a:lnTo>
                <a:lnTo>
                  <a:pt x="243468" y="1752918"/>
                </a:lnTo>
                <a:lnTo>
                  <a:pt x="244737" y="1762760"/>
                </a:lnTo>
                <a:lnTo>
                  <a:pt x="246007" y="1767523"/>
                </a:lnTo>
                <a:lnTo>
                  <a:pt x="247277" y="1772603"/>
                </a:lnTo>
                <a:lnTo>
                  <a:pt x="249181" y="1777365"/>
                </a:lnTo>
                <a:lnTo>
                  <a:pt x="251086" y="1782128"/>
                </a:lnTo>
                <a:lnTo>
                  <a:pt x="252990" y="1786255"/>
                </a:lnTo>
                <a:lnTo>
                  <a:pt x="254895" y="1790383"/>
                </a:lnTo>
                <a:lnTo>
                  <a:pt x="257434" y="1794193"/>
                </a:lnTo>
                <a:lnTo>
                  <a:pt x="259974" y="1798320"/>
                </a:lnTo>
                <a:lnTo>
                  <a:pt x="263148" y="1801813"/>
                </a:lnTo>
                <a:lnTo>
                  <a:pt x="266005" y="1805623"/>
                </a:lnTo>
                <a:lnTo>
                  <a:pt x="269179" y="1808798"/>
                </a:lnTo>
                <a:lnTo>
                  <a:pt x="272671" y="1811973"/>
                </a:lnTo>
                <a:lnTo>
                  <a:pt x="276480" y="1815465"/>
                </a:lnTo>
                <a:lnTo>
                  <a:pt x="280289" y="1818323"/>
                </a:lnTo>
                <a:lnTo>
                  <a:pt x="284416" y="1821180"/>
                </a:lnTo>
                <a:lnTo>
                  <a:pt x="288860" y="1824038"/>
                </a:lnTo>
                <a:lnTo>
                  <a:pt x="293304" y="1826578"/>
                </a:lnTo>
                <a:lnTo>
                  <a:pt x="298065" y="1829118"/>
                </a:lnTo>
                <a:lnTo>
                  <a:pt x="308223" y="1833563"/>
                </a:lnTo>
                <a:lnTo>
                  <a:pt x="316159" y="1836420"/>
                </a:lnTo>
                <a:lnTo>
                  <a:pt x="324412" y="1838960"/>
                </a:lnTo>
                <a:lnTo>
                  <a:pt x="331395" y="1841183"/>
                </a:lnTo>
                <a:lnTo>
                  <a:pt x="338696" y="1843088"/>
                </a:lnTo>
                <a:lnTo>
                  <a:pt x="345997" y="1844358"/>
                </a:lnTo>
                <a:lnTo>
                  <a:pt x="352980" y="1845628"/>
                </a:lnTo>
                <a:lnTo>
                  <a:pt x="359964" y="1846263"/>
                </a:lnTo>
                <a:lnTo>
                  <a:pt x="366312" y="1846580"/>
                </a:lnTo>
                <a:lnTo>
                  <a:pt x="372661" y="1846263"/>
                </a:lnTo>
                <a:lnTo>
                  <a:pt x="378692" y="1845945"/>
                </a:lnTo>
                <a:lnTo>
                  <a:pt x="384723" y="1844993"/>
                </a:lnTo>
                <a:lnTo>
                  <a:pt x="390754" y="1844040"/>
                </a:lnTo>
                <a:lnTo>
                  <a:pt x="396151" y="1843088"/>
                </a:lnTo>
                <a:lnTo>
                  <a:pt x="401864" y="1841183"/>
                </a:lnTo>
                <a:lnTo>
                  <a:pt x="406943" y="1838960"/>
                </a:lnTo>
                <a:lnTo>
                  <a:pt x="412340" y="1836738"/>
                </a:lnTo>
                <a:lnTo>
                  <a:pt x="417418" y="1834198"/>
                </a:lnTo>
                <a:lnTo>
                  <a:pt x="422497" y="1831340"/>
                </a:lnTo>
                <a:lnTo>
                  <a:pt x="427259" y="1828165"/>
                </a:lnTo>
                <a:lnTo>
                  <a:pt x="432020" y="1824673"/>
                </a:lnTo>
                <a:lnTo>
                  <a:pt x="436782" y="1821180"/>
                </a:lnTo>
                <a:lnTo>
                  <a:pt x="441543" y="1817053"/>
                </a:lnTo>
                <a:lnTo>
                  <a:pt x="445670" y="1812925"/>
                </a:lnTo>
                <a:lnTo>
                  <a:pt x="450431" y="1808480"/>
                </a:lnTo>
                <a:lnTo>
                  <a:pt x="458684" y="1798955"/>
                </a:lnTo>
                <a:lnTo>
                  <a:pt x="467255" y="1788478"/>
                </a:lnTo>
                <a:lnTo>
                  <a:pt x="475508" y="1777365"/>
                </a:lnTo>
                <a:lnTo>
                  <a:pt x="483444" y="1765300"/>
                </a:lnTo>
                <a:lnTo>
                  <a:pt x="585021" y="1522095"/>
                </a:lnTo>
                <a:lnTo>
                  <a:pt x="586926" y="1517650"/>
                </a:lnTo>
                <a:lnTo>
                  <a:pt x="588195" y="1513840"/>
                </a:lnTo>
                <a:lnTo>
                  <a:pt x="590417" y="1509395"/>
                </a:lnTo>
                <a:lnTo>
                  <a:pt x="593274" y="1504315"/>
                </a:lnTo>
                <a:lnTo>
                  <a:pt x="597401" y="1498600"/>
                </a:lnTo>
                <a:lnTo>
                  <a:pt x="602162" y="1492885"/>
                </a:lnTo>
                <a:lnTo>
                  <a:pt x="607876" y="1486535"/>
                </a:lnTo>
                <a:lnTo>
                  <a:pt x="614859" y="1480820"/>
                </a:lnTo>
                <a:lnTo>
                  <a:pt x="618668" y="1477645"/>
                </a:lnTo>
                <a:lnTo>
                  <a:pt x="622795" y="1474788"/>
                </a:lnTo>
                <a:lnTo>
                  <a:pt x="627239" y="1471930"/>
                </a:lnTo>
                <a:lnTo>
                  <a:pt x="632318" y="1469390"/>
                </a:lnTo>
                <a:lnTo>
                  <a:pt x="637397" y="1466215"/>
                </a:lnTo>
                <a:lnTo>
                  <a:pt x="642793" y="1463675"/>
                </a:lnTo>
                <a:lnTo>
                  <a:pt x="648824" y="1461135"/>
                </a:lnTo>
                <a:lnTo>
                  <a:pt x="655173" y="1459230"/>
                </a:lnTo>
                <a:lnTo>
                  <a:pt x="661521" y="1457008"/>
                </a:lnTo>
                <a:lnTo>
                  <a:pt x="668822" y="1455103"/>
                </a:lnTo>
                <a:lnTo>
                  <a:pt x="676123" y="1453198"/>
                </a:lnTo>
                <a:lnTo>
                  <a:pt x="684059" y="1451928"/>
                </a:lnTo>
                <a:lnTo>
                  <a:pt x="692312" y="1450658"/>
                </a:lnTo>
                <a:lnTo>
                  <a:pt x="701200" y="1449705"/>
                </a:lnTo>
                <a:lnTo>
                  <a:pt x="704057" y="1449705"/>
                </a:lnTo>
                <a:lnTo>
                  <a:pt x="706914" y="1449705"/>
                </a:lnTo>
                <a:lnTo>
                  <a:pt x="715484" y="1450658"/>
                </a:lnTo>
                <a:lnTo>
                  <a:pt x="724055" y="1451928"/>
                </a:lnTo>
                <a:lnTo>
                  <a:pt x="731990" y="1453198"/>
                </a:lnTo>
                <a:lnTo>
                  <a:pt x="739291" y="1455103"/>
                </a:lnTo>
                <a:lnTo>
                  <a:pt x="746592" y="1457008"/>
                </a:lnTo>
                <a:lnTo>
                  <a:pt x="752941" y="1459230"/>
                </a:lnTo>
                <a:lnTo>
                  <a:pt x="759607" y="1461135"/>
                </a:lnTo>
                <a:lnTo>
                  <a:pt x="765320" y="1463675"/>
                </a:lnTo>
                <a:lnTo>
                  <a:pt x="770717" y="1466215"/>
                </a:lnTo>
                <a:lnTo>
                  <a:pt x="775796" y="1468755"/>
                </a:lnTo>
                <a:lnTo>
                  <a:pt x="780874" y="1471930"/>
                </a:lnTo>
                <a:lnTo>
                  <a:pt x="785318" y="1474788"/>
                </a:lnTo>
                <a:lnTo>
                  <a:pt x="789128" y="1477645"/>
                </a:lnTo>
                <a:lnTo>
                  <a:pt x="793254" y="1480503"/>
                </a:lnTo>
                <a:lnTo>
                  <a:pt x="800238" y="1486218"/>
                </a:lnTo>
                <a:lnTo>
                  <a:pt x="805634" y="1492250"/>
                </a:lnTo>
                <a:lnTo>
                  <a:pt x="810395" y="1497965"/>
                </a:lnTo>
                <a:lnTo>
                  <a:pt x="814204" y="1503045"/>
                </a:lnTo>
                <a:lnTo>
                  <a:pt x="816744" y="1507808"/>
                </a:lnTo>
                <a:lnTo>
                  <a:pt x="818966" y="1511618"/>
                </a:lnTo>
                <a:lnTo>
                  <a:pt x="820553" y="1515110"/>
                </a:lnTo>
                <a:lnTo>
                  <a:pt x="821505" y="1518285"/>
                </a:lnTo>
                <a:lnTo>
                  <a:pt x="924669" y="1765300"/>
                </a:lnTo>
                <a:lnTo>
                  <a:pt x="932605" y="1777365"/>
                </a:lnTo>
                <a:lnTo>
                  <a:pt x="940858" y="1788478"/>
                </a:lnTo>
                <a:lnTo>
                  <a:pt x="949111" y="1798955"/>
                </a:lnTo>
                <a:lnTo>
                  <a:pt x="957365" y="1808480"/>
                </a:lnTo>
                <a:lnTo>
                  <a:pt x="962126" y="1812925"/>
                </a:lnTo>
                <a:lnTo>
                  <a:pt x="966570" y="1817053"/>
                </a:lnTo>
                <a:lnTo>
                  <a:pt x="971331" y="1821180"/>
                </a:lnTo>
                <a:lnTo>
                  <a:pt x="975775" y="1824673"/>
                </a:lnTo>
                <a:lnTo>
                  <a:pt x="980854" y="1828165"/>
                </a:lnTo>
                <a:lnTo>
                  <a:pt x="985298" y="1831340"/>
                </a:lnTo>
                <a:lnTo>
                  <a:pt x="990377" y="1834198"/>
                </a:lnTo>
                <a:lnTo>
                  <a:pt x="995456" y="1836738"/>
                </a:lnTo>
                <a:lnTo>
                  <a:pt x="1000535" y="1839278"/>
                </a:lnTo>
                <a:lnTo>
                  <a:pt x="1006249" y="1841183"/>
                </a:lnTo>
                <a:lnTo>
                  <a:pt x="1011962" y="1843088"/>
                </a:lnTo>
                <a:lnTo>
                  <a:pt x="1017359" y="1844040"/>
                </a:lnTo>
                <a:lnTo>
                  <a:pt x="1023072" y="1844993"/>
                </a:lnTo>
                <a:lnTo>
                  <a:pt x="1029421" y="1845945"/>
                </a:lnTo>
                <a:lnTo>
                  <a:pt x="1035452" y="1846263"/>
                </a:lnTo>
                <a:lnTo>
                  <a:pt x="1041801" y="1846580"/>
                </a:lnTo>
                <a:lnTo>
                  <a:pt x="1048149" y="1846263"/>
                </a:lnTo>
                <a:lnTo>
                  <a:pt x="1055133" y="1845628"/>
                </a:lnTo>
                <a:lnTo>
                  <a:pt x="1062116" y="1844358"/>
                </a:lnTo>
                <a:lnTo>
                  <a:pt x="1069100" y="1843088"/>
                </a:lnTo>
                <a:lnTo>
                  <a:pt x="1076400" y="1841183"/>
                </a:lnTo>
                <a:lnTo>
                  <a:pt x="1083701" y="1838960"/>
                </a:lnTo>
                <a:lnTo>
                  <a:pt x="1091637" y="1836420"/>
                </a:lnTo>
                <a:lnTo>
                  <a:pt x="1099573" y="1833563"/>
                </a:lnTo>
                <a:lnTo>
                  <a:pt x="1109730" y="1829118"/>
                </a:lnTo>
                <a:lnTo>
                  <a:pt x="1114492" y="1826578"/>
                </a:lnTo>
                <a:lnTo>
                  <a:pt x="1119253" y="1824038"/>
                </a:lnTo>
                <a:lnTo>
                  <a:pt x="1123697" y="1821180"/>
                </a:lnTo>
                <a:lnTo>
                  <a:pt x="1127506" y="1818323"/>
                </a:lnTo>
                <a:lnTo>
                  <a:pt x="1131633" y="1815465"/>
                </a:lnTo>
                <a:lnTo>
                  <a:pt x="1135125" y="1811973"/>
                </a:lnTo>
                <a:lnTo>
                  <a:pt x="1138934" y="1808798"/>
                </a:lnTo>
                <a:lnTo>
                  <a:pt x="1142108" y="1805623"/>
                </a:lnTo>
                <a:lnTo>
                  <a:pt x="1144965" y="1801813"/>
                </a:lnTo>
                <a:lnTo>
                  <a:pt x="1147822" y="1798320"/>
                </a:lnTo>
                <a:lnTo>
                  <a:pt x="1150361" y="1794193"/>
                </a:lnTo>
                <a:lnTo>
                  <a:pt x="1152901" y="1790383"/>
                </a:lnTo>
                <a:lnTo>
                  <a:pt x="1155123" y="1786255"/>
                </a:lnTo>
                <a:lnTo>
                  <a:pt x="1157027" y="1782128"/>
                </a:lnTo>
                <a:lnTo>
                  <a:pt x="1158932" y="1777365"/>
                </a:lnTo>
                <a:lnTo>
                  <a:pt x="1160519" y="1772603"/>
                </a:lnTo>
                <a:lnTo>
                  <a:pt x="1162106" y="1767523"/>
                </a:lnTo>
                <a:lnTo>
                  <a:pt x="1163058" y="1762760"/>
                </a:lnTo>
                <a:lnTo>
                  <a:pt x="1164963" y="1752918"/>
                </a:lnTo>
                <a:lnTo>
                  <a:pt x="1165598" y="1743075"/>
                </a:lnTo>
                <a:lnTo>
                  <a:pt x="1165915" y="1733868"/>
                </a:lnTo>
                <a:lnTo>
                  <a:pt x="1165598" y="1724343"/>
                </a:lnTo>
                <a:lnTo>
                  <a:pt x="1164963" y="1715135"/>
                </a:lnTo>
                <a:lnTo>
                  <a:pt x="1164011" y="1706880"/>
                </a:lnTo>
                <a:lnTo>
                  <a:pt x="1162423" y="1699260"/>
                </a:lnTo>
                <a:lnTo>
                  <a:pt x="1160836" y="1691958"/>
                </a:lnTo>
                <a:lnTo>
                  <a:pt x="1157979" y="1680845"/>
                </a:lnTo>
                <a:lnTo>
                  <a:pt x="1155440" y="1671638"/>
                </a:lnTo>
                <a:lnTo>
                  <a:pt x="1146235" y="1655445"/>
                </a:lnTo>
                <a:lnTo>
                  <a:pt x="1126237" y="1617980"/>
                </a:lnTo>
                <a:lnTo>
                  <a:pt x="1097986" y="1565593"/>
                </a:lnTo>
                <a:lnTo>
                  <a:pt x="1081797" y="1535748"/>
                </a:lnTo>
                <a:lnTo>
                  <a:pt x="1065608" y="1503680"/>
                </a:lnTo>
                <a:lnTo>
                  <a:pt x="1048467" y="1470660"/>
                </a:lnTo>
                <a:lnTo>
                  <a:pt x="1031960" y="1437323"/>
                </a:lnTo>
                <a:lnTo>
                  <a:pt x="1015454" y="1403985"/>
                </a:lnTo>
                <a:lnTo>
                  <a:pt x="1000217" y="1371600"/>
                </a:lnTo>
                <a:lnTo>
                  <a:pt x="986251" y="1340803"/>
                </a:lnTo>
                <a:lnTo>
                  <a:pt x="974188" y="1312228"/>
                </a:lnTo>
                <a:lnTo>
                  <a:pt x="968792" y="1299210"/>
                </a:lnTo>
                <a:lnTo>
                  <a:pt x="964031" y="1286828"/>
                </a:lnTo>
                <a:lnTo>
                  <a:pt x="959904" y="1275080"/>
                </a:lnTo>
                <a:lnTo>
                  <a:pt x="956730" y="1264603"/>
                </a:lnTo>
                <a:lnTo>
                  <a:pt x="953555" y="1253173"/>
                </a:lnTo>
                <a:lnTo>
                  <a:pt x="951016" y="1242060"/>
                </a:lnTo>
                <a:lnTo>
                  <a:pt x="948794" y="1231583"/>
                </a:lnTo>
                <a:lnTo>
                  <a:pt x="947207" y="1221423"/>
                </a:lnTo>
                <a:lnTo>
                  <a:pt x="946255" y="1211580"/>
                </a:lnTo>
                <a:lnTo>
                  <a:pt x="945937" y="1202373"/>
                </a:lnTo>
                <a:lnTo>
                  <a:pt x="945937" y="1193165"/>
                </a:lnTo>
                <a:lnTo>
                  <a:pt x="946572" y="1184593"/>
                </a:lnTo>
                <a:lnTo>
                  <a:pt x="947842" y="1176020"/>
                </a:lnTo>
                <a:lnTo>
                  <a:pt x="949429" y="1168400"/>
                </a:lnTo>
                <a:lnTo>
                  <a:pt x="951651" y="1160780"/>
                </a:lnTo>
                <a:lnTo>
                  <a:pt x="954508" y="1154113"/>
                </a:lnTo>
                <a:lnTo>
                  <a:pt x="957999" y="1147445"/>
                </a:lnTo>
                <a:lnTo>
                  <a:pt x="961809" y="1140778"/>
                </a:lnTo>
                <a:lnTo>
                  <a:pt x="966253" y="1135380"/>
                </a:lnTo>
                <a:lnTo>
                  <a:pt x="971331" y="1129983"/>
                </a:lnTo>
                <a:lnTo>
                  <a:pt x="974823" y="1126490"/>
                </a:lnTo>
                <a:lnTo>
                  <a:pt x="978950" y="1122998"/>
                </a:lnTo>
                <a:lnTo>
                  <a:pt x="983394" y="1120140"/>
                </a:lnTo>
                <a:lnTo>
                  <a:pt x="987203" y="1117600"/>
                </a:lnTo>
                <a:lnTo>
                  <a:pt x="991647" y="1115060"/>
                </a:lnTo>
                <a:lnTo>
                  <a:pt x="996091" y="1113473"/>
                </a:lnTo>
                <a:lnTo>
                  <a:pt x="1000535" y="1111568"/>
                </a:lnTo>
                <a:lnTo>
                  <a:pt x="1004979" y="1109980"/>
                </a:lnTo>
                <a:lnTo>
                  <a:pt x="1009423" y="1108710"/>
                </a:lnTo>
                <a:lnTo>
                  <a:pt x="1014184" y="1107440"/>
                </a:lnTo>
                <a:lnTo>
                  <a:pt x="1023072" y="1106170"/>
                </a:lnTo>
                <a:lnTo>
                  <a:pt x="1032278" y="1105218"/>
                </a:lnTo>
                <a:lnTo>
                  <a:pt x="1040848" y="1105218"/>
                </a:lnTo>
                <a:lnTo>
                  <a:pt x="1049419" y="1105853"/>
                </a:lnTo>
                <a:lnTo>
                  <a:pt x="1057355" y="1106488"/>
                </a:lnTo>
                <a:lnTo>
                  <a:pt x="1064656" y="1107123"/>
                </a:lnTo>
                <a:lnTo>
                  <a:pt x="1071322" y="1108710"/>
                </a:lnTo>
                <a:lnTo>
                  <a:pt x="1082432" y="1111250"/>
                </a:lnTo>
                <a:lnTo>
                  <a:pt x="1088780" y="1112838"/>
                </a:lnTo>
                <a:lnTo>
                  <a:pt x="1230353" y="1177608"/>
                </a:lnTo>
                <a:lnTo>
                  <a:pt x="1236384" y="1178243"/>
                </a:lnTo>
                <a:lnTo>
                  <a:pt x="1241146" y="1178243"/>
                </a:lnTo>
                <a:lnTo>
                  <a:pt x="1246542" y="1177925"/>
                </a:lnTo>
                <a:lnTo>
                  <a:pt x="1252256" y="1177290"/>
                </a:lnTo>
                <a:lnTo>
                  <a:pt x="1258922" y="1176020"/>
                </a:lnTo>
                <a:lnTo>
                  <a:pt x="1265905" y="1173798"/>
                </a:lnTo>
                <a:lnTo>
                  <a:pt x="1273523" y="1171258"/>
                </a:lnTo>
                <a:lnTo>
                  <a:pt x="1281142" y="1167448"/>
                </a:lnTo>
                <a:lnTo>
                  <a:pt x="1284633" y="1165225"/>
                </a:lnTo>
                <a:lnTo>
                  <a:pt x="1288760" y="1162685"/>
                </a:lnTo>
                <a:lnTo>
                  <a:pt x="1292569" y="1159828"/>
                </a:lnTo>
                <a:lnTo>
                  <a:pt x="1296696" y="1156653"/>
                </a:lnTo>
                <a:lnTo>
                  <a:pt x="1300505" y="1153160"/>
                </a:lnTo>
                <a:lnTo>
                  <a:pt x="1304631" y="1149350"/>
                </a:lnTo>
                <a:lnTo>
                  <a:pt x="1308123" y="1145223"/>
                </a:lnTo>
                <a:lnTo>
                  <a:pt x="1312250" y="1140460"/>
                </a:lnTo>
                <a:lnTo>
                  <a:pt x="1315741" y="1135698"/>
                </a:lnTo>
                <a:lnTo>
                  <a:pt x="1319551" y="1130300"/>
                </a:lnTo>
                <a:lnTo>
                  <a:pt x="1323042" y="1124585"/>
                </a:lnTo>
                <a:lnTo>
                  <a:pt x="1326851" y="1118553"/>
                </a:lnTo>
                <a:lnTo>
                  <a:pt x="1330343" y="1111885"/>
                </a:lnTo>
                <a:lnTo>
                  <a:pt x="1333517" y="1104583"/>
                </a:lnTo>
                <a:lnTo>
                  <a:pt x="1336374" y="1097280"/>
                </a:lnTo>
                <a:lnTo>
                  <a:pt x="1338596" y="1089978"/>
                </a:lnTo>
                <a:lnTo>
                  <a:pt x="1340501" y="1083310"/>
                </a:lnTo>
                <a:lnTo>
                  <a:pt x="1342088" y="1076325"/>
                </a:lnTo>
                <a:lnTo>
                  <a:pt x="1342723" y="1069340"/>
                </a:lnTo>
                <a:lnTo>
                  <a:pt x="1343040" y="1062990"/>
                </a:lnTo>
                <a:lnTo>
                  <a:pt x="1343040" y="1056323"/>
                </a:lnTo>
                <a:lnTo>
                  <a:pt x="1342405" y="1050290"/>
                </a:lnTo>
                <a:lnTo>
                  <a:pt x="1341453" y="1044258"/>
                </a:lnTo>
                <a:lnTo>
                  <a:pt x="1340183" y="1038543"/>
                </a:lnTo>
                <a:lnTo>
                  <a:pt x="1338596" y="1032828"/>
                </a:lnTo>
                <a:lnTo>
                  <a:pt x="1337009" y="1027430"/>
                </a:lnTo>
                <a:lnTo>
                  <a:pt x="1335105" y="1022350"/>
                </a:lnTo>
                <a:lnTo>
                  <a:pt x="1332883" y="1017270"/>
                </a:lnTo>
                <a:lnTo>
                  <a:pt x="1330343" y="1012508"/>
                </a:lnTo>
                <a:lnTo>
                  <a:pt x="1327804" y="1007745"/>
                </a:lnTo>
                <a:lnTo>
                  <a:pt x="1322407" y="999173"/>
                </a:lnTo>
                <a:lnTo>
                  <a:pt x="1317011" y="991870"/>
                </a:lnTo>
                <a:lnTo>
                  <a:pt x="1310980" y="984885"/>
                </a:lnTo>
                <a:lnTo>
                  <a:pt x="1305901" y="979488"/>
                </a:lnTo>
                <a:lnTo>
                  <a:pt x="1301457" y="975043"/>
                </a:lnTo>
                <a:lnTo>
                  <a:pt x="1297648" y="971550"/>
                </a:lnTo>
                <a:lnTo>
                  <a:pt x="1293839" y="968375"/>
                </a:lnTo>
                <a:lnTo>
                  <a:pt x="1292569" y="967423"/>
                </a:lnTo>
                <a:lnTo>
                  <a:pt x="1117349" y="828040"/>
                </a:lnTo>
                <a:lnTo>
                  <a:pt x="996408" y="732155"/>
                </a:lnTo>
                <a:lnTo>
                  <a:pt x="939589" y="686753"/>
                </a:lnTo>
                <a:lnTo>
                  <a:pt x="931970" y="678498"/>
                </a:lnTo>
                <a:lnTo>
                  <a:pt x="925622" y="669925"/>
                </a:lnTo>
                <a:lnTo>
                  <a:pt x="920225" y="662305"/>
                </a:lnTo>
                <a:lnTo>
                  <a:pt x="915781" y="654685"/>
                </a:lnTo>
                <a:lnTo>
                  <a:pt x="912607" y="647383"/>
                </a:lnTo>
                <a:lnTo>
                  <a:pt x="910068" y="640715"/>
                </a:lnTo>
                <a:lnTo>
                  <a:pt x="908481" y="634048"/>
                </a:lnTo>
                <a:lnTo>
                  <a:pt x="907846" y="627698"/>
                </a:lnTo>
                <a:lnTo>
                  <a:pt x="907846" y="621348"/>
                </a:lnTo>
                <a:lnTo>
                  <a:pt x="908481" y="615633"/>
                </a:lnTo>
                <a:lnTo>
                  <a:pt x="910068" y="610235"/>
                </a:lnTo>
                <a:lnTo>
                  <a:pt x="911972" y="604838"/>
                </a:lnTo>
                <a:lnTo>
                  <a:pt x="913877" y="599123"/>
                </a:lnTo>
                <a:lnTo>
                  <a:pt x="916416" y="594043"/>
                </a:lnTo>
                <a:lnTo>
                  <a:pt x="918956" y="589598"/>
                </a:lnTo>
                <a:lnTo>
                  <a:pt x="922447" y="584835"/>
                </a:lnTo>
                <a:lnTo>
                  <a:pt x="925304" y="579755"/>
                </a:lnTo>
                <a:lnTo>
                  <a:pt x="927844" y="574993"/>
                </a:lnTo>
                <a:lnTo>
                  <a:pt x="930701" y="570548"/>
                </a:lnTo>
                <a:lnTo>
                  <a:pt x="938954" y="559753"/>
                </a:lnTo>
                <a:lnTo>
                  <a:pt x="946889" y="548958"/>
                </a:lnTo>
                <a:lnTo>
                  <a:pt x="954190" y="537528"/>
                </a:lnTo>
                <a:lnTo>
                  <a:pt x="961174" y="526415"/>
                </a:lnTo>
                <a:lnTo>
                  <a:pt x="967205" y="514350"/>
                </a:lnTo>
                <a:lnTo>
                  <a:pt x="973236" y="502603"/>
                </a:lnTo>
                <a:lnTo>
                  <a:pt x="978632" y="490537"/>
                </a:lnTo>
                <a:lnTo>
                  <a:pt x="983394" y="478472"/>
                </a:lnTo>
                <a:lnTo>
                  <a:pt x="987520" y="465772"/>
                </a:lnTo>
                <a:lnTo>
                  <a:pt x="991329" y="453390"/>
                </a:lnTo>
                <a:lnTo>
                  <a:pt x="994186" y="440690"/>
                </a:lnTo>
                <a:lnTo>
                  <a:pt x="996726" y="427672"/>
                </a:lnTo>
                <a:lnTo>
                  <a:pt x="998630" y="414655"/>
                </a:lnTo>
                <a:lnTo>
                  <a:pt x="999900" y="401637"/>
                </a:lnTo>
                <a:lnTo>
                  <a:pt x="1001170" y="387985"/>
                </a:lnTo>
                <a:lnTo>
                  <a:pt x="1001487" y="374650"/>
                </a:lnTo>
                <a:lnTo>
                  <a:pt x="1000535" y="358775"/>
                </a:lnTo>
                <a:lnTo>
                  <a:pt x="999583" y="343217"/>
                </a:lnTo>
                <a:lnTo>
                  <a:pt x="997678" y="327660"/>
                </a:lnTo>
                <a:lnTo>
                  <a:pt x="994821" y="312420"/>
                </a:lnTo>
                <a:lnTo>
                  <a:pt x="991647" y="297497"/>
                </a:lnTo>
                <a:lnTo>
                  <a:pt x="987203" y="282575"/>
                </a:lnTo>
                <a:lnTo>
                  <a:pt x="982441" y="268287"/>
                </a:lnTo>
                <a:lnTo>
                  <a:pt x="976728" y="254317"/>
                </a:lnTo>
                <a:lnTo>
                  <a:pt x="970697" y="240347"/>
                </a:lnTo>
                <a:lnTo>
                  <a:pt x="963713" y="227012"/>
                </a:lnTo>
                <a:lnTo>
                  <a:pt x="956412" y="213995"/>
                </a:lnTo>
                <a:lnTo>
                  <a:pt x="948159" y="201612"/>
                </a:lnTo>
                <a:lnTo>
                  <a:pt x="939589" y="189230"/>
                </a:lnTo>
                <a:lnTo>
                  <a:pt x="930383" y="177800"/>
                </a:lnTo>
                <a:lnTo>
                  <a:pt x="920543" y="166370"/>
                </a:lnTo>
                <a:lnTo>
                  <a:pt x="910385" y="155575"/>
                </a:lnTo>
                <a:lnTo>
                  <a:pt x="899593" y="145415"/>
                </a:lnTo>
                <a:lnTo>
                  <a:pt x="888165" y="135572"/>
                </a:lnTo>
                <a:lnTo>
                  <a:pt x="876738" y="126682"/>
                </a:lnTo>
                <a:lnTo>
                  <a:pt x="864675" y="117792"/>
                </a:lnTo>
                <a:lnTo>
                  <a:pt x="851978" y="109855"/>
                </a:lnTo>
                <a:lnTo>
                  <a:pt x="838964" y="102235"/>
                </a:lnTo>
                <a:lnTo>
                  <a:pt x="825632" y="95250"/>
                </a:lnTo>
                <a:lnTo>
                  <a:pt x="811982" y="89217"/>
                </a:lnTo>
                <a:lnTo>
                  <a:pt x="798016" y="83820"/>
                </a:lnTo>
                <a:lnTo>
                  <a:pt x="783414" y="78740"/>
                </a:lnTo>
                <a:lnTo>
                  <a:pt x="768812" y="74612"/>
                </a:lnTo>
                <a:lnTo>
                  <a:pt x="753576" y="71120"/>
                </a:lnTo>
                <a:lnTo>
                  <a:pt x="738339" y="68580"/>
                </a:lnTo>
                <a:lnTo>
                  <a:pt x="723102" y="66357"/>
                </a:lnTo>
                <a:lnTo>
                  <a:pt x="707548" y="65087"/>
                </a:lnTo>
                <a:lnTo>
                  <a:pt x="691677" y="64770"/>
                </a:lnTo>
                <a:close/>
                <a:moveTo>
                  <a:pt x="681837" y="0"/>
                </a:moveTo>
                <a:lnTo>
                  <a:pt x="691677" y="0"/>
                </a:lnTo>
                <a:lnTo>
                  <a:pt x="701200" y="0"/>
                </a:lnTo>
                <a:lnTo>
                  <a:pt x="711040" y="317"/>
                </a:lnTo>
                <a:lnTo>
                  <a:pt x="720246" y="952"/>
                </a:lnTo>
                <a:lnTo>
                  <a:pt x="729768" y="1587"/>
                </a:lnTo>
                <a:lnTo>
                  <a:pt x="739291" y="2857"/>
                </a:lnTo>
                <a:lnTo>
                  <a:pt x="748497" y="4127"/>
                </a:lnTo>
                <a:lnTo>
                  <a:pt x="757702" y="5715"/>
                </a:lnTo>
                <a:lnTo>
                  <a:pt x="767225" y="7620"/>
                </a:lnTo>
                <a:lnTo>
                  <a:pt x="776113" y="9207"/>
                </a:lnTo>
                <a:lnTo>
                  <a:pt x="785001" y="11430"/>
                </a:lnTo>
                <a:lnTo>
                  <a:pt x="793889" y="13970"/>
                </a:lnTo>
                <a:lnTo>
                  <a:pt x="802777" y="16510"/>
                </a:lnTo>
                <a:lnTo>
                  <a:pt x="811665" y="19367"/>
                </a:lnTo>
                <a:lnTo>
                  <a:pt x="819918" y="22860"/>
                </a:lnTo>
                <a:lnTo>
                  <a:pt x="828806" y="26035"/>
                </a:lnTo>
                <a:lnTo>
                  <a:pt x="837059" y="29210"/>
                </a:lnTo>
                <a:lnTo>
                  <a:pt x="845312" y="33020"/>
                </a:lnTo>
                <a:lnTo>
                  <a:pt x="853883" y="36830"/>
                </a:lnTo>
                <a:lnTo>
                  <a:pt x="861819" y="40957"/>
                </a:lnTo>
                <a:lnTo>
                  <a:pt x="870072" y="45402"/>
                </a:lnTo>
                <a:lnTo>
                  <a:pt x="877690" y="49530"/>
                </a:lnTo>
                <a:lnTo>
                  <a:pt x="885626" y="54292"/>
                </a:lnTo>
                <a:lnTo>
                  <a:pt x="900862" y="64135"/>
                </a:lnTo>
                <a:lnTo>
                  <a:pt x="915464" y="74295"/>
                </a:lnTo>
                <a:lnTo>
                  <a:pt x="929748" y="85407"/>
                </a:lnTo>
                <a:lnTo>
                  <a:pt x="943398" y="97472"/>
                </a:lnTo>
                <a:lnTo>
                  <a:pt x="956412" y="109855"/>
                </a:lnTo>
                <a:lnTo>
                  <a:pt x="968792" y="122872"/>
                </a:lnTo>
                <a:lnTo>
                  <a:pt x="980219" y="136207"/>
                </a:lnTo>
                <a:lnTo>
                  <a:pt x="991647" y="150495"/>
                </a:lnTo>
                <a:lnTo>
                  <a:pt x="1002122" y="165417"/>
                </a:lnTo>
                <a:lnTo>
                  <a:pt x="1007201" y="173037"/>
                </a:lnTo>
                <a:lnTo>
                  <a:pt x="1011962" y="180657"/>
                </a:lnTo>
                <a:lnTo>
                  <a:pt x="1016406" y="188277"/>
                </a:lnTo>
                <a:lnTo>
                  <a:pt x="1020850" y="196215"/>
                </a:lnTo>
                <a:lnTo>
                  <a:pt x="1024977" y="204152"/>
                </a:lnTo>
                <a:lnTo>
                  <a:pt x="1029103" y="212407"/>
                </a:lnTo>
                <a:lnTo>
                  <a:pt x="1032913" y="220345"/>
                </a:lnTo>
                <a:lnTo>
                  <a:pt x="1036722" y="228917"/>
                </a:lnTo>
                <a:lnTo>
                  <a:pt x="1040213" y="237490"/>
                </a:lnTo>
                <a:lnTo>
                  <a:pt x="1043388" y="245745"/>
                </a:lnTo>
                <a:lnTo>
                  <a:pt x="1046245" y="254635"/>
                </a:lnTo>
                <a:lnTo>
                  <a:pt x="1049419" y="263207"/>
                </a:lnTo>
                <a:lnTo>
                  <a:pt x="1051958" y="272415"/>
                </a:lnTo>
                <a:lnTo>
                  <a:pt x="1054498" y="280987"/>
                </a:lnTo>
                <a:lnTo>
                  <a:pt x="1056402" y="290195"/>
                </a:lnTo>
                <a:lnTo>
                  <a:pt x="1058307" y="299085"/>
                </a:lnTo>
                <a:lnTo>
                  <a:pt x="1060212" y="308292"/>
                </a:lnTo>
                <a:lnTo>
                  <a:pt x="1062116" y="317817"/>
                </a:lnTo>
                <a:lnTo>
                  <a:pt x="1063068" y="327025"/>
                </a:lnTo>
                <a:lnTo>
                  <a:pt x="1064021" y="336550"/>
                </a:lnTo>
                <a:lnTo>
                  <a:pt x="1064973" y="346075"/>
                </a:lnTo>
                <a:lnTo>
                  <a:pt x="1065608" y="355600"/>
                </a:lnTo>
                <a:lnTo>
                  <a:pt x="1065925" y="364807"/>
                </a:lnTo>
                <a:lnTo>
                  <a:pt x="1065925" y="374650"/>
                </a:lnTo>
                <a:lnTo>
                  <a:pt x="1065925" y="391160"/>
                </a:lnTo>
                <a:lnTo>
                  <a:pt x="1064973" y="407035"/>
                </a:lnTo>
                <a:lnTo>
                  <a:pt x="1063068" y="422910"/>
                </a:lnTo>
                <a:lnTo>
                  <a:pt x="1060529" y="438785"/>
                </a:lnTo>
                <a:lnTo>
                  <a:pt x="1057672" y="454342"/>
                </a:lnTo>
                <a:lnTo>
                  <a:pt x="1053863" y="469582"/>
                </a:lnTo>
                <a:lnTo>
                  <a:pt x="1049736" y="484822"/>
                </a:lnTo>
                <a:lnTo>
                  <a:pt x="1044657" y="500063"/>
                </a:lnTo>
                <a:lnTo>
                  <a:pt x="1038626" y="514985"/>
                </a:lnTo>
                <a:lnTo>
                  <a:pt x="1032278" y="529590"/>
                </a:lnTo>
                <a:lnTo>
                  <a:pt x="1025294" y="543878"/>
                </a:lnTo>
                <a:lnTo>
                  <a:pt x="1017676" y="557848"/>
                </a:lnTo>
                <a:lnTo>
                  <a:pt x="1009423" y="571818"/>
                </a:lnTo>
                <a:lnTo>
                  <a:pt x="1000535" y="585153"/>
                </a:lnTo>
                <a:lnTo>
                  <a:pt x="991329" y="598488"/>
                </a:lnTo>
                <a:lnTo>
                  <a:pt x="981172" y="611188"/>
                </a:lnTo>
                <a:lnTo>
                  <a:pt x="976410" y="618808"/>
                </a:lnTo>
                <a:lnTo>
                  <a:pt x="974188" y="621665"/>
                </a:lnTo>
                <a:lnTo>
                  <a:pt x="972601" y="623570"/>
                </a:lnTo>
                <a:lnTo>
                  <a:pt x="973236" y="624523"/>
                </a:lnTo>
                <a:lnTo>
                  <a:pt x="974506" y="627698"/>
                </a:lnTo>
                <a:lnTo>
                  <a:pt x="977363" y="631825"/>
                </a:lnTo>
                <a:lnTo>
                  <a:pt x="979902" y="634683"/>
                </a:lnTo>
                <a:lnTo>
                  <a:pt x="982759" y="638175"/>
                </a:lnTo>
                <a:lnTo>
                  <a:pt x="1333517" y="916940"/>
                </a:lnTo>
                <a:lnTo>
                  <a:pt x="1332565" y="915988"/>
                </a:lnTo>
                <a:lnTo>
                  <a:pt x="1340183" y="922655"/>
                </a:lnTo>
                <a:lnTo>
                  <a:pt x="1348437" y="929640"/>
                </a:lnTo>
                <a:lnTo>
                  <a:pt x="1356690" y="938530"/>
                </a:lnTo>
                <a:lnTo>
                  <a:pt x="1365260" y="948055"/>
                </a:lnTo>
                <a:lnTo>
                  <a:pt x="1369069" y="953453"/>
                </a:lnTo>
                <a:lnTo>
                  <a:pt x="1373513" y="958850"/>
                </a:lnTo>
                <a:lnTo>
                  <a:pt x="1377005" y="964565"/>
                </a:lnTo>
                <a:lnTo>
                  <a:pt x="1381132" y="970280"/>
                </a:lnTo>
                <a:lnTo>
                  <a:pt x="1384623" y="976630"/>
                </a:lnTo>
                <a:lnTo>
                  <a:pt x="1388115" y="982980"/>
                </a:lnTo>
                <a:lnTo>
                  <a:pt x="1391607" y="989648"/>
                </a:lnTo>
                <a:lnTo>
                  <a:pt x="1394464" y="996633"/>
                </a:lnTo>
                <a:lnTo>
                  <a:pt x="1397321" y="1003618"/>
                </a:lnTo>
                <a:lnTo>
                  <a:pt x="1399860" y="1010920"/>
                </a:lnTo>
                <a:lnTo>
                  <a:pt x="1402082" y="1018223"/>
                </a:lnTo>
                <a:lnTo>
                  <a:pt x="1403987" y="1026160"/>
                </a:lnTo>
                <a:lnTo>
                  <a:pt x="1405574" y="1033780"/>
                </a:lnTo>
                <a:lnTo>
                  <a:pt x="1406843" y="1041718"/>
                </a:lnTo>
                <a:lnTo>
                  <a:pt x="1407478" y="1050290"/>
                </a:lnTo>
                <a:lnTo>
                  <a:pt x="1408113" y="1058545"/>
                </a:lnTo>
                <a:lnTo>
                  <a:pt x="1408113" y="1067118"/>
                </a:lnTo>
                <a:lnTo>
                  <a:pt x="1407161" y="1075690"/>
                </a:lnTo>
                <a:lnTo>
                  <a:pt x="1406209" y="1084580"/>
                </a:lnTo>
                <a:lnTo>
                  <a:pt x="1404621" y="1093470"/>
                </a:lnTo>
                <a:lnTo>
                  <a:pt x="1402399" y="1102360"/>
                </a:lnTo>
                <a:lnTo>
                  <a:pt x="1399860" y="1111885"/>
                </a:lnTo>
                <a:lnTo>
                  <a:pt x="1396686" y="1121410"/>
                </a:lnTo>
                <a:lnTo>
                  <a:pt x="1393194" y="1130618"/>
                </a:lnTo>
                <a:lnTo>
                  <a:pt x="1388433" y="1140143"/>
                </a:lnTo>
                <a:lnTo>
                  <a:pt x="1383671" y="1149668"/>
                </a:lnTo>
                <a:lnTo>
                  <a:pt x="1378592" y="1158240"/>
                </a:lnTo>
                <a:lnTo>
                  <a:pt x="1373513" y="1166178"/>
                </a:lnTo>
                <a:lnTo>
                  <a:pt x="1368117" y="1173798"/>
                </a:lnTo>
                <a:lnTo>
                  <a:pt x="1362721" y="1181100"/>
                </a:lnTo>
                <a:lnTo>
                  <a:pt x="1356690" y="1187768"/>
                </a:lnTo>
                <a:lnTo>
                  <a:pt x="1350976" y="1194118"/>
                </a:lnTo>
                <a:lnTo>
                  <a:pt x="1345262" y="1200150"/>
                </a:lnTo>
                <a:lnTo>
                  <a:pt x="1338914" y="1205230"/>
                </a:lnTo>
                <a:lnTo>
                  <a:pt x="1332883" y="1210310"/>
                </a:lnTo>
                <a:lnTo>
                  <a:pt x="1326851" y="1214438"/>
                </a:lnTo>
                <a:lnTo>
                  <a:pt x="1320503" y="1218883"/>
                </a:lnTo>
                <a:lnTo>
                  <a:pt x="1314472" y="1222693"/>
                </a:lnTo>
                <a:lnTo>
                  <a:pt x="1307806" y="1226185"/>
                </a:lnTo>
                <a:lnTo>
                  <a:pt x="1301775" y="1229043"/>
                </a:lnTo>
                <a:lnTo>
                  <a:pt x="1295426" y="1231583"/>
                </a:lnTo>
                <a:lnTo>
                  <a:pt x="1289077" y="1234123"/>
                </a:lnTo>
                <a:lnTo>
                  <a:pt x="1282729" y="1236345"/>
                </a:lnTo>
                <a:lnTo>
                  <a:pt x="1277015" y="1238250"/>
                </a:lnTo>
                <a:lnTo>
                  <a:pt x="1270984" y="1239520"/>
                </a:lnTo>
                <a:lnTo>
                  <a:pt x="1264953" y="1240790"/>
                </a:lnTo>
                <a:lnTo>
                  <a:pt x="1258922" y="1241743"/>
                </a:lnTo>
                <a:lnTo>
                  <a:pt x="1253525" y="1242378"/>
                </a:lnTo>
                <a:lnTo>
                  <a:pt x="1242733" y="1243330"/>
                </a:lnTo>
                <a:lnTo>
                  <a:pt x="1232575" y="1243330"/>
                </a:lnTo>
                <a:lnTo>
                  <a:pt x="1223052" y="1242378"/>
                </a:lnTo>
                <a:lnTo>
                  <a:pt x="1215117" y="1241108"/>
                </a:lnTo>
                <a:lnTo>
                  <a:pt x="1211307" y="1240473"/>
                </a:lnTo>
                <a:lnTo>
                  <a:pt x="1207816" y="1238885"/>
                </a:lnTo>
                <a:lnTo>
                  <a:pt x="1065925" y="1173480"/>
                </a:lnTo>
                <a:lnTo>
                  <a:pt x="1060529" y="1172210"/>
                </a:lnTo>
                <a:lnTo>
                  <a:pt x="1054498" y="1170940"/>
                </a:lnTo>
                <a:lnTo>
                  <a:pt x="1047197" y="1170305"/>
                </a:lnTo>
                <a:lnTo>
                  <a:pt x="1040213" y="1169988"/>
                </a:lnTo>
                <a:lnTo>
                  <a:pt x="1032913" y="1170305"/>
                </a:lnTo>
                <a:lnTo>
                  <a:pt x="1029738" y="1170623"/>
                </a:lnTo>
                <a:lnTo>
                  <a:pt x="1026881" y="1171258"/>
                </a:lnTo>
                <a:lnTo>
                  <a:pt x="1024025" y="1172210"/>
                </a:lnTo>
                <a:lnTo>
                  <a:pt x="1020850" y="1173163"/>
                </a:lnTo>
                <a:lnTo>
                  <a:pt x="1018946" y="1174433"/>
                </a:lnTo>
                <a:lnTo>
                  <a:pt x="1016724" y="1176020"/>
                </a:lnTo>
                <a:lnTo>
                  <a:pt x="1015454" y="1177608"/>
                </a:lnTo>
                <a:lnTo>
                  <a:pt x="1014502" y="1179513"/>
                </a:lnTo>
                <a:lnTo>
                  <a:pt x="1013232" y="1181418"/>
                </a:lnTo>
                <a:lnTo>
                  <a:pt x="1012597" y="1183958"/>
                </a:lnTo>
                <a:lnTo>
                  <a:pt x="1011962" y="1187133"/>
                </a:lnTo>
                <a:lnTo>
                  <a:pt x="1011327" y="1190625"/>
                </a:lnTo>
                <a:lnTo>
                  <a:pt x="1010693" y="1194118"/>
                </a:lnTo>
                <a:lnTo>
                  <a:pt x="1010693" y="1198245"/>
                </a:lnTo>
                <a:lnTo>
                  <a:pt x="1010693" y="1203008"/>
                </a:lnTo>
                <a:lnTo>
                  <a:pt x="1010693" y="1207770"/>
                </a:lnTo>
                <a:lnTo>
                  <a:pt x="1011645" y="1213168"/>
                </a:lnTo>
                <a:lnTo>
                  <a:pt x="1012280" y="1218883"/>
                </a:lnTo>
                <a:lnTo>
                  <a:pt x="1013232" y="1225233"/>
                </a:lnTo>
                <a:lnTo>
                  <a:pt x="1014819" y="1231583"/>
                </a:lnTo>
                <a:lnTo>
                  <a:pt x="1016724" y="1238568"/>
                </a:lnTo>
                <a:lnTo>
                  <a:pt x="1018946" y="1246188"/>
                </a:lnTo>
                <a:lnTo>
                  <a:pt x="1022120" y="1256030"/>
                </a:lnTo>
                <a:lnTo>
                  <a:pt x="1025612" y="1266825"/>
                </a:lnTo>
                <a:lnTo>
                  <a:pt x="1030373" y="1278890"/>
                </a:lnTo>
                <a:lnTo>
                  <a:pt x="1035452" y="1291590"/>
                </a:lnTo>
                <a:lnTo>
                  <a:pt x="1047514" y="1319530"/>
                </a:lnTo>
                <a:lnTo>
                  <a:pt x="1061164" y="1349375"/>
                </a:lnTo>
                <a:lnTo>
                  <a:pt x="1076400" y="1381443"/>
                </a:lnTo>
                <a:lnTo>
                  <a:pt x="1092907" y="1414145"/>
                </a:lnTo>
                <a:lnTo>
                  <a:pt x="1109413" y="1447483"/>
                </a:lnTo>
                <a:lnTo>
                  <a:pt x="1126237" y="1480185"/>
                </a:lnTo>
                <a:lnTo>
                  <a:pt x="1158297" y="1541463"/>
                </a:lnTo>
                <a:lnTo>
                  <a:pt x="1186231" y="1592898"/>
                </a:lnTo>
                <a:lnTo>
                  <a:pt x="1213847" y="1643698"/>
                </a:lnTo>
                <a:lnTo>
                  <a:pt x="1215751" y="1648778"/>
                </a:lnTo>
                <a:lnTo>
                  <a:pt x="1219243" y="1660525"/>
                </a:lnTo>
                <a:lnTo>
                  <a:pt x="1221465" y="1668145"/>
                </a:lnTo>
                <a:lnTo>
                  <a:pt x="1224005" y="1677035"/>
                </a:lnTo>
                <a:lnTo>
                  <a:pt x="1225909" y="1687513"/>
                </a:lnTo>
                <a:lnTo>
                  <a:pt x="1228131" y="1698625"/>
                </a:lnTo>
                <a:lnTo>
                  <a:pt x="1229401" y="1711008"/>
                </a:lnTo>
                <a:lnTo>
                  <a:pt x="1230353" y="1723708"/>
                </a:lnTo>
                <a:lnTo>
                  <a:pt x="1230671" y="1736725"/>
                </a:lnTo>
                <a:lnTo>
                  <a:pt x="1230671" y="1743393"/>
                </a:lnTo>
                <a:lnTo>
                  <a:pt x="1230353" y="1750378"/>
                </a:lnTo>
                <a:lnTo>
                  <a:pt x="1229401" y="1757680"/>
                </a:lnTo>
                <a:lnTo>
                  <a:pt x="1228766" y="1764665"/>
                </a:lnTo>
                <a:lnTo>
                  <a:pt x="1227496" y="1771968"/>
                </a:lnTo>
                <a:lnTo>
                  <a:pt x="1225909" y="1778635"/>
                </a:lnTo>
                <a:lnTo>
                  <a:pt x="1224005" y="1785938"/>
                </a:lnTo>
                <a:lnTo>
                  <a:pt x="1222417" y="1792923"/>
                </a:lnTo>
                <a:lnTo>
                  <a:pt x="1219878" y="1800225"/>
                </a:lnTo>
                <a:lnTo>
                  <a:pt x="1216704" y="1806893"/>
                </a:lnTo>
                <a:lnTo>
                  <a:pt x="1213529" y="1814513"/>
                </a:lnTo>
                <a:lnTo>
                  <a:pt x="1210038" y="1821498"/>
                </a:lnTo>
                <a:lnTo>
                  <a:pt x="1205594" y="1828483"/>
                </a:lnTo>
                <a:lnTo>
                  <a:pt x="1201150" y="1834833"/>
                </a:lnTo>
                <a:lnTo>
                  <a:pt x="1196388" y="1841500"/>
                </a:lnTo>
                <a:lnTo>
                  <a:pt x="1191944" y="1847215"/>
                </a:lnTo>
                <a:lnTo>
                  <a:pt x="1186231" y="1852930"/>
                </a:lnTo>
                <a:lnTo>
                  <a:pt x="1180517" y="1858963"/>
                </a:lnTo>
                <a:lnTo>
                  <a:pt x="1174803" y="1864043"/>
                </a:lnTo>
                <a:lnTo>
                  <a:pt x="1168137" y="1869123"/>
                </a:lnTo>
                <a:lnTo>
                  <a:pt x="1161789" y="1873885"/>
                </a:lnTo>
                <a:lnTo>
                  <a:pt x="1154488" y="1878330"/>
                </a:lnTo>
                <a:lnTo>
                  <a:pt x="1147187" y="1882458"/>
                </a:lnTo>
                <a:lnTo>
                  <a:pt x="1139569" y="1886585"/>
                </a:lnTo>
                <a:lnTo>
                  <a:pt x="1131633" y="1890395"/>
                </a:lnTo>
                <a:lnTo>
                  <a:pt x="1123697" y="1893570"/>
                </a:lnTo>
                <a:lnTo>
                  <a:pt x="1110683" y="1898333"/>
                </a:lnTo>
                <a:lnTo>
                  <a:pt x="1098303" y="1902460"/>
                </a:lnTo>
                <a:lnTo>
                  <a:pt x="1086241" y="1905635"/>
                </a:lnTo>
                <a:lnTo>
                  <a:pt x="1074178" y="1908175"/>
                </a:lnTo>
                <a:lnTo>
                  <a:pt x="1063068" y="1910080"/>
                </a:lnTo>
                <a:lnTo>
                  <a:pt x="1052276" y="1911033"/>
                </a:lnTo>
                <a:lnTo>
                  <a:pt x="1041801" y="1911350"/>
                </a:lnTo>
                <a:lnTo>
                  <a:pt x="1031008" y="1911350"/>
                </a:lnTo>
                <a:lnTo>
                  <a:pt x="1021485" y="1910715"/>
                </a:lnTo>
                <a:lnTo>
                  <a:pt x="1011645" y="1909445"/>
                </a:lnTo>
                <a:lnTo>
                  <a:pt x="1002122" y="1907858"/>
                </a:lnTo>
                <a:lnTo>
                  <a:pt x="992917" y="1905318"/>
                </a:lnTo>
                <a:lnTo>
                  <a:pt x="984346" y="1902778"/>
                </a:lnTo>
                <a:lnTo>
                  <a:pt x="976093" y="1899603"/>
                </a:lnTo>
                <a:lnTo>
                  <a:pt x="968157" y="1895793"/>
                </a:lnTo>
                <a:lnTo>
                  <a:pt x="959904" y="1891983"/>
                </a:lnTo>
                <a:lnTo>
                  <a:pt x="952286" y="1887538"/>
                </a:lnTo>
                <a:lnTo>
                  <a:pt x="945302" y="1882775"/>
                </a:lnTo>
                <a:lnTo>
                  <a:pt x="938319" y="1877695"/>
                </a:lnTo>
                <a:lnTo>
                  <a:pt x="931335" y="1872615"/>
                </a:lnTo>
                <a:lnTo>
                  <a:pt x="925304" y="1867218"/>
                </a:lnTo>
                <a:lnTo>
                  <a:pt x="918638" y="1861503"/>
                </a:lnTo>
                <a:lnTo>
                  <a:pt x="912925" y="1855470"/>
                </a:lnTo>
                <a:lnTo>
                  <a:pt x="907211" y="1849438"/>
                </a:lnTo>
                <a:lnTo>
                  <a:pt x="901815" y="1843405"/>
                </a:lnTo>
                <a:lnTo>
                  <a:pt x="896101" y="1837055"/>
                </a:lnTo>
                <a:lnTo>
                  <a:pt x="885943" y="1824038"/>
                </a:lnTo>
                <a:lnTo>
                  <a:pt x="877055" y="1811338"/>
                </a:lnTo>
                <a:lnTo>
                  <a:pt x="868802" y="1798638"/>
                </a:lnTo>
                <a:lnTo>
                  <a:pt x="867215" y="1796098"/>
                </a:lnTo>
                <a:lnTo>
                  <a:pt x="866263" y="1793558"/>
                </a:lnTo>
                <a:lnTo>
                  <a:pt x="760559" y="1541145"/>
                </a:lnTo>
                <a:lnTo>
                  <a:pt x="760242" y="1539875"/>
                </a:lnTo>
                <a:lnTo>
                  <a:pt x="758337" y="1537335"/>
                </a:lnTo>
                <a:lnTo>
                  <a:pt x="755163" y="1533843"/>
                </a:lnTo>
                <a:lnTo>
                  <a:pt x="752623" y="1531620"/>
                </a:lnTo>
                <a:lnTo>
                  <a:pt x="750084" y="1529398"/>
                </a:lnTo>
                <a:lnTo>
                  <a:pt x="746592" y="1527175"/>
                </a:lnTo>
                <a:lnTo>
                  <a:pt x="742466" y="1525270"/>
                </a:lnTo>
                <a:lnTo>
                  <a:pt x="738022" y="1523048"/>
                </a:lnTo>
                <a:lnTo>
                  <a:pt x="732625" y="1521143"/>
                </a:lnTo>
                <a:lnTo>
                  <a:pt x="726912" y="1519238"/>
                </a:lnTo>
                <a:lnTo>
                  <a:pt x="719928" y="1517650"/>
                </a:lnTo>
                <a:lnTo>
                  <a:pt x="712310" y="1516063"/>
                </a:lnTo>
                <a:lnTo>
                  <a:pt x="704057" y="1515110"/>
                </a:lnTo>
                <a:lnTo>
                  <a:pt x="695804" y="1516063"/>
                </a:lnTo>
                <a:lnTo>
                  <a:pt x="688185" y="1517650"/>
                </a:lnTo>
                <a:lnTo>
                  <a:pt x="681202" y="1519238"/>
                </a:lnTo>
                <a:lnTo>
                  <a:pt x="675488" y="1521143"/>
                </a:lnTo>
                <a:lnTo>
                  <a:pt x="669774" y="1523365"/>
                </a:lnTo>
                <a:lnTo>
                  <a:pt x="665648" y="1525588"/>
                </a:lnTo>
                <a:lnTo>
                  <a:pt x="661521" y="1527810"/>
                </a:lnTo>
                <a:lnTo>
                  <a:pt x="658030" y="1529715"/>
                </a:lnTo>
                <a:lnTo>
                  <a:pt x="655173" y="1531938"/>
                </a:lnTo>
                <a:lnTo>
                  <a:pt x="652951" y="1534160"/>
                </a:lnTo>
                <a:lnTo>
                  <a:pt x="650729" y="1536383"/>
                </a:lnTo>
                <a:lnTo>
                  <a:pt x="649142" y="1538288"/>
                </a:lnTo>
                <a:lnTo>
                  <a:pt x="647554" y="1541463"/>
                </a:lnTo>
                <a:lnTo>
                  <a:pt x="646285" y="1543368"/>
                </a:lnTo>
                <a:lnTo>
                  <a:pt x="541851" y="1793558"/>
                </a:lnTo>
                <a:lnTo>
                  <a:pt x="540898" y="1796098"/>
                </a:lnTo>
                <a:lnTo>
                  <a:pt x="539311" y="1798638"/>
                </a:lnTo>
                <a:lnTo>
                  <a:pt x="531058" y="1811338"/>
                </a:lnTo>
                <a:lnTo>
                  <a:pt x="521535" y="1824038"/>
                </a:lnTo>
                <a:lnTo>
                  <a:pt x="511695" y="1837055"/>
                </a:lnTo>
                <a:lnTo>
                  <a:pt x="506298" y="1843405"/>
                </a:lnTo>
                <a:lnTo>
                  <a:pt x="500902" y="1849438"/>
                </a:lnTo>
                <a:lnTo>
                  <a:pt x="495188" y="1855470"/>
                </a:lnTo>
                <a:lnTo>
                  <a:pt x="488840" y="1861503"/>
                </a:lnTo>
                <a:lnTo>
                  <a:pt x="482809" y="1867218"/>
                </a:lnTo>
                <a:lnTo>
                  <a:pt x="476143" y="1872615"/>
                </a:lnTo>
                <a:lnTo>
                  <a:pt x="469794" y="1877695"/>
                </a:lnTo>
                <a:lnTo>
                  <a:pt x="462493" y="1882775"/>
                </a:lnTo>
                <a:lnTo>
                  <a:pt x="455192" y="1887538"/>
                </a:lnTo>
                <a:lnTo>
                  <a:pt x="447892" y="1891983"/>
                </a:lnTo>
                <a:lnTo>
                  <a:pt x="439956" y="1895793"/>
                </a:lnTo>
                <a:lnTo>
                  <a:pt x="432020" y="1899603"/>
                </a:lnTo>
                <a:lnTo>
                  <a:pt x="423450" y="1902778"/>
                </a:lnTo>
                <a:lnTo>
                  <a:pt x="414879" y="1905318"/>
                </a:lnTo>
                <a:lnTo>
                  <a:pt x="405991" y="1907858"/>
                </a:lnTo>
                <a:lnTo>
                  <a:pt x="396468" y="1909445"/>
                </a:lnTo>
                <a:lnTo>
                  <a:pt x="386628" y="1910715"/>
                </a:lnTo>
                <a:lnTo>
                  <a:pt x="376788" y="1911350"/>
                </a:lnTo>
                <a:lnTo>
                  <a:pt x="366630" y="1911350"/>
                </a:lnTo>
                <a:lnTo>
                  <a:pt x="355837" y="1911033"/>
                </a:lnTo>
                <a:lnTo>
                  <a:pt x="345045" y="1910080"/>
                </a:lnTo>
                <a:lnTo>
                  <a:pt x="333617" y="1908175"/>
                </a:lnTo>
                <a:lnTo>
                  <a:pt x="321872" y="1905635"/>
                </a:lnTo>
                <a:lnTo>
                  <a:pt x="309810" y="1902460"/>
                </a:lnTo>
                <a:lnTo>
                  <a:pt x="297430" y="1898333"/>
                </a:lnTo>
                <a:lnTo>
                  <a:pt x="284733" y="1893570"/>
                </a:lnTo>
                <a:lnTo>
                  <a:pt x="276480" y="1890395"/>
                </a:lnTo>
                <a:lnTo>
                  <a:pt x="268544" y="1886585"/>
                </a:lnTo>
                <a:lnTo>
                  <a:pt x="260926" y="1882458"/>
                </a:lnTo>
                <a:lnTo>
                  <a:pt x="253625" y="1878330"/>
                </a:lnTo>
                <a:lnTo>
                  <a:pt x="246324" y="1873885"/>
                </a:lnTo>
                <a:lnTo>
                  <a:pt x="239658" y="1869123"/>
                </a:lnTo>
                <a:lnTo>
                  <a:pt x="233627" y="1864043"/>
                </a:lnTo>
                <a:lnTo>
                  <a:pt x="227596" y="1858963"/>
                </a:lnTo>
                <a:lnTo>
                  <a:pt x="221565" y="1852930"/>
                </a:lnTo>
                <a:lnTo>
                  <a:pt x="216169" y="1847215"/>
                </a:lnTo>
                <a:lnTo>
                  <a:pt x="211407" y="1841500"/>
                </a:lnTo>
                <a:lnTo>
                  <a:pt x="206646" y="1834833"/>
                </a:lnTo>
                <a:lnTo>
                  <a:pt x="202519" y="1828483"/>
                </a:lnTo>
                <a:lnTo>
                  <a:pt x="198075" y="1821498"/>
                </a:lnTo>
                <a:lnTo>
                  <a:pt x="194584" y="1814513"/>
                </a:lnTo>
                <a:lnTo>
                  <a:pt x="191092" y="1806893"/>
                </a:lnTo>
                <a:lnTo>
                  <a:pt x="188235" y="1800225"/>
                </a:lnTo>
                <a:lnTo>
                  <a:pt x="185696" y="1792923"/>
                </a:lnTo>
                <a:lnTo>
                  <a:pt x="183791" y="1785938"/>
                </a:lnTo>
                <a:lnTo>
                  <a:pt x="182204" y="1778635"/>
                </a:lnTo>
                <a:lnTo>
                  <a:pt x="180617" y="1771333"/>
                </a:lnTo>
                <a:lnTo>
                  <a:pt x="179347" y="1764665"/>
                </a:lnTo>
                <a:lnTo>
                  <a:pt x="178395" y="1757363"/>
                </a:lnTo>
                <a:lnTo>
                  <a:pt x="177760" y="1750378"/>
                </a:lnTo>
                <a:lnTo>
                  <a:pt x="177442" y="1743393"/>
                </a:lnTo>
                <a:lnTo>
                  <a:pt x="177442" y="1736725"/>
                </a:lnTo>
                <a:lnTo>
                  <a:pt x="177760" y="1723073"/>
                </a:lnTo>
                <a:lnTo>
                  <a:pt x="178712" y="1710373"/>
                </a:lnTo>
                <a:lnTo>
                  <a:pt x="180299" y="1698308"/>
                </a:lnTo>
                <a:lnTo>
                  <a:pt x="182204" y="1686878"/>
                </a:lnTo>
                <a:lnTo>
                  <a:pt x="184743" y="1676400"/>
                </a:lnTo>
                <a:lnTo>
                  <a:pt x="186965" y="1666875"/>
                </a:lnTo>
                <a:lnTo>
                  <a:pt x="189505" y="1658620"/>
                </a:lnTo>
                <a:lnTo>
                  <a:pt x="193314" y="1646238"/>
                </a:lnTo>
                <a:lnTo>
                  <a:pt x="195853" y="1640205"/>
                </a:lnTo>
                <a:lnTo>
                  <a:pt x="203472" y="1626235"/>
                </a:lnTo>
                <a:lnTo>
                  <a:pt x="222835" y="1591628"/>
                </a:lnTo>
                <a:lnTo>
                  <a:pt x="249816" y="1540828"/>
                </a:lnTo>
                <a:lnTo>
                  <a:pt x="281876" y="1479868"/>
                </a:lnTo>
                <a:lnTo>
                  <a:pt x="298383" y="1447165"/>
                </a:lnTo>
                <a:lnTo>
                  <a:pt x="315206" y="1414145"/>
                </a:lnTo>
                <a:lnTo>
                  <a:pt x="331395" y="1381443"/>
                </a:lnTo>
                <a:lnTo>
                  <a:pt x="346632" y="1349375"/>
                </a:lnTo>
                <a:lnTo>
                  <a:pt x="360599" y="1319530"/>
                </a:lnTo>
                <a:lnTo>
                  <a:pt x="372661" y="1291590"/>
                </a:lnTo>
                <a:lnTo>
                  <a:pt x="377740" y="1278890"/>
                </a:lnTo>
                <a:lnTo>
                  <a:pt x="382184" y="1266825"/>
                </a:lnTo>
                <a:lnTo>
                  <a:pt x="385993" y="1256030"/>
                </a:lnTo>
                <a:lnTo>
                  <a:pt x="389167" y="1246188"/>
                </a:lnTo>
                <a:lnTo>
                  <a:pt x="391389" y="1238568"/>
                </a:lnTo>
                <a:lnTo>
                  <a:pt x="393294" y="1231583"/>
                </a:lnTo>
                <a:lnTo>
                  <a:pt x="394564" y="1225233"/>
                </a:lnTo>
                <a:lnTo>
                  <a:pt x="395833" y="1218883"/>
                </a:lnTo>
                <a:lnTo>
                  <a:pt x="396468" y="1213168"/>
                </a:lnTo>
                <a:lnTo>
                  <a:pt x="397103" y="1207770"/>
                </a:lnTo>
                <a:lnTo>
                  <a:pt x="397420" y="1203008"/>
                </a:lnTo>
                <a:lnTo>
                  <a:pt x="397420" y="1198245"/>
                </a:lnTo>
                <a:lnTo>
                  <a:pt x="397103" y="1194118"/>
                </a:lnTo>
                <a:lnTo>
                  <a:pt x="396786" y="1190625"/>
                </a:lnTo>
                <a:lnTo>
                  <a:pt x="396468" y="1187133"/>
                </a:lnTo>
                <a:lnTo>
                  <a:pt x="395833" y="1183958"/>
                </a:lnTo>
                <a:lnTo>
                  <a:pt x="394564" y="1181418"/>
                </a:lnTo>
                <a:lnTo>
                  <a:pt x="393611" y="1179513"/>
                </a:lnTo>
                <a:lnTo>
                  <a:pt x="392342" y="1177608"/>
                </a:lnTo>
                <a:lnTo>
                  <a:pt x="391389" y="1176020"/>
                </a:lnTo>
                <a:lnTo>
                  <a:pt x="389167" y="1174433"/>
                </a:lnTo>
                <a:lnTo>
                  <a:pt x="386945" y="1173163"/>
                </a:lnTo>
                <a:lnTo>
                  <a:pt x="384406" y="1172210"/>
                </a:lnTo>
                <a:lnTo>
                  <a:pt x="381549" y="1171258"/>
                </a:lnTo>
                <a:lnTo>
                  <a:pt x="378375" y="1170623"/>
                </a:lnTo>
                <a:lnTo>
                  <a:pt x="375200" y="1170305"/>
                </a:lnTo>
                <a:lnTo>
                  <a:pt x="368534" y="1169988"/>
                </a:lnTo>
                <a:lnTo>
                  <a:pt x="361551" y="1169988"/>
                </a:lnTo>
                <a:lnTo>
                  <a:pt x="355520" y="1170305"/>
                </a:lnTo>
                <a:lnTo>
                  <a:pt x="350124" y="1171258"/>
                </a:lnTo>
                <a:lnTo>
                  <a:pt x="345997" y="1172210"/>
                </a:lnTo>
                <a:lnTo>
                  <a:pt x="200297" y="1238885"/>
                </a:lnTo>
                <a:lnTo>
                  <a:pt x="196488" y="1240473"/>
                </a:lnTo>
                <a:lnTo>
                  <a:pt x="192996" y="1241108"/>
                </a:lnTo>
                <a:lnTo>
                  <a:pt x="185061" y="1242378"/>
                </a:lnTo>
                <a:lnTo>
                  <a:pt x="175538" y="1243330"/>
                </a:lnTo>
                <a:lnTo>
                  <a:pt x="165380" y="1243330"/>
                </a:lnTo>
                <a:lnTo>
                  <a:pt x="154588" y="1242378"/>
                </a:lnTo>
                <a:lnTo>
                  <a:pt x="148874" y="1241743"/>
                </a:lnTo>
                <a:lnTo>
                  <a:pt x="142843" y="1240790"/>
                </a:lnTo>
                <a:lnTo>
                  <a:pt x="137129" y="1239520"/>
                </a:lnTo>
                <a:lnTo>
                  <a:pt x="131098" y="1238250"/>
                </a:lnTo>
                <a:lnTo>
                  <a:pt x="125067" y="1236345"/>
                </a:lnTo>
                <a:lnTo>
                  <a:pt x="119036" y="1234123"/>
                </a:lnTo>
                <a:lnTo>
                  <a:pt x="112370" y="1231583"/>
                </a:lnTo>
                <a:lnTo>
                  <a:pt x="106338" y="1229043"/>
                </a:lnTo>
                <a:lnTo>
                  <a:pt x="100307" y="1226185"/>
                </a:lnTo>
                <a:lnTo>
                  <a:pt x="93641" y="1222693"/>
                </a:lnTo>
                <a:lnTo>
                  <a:pt x="87610" y="1218883"/>
                </a:lnTo>
                <a:lnTo>
                  <a:pt x="81262" y="1214438"/>
                </a:lnTo>
                <a:lnTo>
                  <a:pt x="75230" y="1210310"/>
                </a:lnTo>
                <a:lnTo>
                  <a:pt x="68882" y="1205230"/>
                </a:lnTo>
                <a:lnTo>
                  <a:pt x="62851" y="1200150"/>
                </a:lnTo>
                <a:lnTo>
                  <a:pt x="57137" y="1194118"/>
                </a:lnTo>
                <a:lnTo>
                  <a:pt x="51106" y="1187768"/>
                </a:lnTo>
                <a:lnTo>
                  <a:pt x="45392" y="1181100"/>
                </a:lnTo>
                <a:lnTo>
                  <a:pt x="39996" y="1173798"/>
                </a:lnTo>
                <a:lnTo>
                  <a:pt x="34600" y="1166178"/>
                </a:lnTo>
                <a:lnTo>
                  <a:pt x="29521" y="1158240"/>
                </a:lnTo>
                <a:lnTo>
                  <a:pt x="24442" y="1149668"/>
                </a:lnTo>
                <a:lnTo>
                  <a:pt x="19680" y="1140143"/>
                </a:lnTo>
                <a:lnTo>
                  <a:pt x="15236" y="1130618"/>
                </a:lnTo>
                <a:lnTo>
                  <a:pt x="11427" y="1121728"/>
                </a:lnTo>
                <a:lnTo>
                  <a:pt x="8253" y="1112520"/>
                </a:lnTo>
                <a:lnTo>
                  <a:pt x="5396" y="1103948"/>
                </a:lnTo>
                <a:lnTo>
                  <a:pt x="3809" y="1095058"/>
                </a:lnTo>
                <a:lnTo>
                  <a:pt x="1904" y="1086485"/>
                </a:lnTo>
                <a:lnTo>
                  <a:pt x="635" y="1078230"/>
                </a:lnTo>
                <a:lnTo>
                  <a:pt x="317" y="1069658"/>
                </a:lnTo>
                <a:lnTo>
                  <a:pt x="0" y="1061403"/>
                </a:lnTo>
                <a:lnTo>
                  <a:pt x="0" y="1055053"/>
                </a:lnTo>
                <a:lnTo>
                  <a:pt x="317" y="1048703"/>
                </a:lnTo>
                <a:lnTo>
                  <a:pt x="1270" y="1042670"/>
                </a:lnTo>
                <a:lnTo>
                  <a:pt x="1904" y="1036320"/>
                </a:lnTo>
                <a:lnTo>
                  <a:pt x="2857" y="1030288"/>
                </a:lnTo>
                <a:lnTo>
                  <a:pt x="4444" y="1024573"/>
                </a:lnTo>
                <a:lnTo>
                  <a:pt x="7618" y="1012825"/>
                </a:lnTo>
                <a:lnTo>
                  <a:pt x="11427" y="1002030"/>
                </a:lnTo>
                <a:lnTo>
                  <a:pt x="15554" y="991553"/>
                </a:lnTo>
                <a:lnTo>
                  <a:pt x="20633" y="981393"/>
                </a:lnTo>
                <a:lnTo>
                  <a:pt x="26029" y="971868"/>
                </a:lnTo>
                <a:lnTo>
                  <a:pt x="32060" y="962660"/>
                </a:lnTo>
                <a:lnTo>
                  <a:pt x="37774" y="954405"/>
                </a:lnTo>
                <a:lnTo>
                  <a:pt x="43805" y="946468"/>
                </a:lnTo>
                <a:lnTo>
                  <a:pt x="50154" y="939165"/>
                </a:lnTo>
                <a:lnTo>
                  <a:pt x="56502" y="932815"/>
                </a:lnTo>
                <a:lnTo>
                  <a:pt x="62851" y="926783"/>
                </a:lnTo>
                <a:lnTo>
                  <a:pt x="68564" y="921703"/>
                </a:lnTo>
                <a:lnTo>
                  <a:pt x="74278" y="916940"/>
                </a:lnTo>
                <a:lnTo>
                  <a:pt x="365995" y="684213"/>
                </a:lnTo>
                <a:lnTo>
                  <a:pt x="374248" y="676275"/>
                </a:lnTo>
                <a:lnTo>
                  <a:pt x="381232" y="667703"/>
                </a:lnTo>
                <a:lnTo>
                  <a:pt x="386945" y="660083"/>
                </a:lnTo>
                <a:lnTo>
                  <a:pt x="392024" y="652145"/>
                </a:lnTo>
                <a:lnTo>
                  <a:pt x="393929" y="648653"/>
                </a:lnTo>
                <a:lnTo>
                  <a:pt x="395833" y="644525"/>
                </a:lnTo>
                <a:lnTo>
                  <a:pt x="397103" y="641033"/>
                </a:lnTo>
                <a:lnTo>
                  <a:pt x="398373" y="637223"/>
                </a:lnTo>
                <a:lnTo>
                  <a:pt x="399325" y="633730"/>
                </a:lnTo>
                <a:lnTo>
                  <a:pt x="399642" y="630238"/>
                </a:lnTo>
                <a:lnTo>
                  <a:pt x="400595" y="626745"/>
                </a:lnTo>
                <a:lnTo>
                  <a:pt x="400595" y="623253"/>
                </a:lnTo>
                <a:lnTo>
                  <a:pt x="399960" y="618173"/>
                </a:lnTo>
                <a:lnTo>
                  <a:pt x="399008" y="613093"/>
                </a:lnTo>
                <a:lnTo>
                  <a:pt x="397420" y="608330"/>
                </a:lnTo>
                <a:lnTo>
                  <a:pt x="395516" y="603568"/>
                </a:lnTo>
                <a:lnTo>
                  <a:pt x="390437" y="596265"/>
                </a:lnTo>
                <a:lnTo>
                  <a:pt x="385358" y="588963"/>
                </a:lnTo>
                <a:lnTo>
                  <a:pt x="379644" y="583248"/>
                </a:lnTo>
                <a:lnTo>
                  <a:pt x="360916" y="545148"/>
                </a:lnTo>
                <a:lnTo>
                  <a:pt x="365043" y="557213"/>
                </a:lnTo>
                <a:lnTo>
                  <a:pt x="359012" y="546735"/>
                </a:lnTo>
                <a:lnTo>
                  <a:pt x="353933" y="535623"/>
                </a:lnTo>
                <a:lnTo>
                  <a:pt x="348854" y="524828"/>
                </a:lnTo>
                <a:lnTo>
                  <a:pt x="344092" y="514033"/>
                </a:lnTo>
                <a:lnTo>
                  <a:pt x="339966" y="502603"/>
                </a:lnTo>
                <a:lnTo>
                  <a:pt x="335839" y="491490"/>
                </a:lnTo>
                <a:lnTo>
                  <a:pt x="332348" y="480377"/>
                </a:lnTo>
                <a:lnTo>
                  <a:pt x="328856" y="468630"/>
                </a:lnTo>
                <a:lnTo>
                  <a:pt x="326316" y="456882"/>
                </a:lnTo>
                <a:lnTo>
                  <a:pt x="323777" y="445452"/>
                </a:lnTo>
                <a:lnTo>
                  <a:pt x="321872" y="433705"/>
                </a:lnTo>
                <a:lnTo>
                  <a:pt x="319968" y="421957"/>
                </a:lnTo>
                <a:lnTo>
                  <a:pt x="318698" y="410210"/>
                </a:lnTo>
                <a:lnTo>
                  <a:pt x="317746" y="398145"/>
                </a:lnTo>
                <a:lnTo>
                  <a:pt x="317111" y="386715"/>
                </a:lnTo>
                <a:lnTo>
                  <a:pt x="317111" y="374650"/>
                </a:lnTo>
                <a:lnTo>
                  <a:pt x="317111" y="364807"/>
                </a:lnTo>
                <a:lnTo>
                  <a:pt x="317428" y="355600"/>
                </a:lnTo>
                <a:lnTo>
                  <a:pt x="318063" y="346075"/>
                </a:lnTo>
                <a:lnTo>
                  <a:pt x="318698" y="336550"/>
                </a:lnTo>
                <a:lnTo>
                  <a:pt x="319968" y="327025"/>
                </a:lnTo>
                <a:lnTo>
                  <a:pt x="321238" y="317817"/>
                </a:lnTo>
                <a:lnTo>
                  <a:pt x="322825" y="308292"/>
                </a:lnTo>
                <a:lnTo>
                  <a:pt x="324729" y="299085"/>
                </a:lnTo>
                <a:lnTo>
                  <a:pt x="326316" y="290195"/>
                </a:lnTo>
                <a:lnTo>
                  <a:pt x="328538" y="280987"/>
                </a:lnTo>
                <a:lnTo>
                  <a:pt x="331078" y="272415"/>
                </a:lnTo>
                <a:lnTo>
                  <a:pt x="333617" y="263207"/>
                </a:lnTo>
                <a:lnTo>
                  <a:pt x="336474" y="254635"/>
                </a:lnTo>
                <a:lnTo>
                  <a:pt x="339966" y="245745"/>
                </a:lnTo>
                <a:lnTo>
                  <a:pt x="343140" y="237490"/>
                </a:lnTo>
                <a:lnTo>
                  <a:pt x="346314" y="228917"/>
                </a:lnTo>
                <a:lnTo>
                  <a:pt x="350124" y="220345"/>
                </a:lnTo>
                <a:lnTo>
                  <a:pt x="353933" y="212407"/>
                </a:lnTo>
                <a:lnTo>
                  <a:pt x="358059" y="204152"/>
                </a:lnTo>
                <a:lnTo>
                  <a:pt x="362503" y="196215"/>
                </a:lnTo>
                <a:lnTo>
                  <a:pt x="366630" y="188277"/>
                </a:lnTo>
                <a:lnTo>
                  <a:pt x="371391" y="180657"/>
                </a:lnTo>
                <a:lnTo>
                  <a:pt x="376153" y="173037"/>
                </a:lnTo>
                <a:lnTo>
                  <a:pt x="380914" y="165417"/>
                </a:lnTo>
                <a:lnTo>
                  <a:pt x="391389" y="150495"/>
                </a:lnTo>
                <a:lnTo>
                  <a:pt x="402499" y="136207"/>
                </a:lnTo>
                <a:lnTo>
                  <a:pt x="414244" y="122872"/>
                </a:lnTo>
                <a:lnTo>
                  <a:pt x="426941" y="109855"/>
                </a:lnTo>
                <a:lnTo>
                  <a:pt x="439956" y="97472"/>
                </a:lnTo>
                <a:lnTo>
                  <a:pt x="453288" y="85407"/>
                </a:lnTo>
                <a:lnTo>
                  <a:pt x="467572" y="74295"/>
                </a:lnTo>
                <a:lnTo>
                  <a:pt x="482491" y="64135"/>
                </a:lnTo>
                <a:lnTo>
                  <a:pt x="497410" y="54292"/>
                </a:lnTo>
                <a:lnTo>
                  <a:pt x="505346" y="49530"/>
                </a:lnTo>
                <a:lnTo>
                  <a:pt x="513282" y="45402"/>
                </a:lnTo>
                <a:lnTo>
                  <a:pt x="521218" y="40957"/>
                </a:lnTo>
                <a:lnTo>
                  <a:pt x="529154" y="36830"/>
                </a:lnTo>
                <a:lnTo>
                  <a:pt x="537407" y="33020"/>
                </a:lnTo>
                <a:lnTo>
                  <a:pt x="545977" y="29210"/>
                </a:lnTo>
                <a:lnTo>
                  <a:pt x="554230" y="26035"/>
                </a:lnTo>
                <a:lnTo>
                  <a:pt x="562801" y="22860"/>
                </a:lnTo>
                <a:lnTo>
                  <a:pt x="571689" y="19367"/>
                </a:lnTo>
                <a:lnTo>
                  <a:pt x="580260" y="16510"/>
                </a:lnTo>
                <a:lnTo>
                  <a:pt x="589148" y="13970"/>
                </a:lnTo>
                <a:lnTo>
                  <a:pt x="598036" y="11430"/>
                </a:lnTo>
                <a:lnTo>
                  <a:pt x="607241" y="9207"/>
                </a:lnTo>
                <a:lnTo>
                  <a:pt x="616129" y="7620"/>
                </a:lnTo>
                <a:lnTo>
                  <a:pt x="625334" y="5715"/>
                </a:lnTo>
                <a:lnTo>
                  <a:pt x="634857" y="4127"/>
                </a:lnTo>
                <a:lnTo>
                  <a:pt x="643745" y="2857"/>
                </a:lnTo>
                <a:lnTo>
                  <a:pt x="653268" y="1587"/>
                </a:lnTo>
                <a:lnTo>
                  <a:pt x="662791" y="952"/>
                </a:lnTo>
                <a:lnTo>
                  <a:pt x="672314" y="317"/>
                </a:lnTo>
                <a:lnTo>
                  <a:pt x="681837" y="0"/>
                </a:lnTo>
                <a:close/>
              </a:path>
            </a:pathLst>
          </a:custGeom>
          <a:solidFill>
            <a:schemeClr val="accent2">
              <a:alpha val="100000"/>
            </a:schemeClr>
          </a:solidFill>
          <a:ln w="9525">
            <a:noFill/>
          </a:ln>
        </p:spPr>
        <p:txBody>
          <a:bodyPr/>
          <a:lstStyle/>
          <a:p>
            <a:endParaRPr lang="zh-CN" altLang="en-US"/>
          </a:p>
        </p:txBody>
      </p:sp>
      <p:sp>
        <p:nvSpPr>
          <p:cNvPr id="22542" name="KSO_Shape"/>
          <p:cNvSpPr/>
          <p:nvPr/>
        </p:nvSpPr>
        <p:spPr>
          <a:xfrm>
            <a:off x="2143443" y="4311015"/>
            <a:ext cx="469900" cy="447675"/>
          </a:xfrm>
          <a:custGeom>
            <a:avLst/>
            <a:gdLst/>
            <a:ahLst/>
            <a:cxnLst>
              <a:cxn ang="0">
                <a:pos x="355169" y="203226"/>
              </a:cxn>
              <a:cxn ang="0">
                <a:pos x="370885" y="264773"/>
              </a:cxn>
              <a:cxn ang="0">
                <a:pos x="418724" y="265033"/>
              </a:cxn>
              <a:cxn ang="0">
                <a:pos x="423474" y="283099"/>
              </a:cxn>
              <a:cxn ang="0">
                <a:pos x="419156" y="339373"/>
              </a:cxn>
              <a:cxn ang="0">
                <a:pos x="389624" y="343695"/>
              </a:cxn>
              <a:cxn ang="0">
                <a:pos x="390314" y="358131"/>
              </a:cxn>
              <a:cxn ang="0">
                <a:pos x="417516" y="352944"/>
              </a:cxn>
              <a:cxn ang="0">
                <a:pos x="450675" y="385620"/>
              </a:cxn>
              <a:cxn ang="0">
                <a:pos x="480207" y="402563"/>
              </a:cxn>
              <a:cxn ang="0">
                <a:pos x="429260" y="435583"/>
              </a:cxn>
              <a:cxn ang="0">
                <a:pos x="400677" y="455984"/>
              </a:cxn>
              <a:cxn ang="0">
                <a:pos x="362423" y="447080"/>
              </a:cxn>
              <a:cxn ang="0">
                <a:pos x="320541" y="446475"/>
              </a:cxn>
              <a:cxn ang="0">
                <a:pos x="293513" y="458923"/>
              </a:cxn>
              <a:cxn ang="0">
                <a:pos x="241010" y="452008"/>
              </a:cxn>
              <a:cxn ang="0">
                <a:pos x="211478" y="465233"/>
              </a:cxn>
              <a:cxn ang="0">
                <a:pos x="179355" y="441116"/>
              </a:cxn>
              <a:cxn ang="0">
                <a:pos x="150340" y="453218"/>
              </a:cxn>
              <a:cxn ang="0">
                <a:pos x="101551" y="453391"/>
              </a:cxn>
              <a:cxn ang="0">
                <a:pos x="76509" y="454601"/>
              </a:cxn>
              <a:cxn ang="0">
                <a:pos x="27201" y="410429"/>
              </a:cxn>
              <a:cxn ang="0">
                <a:pos x="22279" y="397030"/>
              </a:cxn>
              <a:cxn ang="0">
                <a:pos x="69255" y="366603"/>
              </a:cxn>
              <a:cxn ang="0">
                <a:pos x="89720" y="353895"/>
              </a:cxn>
              <a:cxn ang="0">
                <a:pos x="128579" y="363663"/>
              </a:cxn>
              <a:cxn ang="0">
                <a:pos x="96801" y="339114"/>
              </a:cxn>
              <a:cxn ang="0">
                <a:pos x="86957" y="312230"/>
              </a:cxn>
              <a:cxn ang="0">
                <a:pos x="72105" y="269182"/>
              </a:cxn>
              <a:cxn ang="0">
                <a:pos x="120376" y="279468"/>
              </a:cxn>
              <a:cxn ang="0">
                <a:pos x="140669" y="287508"/>
              </a:cxn>
              <a:cxn ang="0">
                <a:pos x="180823" y="310761"/>
              </a:cxn>
              <a:cxn ang="0">
                <a:pos x="242479" y="343955"/>
              </a:cxn>
              <a:cxn ang="0">
                <a:pos x="274083" y="299696"/>
              </a:cxn>
              <a:cxn ang="0">
                <a:pos x="338589" y="339287"/>
              </a:cxn>
              <a:cxn ang="0">
                <a:pos x="307502" y="297449"/>
              </a:cxn>
              <a:cxn ang="0">
                <a:pos x="266398" y="201325"/>
              </a:cxn>
              <a:cxn ang="0">
                <a:pos x="177104" y="209381"/>
              </a:cxn>
              <a:cxn ang="0">
                <a:pos x="228219" y="308425"/>
              </a:cxn>
              <a:cxn ang="0">
                <a:pos x="170271" y="274257"/>
              </a:cxn>
              <a:cxn ang="0">
                <a:pos x="237301" y="132775"/>
              </a:cxn>
              <a:cxn ang="0">
                <a:pos x="180390" y="183431"/>
              </a:cxn>
              <a:cxn ang="0">
                <a:pos x="150206" y="129664"/>
              </a:cxn>
              <a:cxn ang="0">
                <a:pos x="344168" y="109378"/>
              </a:cxn>
              <a:cxn ang="0">
                <a:pos x="350297" y="151938"/>
              </a:cxn>
              <a:cxn ang="0">
                <a:pos x="325781" y="189654"/>
              </a:cxn>
              <a:cxn ang="0">
                <a:pos x="326817" y="143806"/>
              </a:cxn>
              <a:cxn ang="0">
                <a:pos x="296173" y="148910"/>
              </a:cxn>
              <a:cxn ang="0">
                <a:pos x="296604" y="188269"/>
              </a:cxn>
              <a:cxn ang="0">
                <a:pos x="268463" y="149170"/>
              </a:cxn>
              <a:cxn ang="0">
                <a:pos x="275455" y="107388"/>
              </a:cxn>
              <a:cxn ang="0">
                <a:pos x="195866" y="3287"/>
              </a:cxn>
              <a:cxn ang="0">
                <a:pos x="231776" y="53719"/>
              </a:cxn>
              <a:cxn ang="0">
                <a:pos x="229100" y="92299"/>
              </a:cxn>
              <a:cxn ang="0">
                <a:pos x="212871" y="106053"/>
              </a:cxn>
              <a:cxn ang="0">
                <a:pos x="203031" y="66348"/>
              </a:cxn>
              <a:cxn ang="0">
                <a:pos x="174199" y="92819"/>
              </a:cxn>
              <a:cxn ang="0">
                <a:pos x="170832" y="113320"/>
              </a:cxn>
              <a:cxn ang="0">
                <a:pos x="149338" y="66348"/>
              </a:cxn>
              <a:cxn ang="0">
                <a:pos x="165394" y="25951"/>
              </a:cxn>
            </a:cxnLst>
            <a:rect l="0" t="0" r="0" b="0"/>
            <a:pathLst>
              <a:path w="1814513" h="1725613">
                <a:moveTo>
                  <a:pt x="723836" y="1337628"/>
                </a:moveTo>
                <a:lnTo>
                  <a:pt x="724381" y="1338263"/>
                </a:lnTo>
                <a:lnTo>
                  <a:pt x="727075" y="1338263"/>
                </a:lnTo>
                <a:lnTo>
                  <a:pt x="725625" y="1339714"/>
                </a:lnTo>
                <a:lnTo>
                  <a:pt x="725742" y="1339851"/>
                </a:lnTo>
                <a:lnTo>
                  <a:pt x="727648" y="1337628"/>
                </a:lnTo>
                <a:lnTo>
                  <a:pt x="723836" y="1337628"/>
                </a:lnTo>
                <a:close/>
                <a:moveTo>
                  <a:pt x="996029" y="728663"/>
                </a:moveTo>
                <a:lnTo>
                  <a:pt x="1288549" y="728663"/>
                </a:lnTo>
                <a:lnTo>
                  <a:pt x="1292360" y="728981"/>
                </a:lnTo>
                <a:lnTo>
                  <a:pt x="1295536" y="729933"/>
                </a:lnTo>
                <a:lnTo>
                  <a:pt x="1298395" y="731521"/>
                </a:lnTo>
                <a:lnTo>
                  <a:pt x="1301253" y="733743"/>
                </a:lnTo>
                <a:lnTo>
                  <a:pt x="1303159" y="736601"/>
                </a:lnTo>
                <a:lnTo>
                  <a:pt x="1305065" y="739458"/>
                </a:lnTo>
                <a:lnTo>
                  <a:pt x="1306018" y="742633"/>
                </a:lnTo>
                <a:lnTo>
                  <a:pt x="1306335" y="746443"/>
                </a:lnTo>
                <a:lnTo>
                  <a:pt x="1306335" y="1026161"/>
                </a:lnTo>
                <a:lnTo>
                  <a:pt x="1310464" y="1018858"/>
                </a:lnTo>
                <a:lnTo>
                  <a:pt x="1313640" y="1011873"/>
                </a:lnTo>
                <a:lnTo>
                  <a:pt x="1316816" y="1004888"/>
                </a:lnTo>
                <a:lnTo>
                  <a:pt x="1319357" y="998538"/>
                </a:lnTo>
                <a:lnTo>
                  <a:pt x="1321898" y="991871"/>
                </a:lnTo>
                <a:lnTo>
                  <a:pt x="1323804" y="985838"/>
                </a:lnTo>
                <a:lnTo>
                  <a:pt x="1326980" y="974408"/>
                </a:lnTo>
                <a:lnTo>
                  <a:pt x="1329203" y="965201"/>
                </a:lnTo>
                <a:lnTo>
                  <a:pt x="1330474" y="957898"/>
                </a:lnTo>
                <a:lnTo>
                  <a:pt x="1331109" y="951548"/>
                </a:lnTo>
                <a:lnTo>
                  <a:pt x="1336508" y="955993"/>
                </a:lnTo>
                <a:lnTo>
                  <a:pt x="1341590" y="959803"/>
                </a:lnTo>
                <a:lnTo>
                  <a:pt x="1346989" y="963296"/>
                </a:lnTo>
                <a:lnTo>
                  <a:pt x="1352389" y="966471"/>
                </a:lnTo>
                <a:lnTo>
                  <a:pt x="1358423" y="969963"/>
                </a:lnTo>
                <a:lnTo>
                  <a:pt x="1364140" y="972503"/>
                </a:lnTo>
                <a:lnTo>
                  <a:pt x="1369540" y="975361"/>
                </a:lnTo>
                <a:lnTo>
                  <a:pt x="1375257" y="977583"/>
                </a:lnTo>
                <a:lnTo>
                  <a:pt x="1381609" y="979488"/>
                </a:lnTo>
                <a:lnTo>
                  <a:pt x="1387326" y="981393"/>
                </a:lnTo>
                <a:lnTo>
                  <a:pt x="1399395" y="984251"/>
                </a:lnTo>
                <a:lnTo>
                  <a:pt x="1411147" y="986791"/>
                </a:lnTo>
                <a:lnTo>
                  <a:pt x="1423534" y="988378"/>
                </a:lnTo>
                <a:lnTo>
                  <a:pt x="1435603" y="989013"/>
                </a:lnTo>
                <a:lnTo>
                  <a:pt x="1447990" y="989013"/>
                </a:lnTo>
                <a:lnTo>
                  <a:pt x="1459741" y="988696"/>
                </a:lnTo>
                <a:lnTo>
                  <a:pt x="1472128" y="988061"/>
                </a:lnTo>
                <a:lnTo>
                  <a:pt x="1484198" y="986156"/>
                </a:lnTo>
                <a:lnTo>
                  <a:pt x="1495949" y="984251"/>
                </a:lnTo>
                <a:lnTo>
                  <a:pt x="1507383" y="982028"/>
                </a:lnTo>
                <a:lnTo>
                  <a:pt x="1518817" y="979488"/>
                </a:lnTo>
                <a:lnTo>
                  <a:pt x="1529616" y="976631"/>
                </a:lnTo>
                <a:lnTo>
                  <a:pt x="1540097" y="973456"/>
                </a:lnTo>
                <a:lnTo>
                  <a:pt x="1550261" y="970281"/>
                </a:lnTo>
                <a:lnTo>
                  <a:pt x="1559789" y="966788"/>
                </a:lnTo>
                <a:lnTo>
                  <a:pt x="1577575" y="960438"/>
                </a:lnTo>
                <a:lnTo>
                  <a:pt x="1592821" y="953771"/>
                </a:lnTo>
                <a:lnTo>
                  <a:pt x="1605525" y="948056"/>
                </a:lnTo>
                <a:lnTo>
                  <a:pt x="1614736" y="943293"/>
                </a:lnTo>
                <a:lnTo>
                  <a:pt x="1622676" y="938848"/>
                </a:lnTo>
                <a:lnTo>
                  <a:pt x="1616959" y="944881"/>
                </a:lnTo>
                <a:lnTo>
                  <a:pt x="1611560" y="950913"/>
                </a:lnTo>
                <a:lnTo>
                  <a:pt x="1606478" y="956628"/>
                </a:lnTo>
                <a:lnTo>
                  <a:pt x="1601396" y="962978"/>
                </a:lnTo>
                <a:lnTo>
                  <a:pt x="1591868" y="975678"/>
                </a:lnTo>
                <a:lnTo>
                  <a:pt x="1583610" y="988061"/>
                </a:lnTo>
                <a:lnTo>
                  <a:pt x="1575987" y="1001078"/>
                </a:lnTo>
                <a:lnTo>
                  <a:pt x="1569000" y="1013778"/>
                </a:lnTo>
                <a:lnTo>
                  <a:pt x="1562965" y="1026796"/>
                </a:lnTo>
                <a:lnTo>
                  <a:pt x="1557566" y="1039813"/>
                </a:lnTo>
                <a:lnTo>
                  <a:pt x="1552802" y="1052831"/>
                </a:lnTo>
                <a:lnTo>
                  <a:pt x="1548673" y="1065848"/>
                </a:lnTo>
                <a:lnTo>
                  <a:pt x="1545179" y="1078548"/>
                </a:lnTo>
                <a:lnTo>
                  <a:pt x="1542320" y="1091248"/>
                </a:lnTo>
                <a:lnTo>
                  <a:pt x="1539779" y="1103948"/>
                </a:lnTo>
                <a:lnTo>
                  <a:pt x="1537874" y="1116013"/>
                </a:lnTo>
                <a:lnTo>
                  <a:pt x="1536603" y="1128078"/>
                </a:lnTo>
                <a:lnTo>
                  <a:pt x="1535333" y="1139826"/>
                </a:lnTo>
                <a:lnTo>
                  <a:pt x="1534698" y="1151256"/>
                </a:lnTo>
                <a:lnTo>
                  <a:pt x="1534380" y="1162051"/>
                </a:lnTo>
                <a:lnTo>
                  <a:pt x="1534380" y="1172528"/>
                </a:lnTo>
                <a:lnTo>
                  <a:pt x="1534380" y="1182371"/>
                </a:lnTo>
                <a:lnTo>
                  <a:pt x="1535333" y="1200468"/>
                </a:lnTo>
                <a:lnTo>
                  <a:pt x="1536603" y="1216026"/>
                </a:lnTo>
                <a:lnTo>
                  <a:pt x="1538191" y="1229361"/>
                </a:lnTo>
                <a:lnTo>
                  <a:pt x="1539779" y="1238568"/>
                </a:lnTo>
                <a:lnTo>
                  <a:pt x="1541685" y="1246506"/>
                </a:lnTo>
                <a:lnTo>
                  <a:pt x="1534698" y="1244601"/>
                </a:lnTo>
                <a:lnTo>
                  <a:pt x="1527710" y="1242696"/>
                </a:lnTo>
                <a:lnTo>
                  <a:pt x="1520723" y="1241108"/>
                </a:lnTo>
                <a:lnTo>
                  <a:pt x="1514371" y="1240473"/>
                </a:lnTo>
                <a:lnTo>
                  <a:pt x="1507383" y="1239838"/>
                </a:lnTo>
                <a:lnTo>
                  <a:pt x="1501031" y="1239838"/>
                </a:lnTo>
                <a:lnTo>
                  <a:pt x="1494361" y="1240156"/>
                </a:lnTo>
                <a:lnTo>
                  <a:pt x="1487691" y="1240791"/>
                </a:lnTo>
                <a:lnTo>
                  <a:pt x="1481657" y="1242378"/>
                </a:lnTo>
                <a:lnTo>
                  <a:pt x="1474987" y="1243648"/>
                </a:lnTo>
                <a:lnTo>
                  <a:pt x="1468952" y="1245553"/>
                </a:lnTo>
                <a:lnTo>
                  <a:pt x="1462918" y="1247776"/>
                </a:lnTo>
                <a:lnTo>
                  <a:pt x="1456565" y="1249998"/>
                </a:lnTo>
                <a:lnTo>
                  <a:pt x="1450531" y="1252856"/>
                </a:lnTo>
                <a:lnTo>
                  <a:pt x="1444496" y="1255713"/>
                </a:lnTo>
                <a:lnTo>
                  <a:pt x="1438779" y="1258888"/>
                </a:lnTo>
                <a:lnTo>
                  <a:pt x="1433062" y="1262381"/>
                </a:lnTo>
                <a:lnTo>
                  <a:pt x="1427663" y="1265873"/>
                </a:lnTo>
                <a:lnTo>
                  <a:pt x="1416864" y="1273811"/>
                </a:lnTo>
                <a:lnTo>
                  <a:pt x="1406065" y="1282066"/>
                </a:lnTo>
                <a:lnTo>
                  <a:pt x="1395902" y="1291273"/>
                </a:lnTo>
                <a:lnTo>
                  <a:pt x="1386691" y="1300481"/>
                </a:lnTo>
                <a:lnTo>
                  <a:pt x="1377798" y="1309688"/>
                </a:lnTo>
                <a:lnTo>
                  <a:pt x="1369540" y="1318896"/>
                </a:lnTo>
                <a:lnTo>
                  <a:pt x="1361917" y="1328103"/>
                </a:lnTo>
                <a:lnTo>
                  <a:pt x="1371128" y="1328103"/>
                </a:lnTo>
                <a:lnTo>
                  <a:pt x="1379703" y="1327786"/>
                </a:lnTo>
                <a:lnTo>
                  <a:pt x="1388279" y="1326833"/>
                </a:lnTo>
                <a:lnTo>
                  <a:pt x="1396854" y="1325563"/>
                </a:lnTo>
                <a:lnTo>
                  <a:pt x="1405112" y="1324293"/>
                </a:lnTo>
                <a:lnTo>
                  <a:pt x="1413053" y="1322388"/>
                </a:lnTo>
                <a:lnTo>
                  <a:pt x="1420675" y="1320483"/>
                </a:lnTo>
                <a:lnTo>
                  <a:pt x="1428298" y="1317943"/>
                </a:lnTo>
                <a:lnTo>
                  <a:pt x="1435603" y="1315403"/>
                </a:lnTo>
                <a:lnTo>
                  <a:pt x="1442590" y="1312863"/>
                </a:lnTo>
                <a:lnTo>
                  <a:pt x="1449260" y="1310006"/>
                </a:lnTo>
                <a:lnTo>
                  <a:pt x="1455930" y="1306831"/>
                </a:lnTo>
                <a:lnTo>
                  <a:pt x="1467999" y="1300798"/>
                </a:lnTo>
                <a:lnTo>
                  <a:pt x="1479116" y="1293813"/>
                </a:lnTo>
                <a:lnTo>
                  <a:pt x="1488962" y="1287146"/>
                </a:lnTo>
                <a:lnTo>
                  <a:pt x="1497537" y="1280796"/>
                </a:lnTo>
                <a:lnTo>
                  <a:pt x="1505160" y="1274446"/>
                </a:lnTo>
                <a:lnTo>
                  <a:pt x="1511512" y="1269048"/>
                </a:lnTo>
                <a:lnTo>
                  <a:pt x="1516594" y="1264921"/>
                </a:lnTo>
                <a:lnTo>
                  <a:pt x="1520088" y="1261111"/>
                </a:lnTo>
                <a:lnTo>
                  <a:pt x="1522946" y="1257936"/>
                </a:lnTo>
                <a:lnTo>
                  <a:pt x="1524852" y="1266191"/>
                </a:lnTo>
                <a:lnTo>
                  <a:pt x="1527393" y="1273811"/>
                </a:lnTo>
                <a:lnTo>
                  <a:pt x="1529934" y="1281748"/>
                </a:lnTo>
                <a:lnTo>
                  <a:pt x="1532792" y="1289051"/>
                </a:lnTo>
                <a:lnTo>
                  <a:pt x="1535651" y="1296353"/>
                </a:lnTo>
                <a:lnTo>
                  <a:pt x="1539144" y="1303656"/>
                </a:lnTo>
                <a:lnTo>
                  <a:pt x="1542638" y="1310323"/>
                </a:lnTo>
                <a:lnTo>
                  <a:pt x="1546767" y="1317308"/>
                </a:lnTo>
                <a:lnTo>
                  <a:pt x="1550578" y="1323976"/>
                </a:lnTo>
                <a:lnTo>
                  <a:pt x="1555025" y="1330008"/>
                </a:lnTo>
                <a:lnTo>
                  <a:pt x="1559789" y="1336358"/>
                </a:lnTo>
                <a:lnTo>
                  <a:pt x="1564553" y="1342391"/>
                </a:lnTo>
                <a:lnTo>
                  <a:pt x="1569000" y="1348106"/>
                </a:lnTo>
                <a:lnTo>
                  <a:pt x="1574081" y="1354138"/>
                </a:lnTo>
                <a:lnTo>
                  <a:pt x="1579163" y="1359536"/>
                </a:lnTo>
                <a:lnTo>
                  <a:pt x="1584563" y="1364933"/>
                </a:lnTo>
                <a:lnTo>
                  <a:pt x="1595997" y="1375093"/>
                </a:lnTo>
                <a:lnTo>
                  <a:pt x="1607431" y="1384618"/>
                </a:lnTo>
                <a:lnTo>
                  <a:pt x="1619500" y="1393191"/>
                </a:lnTo>
                <a:lnTo>
                  <a:pt x="1632204" y="1401446"/>
                </a:lnTo>
                <a:lnTo>
                  <a:pt x="1644591" y="1409066"/>
                </a:lnTo>
                <a:lnTo>
                  <a:pt x="1657613" y="1416368"/>
                </a:lnTo>
                <a:lnTo>
                  <a:pt x="1670318" y="1423036"/>
                </a:lnTo>
                <a:lnTo>
                  <a:pt x="1683022" y="1429068"/>
                </a:lnTo>
                <a:lnTo>
                  <a:pt x="1695727" y="1434466"/>
                </a:lnTo>
                <a:lnTo>
                  <a:pt x="1708113" y="1439546"/>
                </a:lnTo>
                <a:lnTo>
                  <a:pt x="1720500" y="1443991"/>
                </a:lnTo>
                <a:lnTo>
                  <a:pt x="1732569" y="1448436"/>
                </a:lnTo>
                <a:lnTo>
                  <a:pt x="1743686" y="1451928"/>
                </a:lnTo>
                <a:lnTo>
                  <a:pt x="1754485" y="1455103"/>
                </a:lnTo>
                <a:lnTo>
                  <a:pt x="1774177" y="1460183"/>
                </a:lnTo>
                <a:lnTo>
                  <a:pt x="1790692" y="1464311"/>
                </a:lnTo>
                <a:lnTo>
                  <a:pt x="1803079" y="1466851"/>
                </a:lnTo>
                <a:lnTo>
                  <a:pt x="1814513" y="1468756"/>
                </a:lnTo>
                <a:lnTo>
                  <a:pt x="1804350" y="1470026"/>
                </a:lnTo>
                <a:lnTo>
                  <a:pt x="1794504" y="1471931"/>
                </a:lnTo>
                <a:lnTo>
                  <a:pt x="1784975" y="1474153"/>
                </a:lnTo>
                <a:lnTo>
                  <a:pt x="1775447" y="1476376"/>
                </a:lnTo>
                <a:lnTo>
                  <a:pt x="1766236" y="1478598"/>
                </a:lnTo>
                <a:lnTo>
                  <a:pt x="1757026" y="1481456"/>
                </a:lnTo>
                <a:lnTo>
                  <a:pt x="1748132" y="1484313"/>
                </a:lnTo>
                <a:lnTo>
                  <a:pt x="1739239" y="1487171"/>
                </a:lnTo>
                <a:lnTo>
                  <a:pt x="1730664" y="1490346"/>
                </a:lnTo>
                <a:lnTo>
                  <a:pt x="1722406" y="1494156"/>
                </a:lnTo>
                <a:lnTo>
                  <a:pt x="1714148" y="1497648"/>
                </a:lnTo>
                <a:lnTo>
                  <a:pt x="1705890" y="1501776"/>
                </a:lnTo>
                <a:lnTo>
                  <a:pt x="1690327" y="1509713"/>
                </a:lnTo>
                <a:lnTo>
                  <a:pt x="1675399" y="1518286"/>
                </a:lnTo>
                <a:lnTo>
                  <a:pt x="1660789" y="1527493"/>
                </a:lnTo>
                <a:lnTo>
                  <a:pt x="1647450" y="1537336"/>
                </a:lnTo>
                <a:lnTo>
                  <a:pt x="1634428" y="1547496"/>
                </a:lnTo>
                <a:lnTo>
                  <a:pt x="1622041" y="1557656"/>
                </a:lnTo>
                <a:lnTo>
                  <a:pt x="1609972" y="1568133"/>
                </a:lnTo>
                <a:lnTo>
                  <a:pt x="1599173" y="1578611"/>
                </a:lnTo>
                <a:lnTo>
                  <a:pt x="1588692" y="1589406"/>
                </a:lnTo>
                <a:lnTo>
                  <a:pt x="1578846" y="1599883"/>
                </a:lnTo>
                <a:lnTo>
                  <a:pt x="1569953" y="1610361"/>
                </a:lnTo>
                <a:lnTo>
                  <a:pt x="1561059" y="1621156"/>
                </a:lnTo>
                <a:lnTo>
                  <a:pt x="1553119" y="1631316"/>
                </a:lnTo>
                <a:lnTo>
                  <a:pt x="1545814" y="1641476"/>
                </a:lnTo>
                <a:lnTo>
                  <a:pt x="1539462" y="1650683"/>
                </a:lnTo>
                <a:lnTo>
                  <a:pt x="1533110" y="1659891"/>
                </a:lnTo>
                <a:lnTo>
                  <a:pt x="1522628" y="1676401"/>
                </a:lnTo>
                <a:lnTo>
                  <a:pt x="1514688" y="1690371"/>
                </a:lnTo>
                <a:lnTo>
                  <a:pt x="1508971" y="1700848"/>
                </a:lnTo>
                <a:lnTo>
                  <a:pt x="1504525" y="1710373"/>
                </a:lnTo>
                <a:lnTo>
                  <a:pt x="1500396" y="1704023"/>
                </a:lnTo>
                <a:lnTo>
                  <a:pt x="1496584" y="1698308"/>
                </a:lnTo>
                <a:lnTo>
                  <a:pt x="1492455" y="1692911"/>
                </a:lnTo>
                <a:lnTo>
                  <a:pt x="1487691" y="1687831"/>
                </a:lnTo>
                <a:lnTo>
                  <a:pt x="1483562" y="1683068"/>
                </a:lnTo>
                <a:lnTo>
                  <a:pt x="1478480" y="1678623"/>
                </a:lnTo>
                <a:lnTo>
                  <a:pt x="1473716" y="1674813"/>
                </a:lnTo>
                <a:lnTo>
                  <a:pt x="1468635" y="1670686"/>
                </a:lnTo>
                <a:lnTo>
                  <a:pt x="1463235" y="1667193"/>
                </a:lnTo>
                <a:lnTo>
                  <a:pt x="1457836" y="1663701"/>
                </a:lnTo>
                <a:lnTo>
                  <a:pt x="1452119" y="1660526"/>
                </a:lnTo>
                <a:lnTo>
                  <a:pt x="1446402" y="1657986"/>
                </a:lnTo>
                <a:lnTo>
                  <a:pt x="1440685" y="1655128"/>
                </a:lnTo>
                <a:lnTo>
                  <a:pt x="1434968" y="1652906"/>
                </a:lnTo>
                <a:lnTo>
                  <a:pt x="1428616" y="1650683"/>
                </a:lnTo>
                <a:lnTo>
                  <a:pt x="1422899" y="1649096"/>
                </a:lnTo>
                <a:lnTo>
                  <a:pt x="1416864" y="1647508"/>
                </a:lnTo>
                <a:lnTo>
                  <a:pt x="1410194" y="1645921"/>
                </a:lnTo>
                <a:lnTo>
                  <a:pt x="1397490" y="1643381"/>
                </a:lnTo>
                <a:lnTo>
                  <a:pt x="1384785" y="1642111"/>
                </a:lnTo>
                <a:lnTo>
                  <a:pt x="1371763" y="1641476"/>
                </a:lnTo>
                <a:lnTo>
                  <a:pt x="1358741" y="1640841"/>
                </a:lnTo>
                <a:lnTo>
                  <a:pt x="1346037" y="1641476"/>
                </a:lnTo>
                <a:lnTo>
                  <a:pt x="1333015" y="1642111"/>
                </a:lnTo>
                <a:lnTo>
                  <a:pt x="1320310" y="1643381"/>
                </a:lnTo>
                <a:lnTo>
                  <a:pt x="1307923" y="1645286"/>
                </a:lnTo>
                <a:lnTo>
                  <a:pt x="1295536" y="1647191"/>
                </a:lnTo>
                <a:lnTo>
                  <a:pt x="1283467" y="1649413"/>
                </a:lnTo>
                <a:lnTo>
                  <a:pt x="1272351" y="1651953"/>
                </a:lnTo>
                <a:lnTo>
                  <a:pt x="1261234" y="1654811"/>
                </a:lnTo>
                <a:lnTo>
                  <a:pt x="1251388" y="1657351"/>
                </a:lnTo>
                <a:lnTo>
                  <a:pt x="1232332" y="1662748"/>
                </a:lnTo>
                <a:lnTo>
                  <a:pt x="1217086" y="1667828"/>
                </a:lnTo>
                <a:lnTo>
                  <a:pt x="1205652" y="1672273"/>
                </a:lnTo>
                <a:lnTo>
                  <a:pt x="1195489" y="1676083"/>
                </a:lnTo>
                <a:lnTo>
                  <a:pt x="1193901" y="1671321"/>
                </a:lnTo>
                <a:lnTo>
                  <a:pt x="1192313" y="1666876"/>
                </a:lnTo>
                <a:lnTo>
                  <a:pt x="1190725" y="1662113"/>
                </a:lnTo>
                <a:lnTo>
                  <a:pt x="1188819" y="1657668"/>
                </a:lnTo>
                <a:lnTo>
                  <a:pt x="1184372" y="1648461"/>
                </a:lnTo>
                <a:lnTo>
                  <a:pt x="1178973" y="1639888"/>
                </a:lnTo>
                <a:lnTo>
                  <a:pt x="1172938" y="1631316"/>
                </a:lnTo>
                <a:lnTo>
                  <a:pt x="1166269" y="1622743"/>
                </a:lnTo>
                <a:lnTo>
                  <a:pt x="1158646" y="1614806"/>
                </a:lnTo>
                <a:lnTo>
                  <a:pt x="1150706" y="1606868"/>
                </a:lnTo>
                <a:lnTo>
                  <a:pt x="1137366" y="1617028"/>
                </a:lnTo>
                <a:lnTo>
                  <a:pt x="1130696" y="1622108"/>
                </a:lnTo>
                <a:lnTo>
                  <a:pt x="1124662" y="1627188"/>
                </a:lnTo>
                <a:lnTo>
                  <a:pt x="1118627" y="1632586"/>
                </a:lnTo>
                <a:lnTo>
                  <a:pt x="1112910" y="1637983"/>
                </a:lnTo>
                <a:lnTo>
                  <a:pt x="1107511" y="1644016"/>
                </a:lnTo>
                <a:lnTo>
                  <a:pt x="1102429" y="1649413"/>
                </a:lnTo>
                <a:lnTo>
                  <a:pt x="1097665" y="1655128"/>
                </a:lnTo>
                <a:lnTo>
                  <a:pt x="1093536" y="1661161"/>
                </a:lnTo>
                <a:lnTo>
                  <a:pt x="1089407" y="1667193"/>
                </a:lnTo>
                <a:lnTo>
                  <a:pt x="1085913" y="1673226"/>
                </a:lnTo>
                <a:lnTo>
                  <a:pt x="1082419" y="1679576"/>
                </a:lnTo>
                <a:lnTo>
                  <a:pt x="1079561" y="1685608"/>
                </a:lnTo>
                <a:lnTo>
                  <a:pt x="1077020" y="1692276"/>
                </a:lnTo>
                <a:lnTo>
                  <a:pt x="1075114" y="1698626"/>
                </a:lnTo>
                <a:lnTo>
                  <a:pt x="1064951" y="1694181"/>
                </a:lnTo>
                <a:lnTo>
                  <a:pt x="1053517" y="1690053"/>
                </a:lnTo>
                <a:lnTo>
                  <a:pt x="1038271" y="1684656"/>
                </a:lnTo>
                <a:lnTo>
                  <a:pt x="1019850" y="1678623"/>
                </a:lnTo>
                <a:lnTo>
                  <a:pt x="1009686" y="1675766"/>
                </a:lnTo>
                <a:lnTo>
                  <a:pt x="998570" y="1672908"/>
                </a:lnTo>
                <a:lnTo>
                  <a:pt x="987454" y="1670051"/>
                </a:lnTo>
                <a:lnTo>
                  <a:pt x="975384" y="1667511"/>
                </a:lnTo>
                <a:lnTo>
                  <a:pt x="963315" y="1665288"/>
                </a:lnTo>
                <a:lnTo>
                  <a:pt x="951246" y="1663066"/>
                </a:lnTo>
                <a:lnTo>
                  <a:pt x="938541" y="1661796"/>
                </a:lnTo>
                <a:lnTo>
                  <a:pt x="925519" y="1660526"/>
                </a:lnTo>
                <a:lnTo>
                  <a:pt x="912180" y="1659891"/>
                </a:lnTo>
                <a:lnTo>
                  <a:pt x="899158" y="1659891"/>
                </a:lnTo>
                <a:lnTo>
                  <a:pt x="886453" y="1660208"/>
                </a:lnTo>
                <a:lnTo>
                  <a:pt x="873431" y="1661796"/>
                </a:lnTo>
                <a:lnTo>
                  <a:pt x="860727" y="1663383"/>
                </a:lnTo>
                <a:lnTo>
                  <a:pt x="854692" y="1664971"/>
                </a:lnTo>
                <a:lnTo>
                  <a:pt x="848340" y="1666241"/>
                </a:lnTo>
                <a:lnTo>
                  <a:pt x="842305" y="1668146"/>
                </a:lnTo>
                <a:lnTo>
                  <a:pt x="835953" y="1670051"/>
                </a:lnTo>
                <a:lnTo>
                  <a:pt x="830236" y="1672273"/>
                </a:lnTo>
                <a:lnTo>
                  <a:pt x="824519" y="1674813"/>
                </a:lnTo>
                <a:lnTo>
                  <a:pt x="818802" y="1677353"/>
                </a:lnTo>
                <a:lnTo>
                  <a:pt x="812767" y="1680211"/>
                </a:lnTo>
                <a:lnTo>
                  <a:pt x="807368" y="1683386"/>
                </a:lnTo>
                <a:lnTo>
                  <a:pt x="801969" y="1687196"/>
                </a:lnTo>
                <a:lnTo>
                  <a:pt x="796887" y="1690688"/>
                </a:lnTo>
                <a:lnTo>
                  <a:pt x="791805" y="1694816"/>
                </a:lnTo>
                <a:lnTo>
                  <a:pt x="787041" y="1698943"/>
                </a:lnTo>
                <a:lnTo>
                  <a:pt x="782277" y="1703706"/>
                </a:lnTo>
                <a:lnTo>
                  <a:pt x="777830" y="1708786"/>
                </a:lnTo>
                <a:lnTo>
                  <a:pt x="773384" y="1713866"/>
                </a:lnTo>
                <a:lnTo>
                  <a:pt x="769255" y="1719581"/>
                </a:lnTo>
                <a:lnTo>
                  <a:pt x="765443" y="1725613"/>
                </a:lnTo>
                <a:lnTo>
                  <a:pt x="763855" y="1723073"/>
                </a:lnTo>
                <a:lnTo>
                  <a:pt x="760362" y="1715136"/>
                </a:lnTo>
                <a:lnTo>
                  <a:pt x="753692" y="1702753"/>
                </a:lnTo>
                <a:lnTo>
                  <a:pt x="744799" y="1686561"/>
                </a:lnTo>
                <a:lnTo>
                  <a:pt x="739082" y="1677671"/>
                </a:lnTo>
                <a:lnTo>
                  <a:pt x="733047" y="1667828"/>
                </a:lnTo>
                <a:lnTo>
                  <a:pt x="726060" y="1657668"/>
                </a:lnTo>
                <a:lnTo>
                  <a:pt x="718754" y="1646873"/>
                </a:lnTo>
                <a:lnTo>
                  <a:pt x="710497" y="1635443"/>
                </a:lnTo>
                <a:lnTo>
                  <a:pt x="701603" y="1624331"/>
                </a:lnTo>
                <a:lnTo>
                  <a:pt x="691757" y="1612583"/>
                </a:lnTo>
                <a:lnTo>
                  <a:pt x="681594" y="1600836"/>
                </a:lnTo>
                <a:lnTo>
                  <a:pt x="670160" y="1610361"/>
                </a:lnTo>
                <a:lnTo>
                  <a:pt x="659679" y="1620203"/>
                </a:lnTo>
                <a:lnTo>
                  <a:pt x="654597" y="1625283"/>
                </a:lnTo>
                <a:lnTo>
                  <a:pt x="649833" y="1630363"/>
                </a:lnTo>
                <a:lnTo>
                  <a:pt x="645704" y="1635443"/>
                </a:lnTo>
                <a:lnTo>
                  <a:pt x="641575" y="1640841"/>
                </a:lnTo>
                <a:lnTo>
                  <a:pt x="637446" y="1646556"/>
                </a:lnTo>
                <a:lnTo>
                  <a:pt x="633952" y="1651953"/>
                </a:lnTo>
                <a:lnTo>
                  <a:pt x="630776" y="1657351"/>
                </a:lnTo>
                <a:lnTo>
                  <a:pt x="627918" y="1662748"/>
                </a:lnTo>
                <a:lnTo>
                  <a:pt x="624742" y="1668463"/>
                </a:lnTo>
                <a:lnTo>
                  <a:pt x="622836" y="1674496"/>
                </a:lnTo>
                <a:lnTo>
                  <a:pt x="620613" y="1680211"/>
                </a:lnTo>
                <a:lnTo>
                  <a:pt x="619025" y="1685926"/>
                </a:lnTo>
                <a:lnTo>
                  <a:pt x="608861" y="1682116"/>
                </a:lnTo>
                <a:lnTo>
                  <a:pt x="597427" y="1677671"/>
                </a:lnTo>
                <a:lnTo>
                  <a:pt x="581864" y="1672591"/>
                </a:lnTo>
                <a:lnTo>
                  <a:pt x="563125" y="1667193"/>
                </a:lnTo>
                <a:lnTo>
                  <a:pt x="552961" y="1664653"/>
                </a:lnTo>
                <a:lnTo>
                  <a:pt x="542163" y="1661796"/>
                </a:lnTo>
                <a:lnTo>
                  <a:pt x="530411" y="1659573"/>
                </a:lnTo>
                <a:lnTo>
                  <a:pt x="518977" y="1657033"/>
                </a:lnTo>
                <a:lnTo>
                  <a:pt x="506590" y="1655128"/>
                </a:lnTo>
                <a:lnTo>
                  <a:pt x="494203" y="1653223"/>
                </a:lnTo>
                <a:lnTo>
                  <a:pt x="481499" y="1652271"/>
                </a:lnTo>
                <a:lnTo>
                  <a:pt x="468477" y="1651001"/>
                </a:lnTo>
                <a:lnTo>
                  <a:pt x="455455" y="1650683"/>
                </a:lnTo>
                <a:lnTo>
                  <a:pt x="442433" y="1651001"/>
                </a:lnTo>
                <a:lnTo>
                  <a:pt x="429728" y="1651953"/>
                </a:lnTo>
                <a:lnTo>
                  <a:pt x="416706" y="1653223"/>
                </a:lnTo>
                <a:lnTo>
                  <a:pt x="404002" y="1655763"/>
                </a:lnTo>
                <a:lnTo>
                  <a:pt x="397650" y="1657351"/>
                </a:lnTo>
                <a:lnTo>
                  <a:pt x="391615" y="1658621"/>
                </a:lnTo>
                <a:lnTo>
                  <a:pt x="385263" y="1660526"/>
                </a:lnTo>
                <a:lnTo>
                  <a:pt x="379546" y="1662748"/>
                </a:lnTo>
                <a:lnTo>
                  <a:pt x="373511" y="1665288"/>
                </a:lnTo>
                <a:lnTo>
                  <a:pt x="367476" y="1667828"/>
                </a:lnTo>
                <a:lnTo>
                  <a:pt x="362077" y="1670368"/>
                </a:lnTo>
                <a:lnTo>
                  <a:pt x="356678" y="1673543"/>
                </a:lnTo>
                <a:lnTo>
                  <a:pt x="351278" y="1677036"/>
                </a:lnTo>
                <a:lnTo>
                  <a:pt x="345879" y="1680528"/>
                </a:lnTo>
                <a:lnTo>
                  <a:pt x="340797" y="1684656"/>
                </a:lnTo>
                <a:lnTo>
                  <a:pt x="335715" y="1688466"/>
                </a:lnTo>
                <a:lnTo>
                  <a:pt x="330951" y="1693228"/>
                </a:lnTo>
                <a:lnTo>
                  <a:pt x="326187" y="1697991"/>
                </a:lnTo>
                <a:lnTo>
                  <a:pt x="321740" y="1703071"/>
                </a:lnTo>
                <a:lnTo>
                  <a:pt x="317611" y="1708151"/>
                </a:lnTo>
                <a:lnTo>
                  <a:pt x="313483" y="1713866"/>
                </a:lnTo>
                <a:lnTo>
                  <a:pt x="309989" y="1720216"/>
                </a:lnTo>
                <a:lnTo>
                  <a:pt x="305225" y="1710691"/>
                </a:lnTo>
                <a:lnTo>
                  <a:pt x="299508" y="1700213"/>
                </a:lnTo>
                <a:lnTo>
                  <a:pt x="291567" y="1686243"/>
                </a:lnTo>
                <a:lnTo>
                  <a:pt x="281404" y="1669733"/>
                </a:lnTo>
                <a:lnTo>
                  <a:pt x="275052" y="1660526"/>
                </a:lnTo>
                <a:lnTo>
                  <a:pt x="268064" y="1651001"/>
                </a:lnTo>
                <a:lnTo>
                  <a:pt x="261077" y="1640841"/>
                </a:lnTo>
                <a:lnTo>
                  <a:pt x="252819" y="1630681"/>
                </a:lnTo>
                <a:lnTo>
                  <a:pt x="244561" y="1620203"/>
                </a:lnTo>
                <a:lnTo>
                  <a:pt x="235033" y="1609726"/>
                </a:lnTo>
                <a:lnTo>
                  <a:pt x="225504" y="1599248"/>
                </a:lnTo>
                <a:lnTo>
                  <a:pt x="215341" y="1588453"/>
                </a:lnTo>
                <a:lnTo>
                  <a:pt x="203907" y="1577976"/>
                </a:lnTo>
                <a:lnTo>
                  <a:pt x="192473" y="1567498"/>
                </a:lnTo>
                <a:lnTo>
                  <a:pt x="180086" y="1557338"/>
                </a:lnTo>
                <a:lnTo>
                  <a:pt x="167064" y="1547178"/>
                </a:lnTo>
                <a:lnTo>
                  <a:pt x="153089" y="1537653"/>
                </a:lnTo>
                <a:lnTo>
                  <a:pt x="139114" y="1528128"/>
                </a:lnTo>
                <a:lnTo>
                  <a:pt x="123869" y="1519556"/>
                </a:lnTo>
                <a:lnTo>
                  <a:pt x="108306" y="1511618"/>
                </a:lnTo>
                <a:lnTo>
                  <a:pt x="100048" y="1507491"/>
                </a:lnTo>
                <a:lnTo>
                  <a:pt x="91790" y="1503998"/>
                </a:lnTo>
                <a:lnTo>
                  <a:pt x="83532" y="1500506"/>
                </a:lnTo>
                <a:lnTo>
                  <a:pt x="74639" y="1497331"/>
                </a:lnTo>
                <a:lnTo>
                  <a:pt x="66063" y="1494156"/>
                </a:lnTo>
                <a:lnTo>
                  <a:pt x="57488" y="1491298"/>
                </a:lnTo>
                <a:lnTo>
                  <a:pt x="48277" y="1488758"/>
                </a:lnTo>
                <a:lnTo>
                  <a:pt x="38749" y="1486218"/>
                </a:lnTo>
                <a:lnTo>
                  <a:pt x="29538" y="1483996"/>
                </a:lnTo>
                <a:lnTo>
                  <a:pt x="19692" y="1482091"/>
                </a:lnTo>
                <a:lnTo>
                  <a:pt x="9846" y="1480186"/>
                </a:lnTo>
                <a:lnTo>
                  <a:pt x="0" y="1478916"/>
                </a:lnTo>
                <a:lnTo>
                  <a:pt x="10799" y="1477011"/>
                </a:lnTo>
                <a:lnTo>
                  <a:pt x="23503" y="1474471"/>
                </a:lnTo>
                <a:lnTo>
                  <a:pt x="40019" y="1470343"/>
                </a:lnTo>
                <a:lnTo>
                  <a:pt x="60029" y="1464946"/>
                </a:lnTo>
                <a:lnTo>
                  <a:pt x="70828" y="1461771"/>
                </a:lnTo>
                <a:lnTo>
                  <a:pt x="81944" y="1458278"/>
                </a:lnTo>
                <a:lnTo>
                  <a:pt x="94013" y="1454151"/>
                </a:lnTo>
                <a:lnTo>
                  <a:pt x="106082" y="1449388"/>
                </a:lnTo>
                <a:lnTo>
                  <a:pt x="118787" y="1444308"/>
                </a:lnTo>
                <a:lnTo>
                  <a:pt x="131174" y="1438911"/>
                </a:lnTo>
                <a:lnTo>
                  <a:pt x="144196" y="1432878"/>
                </a:lnTo>
                <a:lnTo>
                  <a:pt x="156900" y="1426211"/>
                </a:lnTo>
                <a:lnTo>
                  <a:pt x="169605" y="1419226"/>
                </a:lnTo>
                <a:lnTo>
                  <a:pt x="182309" y="1411288"/>
                </a:lnTo>
                <a:lnTo>
                  <a:pt x="194378" y="1403351"/>
                </a:lnTo>
                <a:lnTo>
                  <a:pt x="206448" y="1394143"/>
                </a:lnTo>
                <a:lnTo>
                  <a:pt x="218517" y="1384936"/>
                </a:lnTo>
                <a:lnTo>
                  <a:pt x="229316" y="1374776"/>
                </a:lnTo>
                <a:lnTo>
                  <a:pt x="234715" y="1369378"/>
                </a:lnTo>
                <a:lnTo>
                  <a:pt x="240114" y="1363663"/>
                </a:lnTo>
                <a:lnTo>
                  <a:pt x="245196" y="1357948"/>
                </a:lnTo>
                <a:lnTo>
                  <a:pt x="249960" y="1352233"/>
                </a:lnTo>
                <a:lnTo>
                  <a:pt x="254724" y="1346518"/>
                </a:lnTo>
                <a:lnTo>
                  <a:pt x="259171" y="1340168"/>
                </a:lnTo>
                <a:lnTo>
                  <a:pt x="263618" y="1333818"/>
                </a:lnTo>
                <a:lnTo>
                  <a:pt x="267747" y="1327151"/>
                </a:lnTo>
                <a:lnTo>
                  <a:pt x="271558" y="1320166"/>
                </a:lnTo>
                <a:lnTo>
                  <a:pt x="275052" y="1313498"/>
                </a:lnTo>
                <a:lnTo>
                  <a:pt x="278228" y="1306513"/>
                </a:lnTo>
                <a:lnTo>
                  <a:pt x="281721" y="1299211"/>
                </a:lnTo>
                <a:lnTo>
                  <a:pt x="284580" y="1291591"/>
                </a:lnTo>
                <a:lnTo>
                  <a:pt x="287121" y="1283971"/>
                </a:lnTo>
                <a:lnTo>
                  <a:pt x="289344" y="1276033"/>
                </a:lnTo>
                <a:lnTo>
                  <a:pt x="291567" y="1268096"/>
                </a:lnTo>
                <a:lnTo>
                  <a:pt x="294743" y="1271271"/>
                </a:lnTo>
                <a:lnTo>
                  <a:pt x="298555" y="1275398"/>
                </a:lnTo>
                <a:lnTo>
                  <a:pt x="303954" y="1280478"/>
                </a:lnTo>
                <a:lnTo>
                  <a:pt x="311259" y="1286511"/>
                </a:lnTo>
                <a:lnTo>
                  <a:pt x="319835" y="1293178"/>
                </a:lnTo>
                <a:lnTo>
                  <a:pt x="329998" y="1299846"/>
                </a:lnTo>
                <a:lnTo>
                  <a:pt x="341115" y="1307148"/>
                </a:lnTo>
                <a:lnTo>
                  <a:pt x="347149" y="1310323"/>
                </a:lnTo>
                <a:lnTo>
                  <a:pt x="353502" y="1314133"/>
                </a:lnTo>
                <a:lnTo>
                  <a:pt x="360489" y="1317308"/>
                </a:lnTo>
                <a:lnTo>
                  <a:pt x="367159" y="1320166"/>
                </a:lnTo>
                <a:lnTo>
                  <a:pt x="374464" y="1323658"/>
                </a:lnTo>
                <a:lnTo>
                  <a:pt x="382087" y="1326198"/>
                </a:lnTo>
                <a:lnTo>
                  <a:pt x="390027" y="1328738"/>
                </a:lnTo>
                <a:lnTo>
                  <a:pt x="398602" y="1331278"/>
                </a:lnTo>
                <a:lnTo>
                  <a:pt x="406860" y="1332866"/>
                </a:lnTo>
                <a:lnTo>
                  <a:pt x="415436" y="1334771"/>
                </a:lnTo>
                <a:lnTo>
                  <a:pt x="424329" y="1335723"/>
                </a:lnTo>
                <a:lnTo>
                  <a:pt x="433540" y="1336993"/>
                </a:lnTo>
                <a:lnTo>
                  <a:pt x="443068" y="1337311"/>
                </a:lnTo>
                <a:lnTo>
                  <a:pt x="452596" y="1337311"/>
                </a:lnTo>
                <a:lnTo>
                  <a:pt x="462760" y="1336993"/>
                </a:lnTo>
                <a:lnTo>
                  <a:pt x="472923" y="1335723"/>
                </a:lnTo>
                <a:lnTo>
                  <a:pt x="466571" y="1327151"/>
                </a:lnTo>
                <a:lnTo>
                  <a:pt x="459901" y="1318578"/>
                </a:lnTo>
                <a:lnTo>
                  <a:pt x="452279" y="1309371"/>
                </a:lnTo>
                <a:lnTo>
                  <a:pt x="444338" y="1300481"/>
                </a:lnTo>
                <a:lnTo>
                  <a:pt x="435763" y="1291591"/>
                </a:lnTo>
                <a:lnTo>
                  <a:pt x="426552" y="1283018"/>
                </a:lnTo>
                <a:lnTo>
                  <a:pt x="417024" y="1275081"/>
                </a:lnTo>
                <a:lnTo>
                  <a:pt x="406860" y="1267461"/>
                </a:lnTo>
                <a:lnTo>
                  <a:pt x="401461" y="1263651"/>
                </a:lnTo>
                <a:lnTo>
                  <a:pt x="396379" y="1260476"/>
                </a:lnTo>
                <a:lnTo>
                  <a:pt x="390980" y="1257618"/>
                </a:lnTo>
                <a:lnTo>
                  <a:pt x="384945" y="1255078"/>
                </a:lnTo>
                <a:lnTo>
                  <a:pt x="379546" y="1252538"/>
                </a:lnTo>
                <a:lnTo>
                  <a:pt x="373829" y="1250316"/>
                </a:lnTo>
                <a:lnTo>
                  <a:pt x="368112" y="1248411"/>
                </a:lnTo>
                <a:lnTo>
                  <a:pt x="361759" y="1246506"/>
                </a:lnTo>
                <a:lnTo>
                  <a:pt x="356042" y="1245553"/>
                </a:lnTo>
                <a:lnTo>
                  <a:pt x="349690" y="1244918"/>
                </a:lnTo>
                <a:lnTo>
                  <a:pt x="343656" y="1244601"/>
                </a:lnTo>
                <a:lnTo>
                  <a:pt x="337621" y="1244601"/>
                </a:lnTo>
                <a:lnTo>
                  <a:pt x="330951" y="1245236"/>
                </a:lnTo>
                <a:lnTo>
                  <a:pt x="324917" y="1245871"/>
                </a:lnTo>
                <a:lnTo>
                  <a:pt x="318247" y="1247458"/>
                </a:lnTo>
                <a:lnTo>
                  <a:pt x="311577" y="1249681"/>
                </a:lnTo>
                <a:lnTo>
                  <a:pt x="313483" y="1242378"/>
                </a:lnTo>
                <a:lnTo>
                  <a:pt x="315071" y="1234441"/>
                </a:lnTo>
                <a:lnTo>
                  <a:pt x="316659" y="1223011"/>
                </a:lnTo>
                <a:lnTo>
                  <a:pt x="318564" y="1209676"/>
                </a:lnTo>
                <a:lnTo>
                  <a:pt x="319835" y="1194118"/>
                </a:lnTo>
                <a:lnTo>
                  <a:pt x="320470" y="1185228"/>
                </a:lnTo>
                <a:lnTo>
                  <a:pt x="320470" y="1176338"/>
                </a:lnTo>
                <a:lnTo>
                  <a:pt x="320470" y="1166813"/>
                </a:lnTo>
                <a:lnTo>
                  <a:pt x="320152" y="1156971"/>
                </a:lnTo>
                <a:lnTo>
                  <a:pt x="319835" y="1146811"/>
                </a:lnTo>
                <a:lnTo>
                  <a:pt x="318564" y="1136333"/>
                </a:lnTo>
                <a:lnTo>
                  <a:pt x="317611" y="1125856"/>
                </a:lnTo>
                <a:lnTo>
                  <a:pt x="315706" y="1115061"/>
                </a:lnTo>
                <a:lnTo>
                  <a:pt x="313483" y="1103631"/>
                </a:lnTo>
                <a:lnTo>
                  <a:pt x="310942" y="1092518"/>
                </a:lnTo>
                <a:lnTo>
                  <a:pt x="307766" y="1081088"/>
                </a:lnTo>
                <a:lnTo>
                  <a:pt x="303954" y="1069658"/>
                </a:lnTo>
                <a:lnTo>
                  <a:pt x="299825" y="1058228"/>
                </a:lnTo>
                <a:lnTo>
                  <a:pt x="295061" y="1046798"/>
                </a:lnTo>
                <a:lnTo>
                  <a:pt x="289344" y="1035368"/>
                </a:lnTo>
                <a:lnTo>
                  <a:pt x="282992" y="1024256"/>
                </a:lnTo>
                <a:lnTo>
                  <a:pt x="276322" y="1013143"/>
                </a:lnTo>
                <a:lnTo>
                  <a:pt x="268699" y="1001713"/>
                </a:lnTo>
                <a:lnTo>
                  <a:pt x="259806" y="990918"/>
                </a:lnTo>
                <a:lnTo>
                  <a:pt x="250278" y="980441"/>
                </a:lnTo>
                <a:lnTo>
                  <a:pt x="257265" y="984251"/>
                </a:lnTo>
                <a:lnTo>
                  <a:pt x="265206" y="988696"/>
                </a:lnTo>
                <a:lnTo>
                  <a:pt x="276322" y="994093"/>
                </a:lnTo>
                <a:lnTo>
                  <a:pt x="289344" y="1000443"/>
                </a:lnTo>
                <a:lnTo>
                  <a:pt x="304589" y="1006476"/>
                </a:lnTo>
                <a:lnTo>
                  <a:pt x="312530" y="1009651"/>
                </a:lnTo>
                <a:lnTo>
                  <a:pt x="321105" y="1012508"/>
                </a:lnTo>
                <a:lnTo>
                  <a:pt x="330316" y="1016001"/>
                </a:lnTo>
                <a:lnTo>
                  <a:pt x="339527" y="1018541"/>
                </a:lnTo>
                <a:lnTo>
                  <a:pt x="349055" y="1021398"/>
                </a:lnTo>
                <a:lnTo>
                  <a:pt x="359219" y="1023621"/>
                </a:lnTo>
                <a:lnTo>
                  <a:pt x="369382" y="1025526"/>
                </a:lnTo>
                <a:lnTo>
                  <a:pt x="379546" y="1027113"/>
                </a:lnTo>
                <a:lnTo>
                  <a:pt x="390027" y="1028066"/>
                </a:lnTo>
                <a:lnTo>
                  <a:pt x="400508" y="1029018"/>
                </a:lnTo>
                <a:lnTo>
                  <a:pt x="411307" y="1029336"/>
                </a:lnTo>
                <a:lnTo>
                  <a:pt x="421788" y="1029018"/>
                </a:lnTo>
                <a:lnTo>
                  <a:pt x="432269" y="1028066"/>
                </a:lnTo>
                <a:lnTo>
                  <a:pt x="442750" y="1026478"/>
                </a:lnTo>
                <a:lnTo>
                  <a:pt x="453231" y="1024256"/>
                </a:lnTo>
                <a:lnTo>
                  <a:pt x="463395" y="1021081"/>
                </a:lnTo>
                <a:lnTo>
                  <a:pt x="473559" y="1017271"/>
                </a:lnTo>
                <a:lnTo>
                  <a:pt x="478640" y="1014731"/>
                </a:lnTo>
                <a:lnTo>
                  <a:pt x="483722" y="1012191"/>
                </a:lnTo>
                <a:lnTo>
                  <a:pt x="488486" y="1009651"/>
                </a:lnTo>
                <a:lnTo>
                  <a:pt x="493568" y="1006793"/>
                </a:lnTo>
                <a:lnTo>
                  <a:pt x="498332" y="1003618"/>
                </a:lnTo>
                <a:lnTo>
                  <a:pt x="502461" y="1000443"/>
                </a:lnTo>
                <a:lnTo>
                  <a:pt x="503096" y="1002348"/>
                </a:lnTo>
                <a:lnTo>
                  <a:pt x="503732" y="1009333"/>
                </a:lnTo>
                <a:lnTo>
                  <a:pt x="505637" y="1019811"/>
                </a:lnTo>
                <a:lnTo>
                  <a:pt x="506908" y="1026161"/>
                </a:lnTo>
                <a:lnTo>
                  <a:pt x="508813" y="1032828"/>
                </a:lnTo>
                <a:lnTo>
                  <a:pt x="511354" y="1040448"/>
                </a:lnTo>
                <a:lnTo>
                  <a:pt x="513895" y="1048068"/>
                </a:lnTo>
                <a:lnTo>
                  <a:pt x="517389" y="1056006"/>
                </a:lnTo>
                <a:lnTo>
                  <a:pt x="521518" y="1064578"/>
                </a:lnTo>
                <a:lnTo>
                  <a:pt x="526282" y="1072833"/>
                </a:lnTo>
                <a:lnTo>
                  <a:pt x="531681" y="1081088"/>
                </a:lnTo>
                <a:lnTo>
                  <a:pt x="538034" y="1089661"/>
                </a:lnTo>
                <a:lnTo>
                  <a:pt x="545021" y="1097916"/>
                </a:lnTo>
                <a:lnTo>
                  <a:pt x="545021" y="1037908"/>
                </a:lnTo>
                <a:lnTo>
                  <a:pt x="554867" y="1049338"/>
                </a:lnTo>
                <a:lnTo>
                  <a:pt x="564713" y="1060133"/>
                </a:lnTo>
                <a:lnTo>
                  <a:pt x="574877" y="1070293"/>
                </a:lnTo>
                <a:lnTo>
                  <a:pt x="585675" y="1080453"/>
                </a:lnTo>
                <a:lnTo>
                  <a:pt x="596157" y="1090296"/>
                </a:lnTo>
                <a:lnTo>
                  <a:pt x="607591" y="1099821"/>
                </a:lnTo>
                <a:lnTo>
                  <a:pt x="618707" y="1108711"/>
                </a:lnTo>
                <a:lnTo>
                  <a:pt x="629823" y="1117601"/>
                </a:lnTo>
                <a:lnTo>
                  <a:pt x="641575" y="1125856"/>
                </a:lnTo>
                <a:lnTo>
                  <a:pt x="653644" y="1133793"/>
                </a:lnTo>
                <a:lnTo>
                  <a:pt x="665078" y="1141413"/>
                </a:lnTo>
                <a:lnTo>
                  <a:pt x="676830" y="1148716"/>
                </a:lnTo>
                <a:lnTo>
                  <a:pt x="688899" y="1156018"/>
                </a:lnTo>
                <a:lnTo>
                  <a:pt x="700333" y="1162368"/>
                </a:lnTo>
                <a:lnTo>
                  <a:pt x="712402" y="1169036"/>
                </a:lnTo>
                <a:lnTo>
                  <a:pt x="723836" y="1175068"/>
                </a:lnTo>
                <a:lnTo>
                  <a:pt x="746704" y="1186498"/>
                </a:lnTo>
                <a:lnTo>
                  <a:pt x="768937" y="1196658"/>
                </a:lnTo>
                <a:lnTo>
                  <a:pt x="790217" y="1205548"/>
                </a:lnTo>
                <a:lnTo>
                  <a:pt x="810226" y="1213486"/>
                </a:lnTo>
                <a:lnTo>
                  <a:pt x="828966" y="1220153"/>
                </a:lnTo>
                <a:lnTo>
                  <a:pt x="845799" y="1225868"/>
                </a:lnTo>
                <a:lnTo>
                  <a:pt x="860409" y="1230631"/>
                </a:lnTo>
                <a:lnTo>
                  <a:pt x="873114" y="1234758"/>
                </a:lnTo>
                <a:lnTo>
                  <a:pt x="873114" y="1271271"/>
                </a:lnTo>
                <a:lnTo>
                  <a:pt x="879148" y="1268413"/>
                </a:lnTo>
                <a:lnTo>
                  <a:pt x="885500" y="1265556"/>
                </a:lnTo>
                <a:lnTo>
                  <a:pt x="891853" y="1263333"/>
                </a:lnTo>
                <a:lnTo>
                  <a:pt x="898522" y="1261428"/>
                </a:lnTo>
                <a:lnTo>
                  <a:pt x="905510" y="1259841"/>
                </a:lnTo>
                <a:lnTo>
                  <a:pt x="912180" y="1258571"/>
                </a:lnTo>
                <a:lnTo>
                  <a:pt x="919167" y="1257936"/>
                </a:lnTo>
                <a:lnTo>
                  <a:pt x="926472" y="1257936"/>
                </a:lnTo>
                <a:lnTo>
                  <a:pt x="933460" y="1257936"/>
                </a:lnTo>
                <a:lnTo>
                  <a:pt x="940129" y="1258571"/>
                </a:lnTo>
                <a:lnTo>
                  <a:pt x="947117" y="1259841"/>
                </a:lnTo>
                <a:lnTo>
                  <a:pt x="953787" y="1261111"/>
                </a:lnTo>
                <a:lnTo>
                  <a:pt x="959821" y="1263016"/>
                </a:lnTo>
                <a:lnTo>
                  <a:pt x="966491" y="1265238"/>
                </a:lnTo>
                <a:lnTo>
                  <a:pt x="972526" y="1267778"/>
                </a:lnTo>
                <a:lnTo>
                  <a:pt x="978243" y="1270636"/>
                </a:lnTo>
                <a:lnTo>
                  <a:pt x="978243" y="1067753"/>
                </a:lnTo>
                <a:lnTo>
                  <a:pt x="987771" y="1078866"/>
                </a:lnTo>
                <a:lnTo>
                  <a:pt x="997935" y="1090296"/>
                </a:lnTo>
                <a:lnTo>
                  <a:pt x="1008098" y="1100773"/>
                </a:lnTo>
                <a:lnTo>
                  <a:pt x="1018579" y="1110933"/>
                </a:lnTo>
                <a:lnTo>
                  <a:pt x="1029378" y="1120776"/>
                </a:lnTo>
                <a:lnTo>
                  <a:pt x="1040495" y="1130618"/>
                </a:lnTo>
                <a:lnTo>
                  <a:pt x="1051929" y="1139508"/>
                </a:lnTo>
                <a:lnTo>
                  <a:pt x="1063363" y="1148398"/>
                </a:lnTo>
                <a:lnTo>
                  <a:pt x="1074797" y="1156971"/>
                </a:lnTo>
                <a:lnTo>
                  <a:pt x="1086866" y="1164908"/>
                </a:lnTo>
                <a:lnTo>
                  <a:pt x="1098617" y="1172846"/>
                </a:lnTo>
                <a:lnTo>
                  <a:pt x="1110369" y="1180148"/>
                </a:lnTo>
                <a:lnTo>
                  <a:pt x="1122438" y="1187451"/>
                </a:lnTo>
                <a:lnTo>
                  <a:pt x="1133872" y="1194436"/>
                </a:lnTo>
                <a:lnTo>
                  <a:pt x="1145942" y="1200786"/>
                </a:lnTo>
                <a:lnTo>
                  <a:pt x="1158011" y="1207136"/>
                </a:lnTo>
                <a:lnTo>
                  <a:pt x="1180879" y="1218566"/>
                </a:lnTo>
                <a:lnTo>
                  <a:pt x="1203429" y="1229361"/>
                </a:lnTo>
                <a:lnTo>
                  <a:pt x="1225027" y="1238251"/>
                </a:lnTo>
                <a:lnTo>
                  <a:pt x="1245354" y="1246188"/>
                </a:lnTo>
                <a:lnTo>
                  <a:pt x="1263775" y="1253173"/>
                </a:lnTo>
                <a:lnTo>
                  <a:pt x="1281244" y="1258888"/>
                </a:lnTo>
                <a:lnTo>
                  <a:pt x="1296172" y="1263968"/>
                </a:lnTo>
                <a:lnTo>
                  <a:pt x="1309194" y="1267778"/>
                </a:lnTo>
                <a:lnTo>
                  <a:pt x="1309194" y="1177926"/>
                </a:lnTo>
                <a:lnTo>
                  <a:pt x="1291407" y="1171893"/>
                </a:lnTo>
                <a:lnTo>
                  <a:pt x="1274574" y="1165861"/>
                </a:lnTo>
                <a:lnTo>
                  <a:pt x="1257741" y="1159193"/>
                </a:lnTo>
                <a:lnTo>
                  <a:pt x="1241860" y="1152208"/>
                </a:lnTo>
                <a:lnTo>
                  <a:pt x="1226297" y="1145541"/>
                </a:lnTo>
                <a:lnTo>
                  <a:pt x="1211052" y="1138238"/>
                </a:lnTo>
                <a:lnTo>
                  <a:pt x="1196442" y="1130936"/>
                </a:lnTo>
                <a:lnTo>
                  <a:pt x="1182784" y="1123316"/>
                </a:lnTo>
                <a:lnTo>
                  <a:pt x="1168810" y="1115696"/>
                </a:lnTo>
                <a:lnTo>
                  <a:pt x="1155787" y="1108076"/>
                </a:lnTo>
                <a:lnTo>
                  <a:pt x="1143083" y="1100456"/>
                </a:lnTo>
                <a:lnTo>
                  <a:pt x="1131014" y="1092518"/>
                </a:lnTo>
                <a:lnTo>
                  <a:pt x="1119580" y="1084581"/>
                </a:lnTo>
                <a:lnTo>
                  <a:pt x="1108146" y="1076326"/>
                </a:lnTo>
                <a:lnTo>
                  <a:pt x="1097347" y="1068388"/>
                </a:lnTo>
                <a:lnTo>
                  <a:pt x="1087183" y="1060451"/>
                </a:lnTo>
                <a:lnTo>
                  <a:pt x="1077338" y="1052831"/>
                </a:lnTo>
                <a:lnTo>
                  <a:pt x="1068127" y="1044893"/>
                </a:lnTo>
                <a:lnTo>
                  <a:pt x="1058916" y="1036956"/>
                </a:lnTo>
                <a:lnTo>
                  <a:pt x="1050341" y="1029336"/>
                </a:lnTo>
                <a:lnTo>
                  <a:pt x="1034142" y="1014096"/>
                </a:lnTo>
                <a:lnTo>
                  <a:pt x="1020168" y="999173"/>
                </a:lnTo>
                <a:lnTo>
                  <a:pt x="1007463" y="985521"/>
                </a:lnTo>
                <a:lnTo>
                  <a:pt x="996029" y="972503"/>
                </a:lnTo>
                <a:lnTo>
                  <a:pt x="986818" y="960121"/>
                </a:lnTo>
                <a:lnTo>
                  <a:pt x="978243" y="949008"/>
                </a:lnTo>
                <a:lnTo>
                  <a:pt x="978243" y="746443"/>
                </a:lnTo>
                <a:lnTo>
                  <a:pt x="978560" y="742633"/>
                </a:lnTo>
                <a:lnTo>
                  <a:pt x="979831" y="739458"/>
                </a:lnTo>
                <a:lnTo>
                  <a:pt x="981101" y="736601"/>
                </a:lnTo>
                <a:lnTo>
                  <a:pt x="983325" y="733743"/>
                </a:lnTo>
                <a:lnTo>
                  <a:pt x="986183" y="731521"/>
                </a:lnTo>
                <a:lnTo>
                  <a:pt x="989359" y="729933"/>
                </a:lnTo>
                <a:lnTo>
                  <a:pt x="992535" y="728981"/>
                </a:lnTo>
                <a:lnTo>
                  <a:pt x="996029" y="728663"/>
                </a:lnTo>
                <a:close/>
                <a:moveTo>
                  <a:pt x="544513" y="673100"/>
                </a:moveTo>
                <a:lnTo>
                  <a:pt x="554057" y="683902"/>
                </a:lnTo>
                <a:lnTo>
                  <a:pt x="563918" y="695022"/>
                </a:lnTo>
                <a:lnTo>
                  <a:pt x="574098" y="705507"/>
                </a:lnTo>
                <a:lnTo>
                  <a:pt x="584596" y="715674"/>
                </a:lnTo>
                <a:lnTo>
                  <a:pt x="595094" y="725523"/>
                </a:lnTo>
                <a:lnTo>
                  <a:pt x="605909" y="734737"/>
                </a:lnTo>
                <a:lnTo>
                  <a:pt x="617362" y="743950"/>
                </a:lnTo>
                <a:lnTo>
                  <a:pt x="628496" y="752529"/>
                </a:lnTo>
                <a:lnTo>
                  <a:pt x="639630" y="760789"/>
                </a:lnTo>
                <a:lnTo>
                  <a:pt x="651400" y="769050"/>
                </a:lnTo>
                <a:lnTo>
                  <a:pt x="663170" y="776993"/>
                </a:lnTo>
                <a:lnTo>
                  <a:pt x="674940" y="784300"/>
                </a:lnTo>
                <a:lnTo>
                  <a:pt x="686711" y="791290"/>
                </a:lnTo>
                <a:lnTo>
                  <a:pt x="698163" y="798280"/>
                </a:lnTo>
                <a:lnTo>
                  <a:pt x="709933" y="804952"/>
                </a:lnTo>
                <a:lnTo>
                  <a:pt x="721703" y="810988"/>
                </a:lnTo>
                <a:lnTo>
                  <a:pt x="744926" y="822744"/>
                </a:lnTo>
                <a:lnTo>
                  <a:pt x="766876" y="832910"/>
                </a:lnTo>
                <a:lnTo>
                  <a:pt x="788508" y="841806"/>
                </a:lnTo>
                <a:lnTo>
                  <a:pt x="808549" y="850385"/>
                </a:lnTo>
                <a:lnTo>
                  <a:pt x="827318" y="857057"/>
                </a:lnTo>
                <a:lnTo>
                  <a:pt x="844814" y="863411"/>
                </a:lnTo>
                <a:lnTo>
                  <a:pt x="860084" y="868494"/>
                </a:lnTo>
                <a:lnTo>
                  <a:pt x="873126" y="872307"/>
                </a:lnTo>
                <a:lnTo>
                  <a:pt x="873126" y="1144588"/>
                </a:lnTo>
                <a:lnTo>
                  <a:pt x="855948" y="1138869"/>
                </a:lnTo>
                <a:lnTo>
                  <a:pt x="839406" y="1132833"/>
                </a:lnTo>
                <a:lnTo>
                  <a:pt x="822864" y="1126161"/>
                </a:lnTo>
                <a:lnTo>
                  <a:pt x="807276" y="1119489"/>
                </a:lnTo>
                <a:lnTo>
                  <a:pt x="792007" y="1113134"/>
                </a:lnTo>
                <a:lnTo>
                  <a:pt x="777055" y="1106145"/>
                </a:lnTo>
                <a:lnTo>
                  <a:pt x="763058" y="1098837"/>
                </a:lnTo>
                <a:lnTo>
                  <a:pt x="748743" y="1091530"/>
                </a:lnTo>
                <a:lnTo>
                  <a:pt x="735700" y="1084540"/>
                </a:lnTo>
                <a:lnTo>
                  <a:pt x="722658" y="1076915"/>
                </a:lnTo>
                <a:lnTo>
                  <a:pt x="710251" y="1069290"/>
                </a:lnTo>
                <a:lnTo>
                  <a:pt x="698163" y="1061665"/>
                </a:lnTo>
                <a:lnTo>
                  <a:pt x="686711" y="1054040"/>
                </a:lnTo>
                <a:lnTo>
                  <a:pt x="675895" y="1045779"/>
                </a:lnTo>
                <a:lnTo>
                  <a:pt x="664761" y="1038154"/>
                </a:lnTo>
                <a:lnTo>
                  <a:pt x="654581" y="1030529"/>
                </a:lnTo>
                <a:lnTo>
                  <a:pt x="644720" y="1022586"/>
                </a:lnTo>
                <a:lnTo>
                  <a:pt x="635494" y="1014961"/>
                </a:lnTo>
                <a:lnTo>
                  <a:pt x="626269" y="1007336"/>
                </a:lnTo>
                <a:lnTo>
                  <a:pt x="617998" y="999710"/>
                </a:lnTo>
                <a:lnTo>
                  <a:pt x="602092" y="985096"/>
                </a:lnTo>
                <a:lnTo>
                  <a:pt x="587459" y="970481"/>
                </a:lnTo>
                <a:lnTo>
                  <a:pt x="574734" y="956501"/>
                </a:lnTo>
                <a:lnTo>
                  <a:pt x="562964" y="943157"/>
                </a:lnTo>
                <a:lnTo>
                  <a:pt x="553420" y="931084"/>
                </a:lnTo>
                <a:lnTo>
                  <a:pt x="544513" y="919964"/>
                </a:lnTo>
                <a:lnTo>
                  <a:pt x="544513" y="673100"/>
                </a:lnTo>
                <a:close/>
                <a:moveTo>
                  <a:pt x="562328" y="473075"/>
                </a:moveTo>
                <a:lnTo>
                  <a:pt x="855312" y="473075"/>
                </a:lnTo>
                <a:lnTo>
                  <a:pt x="858811" y="473392"/>
                </a:lnTo>
                <a:lnTo>
                  <a:pt x="862310" y="474662"/>
                </a:lnTo>
                <a:lnTo>
                  <a:pt x="865491" y="476250"/>
                </a:lnTo>
                <a:lnTo>
                  <a:pt x="868036" y="478472"/>
                </a:lnTo>
                <a:lnTo>
                  <a:pt x="870263" y="481012"/>
                </a:lnTo>
                <a:lnTo>
                  <a:pt x="871536" y="484187"/>
                </a:lnTo>
                <a:lnTo>
                  <a:pt x="872808" y="487680"/>
                </a:lnTo>
                <a:lnTo>
                  <a:pt x="873126" y="491172"/>
                </a:lnTo>
                <a:lnTo>
                  <a:pt x="873126" y="782638"/>
                </a:lnTo>
                <a:lnTo>
                  <a:pt x="855630" y="776606"/>
                </a:lnTo>
                <a:lnTo>
                  <a:pt x="839088" y="770256"/>
                </a:lnTo>
                <a:lnTo>
                  <a:pt x="822228" y="763588"/>
                </a:lnTo>
                <a:lnTo>
                  <a:pt x="806322" y="757238"/>
                </a:lnTo>
                <a:lnTo>
                  <a:pt x="791053" y="750253"/>
                </a:lnTo>
                <a:lnTo>
                  <a:pt x="776101" y="742951"/>
                </a:lnTo>
                <a:lnTo>
                  <a:pt x="761468" y="735648"/>
                </a:lnTo>
                <a:lnTo>
                  <a:pt x="747789" y="728663"/>
                </a:lnTo>
                <a:lnTo>
                  <a:pt x="734428" y="721043"/>
                </a:lnTo>
                <a:lnTo>
                  <a:pt x="721067" y="713423"/>
                </a:lnTo>
                <a:lnTo>
                  <a:pt x="708979" y="705168"/>
                </a:lnTo>
                <a:lnTo>
                  <a:pt x="696572" y="697548"/>
                </a:lnTo>
                <a:lnTo>
                  <a:pt x="685120" y="689610"/>
                </a:lnTo>
                <a:lnTo>
                  <a:pt x="673986" y="681673"/>
                </a:lnTo>
                <a:lnTo>
                  <a:pt x="663488" y="673735"/>
                </a:lnTo>
                <a:lnTo>
                  <a:pt x="652991" y="666115"/>
                </a:lnTo>
                <a:lnTo>
                  <a:pt x="643129" y="658178"/>
                </a:lnTo>
                <a:lnTo>
                  <a:pt x="633904" y="650240"/>
                </a:lnTo>
                <a:lnTo>
                  <a:pt x="624996" y="642620"/>
                </a:lnTo>
                <a:lnTo>
                  <a:pt x="616089" y="635000"/>
                </a:lnTo>
                <a:lnTo>
                  <a:pt x="600502" y="619760"/>
                </a:lnTo>
                <a:lnTo>
                  <a:pt x="586504" y="605155"/>
                </a:lnTo>
                <a:lnTo>
                  <a:pt x="573780" y="590868"/>
                </a:lnTo>
                <a:lnTo>
                  <a:pt x="562328" y="577850"/>
                </a:lnTo>
                <a:lnTo>
                  <a:pt x="552784" y="566103"/>
                </a:lnTo>
                <a:lnTo>
                  <a:pt x="544513" y="554990"/>
                </a:lnTo>
                <a:lnTo>
                  <a:pt x="544513" y="491172"/>
                </a:lnTo>
                <a:lnTo>
                  <a:pt x="544831" y="487680"/>
                </a:lnTo>
                <a:lnTo>
                  <a:pt x="546104" y="484187"/>
                </a:lnTo>
                <a:lnTo>
                  <a:pt x="547694" y="481012"/>
                </a:lnTo>
                <a:lnTo>
                  <a:pt x="549921" y="478472"/>
                </a:lnTo>
                <a:lnTo>
                  <a:pt x="552466" y="476250"/>
                </a:lnTo>
                <a:lnTo>
                  <a:pt x="555329" y="474662"/>
                </a:lnTo>
                <a:lnTo>
                  <a:pt x="558828" y="473392"/>
                </a:lnTo>
                <a:lnTo>
                  <a:pt x="562328" y="473075"/>
                </a:lnTo>
                <a:close/>
                <a:moveTo>
                  <a:pt x="1139826" y="255588"/>
                </a:moveTo>
                <a:lnTo>
                  <a:pt x="1153796" y="267344"/>
                </a:lnTo>
                <a:lnTo>
                  <a:pt x="1167448" y="279100"/>
                </a:lnTo>
                <a:lnTo>
                  <a:pt x="1180148" y="291173"/>
                </a:lnTo>
                <a:lnTo>
                  <a:pt x="1191578" y="302611"/>
                </a:lnTo>
                <a:lnTo>
                  <a:pt x="1203008" y="314049"/>
                </a:lnTo>
                <a:lnTo>
                  <a:pt x="1213168" y="325487"/>
                </a:lnTo>
                <a:lnTo>
                  <a:pt x="1222376" y="336926"/>
                </a:lnTo>
                <a:lnTo>
                  <a:pt x="1231583" y="348046"/>
                </a:lnTo>
                <a:lnTo>
                  <a:pt x="1239521" y="358849"/>
                </a:lnTo>
                <a:lnTo>
                  <a:pt x="1247141" y="369969"/>
                </a:lnTo>
                <a:lnTo>
                  <a:pt x="1254126" y="380772"/>
                </a:lnTo>
                <a:lnTo>
                  <a:pt x="1260476" y="391257"/>
                </a:lnTo>
                <a:lnTo>
                  <a:pt x="1265873" y="401742"/>
                </a:lnTo>
                <a:lnTo>
                  <a:pt x="1270953" y="412226"/>
                </a:lnTo>
                <a:lnTo>
                  <a:pt x="1275716" y="422394"/>
                </a:lnTo>
                <a:lnTo>
                  <a:pt x="1279843" y="432561"/>
                </a:lnTo>
                <a:lnTo>
                  <a:pt x="1283018" y="442410"/>
                </a:lnTo>
                <a:lnTo>
                  <a:pt x="1285876" y="452260"/>
                </a:lnTo>
                <a:lnTo>
                  <a:pt x="1288416" y="462109"/>
                </a:lnTo>
                <a:lnTo>
                  <a:pt x="1290321" y="471641"/>
                </a:lnTo>
                <a:lnTo>
                  <a:pt x="1292226" y="480855"/>
                </a:lnTo>
                <a:lnTo>
                  <a:pt x="1293178" y="490069"/>
                </a:lnTo>
                <a:lnTo>
                  <a:pt x="1293496" y="498965"/>
                </a:lnTo>
                <a:lnTo>
                  <a:pt x="1293813" y="508180"/>
                </a:lnTo>
                <a:lnTo>
                  <a:pt x="1293813" y="516758"/>
                </a:lnTo>
                <a:lnTo>
                  <a:pt x="1293496" y="525337"/>
                </a:lnTo>
                <a:lnTo>
                  <a:pt x="1292543" y="533598"/>
                </a:lnTo>
                <a:lnTo>
                  <a:pt x="1291273" y="541858"/>
                </a:lnTo>
                <a:lnTo>
                  <a:pt x="1290003" y="549802"/>
                </a:lnTo>
                <a:lnTo>
                  <a:pt x="1288416" y="558062"/>
                </a:lnTo>
                <a:lnTo>
                  <a:pt x="1286193" y="565688"/>
                </a:lnTo>
                <a:lnTo>
                  <a:pt x="1284288" y="572678"/>
                </a:lnTo>
                <a:lnTo>
                  <a:pt x="1281748" y="580303"/>
                </a:lnTo>
                <a:lnTo>
                  <a:pt x="1279208" y="587293"/>
                </a:lnTo>
                <a:lnTo>
                  <a:pt x="1276033" y="594283"/>
                </a:lnTo>
                <a:lnTo>
                  <a:pt x="1273176" y="601273"/>
                </a:lnTo>
                <a:lnTo>
                  <a:pt x="1266826" y="613982"/>
                </a:lnTo>
                <a:lnTo>
                  <a:pt x="1259841" y="625738"/>
                </a:lnTo>
                <a:lnTo>
                  <a:pt x="1252538" y="637176"/>
                </a:lnTo>
                <a:lnTo>
                  <a:pt x="1244918" y="647343"/>
                </a:lnTo>
                <a:lnTo>
                  <a:pt x="1237616" y="656557"/>
                </a:lnTo>
                <a:lnTo>
                  <a:pt x="1230631" y="665454"/>
                </a:lnTo>
                <a:lnTo>
                  <a:pt x="1223328" y="673079"/>
                </a:lnTo>
                <a:lnTo>
                  <a:pt x="1216661" y="679433"/>
                </a:lnTo>
                <a:lnTo>
                  <a:pt x="1210946" y="685470"/>
                </a:lnTo>
                <a:lnTo>
                  <a:pt x="1205548" y="690236"/>
                </a:lnTo>
                <a:lnTo>
                  <a:pt x="1198246" y="696591"/>
                </a:lnTo>
                <a:lnTo>
                  <a:pt x="1195388" y="698815"/>
                </a:lnTo>
                <a:lnTo>
                  <a:pt x="1202056" y="684517"/>
                </a:lnTo>
                <a:lnTo>
                  <a:pt x="1208088" y="670855"/>
                </a:lnTo>
                <a:lnTo>
                  <a:pt x="1212851" y="657828"/>
                </a:lnTo>
                <a:lnTo>
                  <a:pt x="1216343" y="645119"/>
                </a:lnTo>
                <a:lnTo>
                  <a:pt x="1219201" y="632728"/>
                </a:lnTo>
                <a:lnTo>
                  <a:pt x="1221106" y="620654"/>
                </a:lnTo>
                <a:lnTo>
                  <a:pt x="1221741" y="609534"/>
                </a:lnTo>
                <a:lnTo>
                  <a:pt x="1222058" y="598731"/>
                </a:lnTo>
                <a:lnTo>
                  <a:pt x="1221423" y="588564"/>
                </a:lnTo>
                <a:lnTo>
                  <a:pt x="1220471" y="578397"/>
                </a:lnTo>
                <a:lnTo>
                  <a:pt x="1218566" y="568865"/>
                </a:lnTo>
                <a:lnTo>
                  <a:pt x="1216026" y="559651"/>
                </a:lnTo>
                <a:lnTo>
                  <a:pt x="1213168" y="551390"/>
                </a:lnTo>
                <a:lnTo>
                  <a:pt x="1209676" y="543129"/>
                </a:lnTo>
                <a:lnTo>
                  <a:pt x="1206183" y="535504"/>
                </a:lnTo>
                <a:lnTo>
                  <a:pt x="1202056" y="528196"/>
                </a:lnTo>
                <a:lnTo>
                  <a:pt x="1197928" y="521206"/>
                </a:lnTo>
                <a:lnTo>
                  <a:pt x="1193483" y="515169"/>
                </a:lnTo>
                <a:lnTo>
                  <a:pt x="1189038" y="509133"/>
                </a:lnTo>
                <a:lnTo>
                  <a:pt x="1184276" y="503731"/>
                </a:lnTo>
                <a:lnTo>
                  <a:pt x="1180148" y="498648"/>
                </a:lnTo>
                <a:lnTo>
                  <a:pt x="1175703" y="494517"/>
                </a:lnTo>
                <a:lnTo>
                  <a:pt x="1167131" y="486256"/>
                </a:lnTo>
                <a:lnTo>
                  <a:pt x="1159828" y="480537"/>
                </a:lnTo>
                <a:lnTo>
                  <a:pt x="1153478" y="476089"/>
                </a:lnTo>
                <a:lnTo>
                  <a:pt x="1148398" y="472594"/>
                </a:lnTo>
                <a:lnTo>
                  <a:pt x="1136651" y="483397"/>
                </a:lnTo>
                <a:lnTo>
                  <a:pt x="1125856" y="494517"/>
                </a:lnTo>
                <a:lnTo>
                  <a:pt x="1116648" y="505002"/>
                </a:lnTo>
                <a:lnTo>
                  <a:pt x="1108076" y="515805"/>
                </a:lnTo>
                <a:lnTo>
                  <a:pt x="1101091" y="526290"/>
                </a:lnTo>
                <a:lnTo>
                  <a:pt x="1094741" y="536775"/>
                </a:lnTo>
                <a:lnTo>
                  <a:pt x="1089343" y="546942"/>
                </a:lnTo>
                <a:lnTo>
                  <a:pt x="1084581" y="557109"/>
                </a:lnTo>
                <a:lnTo>
                  <a:pt x="1081088" y="567276"/>
                </a:lnTo>
                <a:lnTo>
                  <a:pt x="1078231" y="577126"/>
                </a:lnTo>
                <a:lnTo>
                  <a:pt x="1076008" y="586975"/>
                </a:lnTo>
                <a:lnTo>
                  <a:pt x="1074103" y="596507"/>
                </a:lnTo>
                <a:lnTo>
                  <a:pt x="1073468" y="605403"/>
                </a:lnTo>
                <a:lnTo>
                  <a:pt x="1072833" y="614300"/>
                </a:lnTo>
                <a:lnTo>
                  <a:pt x="1072833" y="622878"/>
                </a:lnTo>
                <a:lnTo>
                  <a:pt x="1073468" y="631139"/>
                </a:lnTo>
                <a:lnTo>
                  <a:pt x="1074103" y="638765"/>
                </a:lnTo>
                <a:lnTo>
                  <a:pt x="1075691" y="646390"/>
                </a:lnTo>
                <a:lnTo>
                  <a:pt x="1076961" y="653698"/>
                </a:lnTo>
                <a:lnTo>
                  <a:pt x="1078866" y="660688"/>
                </a:lnTo>
                <a:lnTo>
                  <a:pt x="1080771" y="666724"/>
                </a:lnTo>
                <a:lnTo>
                  <a:pt x="1082358" y="673079"/>
                </a:lnTo>
                <a:lnTo>
                  <a:pt x="1086803" y="683246"/>
                </a:lnTo>
                <a:lnTo>
                  <a:pt x="1090931" y="691507"/>
                </a:lnTo>
                <a:lnTo>
                  <a:pt x="1094106" y="697862"/>
                </a:lnTo>
                <a:lnTo>
                  <a:pt x="1097281" y="703263"/>
                </a:lnTo>
                <a:lnTo>
                  <a:pt x="1084581" y="692778"/>
                </a:lnTo>
                <a:lnTo>
                  <a:pt x="1072833" y="681658"/>
                </a:lnTo>
                <a:lnTo>
                  <a:pt x="1061721" y="671173"/>
                </a:lnTo>
                <a:lnTo>
                  <a:pt x="1051561" y="660688"/>
                </a:lnTo>
                <a:lnTo>
                  <a:pt x="1042353" y="650203"/>
                </a:lnTo>
                <a:lnTo>
                  <a:pt x="1033463" y="639718"/>
                </a:lnTo>
                <a:lnTo>
                  <a:pt x="1025526" y="629551"/>
                </a:lnTo>
                <a:lnTo>
                  <a:pt x="1018541" y="619066"/>
                </a:lnTo>
                <a:lnTo>
                  <a:pt x="1012191" y="608263"/>
                </a:lnTo>
                <a:lnTo>
                  <a:pt x="1006158" y="598096"/>
                </a:lnTo>
                <a:lnTo>
                  <a:pt x="1001078" y="587929"/>
                </a:lnTo>
                <a:lnTo>
                  <a:pt x="996951" y="577761"/>
                </a:lnTo>
                <a:lnTo>
                  <a:pt x="993141" y="567594"/>
                </a:lnTo>
                <a:lnTo>
                  <a:pt x="989966" y="557427"/>
                </a:lnTo>
                <a:lnTo>
                  <a:pt x="987426" y="547895"/>
                </a:lnTo>
                <a:lnTo>
                  <a:pt x="985203" y="538046"/>
                </a:lnTo>
                <a:lnTo>
                  <a:pt x="983933" y="527878"/>
                </a:lnTo>
                <a:lnTo>
                  <a:pt x="982981" y="518347"/>
                </a:lnTo>
                <a:lnTo>
                  <a:pt x="982663" y="508497"/>
                </a:lnTo>
                <a:lnTo>
                  <a:pt x="982663" y="498965"/>
                </a:lnTo>
                <a:lnTo>
                  <a:pt x="982981" y="489751"/>
                </a:lnTo>
                <a:lnTo>
                  <a:pt x="984251" y="480220"/>
                </a:lnTo>
                <a:lnTo>
                  <a:pt x="985521" y="471006"/>
                </a:lnTo>
                <a:lnTo>
                  <a:pt x="987426" y="462109"/>
                </a:lnTo>
                <a:lnTo>
                  <a:pt x="989648" y="452895"/>
                </a:lnTo>
                <a:lnTo>
                  <a:pt x="991871" y="444317"/>
                </a:lnTo>
                <a:lnTo>
                  <a:pt x="994728" y="435738"/>
                </a:lnTo>
                <a:lnTo>
                  <a:pt x="997903" y="427160"/>
                </a:lnTo>
                <a:lnTo>
                  <a:pt x="1001078" y="418899"/>
                </a:lnTo>
                <a:lnTo>
                  <a:pt x="1005206" y="410638"/>
                </a:lnTo>
                <a:lnTo>
                  <a:pt x="1009333" y="402695"/>
                </a:lnTo>
                <a:lnTo>
                  <a:pt x="1013143" y="394434"/>
                </a:lnTo>
                <a:lnTo>
                  <a:pt x="1017588" y="386808"/>
                </a:lnTo>
                <a:lnTo>
                  <a:pt x="1022351" y="379183"/>
                </a:lnTo>
                <a:lnTo>
                  <a:pt x="1027113" y="371558"/>
                </a:lnTo>
                <a:lnTo>
                  <a:pt x="1031558" y="364568"/>
                </a:lnTo>
                <a:lnTo>
                  <a:pt x="1041718" y="350588"/>
                </a:lnTo>
                <a:lnTo>
                  <a:pt x="1052513" y="337561"/>
                </a:lnTo>
                <a:lnTo>
                  <a:pt x="1062991" y="325170"/>
                </a:lnTo>
                <a:lnTo>
                  <a:pt x="1073468" y="313732"/>
                </a:lnTo>
                <a:lnTo>
                  <a:pt x="1083946" y="302929"/>
                </a:lnTo>
                <a:lnTo>
                  <a:pt x="1093788" y="293715"/>
                </a:lnTo>
                <a:lnTo>
                  <a:pt x="1102996" y="284819"/>
                </a:lnTo>
                <a:lnTo>
                  <a:pt x="1111886" y="277193"/>
                </a:lnTo>
                <a:lnTo>
                  <a:pt x="1126808" y="265437"/>
                </a:lnTo>
                <a:lnTo>
                  <a:pt x="1136651" y="258130"/>
                </a:lnTo>
                <a:lnTo>
                  <a:pt x="1139826" y="255588"/>
                </a:lnTo>
                <a:close/>
                <a:moveTo>
                  <a:pt x="706438" y="0"/>
                </a:moveTo>
                <a:lnTo>
                  <a:pt x="720408" y="12073"/>
                </a:lnTo>
                <a:lnTo>
                  <a:pt x="734060" y="24147"/>
                </a:lnTo>
                <a:lnTo>
                  <a:pt x="746760" y="35585"/>
                </a:lnTo>
                <a:lnTo>
                  <a:pt x="758190" y="47341"/>
                </a:lnTo>
                <a:lnTo>
                  <a:pt x="769620" y="58779"/>
                </a:lnTo>
                <a:lnTo>
                  <a:pt x="779463" y="70217"/>
                </a:lnTo>
                <a:lnTo>
                  <a:pt x="788988" y="81338"/>
                </a:lnTo>
                <a:lnTo>
                  <a:pt x="798195" y="92776"/>
                </a:lnTo>
                <a:lnTo>
                  <a:pt x="806450" y="103578"/>
                </a:lnTo>
                <a:lnTo>
                  <a:pt x="813753" y="114381"/>
                </a:lnTo>
                <a:lnTo>
                  <a:pt x="820738" y="125184"/>
                </a:lnTo>
                <a:lnTo>
                  <a:pt x="827088" y="136304"/>
                </a:lnTo>
                <a:lnTo>
                  <a:pt x="832485" y="146789"/>
                </a:lnTo>
                <a:lnTo>
                  <a:pt x="837565" y="156956"/>
                </a:lnTo>
                <a:lnTo>
                  <a:pt x="842328" y="167123"/>
                </a:lnTo>
                <a:lnTo>
                  <a:pt x="846455" y="177291"/>
                </a:lnTo>
                <a:lnTo>
                  <a:pt x="849630" y="187458"/>
                </a:lnTo>
                <a:lnTo>
                  <a:pt x="852488" y="197307"/>
                </a:lnTo>
                <a:lnTo>
                  <a:pt x="855028" y="206521"/>
                </a:lnTo>
                <a:lnTo>
                  <a:pt x="857250" y="216371"/>
                </a:lnTo>
                <a:lnTo>
                  <a:pt x="858838" y="225585"/>
                </a:lnTo>
                <a:lnTo>
                  <a:pt x="859790" y="234799"/>
                </a:lnTo>
                <a:lnTo>
                  <a:pt x="860425" y="244013"/>
                </a:lnTo>
                <a:lnTo>
                  <a:pt x="860425" y="252592"/>
                </a:lnTo>
                <a:lnTo>
                  <a:pt x="860425" y="261488"/>
                </a:lnTo>
                <a:lnTo>
                  <a:pt x="860108" y="270066"/>
                </a:lnTo>
                <a:lnTo>
                  <a:pt x="859473" y="278645"/>
                </a:lnTo>
                <a:lnTo>
                  <a:pt x="857885" y="286588"/>
                </a:lnTo>
                <a:lnTo>
                  <a:pt x="856615" y="294849"/>
                </a:lnTo>
                <a:lnTo>
                  <a:pt x="855028" y="302474"/>
                </a:lnTo>
                <a:lnTo>
                  <a:pt x="852805" y="310100"/>
                </a:lnTo>
                <a:lnTo>
                  <a:pt x="850583" y="317725"/>
                </a:lnTo>
                <a:lnTo>
                  <a:pt x="848043" y="325033"/>
                </a:lnTo>
                <a:lnTo>
                  <a:pt x="845503" y="332341"/>
                </a:lnTo>
                <a:lnTo>
                  <a:pt x="842645" y="339013"/>
                </a:lnTo>
                <a:lnTo>
                  <a:pt x="839788" y="345685"/>
                </a:lnTo>
                <a:lnTo>
                  <a:pt x="833438" y="358712"/>
                </a:lnTo>
                <a:lnTo>
                  <a:pt x="826453" y="370785"/>
                </a:lnTo>
                <a:lnTo>
                  <a:pt x="819150" y="381906"/>
                </a:lnTo>
                <a:lnTo>
                  <a:pt x="811530" y="392073"/>
                </a:lnTo>
                <a:lnTo>
                  <a:pt x="804228" y="401605"/>
                </a:lnTo>
                <a:lnTo>
                  <a:pt x="796925" y="410183"/>
                </a:lnTo>
                <a:lnTo>
                  <a:pt x="789623" y="417809"/>
                </a:lnTo>
                <a:lnTo>
                  <a:pt x="783273" y="424481"/>
                </a:lnTo>
                <a:lnTo>
                  <a:pt x="777558" y="430200"/>
                </a:lnTo>
                <a:lnTo>
                  <a:pt x="772478" y="434966"/>
                </a:lnTo>
                <a:lnTo>
                  <a:pt x="764858" y="441320"/>
                </a:lnTo>
                <a:lnTo>
                  <a:pt x="762000" y="443227"/>
                </a:lnTo>
                <a:lnTo>
                  <a:pt x="768668" y="429247"/>
                </a:lnTo>
                <a:lnTo>
                  <a:pt x="774700" y="415902"/>
                </a:lnTo>
                <a:lnTo>
                  <a:pt x="779145" y="402240"/>
                </a:lnTo>
                <a:lnTo>
                  <a:pt x="782955" y="389531"/>
                </a:lnTo>
                <a:lnTo>
                  <a:pt x="785813" y="377775"/>
                </a:lnTo>
                <a:lnTo>
                  <a:pt x="787718" y="365702"/>
                </a:lnTo>
                <a:lnTo>
                  <a:pt x="788353" y="354264"/>
                </a:lnTo>
                <a:lnTo>
                  <a:pt x="788670" y="343461"/>
                </a:lnTo>
                <a:lnTo>
                  <a:pt x="788035" y="332976"/>
                </a:lnTo>
                <a:lnTo>
                  <a:pt x="786765" y="323127"/>
                </a:lnTo>
                <a:lnTo>
                  <a:pt x="785178" y="313595"/>
                </a:lnTo>
                <a:lnTo>
                  <a:pt x="782638" y="304698"/>
                </a:lnTo>
                <a:lnTo>
                  <a:pt x="779463" y="295802"/>
                </a:lnTo>
                <a:lnTo>
                  <a:pt x="776288" y="287859"/>
                </a:lnTo>
                <a:lnTo>
                  <a:pt x="772795" y="280234"/>
                </a:lnTo>
                <a:lnTo>
                  <a:pt x="768668" y="272926"/>
                </a:lnTo>
                <a:lnTo>
                  <a:pt x="764540" y="266254"/>
                </a:lnTo>
                <a:lnTo>
                  <a:pt x="760095" y="259899"/>
                </a:lnTo>
                <a:lnTo>
                  <a:pt x="755650" y="254180"/>
                </a:lnTo>
                <a:lnTo>
                  <a:pt x="750888" y="248779"/>
                </a:lnTo>
                <a:lnTo>
                  <a:pt x="746760" y="243695"/>
                </a:lnTo>
                <a:lnTo>
                  <a:pt x="742315" y="238929"/>
                </a:lnTo>
                <a:lnTo>
                  <a:pt x="733425" y="231304"/>
                </a:lnTo>
                <a:lnTo>
                  <a:pt x="726440" y="225267"/>
                </a:lnTo>
                <a:lnTo>
                  <a:pt x="720090" y="221137"/>
                </a:lnTo>
                <a:lnTo>
                  <a:pt x="715010" y="217642"/>
                </a:lnTo>
                <a:lnTo>
                  <a:pt x="702945" y="228444"/>
                </a:lnTo>
                <a:lnTo>
                  <a:pt x="692468" y="239247"/>
                </a:lnTo>
                <a:lnTo>
                  <a:pt x="683260" y="249732"/>
                </a:lnTo>
                <a:lnTo>
                  <a:pt x="674688" y="260217"/>
                </a:lnTo>
                <a:lnTo>
                  <a:pt x="667385" y="271337"/>
                </a:lnTo>
                <a:lnTo>
                  <a:pt x="661353" y="281505"/>
                </a:lnTo>
                <a:lnTo>
                  <a:pt x="655955" y="291989"/>
                </a:lnTo>
                <a:lnTo>
                  <a:pt x="651193" y="302157"/>
                </a:lnTo>
                <a:lnTo>
                  <a:pt x="647700" y="312324"/>
                </a:lnTo>
                <a:lnTo>
                  <a:pt x="644525" y="322173"/>
                </a:lnTo>
                <a:lnTo>
                  <a:pt x="642620" y="331387"/>
                </a:lnTo>
                <a:lnTo>
                  <a:pt x="640715" y="340919"/>
                </a:lnTo>
                <a:lnTo>
                  <a:pt x="640080" y="350133"/>
                </a:lnTo>
                <a:lnTo>
                  <a:pt x="639128" y="359029"/>
                </a:lnTo>
                <a:lnTo>
                  <a:pt x="639445" y="367608"/>
                </a:lnTo>
                <a:lnTo>
                  <a:pt x="640080" y="375869"/>
                </a:lnTo>
                <a:lnTo>
                  <a:pt x="640715" y="383812"/>
                </a:lnTo>
                <a:lnTo>
                  <a:pt x="641985" y="391437"/>
                </a:lnTo>
                <a:lnTo>
                  <a:pt x="643573" y="398427"/>
                </a:lnTo>
                <a:lnTo>
                  <a:pt x="645478" y="405100"/>
                </a:lnTo>
                <a:lnTo>
                  <a:pt x="647065" y="411772"/>
                </a:lnTo>
                <a:lnTo>
                  <a:pt x="648970" y="417491"/>
                </a:lnTo>
                <a:lnTo>
                  <a:pt x="653415" y="427976"/>
                </a:lnTo>
                <a:lnTo>
                  <a:pt x="657225" y="436554"/>
                </a:lnTo>
                <a:lnTo>
                  <a:pt x="660718" y="442591"/>
                </a:lnTo>
                <a:lnTo>
                  <a:pt x="663893" y="447675"/>
                </a:lnTo>
                <a:lnTo>
                  <a:pt x="651193" y="437190"/>
                </a:lnTo>
                <a:lnTo>
                  <a:pt x="639128" y="426705"/>
                </a:lnTo>
                <a:lnTo>
                  <a:pt x="628333" y="416220"/>
                </a:lnTo>
                <a:lnTo>
                  <a:pt x="618173" y="405735"/>
                </a:lnTo>
                <a:lnTo>
                  <a:pt x="608648" y="394932"/>
                </a:lnTo>
                <a:lnTo>
                  <a:pt x="600075" y="384448"/>
                </a:lnTo>
                <a:lnTo>
                  <a:pt x="592138" y="373963"/>
                </a:lnTo>
                <a:lnTo>
                  <a:pt x="584835" y="363478"/>
                </a:lnTo>
                <a:lnTo>
                  <a:pt x="578803" y="353310"/>
                </a:lnTo>
                <a:lnTo>
                  <a:pt x="572770" y="342825"/>
                </a:lnTo>
                <a:lnTo>
                  <a:pt x="567690" y="332658"/>
                </a:lnTo>
                <a:lnTo>
                  <a:pt x="563563" y="322491"/>
                </a:lnTo>
                <a:lnTo>
                  <a:pt x="559753" y="312324"/>
                </a:lnTo>
                <a:lnTo>
                  <a:pt x="556578" y="302474"/>
                </a:lnTo>
                <a:lnTo>
                  <a:pt x="554038" y="292307"/>
                </a:lnTo>
                <a:lnTo>
                  <a:pt x="551815" y="282458"/>
                </a:lnTo>
                <a:lnTo>
                  <a:pt x="550228" y="272608"/>
                </a:lnTo>
                <a:lnTo>
                  <a:pt x="549593" y="262759"/>
                </a:lnTo>
                <a:lnTo>
                  <a:pt x="549275" y="253545"/>
                </a:lnTo>
                <a:lnTo>
                  <a:pt x="549275" y="243695"/>
                </a:lnTo>
                <a:lnTo>
                  <a:pt x="549593" y="234163"/>
                </a:lnTo>
                <a:lnTo>
                  <a:pt x="550863" y="225267"/>
                </a:lnTo>
                <a:lnTo>
                  <a:pt x="552133" y="216053"/>
                </a:lnTo>
                <a:lnTo>
                  <a:pt x="553720" y="206839"/>
                </a:lnTo>
                <a:lnTo>
                  <a:pt x="555943" y="197943"/>
                </a:lnTo>
                <a:lnTo>
                  <a:pt x="558483" y="189046"/>
                </a:lnTo>
                <a:lnTo>
                  <a:pt x="561340" y="180468"/>
                </a:lnTo>
                <a:lnTo>
                  <a:pt x="564515" y="171889"/>
                </a:lnTo>
                <a:lnTo>
                  <a:pt x="567690" y="163311"/>
                </a:lnTo>
                <a:lnTo>
                  <a:pt x="571500" y="155050"/>
                </a:lnTo>
                <a:lnTo>
                  <a:pt x="575310" y="147107"/>
                </a:lnTo>
                <a:lnTo>
                  <a:pt x="579755" y="139164"/>
                </a:lnTo>
                <a:lnTo>
                  <a:pt x="584200" y="131538"/>
                </a:lnTo>
                <a:lnTo>
                  <a:pt x="588963" y="123913"/>
                </a:lnTo>
                <a:lnTo>
                  <a:pt x="593408" y="116605"/>
                </a:lnTo>
                <a:lnTo>
                  <a:pt x="598170" y="109297"/>
                </a:lnTo>
                <a:lnTo>
                  <a:pt x="608330" y="95317"/>
                </a:lnTo>
                <a:lnTo>
                  <a:pt x="618808" y="81973"/>
                </a:lnTo>
                <a:lnTo>
                  <a:pt x="629285" y="69899"/>
                </a:lnTo>
                <a:lnTo>
                  <a:pt x="640080" y="58461"/>
                </a:lnTo>
                <a:lnTo>
                  <a:pt x="650240" y="47976"/>
                </a:lnTo>
                <a:lnTo>
                  <a:pt x="660400" y="38127"/>
                </a:lnTo>
                <a:lnTo>
                  <a:pt x="669608" y="29866"/>
                </a:lnTo>
                <a:lnTo>
                  <a:pt x="678498" y="22241"/>
                </a:lnTo>
                <a:lnTo>
                  <a:pt x="692785" y="10167"/>
                </a:lnTo>
                <a:lnTo>
                  <a:pt x="702628" y="2542"/>
                </a:lnTo>
                <a:lnTo>
                  <a:pt x="706438" y="0"/>
                </a:lnTo>
                <a:close/>
              </a:path>
            </a:pathLst>
          </a:custGeom>
          <a:solidFill>
            <a:schemeClr val="accent2">
              <a:alpha val="100000"/>
            </a:schemeClr>
          </a:solidFill>
          <a:ln w="9525">
            <a:noFill/>
          </a:ln>
        </p:spPr>
        <p:txBody>
          <a:bodyPr/>
          <a:lstStyle/>
          <a:p>
            <a:endParaRPr lang="zh-CN" altLang="en-US"/>
          </a:p>
        </p:txBody>
      </p:sp>
      <p:sp>
        <p:nvSpPr>
          <p:cNvPr id="22543" name="KSO_Shape"/>
          <p:cNvSpPr/>
          <p:nvPr/>
        </p:nvSpPr>
        <p:spPr>
          <a:xfrm>
            <a:off x="5692775" y="4492625"/>
            <a:ext cx="288925" cy="3905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4822" h="6501">
                <a:moveTo>
                  <a:pt x="2936" y="1738"/>
                </a:moveTo>
                <a:lnTo>
                  <a:pt x="2936" y="1164"/>
                </a:lnTo>
                <a:lnTo>
                  <a:pt x="2474" y="1164"/>
                </a:lnTo>
                <a:lnTo>
                  <a:pt x="2474" y="867"/>
                </a:lnTo>
                <a:lnTo>
                  <a:pt x="2480" y="864"/>
                </a:lnTo>
                <a:lnTo>
                  <a:pt x="2492" y="859"/>
                </a:lnTo>
                <a:lnTo>
                  <a:pt x="2512" y="853"/>
                </a:lnTo>
                <a:lnTo>
                  <a:pt x="2527" y="851"/>
                </a:lnTo>
                <a:lnTo>
                  <a:pt x="2541" y="847"/>
                </a:lnTo>
                <a:lnTo>
                  <a:pt x="2571" y="838"/>
                </a:lnTo>
                <a:lnTo>
                  <a:pt x="2602" y="827"/>
                </a:lnTo>
                <a:lnTo>
                  <a:pt x="2634" y="812"/>
                </a:lnTo>
                <a:lnTo>
                  <a:pt x="2665" y="795"/>
                </a:lnTo>
                <a:lnTo>
                  <a:pt x="2696" y="774"/>
                </a:lnTo>
                <a:lnTo>
                  <a:pt x="2711" y="764"/>
                </a:lnTo>
                <a:lnTo>
                  <a:pt x="2725" y="751"/>
                </a:lnTo>
                <a:lnTo>
                  <a:pt x="2739" y="740"/>
                </a:lnTo>
                <a:lnTo>
                  <a:pt x="2754" y="726"/>
                </a:lnTo>
                <a:lnTo>
                  <a:pt x="2768" y="712"/>
                </a:lnTo>
                <a:lnTo>
                  <a:pt x="2780" y="699"/>
                </a:lnTo>
                <a:lnTo>
                  <a:pt x="2793" y="684"/>
                </a:lnTo>
                <a:lnTo>
                  <a:pt x="2805" y="668"/>
                </a:lnTo>
                <a:lnTo>
                  <a:pt x="2817" y="652"/>
                </a:lnTo>
                <a:lnTo>
                  <a:pt x="2827" y="636"/>
                </a:lnTo>
                <a:lnTo>
                  <a:pt x="2837" y="617"/>
                </a:lnTo>
                <a:lnTo>
                  <a:pt x="2846" y="600"/>
                </a:lnTo>
                <a:lnTo>
                  <a:pt x="2854" y="582"/>
                </a:lnTo>
                <a:lnTo>
                  <a:pt x="2862" y="563"/>
                </a:lnTo>
                <a:lnTo>
                  <a:pt x="2869" y="543"/>
                </a:lnTo>
                <a:lnTo>
                  <a:pt x="2875" y="524"/>
                </a:lnTo>
                <a:lnTo>
                  <a:pt x="2880" y="503"/>
                </a:lnTo>
                <a:lnTo>
                  <a:pt x="2883" y="483"/>
                </a:lnTo>
                <a:lnTo>
                  <a:pt x="2885" y="461"/>
                </a:lnTo>
                <a:lnTo>
                  <a:pt x="2886" y="439"/>
                </a:lnTo>
                <a:lnTo>
                  <a:pt x="2886" y="416"/>
                </a:lnTo>
                <a:lnTo>
                  <a:pt x="2886" y="394"/>
                </a:lnTo>
                <a:lnTo>
                  <a:pt x="2884" y="371"/>
                </a:lnTo>
                <a:lnTo>
                  <a:pt x="2881" y="348"/>
                </a:lnTo>
                <a:lnTo>
                  <a:pt x="2876" y="326"/>
                </a:lnTo>
                <a:lnTo>
                  <a:pt x="2870" y="303"/>
                </a:lnTo>
                <a:lnTo>
                  <a:pt x="2865" y="283"/>
                </a:lnTo>
                <a:lnTo>
                  <a:pt x="2857" y="262"/>
                </a:lnTo>
                <a:lnTo>
                  <a:pt x="2849" y="242"/>
                </a:lnTo>
                <a:lnTo>
                  <a:pt x="2838" y="222"/>
                </a:lnTo>
                <a:lnTo>
                  <a:pt x="2828" y="203"/>
                </a:lnTo>
                <a:lnTo>
                  <a:pt x="2817" y="184"/>
                </a:lnTo>
                <a:lnTo>
                  <a:pt x="2804" y="166"/>
                </a:lnTo>
                <a:lnTo>
                  <a:pt x="2790" y="149"/>
                </a:lnTo>
                <a:lnTo>
                  <a:pt x="2777" y="133"/>
                </a:lnTo>
                <a:lnTo>
                  <a:pt x="2762" y="118"/>
                </a:lnTo>
                <a:lnTo>
                  <a:pt x="2748" y="106"/>
                </a:lnTo>
                <a:lnTo>
                  <a:pt x="2735" y="94"/>
                </a:lnTo>
                <a:lnTo>
                  <a:pt x="2720" y="83"/>
                </a:lnTo>
                <a:lnTo>
                  <a:pt x="2703" y="71"/>
                </a:lnTo>
                <a:lnTo>
                  <a:pt x="2684" y="61"/>
                </a:lnTo>
                <a:lnTo>
                  <a:pt x="2665" y="50"/>
                </a:lnTo>
                <a:lnTo>
                  <a:pt x="2644" y="40"/>
                </a:lnTo>
                <a:lnTo>
                  <a:pt x="2621" y="31"/>
                </a:lnTo>
                <a:lnTo>
                  <a:pt x="2597" y="23"/>
                </a:lnTo>
                <a:lnTo>
                  <a:pt x="2571" y="15"/>
                </a:lnTo>
                <a:lnTo>
                  <a:pt x="2544" y="10"/>
                </a:lnTo>
                <a:lnTo>
                  <a:pt x="2515" y="5"/>
                </a:lnTo>
                <a:lnTo>
                  <a:pt x="2484" y="2"/>
                </a:lnTo>
                <a:lnTo>
                  <a:pt x="2451" y="0"/>
                </a:lnTo>
                <a:lnTo>
                  <a:pt x="2417" y="0"/>
                </a:lnTo>
                <a:lnTo>
                  <a:pt x="2380" y="3"/>
                </a:lnTo>
                <a:lnTo>
                  <a:pt x="2357" y="5"/>
                </a:lnTo>
                <a:lnTo>
                  <a:pt x="2335" y="7"/>
                </a:lnTo>
                <a:lnTo>
                  <a:pt x="2313" y="11"/>
                </a:lnTo>
                <a:lnTo>
                  <a:pt x="2292" y="15"/>
                </a:lnTo>
                <a:lnTo>
                  <a:pt x="2272" y="20"/>
                </a:lnTo>
                <a:lnTo>
                  <a:pt x="2251" y="24"/>
                </a:lnTo>
                <a:lnTo>
                  <a:pt x="2232" y="31"/>
                </a:lnTo>
                <a:lnTo>
                  <a:pt x="2214" y="38"/>
                </a:lnTo>
                <a:lnTo>
                  <a:pt x="2195" y="45"/>
                </a:lnTo>
                <a:lnTo>
                  <a:pt x="2178" y="53"/>
                </a:lnTo>
                <a:lnTo>
                  <a:pt x="2161" y="61"/>
                </a:lnTo>
                <a:lnTo>
                  <a:pt x="2145" y="70"/>
                </a:lnTo>
                <a:lnTo>
                  <a:pt x="2130" y="80"/>
                </a:lnTo>
                <a:lnTo>
                  <a:pt x="2115" y="91"/>
                </a:lnTo>
                <a:lnTo>
                  <a:pt x="2102" y="101"/>
                </a:lnTo>
                <a:lnTo>
                  <a:pt x="2088" y="114"/>
                </a:lnTo>
                <a:lnTo>
                  <a:pt x="2075" y="125"/>
                </a:lnTo>
                <a:lnTo>
                  <a:pt x="2063" y="139"/>
                </a:lnTo>
                <a:lnTo>
                  <a:pt x="2051" y="151"/>
                </a:lnTo>
                <a:lnTo>
                  <a:pt x="2040" y="166"/>
                </a:lnTo>
                <a:lnTo>
                  <a:pt x="2030" y="181"/>
                </a:lnTo>
                <a:lnTo>
                  <a:pt x="2020" y="196"/>
                </a:lnTo>
                <a:lnTo>
                  <a:pt x="2011" y="212"/>
                </a:lnTo>
                <a:lnTo>
                  <a:pt x="2003" y="229"/>
                </a:lnTo>
                <a:lnTo>
                  <a:pt x="1995" y="246"/>
                </a:lnTo>
                <a:lnTo>
                  <a:pt x="1988" y="263"/>
                </a:lnTo>
                <a:lnTo>
                  <a:pt x="1983" y="282"/>
                </a:lnTo>
                <a:lnTo>
                  <a:pt x="1977" y="301"/>
                </a:lnTo>
                <a:lnTo>
                  <a:pt x="1971" y="320"/>
                </a:lnTo>
                <a:lnTo>
                  <a:pt x="1967" y="341"/>
                </a:lnTo>
                <a:lnTo>
                  <a:pt x="1963" y="363"/>
                </a:lnTo>
                <a:lnTo>
                  <a:pt x="1961" y="383"/>
                </a:lnTo>
                <a:lnTo>
                  <a:pt x="1960" y="392"/>
                </a:lnTo>
                <a:lnTo>
                  <a:pt x="1960" y="402"/>
                </a:lnTo>
                <a:lnTo>
                  <a:pt x="1961" y="410"/>
                </a:lnTo>
                <a:lnTo>
                  <a:pt x="1963" y="419"/>
                </a:lnTo>
                <a:lnTo>
                  <a:pt x="1967" y="426"/>
                </a:lnTo>
                <a:lnTo>
                  <a:pt x="1970" y="434"/>
                </a:lnTo>
                <a:lnTo>
                  <a:pt x="1974" y="442"/>
                </a:lnTo>
                <a:lnTo>
                  <a:pt x="1978" y="447"/>
                </a:lnTo>
                <a:lnTo>
                  <a:pt x="1984" y="454"/>
                </a:lnTo>
                <a:lnTo>
                  <a:pt x="1990" y="460"/>
                </a:lnTo>
                <a:lnTo>
                  <a:pt x="1996" y="466"/>
                </a:lnTo>
                <a:lnTo>
                  <a:pt x="2003" y="470"/>
                </a:lnTo>
                <a:lnTo>
                  <a:pt x="2011" y="474"/>
                </a:lnTo>
                <a:lnTo>
                  <a:pt x="2019" y="477"/>
                </a:lnTo>
                <a:lnTo>
                  <a:pt x="2027" y="479"/>
                </a:lnTo>
                <a:lnTo>
                  <a:pt x="2036" y="480"/>
                </a:lnTo>
                <a:lnTo>
                  <a:pt x="2046" y="482"/>
                </a:lnTo>
                <a:lnTo>
                  <a:pt x="2054" y="480"/>
                </a:lnTo>
                <a:lnTo>
                  <a:pt x="2063" y="479"/>
                </a:lnTo>
                <a:lnTo>
                  <a:pt x="2071" y="478"/>
                </a:lnTo>
                <a:lnTo>
                  <a:pt x="2079" y="475"/>
                </a:lnTo>
                <a:lnTo>
                  <a:pt x="2087" y="471"/>
                </a:lnTo>
                <a:lnTo>
                  <a:pt x="2094" y="468"/>
                </a:lnTo>
                <a:lnTo>
                  <a:pt x="2100" y="462"/>
                </a:lnTo>
                <a:lnTo>
                  <a:pt x="2107" y="458"/>
                </a:lnTo>
                <a:lnTo>
                  <a:pt x="2113" y="451"/>
                </a:lnTo>
                <a:lnTo>
                  <a:pt x="2118" y="445"/>
                </a:lnTo>
                <a:lnTo>
                  <a:pt x="2122" y="437"/>
                </a:lnTo>
                <a:lnTo>
                  <a:pt x="2127" y="430"/>
                </a:lnTo>
                <a:lnTo>
                  <a:pt x="2129" y="422"/>
                </a:lnTo>
                <a:lnTo>
                  <a:pt x="2131" y="413"/>
                </a:lnTo>
                <a:lnTo>
                  <a:pt x="2134" y="405"/>
                </a:lnTo>
                <a:lnTo>
                  <a:pt x="2136" y="384"/>
                </a:lnTo>
                <a:lnTo>
                  <a:pt x="2139" y="364"/>
                </a:lnTo>
                <a:lnTo>
                  <a:pt x="2145" y="344"/>
                </a:lnTo>
                <a:lnTo>
                  <a:pt x="2151" y="325"/>
                </a:lnTo>
                <a:lnTo>
                  <a:pt x="2158" y="307"/>
                </a:lnTo>
                <a:lnTo>
                  <a:pt x="2167" y="288"/>
                </a:lnTo>
                <a:lnTo>
                  <a:pt x="2178" y="271"/>
                </a:lnTo>
                <a:lnTo>
                  <a:pt x="2191" y="255"/>
                </a:lnTo>
                <a:lnTo>
                  <a:pt x="2207" y="240"/>
                </a:lnTo>
                <a:lnTo>
                  <a:pt x="2224" y="227"/>
                </a:lnTo>
                <a:lnTo>
                  <a:pt x="2244" y="214"/>
                </a:lnTo>
                <a:lnTo>
                  <a:pt x="2268" y="203"/>
                </a:lnTo>
                <a:lnTo>
                  <a:pt x="2295" y="194"/>
                </a:lnTo>
                <a:lnTo>
                  <a:pt x="2324" y="186"/>
                </a:lnTo>
                <a:lnTo>
                  <a:pt x="2357" y="180"/>
                </a:lnTo>
                <a:lnTo>
                  <a:pt x="2395" y="175"/>
                </a:lnTo>
                <a:lnTo>
                  <a:pt x="2415" y="174"/>
                </a:lnTo>
                <a:lnTo>
                  <a:pt x="2433" y="174"/>
                </a:lnTo>
                <a:lnTo>
                  <a:pt x="2452" y="174"/>
                </a:lnTo>
                <a:lnTo>
                  <a:pt x="2471" y="175"/>
                </a:lnTo>
                <a:lnTo>
                  <a:pt x="2488" y="178"/>
                </a:lnTo>
                <a:lnTo>
                  <a:pt x="2505" y="180"/>
                </a:lnTo>
                <a:lnTo>
                  <a:pt x="2521" y="182"/>
                </a:lnTo>
                <a:lnTo>
                  <a:pt x="2537" y="187"/>
                </a:lnTo>
                <a:lnTo>
                  <a:pt x="2552" y="191"/>
                </a:lnTo>
                <a:lnTo>
                  <a:pt x="2567" y="197"/>
                </a:lnTo>
                <a:lnTo>
                  <a:pt x="2581" y="203"/>
                </a:lnTo>
                <a:lnTo>
                  <a:pt x="2594" y="210"/>
                </a:lnTo>
                <a:lnTo>
                  <a:pt x="2607" y="216"/>
                </a:lnTo>
                <a:lnTo>
                  <a:pt x="2619" y="224"/>
                </a:lnTo>
                <a:lnTo>
                  <a:pt x="2631" y="234"/>
                </a:lnTo>
                <a:lnTo>
                  <a:pt x="2641" y="244"/>
                </a:lnTo>
                <a:lnTo>
                  <a:pt x="2650" y="252"/>
                </a:lnTo>
                <a:lnTo>
                  <a:pt x="2658" y="262"/>
                </a:lnTo>
                <a:lnTo>
                  <a:pt x="2666" y="271"/>
                </a:lnTo>
                <a:lnTo>
                  <a:pt x="2673" y="282"/>
                </a:lnTo>
                <a:lnTo>
                  <a:pt x="2680" y="293"/>
                </a:lnTo>
                <a:lnTo>
                  <a:pt x="2685" y="304"/>
                </a:lnTo>
                <a:lnTo>
                  <a:pt x="2696" y="327"/>
                </a:lnTo>
                <a:lnTo>
                  <a:pt x="2704" y="352"/>
                </a:lnTo>
                <a:lnTo>
                  <a:pt x="2709" y="379"/>
                </a:lnTo>
                <a:lnTo>
                  <a:pt x="2713" y="406"/>
                </a:lnTo>
                <a:lnTo>
                  <a:pt x="2713" y="434"/>
                </a:lnTo>
                <a:lnTo>
                  <a:pt x="2712" y="446"/>
                </a:lnTo>
                <a:lnTo>
                  <a:pt x="2711" y="459"/>
                </a:lnTo>
                <a:lnTo>
                  <a:pt x="2708" y="470"/>
                </a:lnTo>
                <a:lnTo>
                  <a:pt x="2706" y="482"/>
                </a:lnTo>
                <a:lnTo>
                  <a:pt x="2698" y="504"/>
                </a:lnTo>
                <a:lnTo>
                  <a:pt x="2689" y="527"/>
                </a:lnTo>
                <a:lnTo>
                  <a:pt x="2677" y="548"/>
                </a:lnTo>
                <a:lnTo>
                  <a:pt x="2664" y="567"/>
                </a:lnTo>
                <a:lnTo>
                  <a:pt x="2649" y="585"/>
                </a:lnTo>
                <a:lnTo>
                  <a:pt x="2633" y="603"/>
                </a:lnTo>
                <a:lnTo>
                  <a:pt x="2616" y="617"/>
                </a:lnTo>
                <a:lnTo>
                  <a:pt x="2597" y="631"/>
                </a:lnTo>
                <a:lnTo>
                  <a:pt x="2579" y="644"/>
                </a:lnTo>
                <a:lnTo>
                  <a:pt x="2561" y="655"/>
                </a:lnTo>
                <a:lnTo>
                  <a:pt x="2541" y="664"/>
                </a:lnTo>
                <a:lnTo>
                  <a:pt x="2523" y="671"/>
                </a:lnTo>
                <a:lnTo>
                  <a:pt x="2505" y="677"/>
                </a:lnTo>
                <a:lnTo>
                  <a:pt x="2488" y="680"/>
                </a:lnTo>
                <a:lnTo>
                  <a:pt x="2463" y="685"/>
                </a:lnTo>
                <a:lnTo>
                  <a:pt x="2439" y="691"/>
                </a:lnTo>
                <a:lnTo>
                  <a:pt x="2417" y="699"/>
                </a:lnTo>
                <a:lnTo>
                  <a:pt x="2397" y="708"/>
                </a:lnTo>
                <a:lnTo>
                  <a:pt x="2379" y="719"/>
                </a:lnTo>
                <a:lnTo>
                  <a:pt x="2362" y="732"/>
                </a:lnTo>
                <a:lnTo>
                  <a:pt x="2347" y="745"/>
                </a:lnTo>
                <a:lnTo>
                  <a:pt x="2333" y="761"/>
                </a:lnTo>
                <a:lnTo>
                  <a:pt x="2301" y="879"/>
                </a:lnTo>
                <a:lnTo>
                  <a:pt x="2300" y="1164"/>
                </a:lnTo>
                <a:lnTo>
                  <a:pt x="1864" y="1164"/>
                </a:lnTo>
                <a:lnTo>
                  <a:pt x="1864" y="1744"/>
                </a:lnTo>
                <a:lnTo>
                  <a:pt x="1815" y="1756"/>
                </a:lnTo>
                <a:lnTo>
                  <a:pt x="1764" y="1769"/>
                </a:lnTo>
                <a:lnTo>
                  <a:pt x="1717" y="1783"/>
                </a:lnTo>
                <a:lnTo>
                  <a:pt x="1667" y="1799"/>
                </a:lnTo>
                <a:lnTo>
                  <a:pt x="1619" y="1815"/>
                </a:lnTo>
                <a:lnTo>
                  <a:pt x="1571" y="1832"/>
                </a:lnTo>
                <a:lnTo>
                  <a:pt x="1525" y="1850"/>
                </a:lnTo>
                <a:lnTo>
                  <a:pt x="1478" y="1869"/>
                </a:lnTo>
                <a:lnTo>
                  <a:pt x="1431" y="1889"/>
                </a:lnTo>
                <a:lnTo>
                  <a:pt x="1385" y="1910"/>
                </a:lnTo>
                <a:lnTo>
                  <a:pt x="1341" y="1932"/>
                </a:lnTo>
                <a:lnTo>
                  <a:pt x="1296" y="1954"/>
                </a:lnTo>
                <a:lnTo>
                  <a:pt x="1251" y="1978"/>
                </a:lnTo>
                <a:lnTo>
                  <a:pt x="1208" y="2002"/>
                </a:lnTo>
                <a:lnTo>
                  <a:pt x="1165" y="2029"/>
                </a:lnTo>
                <a:lnTo>
                  <a:pt x="1122" y="2055"/>
                </a:lnTo>
                <a:lnTo>
                  <a:pt x="1081" y="2081"/>
                </a:lnTo>
                <a:lnTo>
                  <a:pt x="1039" y="2110"/>
                </a:lnTo>
                <a:lnTo>
                  <a:pt x="999" y="2138"/>
                </a:lnTo>
                <a:lnTo>
                  <a:pt x="959" y="2168"/>
                </a:lnTo>
                <a:lnTo>
                  <a:pt x="919" y="2198"/>
                </a:lnTo>
                <a:lnTo>
                  <a:pt x="880" y="2230"/>
                </a:lnTo>
                <a:lnTo>
                  <a:pt x="842" y="2261"/>
                </a:lnTo>
                <a:lnTo>
                  <a:pt x="805" y="2294"/>
                </a:lnTo>
                <a:lnTo>
                  <a:pt x="768" y="2327"/>
                </a:lnTo>
                <a:lnTo>
                  <a:pt x="733" y="2361"/>
                </a:lnTo>
                <a:lnTo>
                  <a:pt x="697" y="2397"/>
                </a:lnTo>
                <a:lnTo>
                  <a:pt x="663" y="2432"/>
                </a:lnTo>
                <a:lnTo>
                  <a:pt x="629" y="2469"/>
                </a:lnTo>
                <a:lnTo>
                  <a:pt x="596" y="2505"/>
                </a:lnTo>
                <a:lnTo>
                  <a:pt x="564" y="2543"/>
                </a:lnTo>
                <a:lnTo>
                  <a:pt x="532" y="2582"/>
                </a:lnTo>
                <a:lnTo>
                  <a:pt x="501" y="2621"/>
                </a:lnTo>
                <a:lnTo>
                  <a:pt x="471" y="2661"/>
                </a:lnTo>
                <a:lnTo>
                  <a:pt x="441" y="2701"/>
                </a:lnTo>
                <a:lnTo>
                  <a:pt x="414" y="2742"/>
                </a:lnTo>
                <a:lnTo>
                  <a:pt x="385" y="2783"/>
                </a:lnTo>
                <a:lnTo>
                  <a:pt x="359" y="2825"/>
                </a:lnTo>
                <a:lnTo>
                  <a:pt x="333" y="2867"/>
                </a:lnTo>
                <a:lnTo>
                  <a:pt x="309" y="2911"/>
                </a:lnTo>
                <a:lnTo>
                  <a:pt x="285" y="2954"/>
                </a:lnTo>
                <a:lnTo>
                  <a:pt x="261" y="2999"/>
                </a:lnTo>
                <a:lnTo>
                  <a:pt x="239" y="3045"/>
                </a:lnTo>
                <a:lnTo>
                  <a:pt x="218" y="3089"/>
                </a:lnTo>
                <a:lnTo>
                  <a:pt x="197" y="3136"/>
                </a:lnTo>
                <a:lnTo>
                  <a:pt x="178" y="3182"/>
                </a:lnTo>
                <a:lnTo>
                  <a:pt x="159" y="3229"/>
                </a:lnTo>
                <a:lnTo>
                  <a:pt x="141" y="3276"/>
                </a:lnTo>
                <a:lnTo>
                  <a:pt x="125" y="3324"/>
                </a:lnTo>
                <a:lnTo>
                  <a:pt x="109" y="3372"/>
                </a:lnTo>
                <a:lnTo>
                  <a:pt x="94" y="3422"/>
                </a:lnTo>
                <a:lnTo>
                  <a:pt x="80" y="3471"/>
                </a:lnTo>
                <a:lnTo>
                  <a:pt x="68" y="3520"/>
                </a:lnTo>
                <a:lnTo>
                  <a:pt x="56" y="3570"/>
                </a:lnTo>
                <a:lnTo>
                  <a:pt x="46" y="3620"/>
                </a:lnTo>
                <a:lnTo>
                  <a:pt x="37" y="3672"/>
                </a:lnTo>
                <a:lnTo>
                  <a:pt x="28" y="3723"/>
                </a:lnTo>
                <a:lnTo>
                  <a:pt x="21" y="3775"/>
                </a:lnTo>
                <a:lnTo>
                  <a:pt x="14" y="3826"/>
                </a:lnTo>
                <a:lnTo>
                  <a:pt x="10" y="3879"/>
                </a:lnTo>
                <a:lnTo>
                  <a:pt x="5" y="3931"/>
                </a:lnTo>
                <a:lnTo>
                  <a:pt x="3" y="3984"/>
                </a:lnTo>
                <a:lnTo>
                  <a:pt x="0" y="4038"/>
                </a:lnTo>
                <a:lnTo>
                  <a:pt x="0" y="4090"/>
                </a:lnTo>
                <a:lnTo>
                  <a:pt x="0" y="4153"/>
                </a:lnTo>
                <a:lnTo>
                  <a:pt x="4" y="4215"/>
                </a:lnTo>
                <a:lnTo>
                  <a:pt x="7" y="4276"/>
                </a:lnTo>
                <a:lnTo>
                  <a:pt x="13" y="4337"/>
                </a:lnTo>
                <a:lnTo>
                  <a:pt x="20" y="4397"/>
                </a:lnTo>
                <a:lnTo>
                  <a:pt x="28" y="4458"/>
                </a:lnTo>
                <a:lnTo>
                  <a:pt x="38" y="4517"/>
                </a:lnTo>
                <a:lnTo>
                  <a:pt x="50" y="4577"/>
                </a:lnTo>
                <a:lnTo>
                  <a:pt x="62" y="4635"/>
                </a:lnTo>
                <a:lnTo>
                  <a:pt x="76" y="4693"/>
                </a:lnTo>
                <a:lnTo>
                  <a:pt x="92" y="4751"/>
                </a:lnTo>
                <a:lnTo>
                  <a:pt x="109" y="4808"/>
                </a:lnTo>
                <a:lnTo>
                  <a:pt x="127" y="4864"/>
                </a:lnTo>
                <a:lnTo>
                  <a:pt x="147" y="4920"/>
                </a:lnTo>
                <a:lnTo>
                  <a:pt x="167" y="4975"/>
                </a:lnTo>
                <a:lnTo>
                  <a:pt x="190" y="5029"/>
                </a:lnTo>
                <a:lnTo>
                  <a:pt x="213" y="5083"/>
                </a:lnTo>
                <a:lnTo>
                  <a:pt x="238" y="5136"/>
                </a:lnTo>
                <a:lnTo>
                  <a:pt x="264" y="5188"/>
                </a:lnTo>
                <a:lnTo>
                  <a:pt x="291" y="5240"/>
                </a:lnTo>
                <a:lnTo>
                  <a:pt x="319" y="5291"/>
                </a:lnTo>
                <a:lnTo>
                  <a:pt x="349" y="5340"/>
                </a:lnTo>
                <a:lnTo>
                  <a:pt x="380" y="5390"/>
                </a:lnTo>
                <a:lnTo>
                  <a:pt x="412" y="5438"/>
                </a:lnTo>
                <a:lnTo>
                  <a:pt x="445" y="5486"/>
                </a:lnTo>
                <a:lnTo>
                  <a:pt x="479" y="5533"/>
                </a:lnTo>
                <a:lnTo>
                  <a:pt x="515" y="5579"/>
                </a:lnTo>
                <a:lnTo>
                  <a:pt x="551" y="5624"/>
                </a:lnTo>
                <a:lnTo>
                  <a:pt x="588" y="5668"/>
                </a:lnTo>
                <a:lnTo>
                  <a:pt x="627" y="5712"/>
                </a:lnTo>
                <a:lnTo>
                  <a:pt x="665" y="5754"/>
                </a:lnTo>
                <a:lnTo>
                  <a:pt x="707" y="5795"/>
                </a:lnTo>
                <a:lnTo>
                  <a:pt x="748" y="5836"/>
                </a:lnTo>
                <a:lnTo>
                  <a:pt x="790" y="5875"/>
                </a:lnTo>
                <a:lnTo>
                  <a:pt x="833" y="5914"/>
                </a:lnTo>
                <a:lnTo>
                  <a:pt x="878" y="5950"/>
                </a:lnTo>
                <a:lnTo>
                  <a:pt x="922" y="5987"/>
                </a:lnTo>
                <a:lnTo>
                  <a:pt x="968" y="6022"/>
                </a:lnTo>
                <a:lnTo>
                  <a:pt x="1015" y="6057"/>
                </a:lnTo>
                <a:lnTo>
                  <a:pt x="1063" y="6090"/>
                </a:lnTo>
                <a:lnTo>
                  <a:pt x="1112" y="6122"/>
                </a:lnTo>
                <a:lnTo>
                  <a:pt x="1161" y="6153"/>
                </a:lnTo>
                <a:lnTo>
                  <a:pt x="1212" y="6182"/>
                </a:lnTo>
                <a:lnTo>
                  <a:pt x="1262" y="6211"/>
                </a:lnTo>
                <a:lnTo>
                  <a:pt x="1313" y="6237"/>
                </a:lnTo>
                <a:lnTo>
                  <a:pt x="1366" y="6263"/>
                </a:lnTo>
                <a:lnTo>
                  <a:pt x="1418" y="6289"/>
                </a:lnTo>
                <a:lnTo>
                  <a:pt x="1473" y="6311"/>
                </a:lnTo>
                <a:lnTo>
                  <a:pt x="1527" y="6334"/>
                </a:lnTo>
                <a:lnTo>
                  <a:pt x="1582" y="6355"/>
                </a:lnTo>
                <a:lnTo>
                  <a:pt x="1638" y="6374"/>
                </a:lnTo>
                <a:lnTo>
                  <a:pt x="1694" y="6393"/>
                </a:lnTo>
                <a:lnTo>
                  <a:pt x="1751" y="6410"/>
                </a:lnTo>
                <a:lnTo>
                  <a:pt x="1808" y="6426"/>
                </a:lnTo>
                <a:lnTo>
                  <a:pt x="1866" y="6439"/>
                </a:lnTo>
                <a:lnTo>
                  <a:pt x="1926" y="6452"/>
                </a:lnTo>
                <a:lnTo>
                  <a:pt x="1984" y="6463"/>
                </a:lnTo>
                <a:lnTo>
                  <a:pt x="2043" y="6474"/>
                </a:lnTo>
                <a:lnTo>
                  <a:pt x="2104" y="6482"/>
                </a:lnTo>
                <a:lnTo>
                  <a:pt x="2164" y="6489"/>
                </a:lnTo>
                <a:lnTo>
                  <a:pt x="2225" y="6494"/>
                </a:lnTo>
                <a:lnTo>
                  <a:pt x="2287" y="6498"/>
                </a:lnTo>
                <a:lnTo>
                  <a:pt x="2348" y="6500"/>
                </a:lnTo>
                <a:lnTo>
                  <a:pt x="2411" y="6501"/>
                </a:lnTo>
                <a:lnTo>
                  <a:pt x="2473" y="6500"/>
                </a:lnTo>
                <a:lnTo>
                  <a:pt x="2535" y="6498"/>
                </a:lnTo>
                <a:lnTo>
                  <a:pt x="2596" y="6494"/>
                </a:lnTo>
                <a:lnTo>
                  <a:pt x="2657" y="6489"/>
                </a:lnTo>
                <a:lnTo>
                  <a:pt x="2717" y="6482"/>
                </a:lnTo>
                <a:lnTo>
                  <a:pt x="2778" y="6474"/>
                </a:lnTo>
                <a:lnTo>
                  <a:pt x="2837" y="6463"/>
                </a:lnTo>
                <a:lnTo>
                  <a:pt x="2897" y="6452"/>
                </a:lnTo>
                <a:lnTo>
                  <a:pt x="2955" y="6439"/>
                </a:lnTo>
                <a:lnTo>
                  <a:pt x="3013" y="6426"/>
                </a:lnTo>
                <a:lnTo>
                  <a:pt x="3070" y="6410"/>
                </a:lnTo>
                <a:lnTo>
                  <a:pt x="3128" y="6393"/>
                </a:lnTo>
                <a:lnTo>
                  <a:pt x="3184" y="6374"/>
                </a:lnTo>
                <a:lnTo>
                  <a:pt x="3240" y="6355"/>
                </a:lnTo>
                <a:lnTo>
                  <a:pt x="3294" y="6334"/>
                </a:lnTo>
                <a:lnTo>
                  <a:pt x="3349" y="6311"/>
                </a:lnTo>
                <a:lnTo>
                  <a:pt x="3403" y="6289"/>
                </a:lnTo>
                <a:lnTo>
                  <a:pt x="3455" y="6263"/>
                </a:lnTo>
                <a:lnTo>
                  <a:pt x="3508" y="6237"/>
                </a:lnTo>
                <a:lnTo>
                  <a:pt x="3559" y="6211"/>
                </a:lnTo>
                <a:lnTo>
                  <a:pt x="3611" y="6182"/>
                </a:lnTo>
                <a:lnTo>
                  <a:pt x="3661" y="6153"/>
                </a:lnTo>
                <a:lnTo>
                  <a:pt x="3710" y="6122"/>
                </a:lnTo>
                <a:lnTo>
                  <a:pt x="3758" y="6090"/>
                </a:lnTo>
                <a:lnTo>
                  <a:pt x="3806" y="6057"/>
                </a:lnTo>
                <a:lnTo>
                  <a:pt x="3853" y="6022"/>
                </a:lnTo>
                <a:lnTo>
                  <a:pt x="3899" y="5987"/>
                </a:lnTo>
                <a:lnTo>
                  <a:pt x="3944" y="5950"/>
                </a:lnTo>
                <a:lnTo>
                  <a:pt x="3989" y="5914"/>
                </a:lnTo>
                <a:lnTo>
                  <a:pt x="4031" y="5875"/>
                </a:lnTo>
                <a:lnTo>
                  <a:pt x="4075" y="5836"/>
                </a:lnTo>
                <a:lnTo>
                  <a:pt x="4116" y="5795"/>
                </a:lnTo>
                <a:lnTo>
                  <a:pt x="4156" y="5754"/>
                </a:lnTo>
                <a:lnTo>
                  <a:pt x="4196" y="5712"/>
                </a:lnTo>
                <a:lnTo>
                  <a:pt x="4234" y="5668"/>
                </a:lnTo>
                <a:lnTo>
                  <a:pt x="4271" y="5624"/>
                </a:lnTo>
                <a:lnTo>
                  <a:pt x="4308" y="5579"/>
                </a:lnTo>
                <a:lnTo>
                  <a:pt x="4343" y="5533"/>
                </a:lnTo>
                <a:lnTo>
                  <a:pt x="4377" y="5486"/>
                </a:lnTo>
                <a:lnTo>
                  <a:pt x="4409" y="5438"/>
                </a:lnTo>
                <a:lnTo>
                  <a:pt x="4441" y="5390"/>
                </a:lnTo>
                <a:lnTo>
                  <a:pt x="4472" y="5340"/>
                </a:lnTo>
                <a:lnTo>
                  <a:pt x="4502" y="5291"/>
                </a:lnTo>
                <a:lnTo>
                  <a:pt x="4531" y="5240"/>
                </a:lnTo>
                <a:lnTo>
                  <a:pt x="4558" y="5188"/>
                </a:lnTo>
                <a:lnTo>
                  <a:pt x="4584" y="5136"/>
                </a:lnTo>
                <a:lnTo>
                  <a:pt x="4608" y="5083"/>
                </a:lnTo>
                <a:lnTo>
                  <a:pt x="4632" y="5029"/>
                </a:lnTo>
                <a:lnTo>
                  <a:pt x="4655" y="4975"/>
                </a:lnTo>
                <a:lnTo>
                  <a:pt x="4676" y="4920"/>
                </a:lnTo>
                <a:lnTo>
                  <a:pt x="4695" y="4864"/>
                </a:lnTo>
                <a:lnTo>
                  <a:pt x="4713" y="4808"/>
                </a:lnTo>
                <a:lnTo>
                  <a:pt x="4731" y="4751"/>
                </a:lnTo>
                <a:lnTo>
                  <a:pt x="4745" y="4693"/>
                </a:lnTo>
                <a:lnTo>
                  <a:pt x="4760" y="4635"/>
                </a:lnTo>
                <a:lnTo>
                  <a:pt x="4773" y="4577"/>
                </a:lnTo>
                <a:lnTo>
                  <a:pt x="4784" y="4517"/>
                </a:lnTo>
                <a:lnTo>
                  <a:pt x="4794" y="4458"/>
                </a:lnTo>
                <a:lnTo>
                  <a:pt x="4802" y="4397"/>
                </a:lnTo>
                <a:lnTo>
                  <a:pt x="4809" y="4337"/>
                </a:lnTo>
                <a:lnTo>
                  <a:pt x="4815" y="4276"/>
                </a:lnTo>
                <a:lnTo>
                  <a:pt x="4818" y="4215"/>
                </a:lnTo>
                <a:lnTo>
                  <a:pt x="4821" y="4153"/>
                </a:lnTo>
                <a:lnTo>
                  <a:pt x="4822" y="4090"/>
                </a:lnTo>
                <a:lnTo>
                  <a:pt x="4821" y="4036"/>
                </a:lnTo>
                <a:lnTo>
                  <a:pt x="4820" y="3983"/>
                </a:lnTo>
                <a:lnTo>
                  <a:pt x="4816" y="3930"/>
                </a:lnTo>
                <a:lnTo>
                  <a:pt x="4813" y="3878"/>
                </a:lnTo>
                <a:lnTo>
                  <a:pt x="4807" y="3825"/>
                </a:lnTo>
                <a:lnTo>
                  <a:pt x="4801" y="3772"/>
                </a:lnTo>
                <a:lnTo>
                  <a:pt x="4793" y="3720"/>
                </a:lnTo>
                <a:lnTo>
                  <a:pt x="4785" y="3668"/>
                </a:lnTo>
                <a:lnTo>
                  <a:pt x="4775" y="3618"/>
                </a:lnTo>
                <a:lnTo>
                  <a:pt x="4765" y="3567"/>
                </a:lnTo>
                <a:lnTo>
                  <a:pt x="4753" y="3516"/>
                </a:lnTo>
                <a:lnTo>
                  <a:pt x="4740" y="3466"/>
                </a:lnTo>
                <a:lnTo>
                  <a:pt x="4726" y="3417"/>
                </a:lnTo>
                <a:lnTo>
                  <a:pt x="4711" y="3368"/>
                </a:lnTo>
                <a:lnTo>
                  <a:pt x="4696" y="3319"/>
                </a:lnTo>
                <a:lnTo>
                  <a:pt x="4679" y="3271"/>
                </a:lnTo>
                <a:lnTo>
                  <a:pt x="4661" y="3224"/>
                </a:lnTo>
                <a:lnTo>
                  <a:pt x="4643" y="3176"/>
                </a:lnTo>
                <a:lnTo>
                  <a:pt x="4622" y="3129"/>
                </a:lnTo>
                <a:lnTo>
                  <a:pt x="4601" y="3083"/>
                </a:lnTo>
                <a:lnTo>
                  <a:pt x="4580" y="3038"/>
                </a:lnTo>
                <a:lnTo>
                  <a:pt x="4558" y="2992"/>
                </a:lnTo>
                <a:lnTo>
                  <a:pt x="4534" y="2947"/>
                </a:lnTo>
                <a:lnTo>
                  <a:pt x="4510" y="2904"/>
                </a:lnTo>
                <a:lnTo>
                  <a:pt x="4484" y="2861"/>
                </a:lnTo>
                <a:lnTo>
                  <a:pt x="4459" y="2817"/>
                </a:lnTo>
                <a:lnTo>
                  <a:pt x="4431" y="2775"/>
                </a:lnTo>
                <a:lnTo>
                  <a:pt x="4403" y="2734"/>
                </a:lnTo>
                <a:lnTo>
                  <a:pt x="4374" y="2693"/>
                </a:lnTo>
                <a:lnTo>
                  <a:pt x="4344" y="2651"/>
                </a:lnTo>
                <a:lnTo>
                  <a:pt x="4315" y="2611"/>
                </a:lnTo>
                <a:lnTo>
                  <a:pt x="4284" y="2573"/>
                </a:lnTo>
                <a:lnTo>
                  <a:pt x="4252" y="2534"/>
                </a:lnTo>
                <a:lnTo>
                  <a:pt x="4219" y="2496"/>
                </a:lnTo>
                <a:lnTo>
                  <a:pt x="4186" y="2459"/>
                </a:lnTo>
                <a:lnTo>
                  <a:pt x="4151" y="2423"/>
                </a:lnTo>
                <a:lnTo>
                  <a:pt x="4116" y="2387"/>
                </a:lnTo>
                <a:lnTo>
                  <a:pt x="4080" y="2352"/>
                </a:lnTo>
                <a:lnTo>
                  <a:pt x="4044" y="2318"/>
                </a:lnTo>
                <a:lnTo>
                  <a:pt x="4006" y="2285"/>
                </a:lnTo>
                <a:lnTo>
                  <a:pt x="3968" y="2252"/>
                </a:lnTo>
                <a:lnTo>
                  <a:pt x="3931" y="2220"/>
                </a:lnTo>
                <a:lnTo>
                  <a:pt x="3891" y="2189"/>
                </a:lnTo>
                <a:lnTo>
                  <a:pt x="3851" y="2159"/>
                </a:lnTo>
                <a:lnTo>
                  <a:pt x="3811" y="2129"/>
                </a:lnTo>
                <a:lnTo>
                  <a:pt x="3770" y="2101"/>
                </a:lnTo>
                <a:lnTo>
                  <a:pt x="3729" y="2072"/>
                </a:lnTo>
                <a:lnTo>
                  <a:pt x="3685" y="2046"/>
                </a:lnTo>
                <a:lnTo>
                  <a:pt x="3643" y="2020"/>
                </a:lnTo>
                <a:lnTo>
                  <a:pt x="3599" y="1994"/>
                </a:lnTo>
                <a:lnTo>
                  <a:pt x="3555" y="1969"/>
                </a:lnTo>
                <a:lnTo>
                  <a:pt x="3510" y="1946"/>
                </a:lnTo>
                <a:lnTo>
                  <a:pt x="3466" y="1924"/>
                </a:lnTo>
                <a:lnTo>
                  <a:pt x="3420" y="1902"/>
                </a:lnTo>
                <a:lnTo>
                  <a:pt x="3373" y="1881"/>
                </a:lnTo>
                <a:lnTo>
                  <a:pt x="3326" y="1862"/>
                </a:lnTo>
                <a:lnTo>
                  <a:pt x="3279" y="1842"/>
                </a:lnTo>
                <a:lnTo>
                  <a:pt x="3232" y="1824"/>
                </a:lnTo>
                <a:lnTo>
                  <a:pt x="3184" y="1808"/>
                </a:lnTo>
                <a:lnTo>
                  <a:pt x="3134" y="1792"/>
                </a:lnTo>
                <a:lnTo>
                  <a:pt x="3085" y="1777"/>
                </a:lnTo>
                <a:lnTo>
                  <a:pt x="3036" y="1764"/>
                </a:lnTo>
                <a:lnTo>
                  <a:pt x="2986" y="1750"/>
                </a:lnTo>
                <a:lnTo>
                  <a:pt x="2936" y="1738"/>
                </a:lnTo>
                <a:close/>
                <a:moveTo>
                  <a:pt x="3067" y="3593"/>
                </a:moveTo>
                <a:lnTo>
                  <a:pt x="3067" y="3593"/>
                </a:lnTo>
                <a:lnTo>
                  <a:pt x="3082" y="3562"/>
                </a:lnTo>
                <a:lnTo>
                  <a:pt x="3094" y="3534"/>
                </a:lnTo>
                <a:lnTo>
                  <a:pt x="3105" y="3505"/>
                </a:lnTo>
                <a:lnTo>
                  <a:pt x="3113" y="3478"/>
                </a:lnTo>
                <a:lnTo>
                  <a:pt x="3118" y="3451"/>
                </a:lnTo>
                <a:lnTo>
                  <a:pt x="3122" y="3426"/>
                </a:lnTo>
                <a:lnTo>
                  <a:pt x="3124" y="3401"/>
                </a:lnTo>
                <a:lnTo>
                  <a:pt x="3124" y="3378"/>
                </a:lnTo>
                <a:lnTo>
                  <a:pt x="3123" y="3355"/>
                </a:lnTo>
                <a:lnTo>
                  <a:pt x="3121" y="3334"/>
                </a:lnTo>
                <a:lnTo>
                  <a:pt x="3116" y="3314"/>
                </a:lnTo>
                <a:lnTo>
                  <a:pt x="3112" y="3295"/>
                </a:lnTo>
                <a:lnTo>
                  <a:pt x="3105" y="3276"/>
                </a:lnTo>
                <a:lnTo>
                  <a:pt x="3098" y="3258"/>
                </a:lnTo>
                <a:lnTo>
                  <a:pt x="3090" y="3242"/>
                </a:lnTo>
                <a:lnTo>
                  <a:pt x="3082" y="3226"/>
                </a:lnTo>
                <a:lnTo>
                  <a:pt x="3073" y="3213"/>
                </a:lnTo>
                <a:lnTo>
                  <a:pt x="3064" y="3199"/>
                </a:lnTo>
                <a:lnTo>
                  <a:pt x="3053" y="3186"/>
                </a:lnTo>
                <a:lnTo>
                  <a:pt x="3044" y="3174"/>
                </a:lnTo>
                <a:lnTo>
                  <a:pt x="3025" y="3153"/>
                </a:lnTo>
                <a:lnTo>
                  <a:pt x="3006" y="3137"/>
                </a:lnTo>
                <a:lnTo>
                  <a:pt x="2990" y="3125"/>
                </a:lnTo>
                <a:lnTo>
                  <a:pt x="2978" y="3114"/>
                </a:lnTo>
                <a:lnTo>
                  <a:pt x="2966" y="3107"/>
                </a:lnTo>
                <a:lnTo>
                  <a:pt x="2941" y="3130"/>
                </a:lnTo>
                <a:lnTo>
                  <a:pt x="2918" y="3154"/>
                </a:lnTo>
                <a:lnTo>
                  <a:pt x="2898" y="3177"/>
                </a:lnTo>
                <a:lnTo>
                  <a:pt x="2880" y="3200"/>
                </a:lnTo>
                <a:lnTo>
                  <a:pt x="2865" y="3223"/>
                </a:lnTo>
                <a:lnTo>
                  <a:pt x="2851" y="3244"/>
                </a:lnTo>
                <a:lnTo>
                  <a:pt x="2838" y="3267"/>
                </a:lnTo>
                <a:lnTo>
                  <a:pt x="2829" y="3289"/>
                </a:lnTo>
                <a:lnTo>
                  <a:pt x="2821" y="3311"/>
                </a:lnTo>
                <a:lnTo>
                  <a:pt x="2814" y="3331"/>
                </a:lnTo>
                <a:lnTo>
                  <a:pt x="2810" y="3352"/>
                </a:lnTo>
                <a:lnTo>
                  <a:pt x="2806" y="3372"/>
                </a:lnTo>
                <a:lnTo>
                  <a:pt x="2804" y="3392"/>
                </a:lnTo>
                <a:lnTo>
                  <a:pt x="2804" y="3411"/>
                </a:lnTo>
                <a:lnTo>
                  <a:pt x="2804" y="3430"/>
                </a:lnTo>
                <a:lnTo>
                  <a:pt x="2805" y="3448"/>
                </a:lnTo>
                <a:lnTo>
                  <a:pt x="2806" y="3465"/>
                </a:lnTo>
                <a:lnTo>
                  <a:pt x="2809" y="3481"/>
                </a:lnTo>
                <a:lnTo>
                  <a:pt x="2812" y="3496"/>
                </a:lnTo>
                <a:lnTo>
                  <a:pt x="2817" y="3511"/>
                </a:lnTo>
                <a:lnTo>
                  <a:pt x="2825" y="3537"/>
                </a:lnTo>
                <a:lnTo>
                  <a:pt x="2834" y="3560"/>
                </a:lnTo>
                <a:lnTo>
                  <a:pt x="2842" y="3577"/>
                </a:lnTo>
                <a:lnTo>
                  <a:pt x="2849" y="3591"/>
                </a:lnTo>
                <a:lnTo>
                  <a:pt x="2857" y="3602"/>
                </a:lnTo>
                <a:lnTo>
                  <a:pt x="2829" y="3579"/>
                </a:lnTo>
                <a:lnTo>
                  <a:pt x="2803" y="3556"/>
                </a:lnTo>
                <a:lnTo>
                  <a:pt x="2779" y="3534"/>
                </a:lnTo>
                <a:lnTo>
                  <a:pt x="2757" y="3511"/>
                </a:lnTo>
                <a:lnTo>
                  <a:pt x="2738" y="3489"/>
                </a:lnTo>
                <a:lnTo>
                  <a:pt x="2719" y="3466"/>
                </a:lnTo>
                <a:lnTo>
                  <a:pt x="2703" y="3443"/>
                </a:lnTo>
                <a:lnTo>
                  <a:pt x="2687" y="3422"/>
                </a:lnTo>
                <a:lnTo>
                  <a:pt x="2673" y="3399"/>
                </a:lnTo>
                <a:lnTo>
                  <a:pt x="2660" y="3377"/>
                </a:lnTo>
                <a:lnTo>
                  <a:pt x="2650" y="3355"/>
                </a:lnTo>
                <a:lnTo>
                  <a:pt x="2641" y="3334"/>
                </a:lnTo>
                <a:lnTo>
                  <a:pt x="2632" y="3312"/>
                </a:lnTo>
                <a:lnTo>
                  <a:pt x="2626" y="3290"/>
                </a:lnTo>
                <a:lnTo>
                  <a:pt x="2620" y="3268"/>
                </a:lnTo>
                <a:lnTo>
                  <a:pt x="2616" y="3247"/>
                </a:lnTo>
                <a:lnTo>
                  <a:pt x="2612" y="3226"/>
                </a:lnTo>
                <a:lnTo>
                  <a:pt x="2610" y="3206"/>
                </a:lnTo>
                <a:lnTo>
                  <a:pt x="2610" y="3185"/>
                </a:lnTo>
                <a:lnTo>
                  <a:pt x="2610" y="3165"/>
                </a:lnTo>
                <a:lnTo>
                  <a:pt x="2611" y="3144"/>
                </a:lnTo>
                <a:lnTo>
                  <a:pt x="2613" y="3123"/>
                </a:lnTo>
                <a:lnTo>
                  <a:pt x="2616" y="3104"/>
                </a:lnTo>
                <a:lnTo>
                  <a:pt x="2619" y="3085"/>
                </a:lnTo>
                <a:lnTo>
                  <a:pt x="2625" y="3065"/>
                </a:lnTo>
                <a:lnTo>
                  <a:pt x="2629" y="3047"/>
                </a:lnTo>
                <a:lnTo>
                  <a:pt x="2636" y="3027"/>
                </a:lnTo>
                <a:lnTo>
                  <a:pt x="2642" y="3009"/>
                </a:lnTo>
                <a:lnTo>
                  <a:pt x="2658" y="2974"/>
                </a:lnTo>
                <a:lnTo>
                  <a:pt x="2675" y="2939"/>
                </a:lnTo>
                <a:lnTo>
                  <a:pt x="2695" y="2906"/>
                </a:lnTo>
                <a:lnTo>
                  <a:pt x="2715" y="2875"/>
                </a:lnTo>
                <a:lnTo>
                  <a:pt x="2737" y="2846"/>
                </a:lnTo>
                <a:lnTo>
                  <a:pt x="2760" y="2817"/>
                </a:lnTo>
                <a:lnTo>
                  <a:pt x="2782" y="2791"/>
                </a:lnTo>
                <a:lnTo>
                  <a:pt x="2805" y="2766"/>
                </a:lnTo>
                <a:lnTo>
                  <a:pt x="2827" y="2744"/>
                </a:lnTo>
                <a:lnTo>
                  <a:pt x="2849" y="2723"/>
                </a:lnTo>
                <a:lnTo>
                  <a:pt x="2888" y="2688"/>
                </a:lnTo>
                <a:lnTo>
                  <a:pt x="2918" y="2663"/>
                </a:lnTo>
                <a:lnTo>
                  <a:pt x="2940" y="2647"/>
                </a:lnTo>
                <a:lnTo>
                  <a:pt x="2948" y="2641"/>
                </a:lnTo>
                <a:lnTo>
                  <a:pt x="2978" y="2666"/>
                </a:lnTo>
                <a:lnTo>
                  <a:pt x="3006" y="2691"/>
                </a:lnTo>
                <a:lnTo>
                  <a:pt x="3034" y="2718"/>
                </a:lnTo>
                <a:lnTo>
                  <a:pt x="3059" y="2742"/>
                </a:lnTo>
                <a:lnTo>
                  <a:pt x="3083" y="2767"/>
                </a:lnTo>
                <a:lnTo>
                  <a:pt x="3105" y="2791"/>
                </a:lnTo>
                <a:lnTo>
                  <a:pt x="3125" y="2816"/>
                </a:lnTo>
                <a:lnTo>
                  <a:pt x="3145" y="2840"/>
                </a:lnTo>
                <a:lnTo>
                  <a:pt x="3162" y="2863"/>
                </a:lnTo>
                <a:lnTo>
                  <a:pt x="3179" y="2887"/>
                </a:lnTo>
                <a:lnTo>
                  <a:pt x="3194" y="2910"/>
                </a:lnTo>
                <a:lnTo>
                  <a:pt x="3206" y="2933"/>
                </a:lnTo>
                <a:lnTo>
                  <a:pt x="3219" y="2955"/>
                </a:lnTo>
                <a:lnTo>
                  <a:pt x="3230" y="2977"/>
                </a:lnTo>
                <a:lnTo>
                  <a:pt x="3240" y="3000"/>
                </a:lnTo>
                <a:lnTo>
                  <a:pt x="3249" y="3022"/>
                </a:lnTo>
                <a:lnTo>
                  <a:pt x="3255" y="3042"/>
                </a:lnTo>
                <a:lnTo>
                  <a:pt x="3262" y="3064"/>
                </a:lnTo>
                <a:lnTo>
                  <a:pt x="3267" y="3085"/>
                </a:lnTo>
                <a:lnTo>
                  <a:pt x="3271" y="3105"/>
                </a:lnTo>
                <a:lnTo>
                  <a:pt x="3275" y="3126"/>
                </a:lnTo>
                <a:lnTo>
                  <a:pt x="3277" y="3145"/>
                </a:lnTo>
                <a:lnTo>
                  <a:pt x="3278" y="3165"/>
                </a:lnTo>
                <a:lnTo>
                  <a:pt x="3279" y="3184"/>
                </a:lnTo>
                <a:lnTo>
                  <a:pt x="3278" y="3202"/>
                </a:lnTo>
                <a:lnTo>
                  <a:pt x="3277" y="3221"/>
                </a:lnTo>
                <a:lnTo>
                  <a:pt x="3276" y="3239"/>
                </a:lnTo>
                <a:lnTo>
                  <a:pt x="3274" y="3256"/>
                </a:lnTo>
                <a:lnTo>
                  <a:pt x="3270" y="3273"/>
                </a:lnTo>
                <a:lnTo>
                  <a:pt x="3267" y="3290"/>
                </a:lnTo>
                <a:lnTo>
                  <a:pt x="3258" y="3322"/>
                </a:lnTo>
                <a:lnTo>
                  <a:pt x="3246" y="3354"/>
                </a:lnTo>
                <a:lnTo>
                  <a:pt x="3234" y="3383"/>
                </a:lnTo>
                <a:lnTo>
                  <a:pt x="3220" y="3410"/>
                </a:lnTo>
                <a:lnTo>
                  <a:pt x="3205" y="3436"/>
                </a:lnTo>
                <a:lnTo>
                  <a:pt x="3189" y="3460"/>
                </a:lnTo>
                <a:lnTo>
                  <a:pt x="3173" y="3482"/>
                </a:lnTo>
                <a:lnTo>
                  <a:pt x="3157" y="3503"/>
                </a:lnTo>
                <a:lnTo>
                  <a:pt x="3142" y="3521"/>
                </a:lnTo>
                <a:lnTo>
                  <a:pt x="3126" y="3538"/>
                </a:lnTo>
                <a:lnTo>
                  <a:pt x="3113" y="3552"/>
                </a:lnTo>
                <a:lnTo>
                  <a:pt x="3089" y="3575"/>
                </a:lnTo>
                <a:lnTo>
                  <a:pt x="3073" y="3588"/>
                </a:lnTo>
                <a:lnTo>
                  <a:pt x="3067" y="3593"/>
                </a:lnTo>
                <a:close/>
                <a:moveTo>
                  <a:pt x="2017" y="2092"/>
                </a:moveTo>
                <a:lnTo>
                  <a:pt x="2017" y="2092"/>
                </a:lnTo>
                <a:lnTo>
                  <a:pt x="2047" y="2117"/>
                </a:lnTo>
                <a:lnTo>
                  <a:pt x="2076" y="2143"/>
                </a:lnTo>
                <a:lnTo>
                  <a:pt x="2103" y="2168"/>
                </a:lnTo>
                <a:lnTo>
                  <a:pt x="2128" y="2192"/>
                </a:lnTo>
                <a:lnTo>
                  <a:pt x="2152" y="2217"/>
                </a:lnTo>
                <a:lnTo>
                  <a:pt x="2175" y="2241"/>
                </a:lnTo>
                <a:lnTo>
                  <a:pt x="2195" y="2266"/>
                </a:lnTo>
                <a:lnTo>
                  <a:pt x="2214" y="2290"/>
                </a:lnTo>
                <a:lnTo>
                  <a:pt x="2232" y="2313"/>
                </a:lnTo>
                <a:lnTo>
                  <a:pt x="2248" y="2337"/>
                </a:lnTo>
                <a:lnTo>
                  <a:pt x="2263" y="2360"/>
                </a:lnTo>
                <a:lnTo>
                  <a:pt x="2276" y="2383"/>
                </a:lnTo>
                <a:lnTo>
                  <a:pt x="2288" y="2406"/>
                </a:lnTo>
                <a:lnTo>
                  <a:pt x="2299" y="2429"/>
                </a:lnTo>
                <a:lnTo>
                  <a:pt x="2308" y="2450"/>
                </a:lnTo>
                <a:lnTo>
                  <a:pt x="2317" y="2472"/>
                </a:lnTo>
                <a:lnTo>
                  <a:pt x="2324" y="2494"/>
                </a:lnTo>
                <a:lnTo>
                  <a:pt x="2331" y="2514"/>
                </a:lnTo>
                <a:lnTo>
                  <a:pt x="2337" y="2535"/>
                </a:lnTo>
                <a:lnTo>
                  <a:pt x="2340" y="2555"/>
                </a:lnTo>
                <a:lnTo>
                  <a:pt x="2344" y="2576"/>
                </a:lnTo>
                <a:lnTo>
                  <a:pt x="2346" y="2595"/>
                </a:lnTo>
                <a:lnTo>
                  <a:pt x="2348" y="2615"/>
                </a:lnTo>
                <a:lnTo>
                  <a:pt x="2348" y="2634"/>
                </a:lnTo>
                <a:lnTo>
                  <a:pt x="2348" y="2653"/>
                </a:lnTo>
                <a:lnTo>
                  <a:pt x="2347" y="2671"/>
                </a:lnTo>
                <a:lnTo>
                  <a:pt x="2345" y="2689"/>
                </a:lnTo>
                <a:lnTo>
                  <a:pt x="2343" y="2706"/>
                </a:lnTo>
                <a:lnTo>
                  <a:pt x="2340" y="2723"/>
                </a:lnTo>
                <a:lnTo>
                  <a:pt x="2336" y="2741"/>
                </a:lnTo>
                <a:lnTo>
                  <a:pt x="2328" y="2774"/>
                </a:lnTo>
                <a:lnTo>
                  <a:pt x="2316" y="2805"/>
                </a:lnTo>
                <a:lnTo>
                  <a:pt x="2304" y="2833"/>
                </a:lnTo>
                <a:lnTo>
                  <a:pt x="2290" y="2862"/>
                </a:lnTo>
                <a:lnTo>
                  <a:pt x="2275" y="2887"/>
                </a:lnTo>
                <a:lnTo>
                  <a:pt x="2259" y="2911"/>
                </a:lnTo>
                <a:lnTo>
                  <a:pt x="2243" y="2934"/>
                </a:lnTo>
                <a:lnTo>
                  <a:pt x="2227" y="2953"/>
                </a:lnTo>
                <a:lnTo>
                  <a:pt x="2211" y="2973"/>
                </a:lnTo>
                <a:lnTo>
                  <a:pt x="2196" y="2989"/>
                </a:lnTo>
                <a:lnTo>
                  <a:pt x="2183" y="3002"/>
                </a:lnTo>
                <a:lnTo>
                  <a:pt x="2159" y="3025"/>
                </a:lnTo>
                <a:lnTo>
                  <a:pt x="2143" y="3039"/>
                </a:lnTo>
                <a:lnTo>
                  <a:pt x="2136" y="3043"/>
                </a:lnTo>
                <a:lnTo>
                  <a:pt x="2152" y="3014"/>
                </a:lnTo>
                <a:lnTo>
                  <a:pt x="2163" y="2984"/>
                </a:lnTo>
                <a:lnTo>
                  <a:pt x="2174" y="2955"/>
                </a:lnTo>
                <a:lnTo>
                  <a:pt x="2182" y="2928"/>
                </a:lnTo>
                <a:lnTo>
                  <a:pt x="2187" y="2902"/>
                </a:lnTo>
                <a:lnTo>
                  <a:pt x="2192" y="2877"/>
                </a:lnTo>
                <a:lnTo>
                  <a:pt x="2193" y="2853"/>
                </a:lnTo>
                <a:lnTo>
                  <a:pt x="2194" y="2829"/>
                </a:lnTo>
                <a:lnTo>
                  <a:pt x="2193" y="2807"/>
                </a:lnTo>
                <a:lnTo>
                  <a:pt x="2190" y="2785"/>
                </a:lnTo>
                <a:lnTo>
                  <a:pt x="2186" y="2765"/>
                </a:lnTo>
                <a:lnTo>
                  <a:pt x="2180" y="2745"/>
                </a:lnTo>
                <a:lnTo>
                  <a:pt x="2175" y="2727"/>
                </a:lnTo>
                <a:lnTo>
                  <a:pt x="2168" y="2710"/>
                </a:lnTo>
                <a:lnTo>
                  <a:pt x="2160" y="2693"/>
                </a:lnTo>
                <a:lnTo>
                  <a:pt x="2151" y="2678"/>
                </a:lnTo>
                <a:lnTo>
                  <a:pt x="2142" y="2663"/>
                </a:lnTo>
                <a:lnTo>
                  <a:pt x="2132" y="2649"/>
                </a:lnTo>
                <a:lnTo>
                  <a:pt x="2123" y="2637"/>
                </a:lnTo>
                <a:lnTo>
                  <a:pt x="2113" y="2625"/>
                </a:lnTo>
                <a:lnTo>
                  <a:pt x="2094" y="2605"/>
                </a:lnTo>
                <a:lnTo>
                  <a:pt x="2075" y="2587"/>
                </a:lnTo>
                <a:lnTo>
                  <a:pt x="2059" y="2575"/>
                </a:lnTo>
                <a:lnTo>
                  <a:pt x="2047" y="2566"/>
                </a:lnTo>
                <a:lnTo>
                  <a:pt x="2035" y="2559"/>
                </a:lnTo>
                <a:lnTo>
                  <a:pt x="2010" y="2582"/>
                </a:lnTo>
                <a:lnTo>
                  <a:pt x="1987" y="2605"/>
                </a:lnTo>
                <a:lnTo>
                  <a:pt x="1967" y="2627"/>
                </a:lnTo>
                <a:lnTo>
                  <a:pt x="1950" y="2650"/>
                </a:lnTo>
                <a:lnTo>
                  <a:pt x="1934" y="2673"/>
                </a:lnTo>
                <a:lnTo>
                  <a:pt x="1920" y="2696"/>
                </a:lnTo>
                <a:lnTo>
                  <a:pt x="1908" y="2718"/>
                </a:lnTo>
                <a:lnTo>
                  <a:pt x="1898" y="2739"/>
                </a:lnTo>
                <a:lnTo>
                  <a:pt x="1890" y="2761"/>
                </a:lnTo>
                <a:lnTo>
                  <a:pt x="1884" y="2783"/>
                </a:lnTo>
                <a:lnTo>
                  <a:pt x="1880" y="2803"/>
                </a:lnTo>
                <a:lnTo>
                  <a:pt x="1876" y="2823"/>
                </a:lnTo>
                <a:lnTo>
                  <a:pt x="1874" y="2843"/>
                </a:lnTo>
                <a:lnTo>
                  <a:pt x="1873" y="2862"/>
                </a:lnTo>
                <a:lnTo>
                  <a:pt x="1873" y="2880"/>
                </a:lnTo>
                <a:lnTo>
                  <a:pt x="1874" y="2898"/>
                </a:lnTo>
                <a:lnTo>
                  <a:pt x="1876" y="2915"/>
                </a:lnTo>
                <a:lnTo>
                  <a:pt x="1879" y="2931"/>
                </a:lnTo>
                <a:lnTo>
                  <a:pt x="1882" y="2947"/>
                </a:lnTo>
                <a:lnTo>
                  <a:pt x="1886" y="2961"/>
                </a:lnTo>
                <a:lnTo>
                  <a:pt x="1894" y="2987"/>
                </a:lnTo>
                <a:lnTo>
                  <a:pt x="1903" y="3010"/>
                </a:lnTo>
                <a:lnTo>
                  <a:pt x="1912" y="3029"/>
                </a:lnTo>
                <a:lnTo>
                  <a:pt x="1919" y="3041"/>
                </a:lnTo>
                <a:lnTo>
                  <a:pt x="1926" y="3053"/>
                </a:lnTo>
                <a:lnTo>
                  <a:pt x="1898" y="3030"/>
                </a:lnTo>
                <a:lnTo>
                  <a:pt x="1873" y="3007"/>
                </a:lnTo>
                <a:lnTo>
                  <a:pt x="1849" y="2984"/>
                </a:lnTo>
                <a:lnTo>
                  <a:pt x="1827" y="2962"/>
                </a:lnTo>
                <a:lnTo>
                  <a:pt x="1807" y="2939"/>
                </a:lnTo>
                <a:lnTo>
                  <a:pt x="1788" y="2917"/>
                </a:lnTo>
                <a:lnTo>
                  <a:pt x="1771" y="2895"/>
                </a:lnTo>
                <a:lnTo>
                  <a:pt x="1756" y="2872"/>
                </a:lnTo>
                <a:lnTo>
                  <a:pt x="1742" y="2850"/>
                </a:lnTo>
                <a:lnTo>
                  <a:pt x="1730" y="2827"/>
                </a:lnTo>
                <a:lnTo>
                  <a:pt x="1719" y="2806"/>
                </a:lnTo>
                <a:lnTo>
                  <a:pt x="1710" y="2784"/>
                </a:lnTo>
                <a:lnTo>
                  <a:pt x="1702" y="2762"/>
                </a:lnTo>
                <a:lnTo>
                  <a:pt x="1695" y="2741"/>
                </a:lnTo>
                <a:lnTo>
                  <a:pt x="1689" y="2719"/>
                </a:lnTo>
                <a:lnTo>
                  <a:pt x="1685" y="2698"/>
                </a:lnTo>
                <a:lnTo>
                  <a:pt x="1682" y="2677"/>
                </a:lnTo>
                <a:lnTo>
                  <a:pt x="1680" y="2656"/>
                </a:lnTo>
                <a:lnTo>
                  <a:pt x="1679" y="2635"/>
                </a:lnTo>
                <a:lnTo>
                  <a:pt x="1679" y="2615"/>
                </a:lnTo>
                <a:lnTo>
                  <a:pt x="1680" y="2594"/>
                </a:lnTo>
                <a:lnTo>
                  <a:pt x="1682" y="2575"/>
                </a:lnTo>
                <a:lnTo>
                  <a:pt x="1685" y="2554"/>
                </a:lnTo>
                <a:lnTo>
                  <a:pt x="1689" y="2535"/>
                </a:lnTo>
                <a:lnTo>
                  <a:pt x="1694" y="2517"/>
                </a:lnTo>
                <a:lnTo>
                  <a:pt x="1699" y="2497"/>
                </a:lnTo>
                <a:lnTo>
                  <a:pt x="1705" y="2479"/>
                </a:lnTo>
                <a:lnTo>
                  <a:pt x="1712" y="2461"/>
                </a:lnTo>
                <a:lnTo>
                  <a:pt x="1727" y="2424"/>
                </a:lnTo>
                <a:lnTo>
                  <a:pt x="1745" y="2390"/>
                </a:lnTo>
                <a:lnTo>
                  <a:pt x="1763" y="2357"/>
                </a:lnTo>
                <a:lnTo>
                  <a:pt x="1785" y="2326"/>
                </a:lnTo>
                <a:lnTo>
                  <a:pt x="1807" y="2296"/>
                </a:lnTo>
                <a:lnTo>
                  <a:pt x="1828" y="2268"/>
                </a:lnTo>
                <a:lnTo>
                  <a:pt x="1851" y="2241"/>
                </a:lnTo>
                <a:lnTo>
                  <a:pt x="1874" y="2216"/>
                </a:lnTo>
                <a:lnTo>
                  <a:pt x="1896" y="2194"/>
                </a:lnTo>
                <a:lnTo>
                  <a:pt x="1918" y="2174"/>
                </a:lnTo>
                <a:lnTo>
                  <a:pt x="1956" y="2138"/>
                </a:lnTo>
                <a:lnTo>
                  <a:pt x="1988" y="2113"/>
                </a:lnTo>
                <a:lnTo>
                  <a:pt x="2009" y="2097"/>
                </a:lnTo>
                <a:lnTo>
                  <a:pt x="2017" y="2092"/>
                </a:lnTo>
                <a:close/>
                <a:moveTo>
                  <a:pt x="1670" y="3146"/>
                </a:moveTo>
                <a:lnTo>
                  <a:pt x="1670" y="3146"/>
                </a:lnTo>
                <a:lnTo>
                  <a:pt x="1670" y="3138"/>
                </a:lnTo>
                <a:lnTo>
                  <a:pt x="1672" y="3131"/>
                </a:lnTo>
                <a:lnTo>
                  <a:pt x="1675" y="3125"/>
                </a:lnTo>
                <a:lnTo>
                  <a:pt x="1680" y="3119"/>
                </a:lnTo>
                <a:lnTo>
                  <a:pt x="1686" y="3114"/>
                </a:lnTo>
                <a:lnTo>
                  <a:pt x="1693" y="3111"/>
                </a:lnTo>
                <a:lnTo>
                  <a:pt x="1699" y="3109"/>
                </a:lnTo>
                <a:lnTo>
                  <a:pt x="1707" y="3107"/>
                </a:lnTo>
                <a:lnTo>
                  <a:pt x="2336" y="3107"/>
                </a:lnTo>
                <a:lnTo>
                  <a:pt x="2344" y="3109"/>
                </a:lnTo>
                <a:lnTo>
                  <a:pt x="2351" y="3111"/>
                </a:lnTo>
                <a:lnTo>
                  <a:pt x="2357" y="3114"/>
                </a:lnTo>
                <a:lnTo>
                  <a:pt x="2363" y="3119"/>
                </a:lnTo>
                <a:lnTo>
                  <a:pt x="2368" y="3125"/>
                </a:lnTo>
                <a:lnTo>
                  <a:pt x="2371" y="3131"/>
                </a:lnTo>
                <a:lnTo>
                  <a:pt x="2373" y="3138"/>
                </a:lnTo>
                <a:lnTo>
                  <a:pt x="2375" y="3146"/>
                </a:lnTo>
                <a:lnTo>
                  <a:pt x="2375" y="3772"/>
                </a:lnTo>
                <a:lnTo>
                  <a:pt x="2337" y="3760"/>
                </a:lnTo>
                <a:lnTo>
                  <a:pt x="2300" y="3746"/>
                </a:lnTo>
                <a:lnTo>
                  <a:pt x="2265" y="3731"/>
                </a:lnTo>
                <a:lnTo>
                  <a:pt x="2231" y="3718"/>
                </a:lnTo>
                <a:lnTo>
                  <a:pt x="2198" y="3703"/>
                </a:lnTo>
                <a:lnTo>
                  <a:pt x="2166" y="3687"/>
                </a:lnTo>
                <a:lnTo>
                  <a:pt x="2135" y="3672"/>
                </a:lnTo>
                <a:lnTo>
                  <a:pt x="2105" y="3656"/>
                </a:lnTo>
                <a:lnTo>
                  <a:pt x="2076" y="3640"/>
                </a:lnTo>
                <a:lnTo>
                  <a:pt x="2048" y="3623"/>
                </a:lnTo>
                <a:lnTo>
                  <a:pt x="1995" y="3590"/>
                </a:lnTo>
                <a:lnTo>
                  <a:pt x="1946" y="3555"/>
                </a:lnTo>
                <a:lnTo>
                  <a:pt x="1902" y="3522"/>
                </a:lnTo>
                <a:lnTo>
                  <a:pt x="1860" y="3488"/>
                </a:lnTo>
                <a:lnTo>
                  <a:pt x="1823" y="3455"/>
                </a:lnTo>
                <a:lnTo>
                  <a:pt x="1788" y="3422"/>
                </a:lnTo>
                <a:lnTo>
                  <a:pt x="1759" y="3391"/>
                </a:lnTo>
                <a:lnTo>
                  <a:pt x="1731" y="3361"/>
                </a:lnTo>
                <a:lnTo>
                  <a:pt x="1707" y="3332"/>
                </a:lnTo>
                <a:lnTo>
                  <a:pt x="1687" y="3307"/>
                </a:lnTo>
                <a:lnTo>
                  <a:pt x="1670" y="3283"/>
                </a:lnTo>
                <a:lnTo>
                  <a:pt x="1670" y="3146"/>
                </a:lnTo>
                <a:close/>
                <a:moveTo>
                  <a:pt x="1670" y="3538"/>
                </a:moveTo>
                <a:lnTo>
                  <a:pt x="1670" y="3538"/>
                </a:lnTo>
                <a:lnTo>
                  <a:pt x="1689" y="3562"/>
                </a:lnTo>
                <a:lnTo>
                  <a:pt x="1711" y="3585"/>
                </a:lnTo>
                <a:lnTo>
                  <a:pt x="1733" y="3608"/>
                </a:lnTo>
                <a:lnTo>
                  <a:pt x="1754" y="3630"/>
                </a:lnTo>
                <a:lnTo>
                  <a:pt x="1777" y="3650"/>
                </a:lnTo>
                <a:lnTo>
                  <a:pt x="1801" y="3671"/>
                </a:lnTo>
                <a:lnTo>
                  <a:pt x="1825" y="3690"/>
                </a:lnTo>
                <a:lnTo>
                  <a:pt x="1849" y="3708"/>
                </a:lnTo>
                <a:lnTo>
                  <a:pt x="1873" y="3727"/>
                </a:lnTo>
                <a:lnTo>
                  <a:pt x="1898" y="3745"/>
                </a:lnTo>
                <a:lnTo>
                  <a:pt x="1948" y="3777"/>
                </a:lnTo>
                <a:lnTo>
                  <a:pt x="1999" y="3807"/>
                </a:lnTo>
                <a:lnTo>
                  <a:pt x="2049" y="3834"/>
                </a:lnTo>
                <a:lnTo>
                  <a:pt x="2098" y="3859"/>
                </a:lnTo>
                <a:lnTo>
                  <a:pt x="2146" y="3881"/>
                </a:lnTo>
                <a:lnTo>
                  <a:pt x="2192" y="3902"/>
                </a:lnTo>
                <a:lnTo>
                  <a:pt x="2235" y="3919"/>
                </a:lnTo>
                <a:lnTo>
                  <a:pt x="2276" y="3934"/>
                </a:lnTo>
                <a:lnTo>
                  <a:pt x="2313" y="3946"/>
                </a:lnTo>
                <a:lnTo>
                  <a:pt x="2346" y="3958"/>
                </a:lnTo>
                <a:lnTo>
                  <a:pt x="2375" y="3966"/>
                </a:lnTo>
                <a:lnTo>
                  <a:pt x="2375" y="4552"/>
                </a:lnTo>
                <a:lnTo>
                  <a:pt x="2337" y="4539"/>
                </a:lnTo>
                <a:lnTo>
                  <a:pt x="2301" y="4525"/>
                </a:lnTo>
                <a:lnTo>
                  <a:pt x="2266" y="4512"/>
                </a:lnTo>
                <a:lnTo>
                  <a:pt x="2233" y="4498"/>
                </a:lnTo>
                <a:lnTo>
                  <a:pt x="2200" y="4483"/>
                </a:lnTo>
                <a:lnTo>
                  <a:pt x="2168" y="4468"/>
                </a:lnTo>
                <a:lnTo>
                  <a:pt x="2137" y="4452"/>
                </a:lnTo>
                <a:lnTo>
                  <a:pt x="2107" y="4437"/>
                </a:lnTo>
                <a:lnTo>
                  <a:pt x="2079" y="4421"/>
                </a:lnTo>
                <a:lnTo>
                  <a:pt x="2051" y="4405"/>
                </a:lnTo>
                <a:lnTo>
                  <a:pt x="1999" y="4372"/>
                </a:lnTo>
                <a:lnTo>
                  <a:pt x="1951" y="4339"/>
                </a:lnTo>
                <a:lnTo>
                  <a:pt x="1905" y="4306"/>
                </a:lnTo>
                <a:lnTo>
                  <a:pt x="1864" y="4273"/>
                </a:lnTo>
                <a:lnTo>
                  <a:pt x="1826" y="4240"/>
                </a:lnTo>
                <a:lnTo>
                  <a:pt x="1792" y="4208"/>
                </a:lnTo>
                <a:lnTo>
                  <a:pt x="1761" y="4177"/>
                </a:lnTo>
                <a:lnTo>
                  <a:pt x="1734" y="4147"/>
                </a:lnTo>
                <a:lnTo>
                  <a:pt x="1709" y="4119"/>
                </a:lnTo>
                <a:lnTo>
                  <a:pt x="1688" y="4092"/>
                </a:lnTo>
                <a:lnTo>
                  <a:pt x="1670" y="4068"/>
                </a:lnTo>
                <a:lnTo>
                  <a:pt x="1670" y="3538"/>
                </a:lnTo>
                <a:close/>
                <a:moveTo>
                  <a:pt x="3731" y="5766"/>
                </a:moveTo>
                <a:lnTo>
                  <a:pt x="3731" y="5766"/>
                </a:lnTo>
                <a:lnTo>
                  <a:pt x="3722" y="5753"/>
                </a:lnTo>
                <a:lnTo>
                  <a:pt x="3714" y="5741"/>
                </a:lnTo>
                <a:lnTo>
                  <a:pt x="3705" y="5730"/>
                </a:lnTo>
                <a:lnTo>
                  <a:pt x="3694" y="5718"/>
                </a:lnTo>
                <a:lnTo>
                  <a:pt x="3685" y="5708"/>
                </a:lnTo>
                <a:lnTo>
                  <a:pt x="3675" y="5699"/>
                </a:lnTo>
                <a:lnTo>
                  <a:pt x="3663" y="5690"/>
                </a:lnTo>
                <a:lnTo>
                  <a:pt x="3653" y="5682"/>
                </a:lnTo>
                <a:lnTo>
                  <a:pt x="3630" y="5667"/>
                </a:lnTo>
                <a:lnTo>
                  <a:pt x="3606" y="5654"/>
                </a:lnTo>
                <a:lnTo>
                  <a:pt x="3581" y="5643"/>
                </a:lnTo>
                <a:lnTo>
                  <a:pt x="3555" y="5635"/>
                </a:lnTo>
                <a:lnTo>
                  <a:pt x="3527" y="5628"/>
                </a:lnTo>
                <a:lnTo>
                  <a:pt x="3501" y="5624"/>
                </a:lnTo>
                <a:lnTo>
                  <a:pt x="3473" y="5620"/>
                </a:lnTo>
                <a:lnTo>
                  <a:pt x="3445" y="5618"/>
                </a:lnTo>
                <a:lnTo>
                  <a:pt x="3418" y="5618"/>
                </a:lnTo>
                <a:lnTo>
                  <a:pt x="3389" y="5619"/>
                </a:lnTo>
                <a:lnTo>
                  <a:pt x="3362" y="5620"/>
                </a:lnTo>
                <a:lnTo>
                  <a:pt x="3334" y="5624"/>
                </a:lnTo>
                <a:lnTo>
                  <a:pt x="3307" y="5627"/>
                </a:lnTo>
                <a:lnTo>
                  <a:pt x="3281" y="5632"/>
                </a:lnTo>
                <a:lnTo>
                  <a:pt x="3232" y="5641"/>
                </a:lnTo>
                <a:lnTo>
                  <a:pt x="3186" y="5653"/>
                </a:lnTo>
                <a:lnTo>
                  <a:pt x="3146" y="5665"/>
                </a:lnTo>
                <a:lnTo>
                  <a:pt x="3113" y="5675"/>
                </a:lnTo>
                <a:lnTo>
                  <a:pt x="3088" y="5684"/>
                </a:lnTo>
                <a:lnTo>
                  <a:pt x="3066" y="5693"/>
                </a:lnTo>
                <a:lnTo>
                  <a:pt x="3060" y="5673"/>
                </a:lnTo>
                <a:lnTo>
                  <a:pt x="3052" y="5653"/>
                </a:lnTo>
                <a:lnTo>
                  <a:pt x="3042" y="5634"/>
                </a:lnTo>
                <a:lnTo>
                  <a:pt x="3030" y="5616"/>
                </a:lnTo>
                <a:lnTo>
                  <a:pt x="3018" y="5597"/>
                </a:lnTo>
                <a:lnTo>
                  <a:pt x="3003" y="5579"/>
                </a:lnTo>
                <a:lnTo>
                  <a:pt x="2987" y="5562"/>
                </a:lnTo>
                <a:lnTo>
                  <a:pt x="2970" y="5545"/>
                </a:lnTo>
                <a:lnTo>
                  <a:pt x="2941" y="5566"/>
                </a:lnTo>
                <a:lnTo>
                  <a:pt x="2914" y="5588"/>
                </a:lnTo>
                <a:lnTo>
                  <a:pt x="2889" y="5612"/>
                </a:lnTo>
                <a:lnTo>
                  <a:pt x="2867" y="5636"/>
                </a:lnTo>
                <a:lnTo>
                  <a:pt x="2857" y="5649"/>
                </a:lnTo>
                <a:lnTo>
                  <a:pt x="2846" y="5661"/>
                </a:lnTo>
                <a:lnTo>
                  <a:pt x="2838" y="5674"/>
                </a:lnTo>
                <a:lnTo>
                  <a:pt x="2830" y="5688"/>
                </a:lnTo>
                <a:lnTo>
                  <a:pt x="2824" y="5700"/>
                </a:lnTo>
                <a:lnTo>
                  <a:pt x="2817" y="5714"/>
                </a:lnTo>
                <a:lnTo>
                  <a:pt x="2812" y="5728"/>
                </a:lnTo>
                <a:lnTo>
                  <a:pt x="2808" y="5741"/>
                </a:lnTo>
                <a:lnTo>
                  <a:pt x="2786" y="5732"/>
                </a:lnTo>
                <a:lnTo>
                  <a:pt x="2761" y="5723"/>
                </a:lnTo>
                <a:lnTo>
                  <a:pt x="2729" y="5712"/>
                </a:lnTo>
                <a:lnTo>
                  <a:pt x="2689" y="5699"/>
                </a:lnTo>
                <a:lnTo>
                  <a:pt x="2643" y="5686"/>
                </a:lnTo>
                <a:lnTo>
                  <a:pt x="2594" y="5675"/>
                </a:lnTo>
                <a:lnTo>
                  <a:pt x="2568" y="5669"/>
                </a:lnTo>
                <a:lnTo>
                  <a:pt x="2541" y="5666"/>
                </a:lnTo>
                <a:lnTo>
                  <a:pt x="2514" y="5662"/>
                </a:lnTo>
                <a:lnTo>
                  <a:pt x="2487" y="5660"/>
                </a:lnTo>
                <a:lnTo>
                  <a:pt x="2458" y="5658"/>
                </a:lnTo>
                <a:lnTo>
                  <a:pt x="2431" y="5658"/>
                </a:lnTo>
                <a:lnTo>
                  <a:pt x="2402" y="5659"/>
                </a:lnTo>
                <a:lnTo>
                  <a:pt x="2375" y="5662"/>
                </a:lnTo>
                <a:lnTo>
                  <a:pt x="2347" y="5666"/>
                </a:lnTo>
                <a:lnTo>
                  <a:pt x="2321" y="5673"/>
                </a:lnTo>
                <a:lnTo>
                  <a:pt x="2295" y="5681"/>
                </a:lnTo>
                <a:lnTo>
                  <a:pt x="2269" y="5690"/>
                </a:lnTo>
                <a:lnTo>
                  <a:pt x="2244" y="5702"/>
                </a:lnTo>
                <a:lnTo>
                  <a:pt x="2222" y="5716"/>
                </a:lnTo>
                <a:lnTo>
                  <a:pt x="2210" y="5725"/>
                </a:lnTo>
                <a:lnTo>
                  <a:pt x="2200" y="5733"/>
                </a:lnTo>
                <a:lnTo>
                  <a:pt x="2188" y="5742"/>
                </a:lnTo>
                <a:lnTo>
                  <a:pt x="2178" y="5753"/>
                </a:lnTo>
                <a:lnTo>
                  <a:pt x="2169" y="5763"/>
                </a:lnTo>
                <a:lnTo>
                  <a:pt x="2160" y="5774"/>
                </a:lnTo>
                <a:lnTo>
                  <a:pt x="2151" y="5787"/>
                </a:lnTo>
                <a:lnTo>
                  <a:pt x="2142" y="5800"/>
                </a:lnTo>
                <a:lnTo>
                  <a:pt x="2131" y="5777"/>
                </a:lnTo>
                <a:lnTo>
                  <a:pt x="2118" y="5750"/>
                </a:lnTo>
                <a:lnTo>
                  <a:pt x="2098" y="5716"/>
                </a:lnTo>
                <a:lnTo>
                  <a:pt x="2073" y="5675"/>
                </a:lnTo>
                <a:lnTo>
                  <a:pt x="2058" y="5653"/>
                </a:lnTo>
                <a:lnTo>
                  <a:pt x="2042" y="5630"/>
                </a:lnTo>
                <a:lnTo>
                  <a:pt x="2024" y="5606"/>
                </a:lnTo>
                <a:lnTo>
                  <a:pt x="2004" y="5581"/>
                </a:lnTo>
                <a:lnTo>
                  <a:pt x="1984" y="5556"/>
                </a:lnTo>
                <a:lnTo>
                  <a:pt x="1962" y="5531"/>
                </a:lnTo>
                <a:lnTo>
                  <a:pt x="1937" y="5552"/>
                </a:lnTo>
                <a:lnTo>
                  <a:pt x="1915" y="5573"/>
                </a:lnTo>
                <a:lnTo>
                  <a:pt x="1895" y="5595"/>
                </a:lnTo>
                <a:lnTo>
                  <a:pt x="1876" y="5618"/>
                </a:lnTo>
                <a:lnTo>
                  <a:pt x="1860" y="5641"/>
                </a:lnTo>
                <a:lnTo>
                  <a:pt x="1847" y="5665"/>
                </a:lnTo>
                <a:lnTo>
                  <a:pt x="1841" y="5677"/>
                </a:lnTo>
                <a:lnTo>
                  <a:pt x="1835" y="5690"/>
                </a:lnTo>
                <a:lnTo>
                  <a:pt x="1832" y="5701"/>
                </a:lnTo>
                <a:lnTo>
                  <a:pt x="1827" y="5715"/>
                </a:lnTo>
                <a:lnTo>
                  <a:pt x="1807" y="5706"/>
                </a:lnTo>
                <a:lnTo>
                  <a:pt x="1782" y="5697"/>
                </a:lnTo>
                <a:lnTo>
                  <a:pt x="1748" y="5686"/>
                </a:lnTo>
                <a:lnTo>
                  <a:pt x="1709" y="5674"/>
                </a:lnTo>
                <a:lnTo>
                  <a:pt x="1663" y="5662"/>
                </a:lnTo>
                <a:lnTo>
                  <a:pt x="1613" y="5652"/>
                </a:lnTo>
                <a:lnTo>
                  <a:pt x="1586" y="5648"/>
                </a:lnTo>
                <a:lnTo>
                  <a:pt x="1560" y="5644"/>
                </a:lnTo>
                <a:lnTo>
                  <a:pt x="1533" y="5642"/>
                </a:lnTo>
                <a:lnTo>
                  <a:pt x="1504" y="5640"/>
                </a:lnTo>
                <a:lnTo>
                  <a:pt x="1477" y="5640"/>
                </a:lnTo>
                <a:lnTo>
                  <a:pt x="1449" y="5640"/>
                </a:lnTo>
                <a:lnTo>
                  <a:pt x="1421" y="5642"/>
                </a:lnTo>
                <a:lnTo>
                  <a:pt x="1393" y="5644"/>
                </a:lnTo>
                <a:lnTo>
                  <a:pt x="1366" y="5650"/>
                </a:lnTo>
                <a:lnTo>
                  <a:pt x="1339" y="5657"/>
                </a:lnTo>
                <a:lnTo>
                  <a:pt x="1313" y="5665"/>
                </a:lnTo>
                <a:lnTo>
                  <a:pt x="1288" y="5675"/>
                </a:lnTo>
                <a:lnTo>
                  <a:pt x="1264" y="5688"/>
                </a:lnTo>
                <a:lnTo>
                  <a:pt x="1241" y="5702"/>
                </a:lnTo>
                <a:lnTo>
                  <a:pt x="1230" y="5712"/>
                </a:lnTo>
                <a:lnTo>
                  <a:pt x="1220" y="5720"/>
                </a:lnTo>
                <a:lnTo>
                  <a:pt x="1209" y="5730"/>
                </a:lnTo>
                <a:lnTo>
                  <a:pt x="1199" y="5740"/>
                </a:lnTo>
                <a:lnTo>
                  <a:pt x="1190" y="5750"/>
                </a:lnTo>
                <a:lnTo>
                  <a:pt x="1181" y="5762"/>
                </a:lnTo>
                <a:lnTo>
                  <a:pt x="1172" y="5774"/>
                </a:lnTo>
                <a:lnTo>
                  <a:pt x="1164" y="5787"/>
                </a:lnTo>
                <a:lnTo>
                  <a:pt x="1154" y="5768"/>
                </a:lnTo>
                <a:lnTo>
                  <a:pt x="1142" y="5745"/>
                </a:lnTo>
                <a:lnTo>
                  <a:pt x="1125" y="5715"/>
                </a:lnTo>
                <a:lnTo>
                  <a:pt x="1102" y="5680"/>
                </a:lnTo>
                <a:lnTo>
                  <a:pt x="1074" y="5640"/>
                </a:lnTo>
                <a:lnTo>
                  <a:pt x="1058" y="5618"/>
                </a:lnTo>
                <a:lnTo>
                  <a:pt x="1041" y="5596"/>
                </a:lnTo>
                <a:lnTo>
                  <a:pt x="1023" y="5573"/>
                </a:lnTo>
                <a:lnTo>
                  <a:pt x="1004" y="5550"/>
                </a:lnTo>
                <a:lnTo>
                  <a:pt x="983" y="5528"/>
                </a:lnTo>
                <a:lnTo>
                  <a:pt x="960" y="5505"/>
                </a:lnTo>
                <a:lnTo>
                  <a:pt x="936" y="5482"/>
                </a:lnTo>
                <a:lnTo>
                  <a:pt x="911" y="5460"/>
                </a:lnTo>
                <a:lnTo>
                  <a:pt x="885" y="5437"/>
                </a:lnTo>
                <a:lnTo>
                  <a:pt x="856" y="5416"/>
                </a:lnTo>
                <a:lnTo>
                  <a:pt x="828" y="5395"/>
                </a:lnTo>
                <a:lnTo>
                  <a:pt x="797" y="5376"/>
                </a:lnTo>
                <a:lnTo>
                  <a:pt x="765" y="5357"/>
                </a:lnTo>
                <a:lnTo>
                  <a:pt x="731" y="5339"/>
                </a:lnTo>
                <a:lnTo>
                  <a:pt x="695" y="5323"/>
                </a:lnTo>
                <a:lnTo>
                  <a:pt x="659" y="5309"/>
                </a:lnTo>
                <a:lnTo>
                  <a:pt x="621" y="5296"/>
                </a:lnTo>
                <a:lnTo>
                  <a:pt x="582" y="5285"/>
                </a:lnTo>
                <a:lnTo>
                  <a:pt x="541" y="5276"/>
                </a:lnTo>
                <a:lnTo>
                  <a:pt x="499" y="5269"/>
                </a:lnTo>
                <a:lnTo>
                  <a:pt x="521" y="5265"/>
                </a:lnTo>
                <a:lnTo>
                  <a:pt x="549" y="5259"/>
                </a:lnTo>
                <a:lnTo>
                  <a:pt x="584" y="5251"/>
                </a:lnTo>
                <a:lnTo>
                  <a:pt x="627" y="5240"/>
                </a:lnTo>
                <a:lnTo>
                  <a:pt x="675" y="5225"/>
                </a:lnTo>
                <a:lnTo>
                  <a:pt x="700" y="5216"/>
                </a:lnTo>
                <a:lnTo>
                  <a:pt x="726" y="5206"/>
                </a:lnTo>
                <a:lnTo>
                  <a:pt x="752" y="5195"/>
                </a:lnTo>
                <a:lnTo>
                  <a:pt x="780" y="5184"/>
                </a:lnTo>
                <a:lnTo>
                  <a:pt x="807" y="5171"/>
                </a:lnTo>
                <a:lnTo>
                  <a:pt x="834" y="5156"/>
                </a:lnTo>
                <a:lnTo>
                  <a:pt x="862" y="5141"/>
                </a:lnTo>
                <a:lnTo>
                  <a:pt x="889" y="5124"/>
                </a:lnTo>
                <a:lnTo>
                  <a:pt x="916" y="5107"/>
                </a:lnTo>
                <a:lnTo>
                  <a:pt x="942" y="5088"/>
                </a:lnTo>
                <a:lnTo>
                  <a:pt x="967" y="5067"/>
                </a:lnTo>
                <a:lnTo>
                  <a:pt x="991" y="5045"/>
                </a:lnTo>
                <a:lnTo>
                  <a:pt x="1014" y="5023"/>
                </a:lnTo>
                <a:lnTo>
                  <a:pt x="1036" y="4997"/>
                </a:lnTo>
                <a:lnTo>
                  <a:pt x="1055" y="4971"/>
                </a:lnTo>
                <a:lnTo>
                  <a:pt x="1073" y="4944"/>
                </a:lnTo>
                <a:lnTo>
                  <a:pt x="1089" y="4914"/>
                </a:lnTo>
                <a:lnTo>
                  <a:pt x="1096" y="4899"/>
                </a:lnTo>
                <a:lnTo>
                  <a:pt x="1103" y="4883"/>
                </a:lnTo>
                <a:lnTo>
                  <a:pt x="1109" y="4867"/>
                </a:lnTo>
                <a:lnTo>
                  <a:pt x="1114" y="4850"/>
                </a:lnTo>
                <a:lnTo>
                  <a:pt x="1120" y="4833"/>
                </a:lnTo>
                <a:lnTo>
                  <a:pt x="1124" y="4816"/>
                </a:lnTo>
                <a:lnTo>
                  <a:pt x="1130" y="4824"/>
                </a:lnTo>
                <a:lnTo>
                  <a:pt x="1152" y="4843"/>
                </a:lnTo>
                <a:lnTo>
                  <a:pt x="1167" y="4856"/>
                </a:lnTo>
                <a:lnTo>
                  <a:pt x="1185" y="4869"/>
                </a:lnTo>
                <a:lnTo>
                  <a:pt x="1207" y="4884"/>
                </a:lnTo>
                <a:lnTo>
                  <a:pt x="1231" y="4900"/>
                </a:lnTo>
                <a:lnTo>
                  <a:pt x="1258" y="4915"/>
                </a:lnTo>
                <a:lnTo>
                  <a:pt x="1287" y="4929"/>
                </a:lnTo>
                <a:lnTo>
                  <a:pt x="1319" y="4941"/>
                </a:lnTo>
                <a:lnTo>
                  <a:pt x="1336" y="4947"/>
                </a:lnTo>
                <a:lnTo>
                  <a:pt x="1354" y="4952"/>
                </a:lnTo>
                <a:lnTo>
                  <a:pt x="1373" y="4956"/>
                </a:lnTo>
                <a:lnTo>
                  <a:pt x="1391" y="4960"/>
                </a:lnTo>
                <a:lnTo>
                  <a:pt x="1410" y="4962"/>
                </a:lnTo>
                <a:lnTo>
                  <a:pt x="1430" y="4964"/>
                </a:lnTo>
                <a:lnTo>
                  <a:pt x="1450" y="4965"/>
                </a:lnTo>
                <a:lnTo>
                  <a:pt x="1471" y="4965"/>
                </a:lnTo>
                <a:lnTo>
                  <a:pt x="1491" y="4964"/>
                </a:lnTo>
                <a:lnTo>
                  <a:pt x="1513" y="4962"/>
                </a:lnTo>
                <a:lnTo>
                  <a:pt x="1501" y="4944"/>
                </a:lnTo>
                <a:lnTo>
                  <a:pt x="1486" y="4924"/>
                </a:lnTo>
                <a:lnTo>
                  <a:pt x="1470" y="4905"/>
                </a:lnTo>
                <a:lnTo>
                  <a:pt x="1453" y="4885"/>
                </a:lnTo>
                <a:lnTo>
                  <a:pt x="1434" y="4867"/>
                </a:lnTo>
                <a:lnTo>
                  <a:pt x="1414" y="4848"/>
                </a:lnTo>
                <a:lnTo>
                  <a:pt x="1393" y="4831"/>
                </a:lnTo>
                <a:lnTo>
                  <a:pt x="1371" y="4815"/>
                </a:lnTo>
                <a:lnTo>
                  <a:pt x="1349" y="4800"/>
                </a:lnTo>
                <a:lnTo>
                  <a:pt x="1326" y="4788"/>
                </a:lnTo>
                <a:lnTo>
                  <a:pt x="1313" y="4783"/>
                </a:lnTo>
                <a:lnTo>
                  <a:pt x="1301" y="4778"/>
                </a:lnTo>
                <a:lnTo>
                  <a:pt x="1288" y="4773"/>
                </a:lnTo>
                <a:lnTo>
                  <a:pt x="1275" y="4770"/>
                </a:lnTo>
                <a:lnTo>
                  <a:pt x="1263" y="4768"/>
                </a:lnTo>
                <a:lnTo>
                  <a:pt x="1249" y="4767"/>
                </a:lnTo>
                <a:lnTo>
                  <a:pt x="1237" y="4765"/>
                </a:lnTo>
                <a:lnTo>
                  <a:pt x="1223" y="4765"/>
                </a:lnTo>
                <a:lnTo>
                  <a:pt x="1209" y="4767"/>
                </a:lnTo>
                <a:lnTo>
                  <a:pt x="1196" y="4769"/>
                </a:lnTo>
                <a:lnTo>
                  <a:pt x="1182" y="4772"/>
                </a:lnTo>
                <a:lnTo>
                  <a:pt x="1168" y="4776"/>
                </a:lnTo>
                <a:lnTo>
                  <a:pt x="1172" y="4761"/>
                </a:lnTo>
                <a:lnTo>
                  <a:pt x="1175" y="4744"/>
                </a:lnTo>
                <a:lnTo>
                  <a:pt x="1178" y="4720"/>
                </a:lnTo>
                <a:lnTo>
                  <a:pt x="1182" y="4690"/>
                </a:lnTo>
                <a:lnTo>
                  <a:pt x="1185" y="4657"/>
                </a:lnTo>
                <a:lnTo>
                  <a:pt x="1186" y="4619"/>
                </a:lnTo>
                <a:lnTo>
                  <a:pt x="1186" y="4578"/>
                </a:lnTo>
                <a:lnTo>
                  <a:pt x="1185" y="4555"/>
                </a:lnTo>
                <a:lnTo>
                  <a:pt x="1183" y="4533"/>
                </a:lnTo>
                <a:lnTo>
                  <a:pt x="1180" y="4511"/>
                </a:lnTo>
                <a:lnTo>
                  <a:pt x="1176" y="4487"/>
                </a:lnTo>
                <a:lnTo>
                  <a:pt x="1172" y="4463"/>
                </a:lnTo>
                <a:lnTo>
                  <a:pt x="1166" y="4439"/>
                </a:lnTo>
                <a:lnTo>
                  <a:pt x="1159" y="4415"/>
                </a:lnTo>
                <a:lnTo>
                  <a:pt x="1151" y="4391"/>
                </a:lnTo>
                <a:lnTo>
                  <a:pt x="1142" y="4365"/>
                </a:lnTo>
                <a:lnTo>
                  <a:pt x="1132" y="4340"/>
                </a:lnTo>
                <a:lnTo>
                  <a:pt x="1120" y="4316"/>
                </a:lnTo>
                <a:lnTo>
                  <a:pt x="1106" y="4292"/>
                </a:lnTo>
                <a:lnTo>
                  <a:pt x="1092" y="4268"/>
                </a:lnTo>
                <a:lnTo>
                  <a:pt x="1074" y="4244"/>
                </a:lnTo>
                <a:lnTo>
                  <a:pt x="1056" y="4220"/>
                </a:lnTo>
                <a:lnTo>
                  <a:pt x="1037" y="4197"/>
                </a:lnTo>
                <a:lnTo>
                  <a:pt x="1052" y="4207"/>
                </a:lnTo>
                <a:lnTo>
                  <a:pt x="1069" y="4216"/>
                </a:lnTo>
                <a:lnTo>
                  <a:pt x="1092" y="4227"/>
                </a:lnTo>
                <a:lnTo>
                  <a:pt x="1119" y="4241"/>
                </a:lnTo>
                <a:lnTo>
                  <a:pt x="1152" y="4255"/>
                </a:lnTo>
                <a:lnTo>
                  <a:pt x="1189" y="4268"/>
                </a:lnTo>
                <a:lnTo>
                  <a:pt x="1228" y="4280"/>
                </a:lnTo>
                <a:lnTo>
                  <a:pt x="1248" y="4285"/>
                </a:lnTo>
                <a:lnTo>
                  <a:pt x="1270" y="4291"/>
                </a:lnTo>
                <a:lnTo>
                  <a:pt x="1291" y="4295"/>
                </a:lnTo>
                <a:lnTo>
                  <a:pt x="1313" y="4298"/>
                </a:lnTo>
                <a:lnTo>
                  <a:pt x="1336" y="4301"/>
                </a:lnTo>
                <a:lnTo>
                  <a:pt x="1359" y="4303"/>
                </a:lnTo>
                <a:lnTo>
                  <a:pt x="1382" y="4304"/>
                </a:lnTo>
                <a:lnTo>
                  <a:pt x="1405" y="4303"/>
                </a:lnTo>
                <a:lnTo>
                  <a:pt x="1426" y="4300"/>
                </a:lnTo>
                <a:lnTo>
                  <a:pt x="1449" y="4297"/>
                </a:lnTo>
                <a:lnTo>
                  <a:pt x="1472" y="4292"/>
                </a:lnTo>
                <a:lnTo>
                  <a:pt x="1494" y="4285"/>
                </a:lnTo>
                <a:lnTo>
                  <a:pt x="1515" y="4277"/>
                </a:lnTo>
                <a:lnTo>
                  <a:pt x="1537" y="4267"/>
                </a:lnTo>
                <a:lnTo>
                  <a:pt x="1558" y="4255"/>
                </a:lnTo>
                <a:lnTo>
                  <a:pt x="1578" y="4241"/>
                </a:lnTo>
                <a:lnTo>
                  <a:pt x="1578" y="4245"/>
                </a:lnTo>
                <a:lnTo>
                  <a:pt x="1581" y="4260"/>
                </a:lnTo>
                <a:lnTo>
                  <a:pt x="1584" y="4283"/>
                </a:lnTo>
                <a:lnTo>
                  <a:pt x="1591" y="4311"/>
                </a:lnTo>
                <a:lnTo>
                  <a:pt x="1597" y="4327"/>
                </a:lnTo>
                <a:lnTo>
                  <a:pt x="1602" y="4344"/>
                </a:lnTo>
                <a:lnTo>
                  <a:pt x="1610" y="4361"/>
                </a:lnTo>
                <a:lnTo>
                  <a:pt x="1618" y="4379"/>
                </a:lnTo>
                <a:lnTo>
                  <a:pt x="1629" y="4396"/>
                </a:lnTo>
                <a:lnTo>
                  <a:pt x="1640" y="4415"/>
                </a:lnTo>
                <a:lnTo>
                  <a:pt x="1654" y="4433"/>
                </a:lnTo>
                <a:lnTo>
                  <a:pt x="1670" y="4450"/>
                </a:lnTo>
                <a:lnTo>
                  <a:pt x="1670" y="4322"/>
                </a:lnTo>
                <a:lnTo>
                  <a:pt x="1690" y="4346"/>
                </a:lnTo>
                <a:lnTo>
                  <a:pt x="1711" y="4369"/>
                </a:lnTo>
                <a:lnTo>
                  <a:pt x="1734" y="4392"/>
                </a:lnTo>
                <a:lnTo>
                  <a:pt x="1756" y="4413"/>
                </a:lnTo>
                <a:lnTo>
                  <a:pt x="1779" y="4434"/>
                </a:lnTo>
                <a:lnTo>
                  <a:pt x="1803" y="4455"/>
                </a:lnTo>
                <a:lnTo>
                  <a:pt x="1827" y="4474"/>
                </a:lnTo>
                <a:lnTo>
                  <a:pt x="1851" y="4492"/>
                </a:lnTo>
                <a:lnTo>
                  <a:pt x="1876" y="4511"/>
                </a:lnTo>
                <a:lnTo>
                  <a:pt x="1902" y="4528"/>
                </a:lnTo>
                <a:lnTo>
                  <a:pt x="1952" y="4560"/>
                </a:lnTo>
                <a:lnTo>
                  <a:pt x="2003" y="4589"/>
                </a:lnTo>
                <a:lnTo>
                  <a:pt x="2054" y="4617"/>
                </a:lnTo>
                <a:lnTo>
                  <a:pt x="2103" y="4641"/>
                </a:lnTo>
                <a:lnTo>
                  <a:pt x="2151" y="4663"/>
                </a:lnTo>
                <a:lnTo>
                  <a:pt x="2196" y="4682"/>
                </a:lnTo>
                <a:lnTo>
                  <a:pt x="2239" y="4699"/>
                </a:lnTo>
                <a:lnTo>
                  <a:pt x="2279" y="4714"/>
                </a:lnTo>
                <a:lnTo>
                  <a:pt x="2315" y="4727"/>
                </a:lnTo>
                <a:lnTo>
                  <a:pt x="2375" y="4745"/>
                </a:lnTo>
                <a:lnTo>
                  <a:pt x="2375" y="4824"/>
                </a:lnTo>
                <a:lnTo>
                  <a:pt x="2387" y="4817"/>
                </a:lnTo>
                <a:lnTo>
                  <a:pt x="2401" y="4811"/>
                </a:lnTo>
                <a:lnTo>
                  <a:pt x="2415" y="4807"/>
                </a:lnTo>
                <a:lnTo>
                  <a:pt x="2428" y="4802"/>
                </a:lnTo>
                <a:lnTo>
                  <a:pt x="2443" y="4799"/>
                </a:lnTo>
                <a:lnTo>
                  <a:pt x="2458" y="4796"/>
                </a:lnTo>
                <a:lnTo>
                  <a:pt x="2473" y="4795"/>
                </a:lnTo>
                <a:lnTo>
                  <a:pt x="2489" y="4794"/>
                </a:lnTo>
                <a:lnTo>
                  <a:pt x="2504" y="4794"/>
                </a:lnTo>
                <a:lnTo>
                  <a:pt x="2519" y="4796"/>
                </a:lnTo>
                <a:lnTo>
                  <a:pt x="2532" y="4799"/>
                </a:lnTo>
                <a:lnTo>
                  <a:pt x="2547" y="4802"/>
                </a:lnTo>
                <a:lnTo>
                  <a:pt x="2561" y="4805"/>
                </a:lnTo>
                <a:lnTo>
                  <a:pt x="2573" y="4810"/>
                </a:lnTo>
                <a:lnTo>
                  <a:pt x="2587" y="4816"/>
                </a:lnTo>
                <a:lnTo>
                  <a:pt x="2600" y="4821"/>
                </a:lnTo>
                <a:lnTo>
                  <a:pt x="2600" y="4386"/>
                </a:lnTo>
                <a:lnTo>
                  <a:pt x="2620" y="4410"/>
                </a:lnTo>
                <a:lnTo>
                  <a:pt x="2642" y="4434"/>
                </a:lnTo>
                <a:lnTo>
                  <a:pt x="2664" y="4457"/>
                </a:lnTo>
                <a:lnTo>
                  <a:pt x="2687" y="4479"/>
                </a:lnTo>
                <a:lnTo>
                  <a:pt x="2709" y="4500"/>
                </a:lnTo>
                <a:lnTo>
                  <a:pt x="2733" y="4521"/>
                </a:lnTo>
                <a:lnTo>
                  <a:pt x="2757" y="4540"/>
                </a:lnTo>
                <a:lnTo>
                  <a:pt x="2782" y="4559"/>
                </a:lnTo>
                <a:lnTo>
                  <a:pt x="2808" y="4577"/>
                </a:lnTo>
                <a:lnTo>
                  <a:pt x="2833" y="4595"/>
                </a:lnTo>
                <a:lnTo>
                  <a:pt x="2883" y="4628"/>
                </a:lnTo>
                <a:lnTo>
                  <a:pt x="2934" y="4658"/>
                </a:lnTo>
                <a:lnTo>
                  <a:pt x="2985" y="4685"/>
                </a:lnTo>
                <a:lnTo>
                  <a:pt x="3035" y="4711"/>
                </a:lnTo>
                <a:lnTo>
                  <a:pt x="3083" y="4732"/>
                </a:lnTo>
                <a:lnTo>
                  <a:pt x="3130" y="4752"/>
                </a:lnTo>
                <a:lnTo>
                  <a:pt x="3173" y="4770"/>
                </a:lnTo>
                <a:lnTo>
                  <a:pt x="3213" y="4785"/>
                </a:lnTo>
                <a:lnTo>
                  <a:pt x="3251" y="4797"/>
                </a:lnTo>
                <a:lnTo>
                  <a:pt x="3283" y="4808"/>
                </a:lnTo>
                <a:lnTo>
                  <a:pt x="3310" y="4816"/>
                </a:lnTo>
                <a:lnTo>
                  <a:pt x="3310" y="4623"/>
                </a:lnTo>
                <a:lnTo>
                  <a:pt x="3273" y="4610"/>
                </a:lnTo>
                <a:lnTo>
                  <a:pt x="3236" y="4596"/>
                </a:lnTo>
                <a:lnTo>
                  <a:pt x="3201" y="4581"/>
                </a:lnTo>
                <a:lnTo>
                  <a:pt x="3165" y="4568"/>
                </a:lnTo>
                <a:lnTo>
                  <a:pt x="3132" y="4553"/>
                </a:lnTo>
                <a:lnTo>
                  <a:pt x="3100" y="4537"/>
                </a:lnTo>
                <a:lnTo>
                  <a:pt x="3068" y="4521"/>
                </a:lnTo>
                <a:lnTo>
                  <a:pt x="3038" y="4505"/>
                </a:lnTo>
                <a:lnTo>
                  <a:pt x="3009" y="4489"/>
                </a:lnTo>
                <a:lnTo>
                  <a:pt x="2981" y="4473"/>
                </a:lnTo>
                <a:lnTo>
                  <a:pt x="2928" y="4439"/>
                </a:lnTo>
                <a:lnTo>
                  <a:pt x="2878" y="4404"/>
                </a:lnTo>
                <a:lnTo>
                  <a:pt x="2834" y="4370"/>
                </a:lnTo>
                <a:lnTo>
                  <a:pt x="2792" y="4337"/>
                </a:lnTo>
                <a:lnTo>
                  <a:pt x="2754" y="4303"/>
                </a:lnTo>
                <a:lnTo>
                  <a:pt x="2720" y="4271"/>
                </a:lnTo>
                <a:lnTo>
                  <a:pt x="2690" y="4239"/>
                </a:lnTo>
                <a:lnTo>
                  <a:pt x="2663" y="4209"/>
                </a:lnTo>
                <a:lnTo>
                  <a:pt x="2639" y="4180"/>
                </a:lnTo>
                <a:lnTo>
                  <a:pt x="2618" y="4154"/>
                </a:lnTo>
                <a:lnTo>
                  <a:pt x="2600" y="4131"/>
                </a:lnTo>
                <a:lnTo>
                  <a:pt x="2600" y="3695"/>
                </a:lnTo>
                <a:lnTo>
                  <a:pt x="2601" y="3688"/>
                </a:lnTo>
                <a:lnTo>
                  <a:pt x="2603" y="3680"/>
                </a:lnTo>
                <a:lnTo>
                  <a:pt x="2607" y="3674"/>
                </a:lnTo>
                <a:lnTo>
                  <a:pt x="2611" y="3668"/>
                </a:lnTo>
                <a:lnTo>
                  <a:pt x="2617" y="3664"/>
                </a:lnTo>
                <a:lnTo>
                  <a:pt x="2624" y="3659"/>
                </a:lnTo>
                <a:lnTo>
                  <a:pt x="2631" y="3657"/>
                </a:lnTo>
                <a:lnTo>
                  <a:pt x="2639" y="3657"/>
                </a:lnTo>
                <a:lnTo>
                  <a:pt x="3266" y="3657"/>
                </a:lnTo>
                <a:lnTo>
                  <a:pt x="3274" y="3657"/>
                </a:lnTo>
                <a:lnTo>
                  <a:pt x="3282" y="3659"/>
                </a:lnTo>
                <a:lnTo>
                  <a:pt x="3287" y="3664"/>
                </a:lnTo>
                <a:lnTo>
                  <a:pt x="3293" y="3668"/>
                </a:lnTo>
                <a:lnTo>
                  <a:pt x="3298" y="3674"/>
                </a:lnTo>
                <a:lnTo>
                  <a:pt x="3301" y="3680"/>
                </a:lnTo>
                <a:lnTo>
                  <a:pt x="3303" y="3688"/>
                </a:lnTo>
                <a:lnTo>
                  <a:pt x="3305" y="3695"/>
                </a:lnTo>
                <a:lnTo>
                  <a:pt x="3305" y="4296"/>
                </a:lnTo>
                <a:lnTo>
                  <a:pt x="3313" y="4281"/>
                </a:lnTo>
                <a:lnTo>
                  <a:pt x="3321" y="4266"/>
                </a:lnTo>
                <a:lnTo>
                  <a:pt x="3333" y="4236"/>
                </a:lnTo>
                <a:lnTo>
                  <a:pt x="3342" y="4210"/>
                </a:lnTo>
                <a:lnTo>
                  <a:pt x="3349" y="4186"/>
                </a:lnTo>
                <a:lnTo>
                  <a:pt x="3354" y="4165"/>
                </a:lnTo>
                <a:lnTo>
                  <a:pt x="3356" y="4149"/>
                </a:lnTo>
                <a:lnTo>
                  <a:pt x="3357" y="4137"/>
                </a:lnTo>
                <a:lnTo>
                  <a:pt x="3380" y="4154"/>
                </a:lnTo>
                <a:lnTo>
                  <a:pt x="3404" y="4169"/>
                </a:lnTo>
                <a:lnTo>
                  <a:pt x="3428" y="4181"/>
                </a:lnTo>
                <a:lnTo>
                  <a:pt x="3453" y="4192"/>
                </a:lnTo>
                <a:lnTo>
                  <a:pt x="3478" y="4200"/>
                </a:lnTo>
                <a:lnTo>
                  <a:pt x="3503" y="4207"/>
                </a:lnTo>
                <a:lnTo>
                  <a:pt x="3530" y="4211"/>
                </a:lnTo>
                <a:lnTo>
                  <a:pt x="3556" y="4215"/>
                </a:lnTo>
                <a:lnTo>
                  <a:pt x="3582" y="4217"/>
                </a:lnTo>
                <a:lnTo>
                  <a:pt x="3609" y="4217"/>
                </a:lnTo>
                <a:lnTo>
                  <a:pt x="3635" y="4216"/>
                </a:lnTo>
                <a:lnTo>
                  <a:pt x="3661" y="4213"/>
                </a:lnTo>
                <a:lnTo>
                  <a:pt x="3686" y="4211"/>
                </a:lnTo>
                <a:lnTo>
                  <a:pt x="3711" y="4207"/>
                </a:lnTo>
                <a:lnTo>
                  <a:pt x="3737" y="4202"/>
                </a:lnTo>
                <a:lnTo>
                  <a:pt x="3760" y="4196"/>
                </a:lnTo>
                <a:lnTo>
                  <a:pt x="3806" y="4184"/>
                </a:lnTo>
                <a:lnTo>
                  <a:pt x="3848" y="4169"/>
                </a:lnTo>
                <a:lnTo>
                  <a:pt x="3887" y="4155"/>
                </a:lnTo>
                <a:lnTo>
                  <a:pt x="3919" y="4140"/>
                </a:lnTo>
                <a:lnTo>
                  <a:pt x="3947" y="4128"/>
                </a:lnTo>
                <a:lnTo>
                  <a:pt x="3967" y="4118"/>
                </a:lnTo>
                <a:lnTo>
                  <a:pt x="3984" y="4108"/>
                </a:lnTo>
                <a:lnTo>
                  <a:pt x="3960" y="4135"/>
                </a:lnTo>
                <a:lnTo>
                  <a:pt x="3938" y="4161"/>
                </a:lnTo>
                <a:lnTo>
                  <a:pt x="3918" y="4187"/>
                </a:lnTo>
                <a:lnTo>
                  <a:pt x="3900" y="4215"/>
                </a:lnTo>
                <a:lnTo>
                  <a:pt x="3884" y="4242"/>
                </a:lnTo>
                <a:lnTo>
                  <a:pt x="3869" y="4269"/>
                </a:lnTo>
                <a:lnTo>
                  <a:pt x="3855" y="4298"/>
                </a:lnTo>
                <a:lnTo>
                  <a:pt x="3844" y="4325"/>
                </a:lnTo>
                <a:lnTo>
                  <a:pt x="3834" y="4354"/>
                </a:lnTo>
                <a:lnTo>
                  <a:pt x="3826" y="4381"/>
                </a:lnTo>
                <a:lnTo>
                  <a:pt x="3818" y="4409"/>
                </a:lnTo>
                <a:lnTo>
                  <a:pt x="3812" y="4436"/>
                </a:lnTo>
                <a:lnTo>
                  <a:pt x="3806" y="4464"/>
                </a:lnTo>
                <a:lnTo>
                  <a:pt x="3802" y="4490"/>
                </a:lnTo>
                <a:lnTo>
                  <a:pt x="3799" y="4515"/>
                </a:lnTo>
                <a:lnTo>
                  <a:pt x="3797" y="4540"/>
                </a:lnTo>
                <a:lnTo>
                  <a:pt x="3795" y="4565"/>
                </a:lnTo>
                <a:lnTo>
                  <a:pt x="3795" y="4588"/>
                </a:lnTo>
                <a:lnTo>
                  <a:pt x="3795" y="4632"/>
                </a:lnTo>
                <a:lnTo>
                  <a:pt x="3796" y="4672"/>
                </a:lnTo>
                <a:lnTo>
                  <a:pt x="3799" y="4705"/>
                </a:lnTo>
                <a:lnTo>
                  <a:pt x="3803" y="4732"/>
                </a:lnTo>
                <a:lnTo>
                  <a:pt x="3806" y="4753"/>
                </a:lnTo>
                <a:lnTo>
                  <a:pt x="3810" y="4770"/>
                </a:lnTo>
                <a:lnTo>
                  <a:pt x="3795" y="4765"/>
                </a:lnTo>
                <a:lnTo>
                  <a:pt x="3780" y="4762"/>
                </a:lnTo>
                <a:lnTo>
                  <a:pt x="3766" y="4759"/>
                </a:lnTo>
                <a:lnTo>
                  <a:pt x="3751" y="4756"/>
                </a:lnTo>
                <a:lnTo>
                  <a:pt x="3737" y="4755"/>
                </a:lnTo>
                <a:lnTo>
                  <a:pt x="3723" y="4755"/>
                </a:lnTo>
                <a:lnTo>
                  <a:pt x="3709" y="4756"/>
                </a:lnTo>
                <a:lnTo>
                  <a:pt x="3694" y="4759"/>
                </a:lnTo>
                <a:lnTo>
                  <a:pt x="3681" y="4761"/>
                </a:lnTo>
                <a:lnTo>
                  <a:pt x="3667" y="4764"/>
                </a:lnTo>
                <a:lnTo>
                  <a:pt x="3654" y="4768"/>
                </a:lnTo>
                <a:lnTo>
                  <a:pt x="3641" y="4772"/>
                </a:lnTo>
                <a:lnTo>
                  <a:pt x="3614" y="4784"/>
                </a:lnTo>
                <a:lnTo>
                  <a:pt x="3589" y="4796"/>
                </a:lnTo>
                <a:lnTo>
                  <a:pt x="3565" y="4812"/>
                </a:lnTo>
                <a:lnTo>
                  <a:pt x="3541" y="4828"/>
                </a:lnTo>
                <a:lnTo>
                  <a:pt x="3518" y="4847"/>
                </a:lnTo>
                <a:lnTo>
                  <a:pt x="3498" y="4866"/>
                </a:lnTo>
                <a:lnTo>
                  <a:pt x="3477" y="4885"/>
                </a:lnTo>
                <a:lnTo>
                  <a:pt x="3458" y="4906"/>
                </a:lnTo>
                <a:lnTo>
                  <a:pt x="3439" y="4925"/>
                </a:lnTo>
                <a:lnTo>
                  <a:pt x="3423" y="4945"/>
                </a:lnTo>
                <a:lnTo>
                  <a:pt x="3443" y="4945"/>
                </a:lnTo>
                <a:lnTo>
                  <a:pt x="3462" y="4945"/>
                </a:lnTo>
                <a:lnTo>
                  <a:pt x="3481" y="4943"/>
                </a:lnTo>
                <a:lnTo>
                  <a:pt x="3499" y="4940"/>
                </a:lnTo>
                <a:lnTo>
                  <a:pt x="3516" y="4937"/>
                </a:lnTo>
                <a:lnTo>
                  <a:pt x="3533" y="4933"/>
                </a:lnTo>
                <a:lnTo>
                  <a:pt x="3566" y="4924"/>
                </a:lnTo>
                <a:lnTo>
                  <a:pt x="3597" y="4913"/>
                </a:lnTo>
                <a:lnTo>
                  <a:pt x="3626" y="4900"/>
                </a:lnTo>
                <a:lnTo>
                  <a:pt x="3652" y="4887"/>
                </a:lnTo>
                <a:lnTo>
                  <a:pt x="3676" y="4872"/>
                </a:lnTo>
                <a:lnTo>
                  <a:pt x="3697" y="4858"/>
                </a:lnTo>
                <a:lnTo>
                  <a:pt x="3716" y="4844"/>
                </a:lnTo>
                <a:lnTo>
                  <a:pt x="3732" y="4831"/>
                </a:lnTo>
                <a:lnTo>
                  <a:pt x="3746" y="4819"/>
                </a:lnTo>
                <a:lnTo>
                  <a:pt x="3764" y="4802"/>
                </a:lnTo>
                <a:lnTo>
                  <a:pt x="3770" y="4795"/>
                </a:lnTo>
                <a:lnTo>
                  <a:pt x="3774" y="4812"/>
                </a:lnTo>
                <a:lnTo>
                  <a:pt x="3779" y="4829"/>
                </a:lnTo>
                <a:lnTo>
                  <a:pt x="3784" y="4845"/>
                </a:lnTo>
                <a:lnTo>
                  <a:pt x="3791" y="4861"/>
                </a:lnTo>
                <a:lnTo>
                  <a:pt x="3797" y="4877"/>
                </a:lnTo>
                <a:lnTo>
                  <a:pt x="3805" y="4892"/>
                </a:lnTo>
                <a:lnTo>
                  <a:pt x="3821" y="4922"/>
                </a:lnTo>
                <a:lnTo>
                  <a:pt x="3839" y="4949"/>
                </a:lnTo>
                <a:lnTo>
                  <a:pt x="3859" y="4976"/>
                </a:lnTo>
                <a:lnTo>
                  <a:pt x="3880" y="5001"/>
                </a:lnTo>
                <a:lnTo>
                  <a:pt x="3903" y="5024"/>
                </a:lnTo>
                <a:lnTo>
                  <a:pt x="3927" y="5046"/>
                </a:lnTo>
                <a:lnTo>
                  <a:pt x="3952" y="5066"/>
                </a:lnTo>
                <a:lnTo>
                  <a:pt x="3978" y="5085"/>
                </a:lnTo>
                <a:lnTo>
                  <a:pt x="4005" y="5104"/>
                </a:lnTo>
                <a:lnTo>
                  <a:pt x="4031" y="5120"/>
                </a:lnTo>
                <a:lnTo>
                  <a:pt x="4059" y="5136"/>
                </a:lnTo>
                <a:lnTo>
                  <a:pt x="4086" y="5149"/>
                </a:lnTo>
                <a:lnTo>
                  <a:pt x="4114" y="5162"/>
                </a:lnTo>
                <a:lnTo>
                  <a:pt x="4141" y="5174"/>
                </a:lnTo>
                <a:lnTo>
                  <a:pt x="4168" y="5185"/>
                </a:lnTo>
                <a:lnTo>
                  <a:pt x="4220" y="5203"/>
                </a:lnTo>
                <a:lnTo>
                  <a:pt x="4268" y="5218"/>
                </a:lnTo>
                <a:lnTo>
                  <a:pt x="4310" y="5230"/>
                </a:lnTo>
                <a:lnTo>
                  <a:pt x="4345" y="5238"/>
                </a:lnTo>
                <a:lnTo>
                  <a:pt x="4373" y="5244"/>
                </a:lnTo>
                <a:lnTo>
                  <a:pt x="4396" y="5248"/>
                </a:lnTo>
                <a:lnTo>
                  <a:pt x="4353" y="5254"/>
                </a:lnTo>
                <a:lnTo>
                  <a:pt x="4312" y="5264"/>
                </a:lnTo>
                <a:lnTo>
                  <a:pt x="4273" y="5275"/>
                </a:lnTo>
                <a:lnTo>
                  <a:pt x="4235" y="5288"/>
                </a:lnTo>
                <a:lnTo>
                  <a:pt x="4198" y="5302"/>
                </a:lnTo>
                <a:lnTo>
                  <a:pt x="4163" y="5318"/>
                </a:lnTo>
                <a:lnTo>
                  <a:pt x="4130" y="5336"/>
                </a:lnTo>
                <a:lnTo>
                  <a:pt x="4098" y="5354"/>
                </a:lnTo>
                <a:lnTo>
                  <a:pt x="4067" y="5374"/>
                </a:lnTo>
                <a:lnTo>
                  <a:pt x="4037" y="5395"/>
                </a:lnTo>
                <a:lnTo>
                  <a:pt x="4010" y="5417"/>
                </a:lnTo>
                <a:lnTo>
                  <a:pt x="3982" y="5438"/>
                </a:lnTo>
                <a:lnTo>
                  <a:pt x="3957" y="5461"/>
                </a:lnTo>
                <a:lnTo>
                  <a:pt x="3934" y="5484"/>
                </a:lnTo>
                <a:lnTo>
                  <a:pt x="3911" y="5507"/>
                </a:lnTo>
                <a:lnTo>
                  <a:pt x="3890" y="5530"/>
                </a:lnTo>
                <a:lnTo>
                  <a:pt x="3870" y="5553"/>
                </a:lnTo>
                <a:lnTo>
                  <a:pt x="3852" y="5574"/>
                </a:lnTo>
                <a:lnTo>
                  <a:pt x="3835" y="5597"/>
                </a:lnTo>
                <a:lnTo>
                  <a:pt x="3819" y="5618"/>
                </a:lnTo>
                <a:lnTo>
                  <a:pt x="3791" y="5658"/>
                </a:lnTo>
                <a:lnTo>
                  <a:pt x="3770" y="5693"/>
                </a:lnTo>
                <a:lnTo>
                  <a:pt x="3753" y="5723"/>
                </a:lnTo>
                <a:lnTo>
                  <a:pt x="3740" y="5746"/>
                </a:lnTo>
                <a:lnTo>
                  <a:pt x="3731" y="5766"/>
                </a:lnTo>
                <a:close/>
              </a:path>
            </a:pathLst>
          </a:custGeom>
          <a:solidFill>
            <a:schemeClr val="accent1">
              <a:alpha val="100000"/>
            </a:schemeClr>
          </a:solidFill>
          <a:ln w="9525">
            <a:noFill/>
          </a:ln>
        </p:spPr>
        <p:txBody>
          <a:bodyPr/>
          <a:lstStyle/>
          <a:p>
            <a:endParaRPr lang="zh-CN" altLang="en-US"/>
          </a:p>
        </p:txBody>
      </p:sp>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b="24193"/>
          <a:stretch>
            <a:fillRect/>
          </a:stretch>
        </p:blipFill>
        <p:spPr>
          <a:xfrm rot="1440000">
            <a:off x="7446645" y="747395"/>
            <a:ext cx="2285365" cy="207391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2540"/>
                                        </p:tgtEl>
                                        <p:attrNameLst>
                                          <p:attrName>style.visibility</p:attrName>
                                        </p:attrNameLst>
                                      </p:cBhvr>
                                      <p:to>
                                        <p:strVal val="visible"/>
                                      </p:to>
                                    </p:set>
                                    <p:animEffect transition="in" filter="fade">
                                      <p:cBhvr>
                                        <p:cTn id="62" dur="1000"/>
                                        <p:tgtEl>
                                          <p:spTgt spid="22540"/>
                                        </p:tgtEl>
                                      </p:cBhvr>
                                    </p:animEffect>
                                    <p:anim calcmode="lin" valueType="num">
                                      <p:cBhvr>
                                        <p:cTn id="63" dur="1000" fill="hold"/>
                                        <p:tgtEl>
                                          <p:spTgt spid="22540"/>
                                        </p:tgtEl>
                                        <p:attrNameLst>
                                          <p:attrName>ppt_x</p:attrName>
                                        </p:attrNameLst>
                                      </p:cBhvr>
                                      <p:tavLst>
                                        <p:tav tm="0">
                                          <p:val>
                                            <p:strVal val="#ppt_x"/>
                                          </p:val>
                                        </p:tav>
                                        <p:tav tm="100000">
                                          <p:val>
                                            <p:strVal val="#ppt_x"/>
                                          </p:val>
                                        </p:tav>
                                      </p:tavLst>
                                    </p:anim>
                                    <p:anim calcmode="lin" valueType="num">
                                      <p:cBhvr>
                                        <p:cTn id="64" dur="1000" fill="hold"/>
                                        <p:tgtEl>
                                          <p:spTgt spid="2254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541"/>
                                        </p:tgtEl>
                                        <p:attrNameLst>
                                          <p:attrName>style.visibility</p:attrName>
                                        </p:attrNameLst>
                                      </p:cBhvr>
                                      <p:to>
                                        <p:strVal val="visible"/>
                                      </p:to>
                                    </p:set>
                                    <p:animEffect transition="in" filter="fade">
                                      <p:cBhvr>
                                        <p:cTn id="67" dur="1000"/>
                                        <p:tgtEl>
                                          <p:spTgt spid="22541"/>
                                        </p:tgtEl>
                                      </p:cBhvr>
                                    </p:animEffect>
                                    <p:anim calcmode="lin" valueType="num">
                                      <p:cBhvr>
                                        <p:cTn id="68" dur="1000" fill="hold"/>
                                        <p:tgtEl>
                                          <p:spTgt spid="22541"/>
                                        </p:tgtEl>
                                        <p:attrNameLst>
                                          <p:attrName>ppt_x</p:attrName>
                                        </p:attrNameLst>
                                      </p:cBhvr>
                                      <p:tavLst>
                                        <p:tav tm="0">
                                          <p:val>
                                            <p:strVal val="#ppt_x"/>
                                          </p:val>
                                        </p:tav>
                                        <p:tav tm="100000">
                                          <p:val>
                                            <p:strVal val="#ppt_x"/>
                                          </p:val>
                                        </p:tav>
                                      </p:tavLst>
                                    </p:anim>
                                    <p:anim calcmode="lin" valueType="num">
                                      <p:cBhvr>
                                        <p:cTn id="69" dur="1000" fill="hold"/>
                                        <p:tgtEl>
                                          <p:spTgt spid="2254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2542"/>
                                        </p:tgtEl>
                                        <p:attrNameLst>
                                          <p:attrName>style.visibility</p:attrName>
                                        </p:attrNameLst>
                                      </p:cBhvr>
                                      <p:to>
                                        <p:strVal val="visible"/>
                                      </p:to>
                                    </p:set>
                                    <p:animEffect transition="in" filter="fade">
                                      <p:cBhvr>
                                        <p:cTn id="72" dur="1000"/>
                                        <p:tgtEl>
                                          <p:spTgt spid="22542"/>
                                        </p:tgtEl>
                                      </p:cBhvr>
                                    </p:animEffect>
                                    <p:anim calcmode="lin" valueType="num">
                                      <p:cBhvr>
                                        <p:cTn id="73" dur="1000" fill="hold"/>
                                        <p:tgtEl>
                                          <p:spTgt spid="22542"/>
                                        </p:tgtEl>
                                        <p:attrNameLst>
                                          <p:attrName>ppt_x</p:attrName>
                                        </p:attrNameLst>
                                      </p:cBhvr>
                                      <p:tavLst>
                                        <p:tav tm="0">
                                          <p:val>
                                            <p:strVal val="#ppt_x"/>
                                          </p:val>
                                        </p:tav>
                                        <p:tav tm="100000">
                                          <p:val>
                                            <p:strVal val="#ppt_x"/>
                                          </p:val>
                                        </p:tav>
                                      </p:tavLst>
                                    </p:anim>
                                    <p:anim calcmode="lin" valueType="num">
                                      <p:cBhvr>
                                        <p:cTn id="74" dur="1000" fill="hold"/>
                                        <p:tgtEl>
                                          <p:spTgt spid="2254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2543"/>
                                        </p:tgtEl>
                                        <p:attrNameLst>
                                          <p:attrName>style.visibility</p:attrName>
                                        </p:attrNameLst>
                                      </p:cBhvr>
                                      <p:to>
                                        <p:strVal val="visible"/>
                                      </p:to>
                                    </p:set>
                                    <p:animEffect transition="in" filter="fade">
                                      <p:cBhvr>
                                        <p:cTn id="77" dur="1000"/>
                                        <p:tgtEl>
                                          <p:spTgt spid="22543"/>
                                        </p:tgtEl>
                                      </p:cBhvr>
                                    </p:animEffect>
                                    <p:anim calcmode="lin" valueType="num">
                                      <p:cBhvr>
                                        <p:cTn id="78" dur="1000" fill="hold"/>
                                        <p:tgtEl>
                                          <p:spTgt spid="22543"/>
                                        </p:tgtEl>
                                        <p:attrNameLst>
                                          <p:attrName>ppt_x</p:attrName>
                                        </p:attrNameLst>
                                      </p:cBhvr>
                                      <p:tavLst>
                                        <p:tav tm="0">
                                          <p:val>
                                            <p:strVal val="#ppt_x"/>
                                          </p:val>
                                        </p:tav>
                                        <p:tav tm="100000">
                                          <p:val>
                                            <p:strVal val="#ppt_x"/>
                                          </p:val>
                                        </p:tav>
                                      </p:tavLst>
                                    </p:anim>
                                    <p:anim calcmode="lin" valueType="num">
                                      <p:cBhvr>
                                        <p:cTn id="79" dur="1000" fill="hold"/>
                                        <p:tgtEl>
                                          <p:spTgt spid="22543"/>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1000"/>
                                        <p:tgtEl>
                                          <p:spTgt spid="10"/>
                                        </p:tgtEl>
                                      </p:cBhvr>
                                    </p:animEffect>
                                    <p:anim calcmode="lin" valueType="num">
                                      <p:cBhvr>
                                        <p:cTn id="83" dur="1000" fill="hold"/>
                                        <p:tgtEl>
                                          <p:spTgt spid="10"/>
                                        </p:tgtEl>
                                        <p:attrNameLst>
                                          <p:attrName>ppt_x</p:attrName>
                                        </p:attrNameLst>
                                      </p:cBhvr>
                                      <p:tavLst>
                                        <p:tav tm="0">
                                          <p:val>
                                            <p:strVal val="#ppt_x"/>
                                          </p:val>
                                        </p:tav>
                                        <p:tav tm="100000">
                                          <p:val>
                                            <p:strVal val="#ppt_x"/>
                                          </p:val>
                                        </p:tav>
                                      </p:tavLst>
                                    </p:anim>
                                    <p:anim calcmode="lin" valueType="num">
                                      <p:cBhvr>
                                        <p:cTn id="8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13" grpId="0"/>
      <p:bldP spid="14" grpId="0"/>
      <p:bldP spid="16" grpId="0"/>
      <p:bldP spid="17" grpId="0"/>
      <p:bldP spid="19" grpId="0"/>
      <p:bldP spid="20" grpId="0"/>
      <p:bldP spid="22540" grpId="0" animBg="1"/>
      <p:bldP spid="22541" grpId="0" animBg="1"/>
      <p:bldP spid="22542" grpId="0" animBg="1"/>
      <p:bldP spid="225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35" y="-1368425"/>
            <a:ext cx="12405995" cy="10058400"/>
            <a:chOff x="1" y="-2155"/>
            <a:chExt cx="19537" cy="15840"/>
          </a:xfrm>
        </p:grpSpPr>
        <p:grpSp>
          <p:nvGrpSpPr>
            <p:cNvPr id="29" name="组合 28"/>
            <p:cNvGrpSpPr/>
            <p:nvPr/>
          </p:nvGrpSpPr>
          <p:grpSpPr>
            <a:xfrm>
              <a:off x="1" y="-22"/>
              <a:ext cx="19200" cy="10843"/>
              <a:chOff x="0" y="-22"/>
              <a:chExt cx="19200" cy="10843"/>
            </a:xfrm>
          </p:grpSpPr>
          <p:sp>
            <p:nvSpPr>
              <p:cNvPr id="30" name="矩形 29"/>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31" name="圆角矩形 30"/>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32" name="图片 31" descr="400767504"/>
            <p:cNvPicPr>
              <a:picLocks noChangeAspect="1"/>
            </p:cNvPicPr>
            <p:nvPr/>
          </p:nvPicPr>
          <p:blipFill>
            <a:blip r:embed="rId1"/>
            <a:stretch>
              <a:fillRect/>
            </a:stretch>
          </p:blipFill>
          <p:spPr>
            <a:xfrm>
              <a:off x="438" y="-2155"/>
              <a:ext cx="19101" cy="15840"/>
            </a:xfrm>
            <a:prstGeom prst="rect">
              <a:avLst/>
            </a:prstGeom>
          </p:spPr>
        </p:pic>
      </p:grpSp>
      <p:sp>
        <p:nvSpPr>
          <p:cNvPr id="24" name="标题 23"/>
          <p:cNvSpPr>
            <a:spLocks noGrp="1"/>
          </p:cNvSpPr>
          <p:nvPr>
            <p:ph type="title"/>
          </p:nvPr>
        </p:nvSpPr>
        <p:spPr>
          <a:xfrm>
            <a:off x="4367848" y="1016318"/>
            <a:ext cx="3457575" cy="687388"/>
          </a:xfrm>
        </p:spPr>
        <p:txBody>
          <a:bodyPr vert="horz" wrap="square" lIns="91440" tIns="45720" rIns="91440" bIns="45720" numCol="1" anchor="ctr" anchorCtr="0" compatLnSpc="1"/>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ea"/>
              <a:ea typeface="+mj-ea"/>
              <a:cs typeface="+mj-cs"/>
            </a:endParaRPr>
          </a:p>
        </p:txBody>
      </p:sp>
      <p:sp>
        <p:nvSpPr>
          <p:cNvPr id="3" name="MH_Other_1"/>
          <p:cNvSpPr/>
          <p:nvPr>
            <p:custDataLst>
              <p:tags r:id="rId2"/>
            </p:custDataLst>
          </p:nvPr>
        </p:nvSpPr>
        <p:spPr>
          <a:xfrm>
            <a:off x="5089525" y="2276475"/>
            <a:ext cx="917575" cy="819150"/>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4" name="MH_Other_2"/>
          <p:cNvSpPr/>
          <p:nvPr>
            <p:custDataLst>
              <p:tags r:id="rId3"/>
            </p:custDataLst>
          </p:nvPr>
        </p:nvSpPr>
        <p:spPr>
          <a:xfrm>
            <a:off x="2535238" y="2620963"/>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5" name="MH_SubTitle_1"/>
          <p:cNvSpPr/>
          <p:nvPr>
            <p:custDataLst>
              <p:tags r:id="rId4"/>
            </p:custDataLst>
          </p:nvPr>
        </p:nvSpPr>
        <p:spPr>
          <a:xfrm>
            <a:off x="2647950" y="2620963"/>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6" name="MH_Other_3"/>
          <p:cNvSpPr/>
          <p:nvPr>
            <p:custDataLst>
              <p:tags r:id="rId5"/>
            </p:custDataLst>
          </p:nvPr>
        </p:nvSpPr>
        <p:spPr>
          <a:xfrm>
            <a:off x="5159375" y="2276475"/>
            <a:ext cx="414338" cy="414338"/>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A</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
        <p:nvSpPr>
          <p:cNvPr id="7" name="MH_Other_4"/>
          <p:cNvSpPr/>
          <p:nvPr>
            <p:custDataLst>
              <p:tags r:id="rId6"/>
            </p:custDataLst>
          </p:nvPr>
        </p:nvSpPr>
        <p:spPr>
          <a:xfrm flipH="1">
            <a:off x="6184900" y="2276475"/>
            <a:ext cx="917575" cy="819150"/>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8" name="MH_Other_5"/>
          <p:cNvSpPr/>
          <p:nvPr>
            <p:custDataLst>
              <p:tags r:id="rId7"/>
            </p:custDataLst>
          </p:nvPr>
        </p:nvSpPr>
        <p:spPr>
          <a:xfrm flipH="1">
            <a:off x="9331325" y="2620963"/>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9" name="MH_SubTitle_2"/>
          <p:cNvSpPr/>
          <p:nvPr>
            <p:custDataLst>
              <p:tags r:id="rId8"/>
            </p:custDataLst>
          </p:nvPr>
        </p:nvSpPr>
        <p:spPr>
          <a:xfrm flipH="1">
            <a:off x="6878638" y="2620963"/>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10" name="MH_Other_6"/>
          <p:cNvSpPr/>
          <p:nvPr>
            <p:custDataLst>
              <p:tags r:id="rId9"/>
            </p:custDataLst>
          </p:nvPr>
        </p:nvSpPr>
        <p:spPr>
          <a:xfrm flipH="1">
            <a:off x="6618288" y="2276475"/>
            <a:ext cx="414338" cy="414338"/>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B</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
        <p:nvSpPr>
          <p:cNvPr id="11" name="MH_Other_7"/>
          <p:cNvSpPr/>
          <p:nvPr>
            <p:custDataLst>
              <p:tags r:id="rId10"/>
            </p:custDataLst>
          </p:nvPr>
        </p:nvSpPr>
        <p:spPr>
          <a:xfrm>
            <a:off x="5089525" y="3670300"/>
            <a:ext cx="917575" cy="820738"/>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12" name="MH_Other_8"/>
          <p:cNvSpPr/>
          <p:nvPr>
            <p:custDataLst>
              <p:tags r:id="rId11"/>
            </p:custDataLst>
          </p:nvPr>
        </p:nvSpPr>
        <p:spPr>
          <a:xfrm>
            <a:off x="2535238" y="4016375"/>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13" name="MH_SubTitle_3"/>
          <p:cNvSpPr/>
          <p:nvPr>
            <p:custDataLst>
              <p:tags r:id="rId12"/>
            </p:custDataLst>
          </p:nvPr>
        </p:nvSpPr>
        <p:spPr>
          <a:xfrm>
            <a:off x="2647950" y="4016375"/>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14" name="MH_Other_9"/>
          <p:cNvSpPr/>
          <p:nvPr>
            <p:custDataLst>
              <p:tags r:id="rId13"/>
            </p:custDataLst>
          </p:nvPr>
        </p:nvSpPr>
        <p:spPr>
          <a:xfrm>
            <a:off x="5159375" y="3670300"/>
            <a:ext cx="414338" cy="414338"/>
          </a:xfrm>
          <a:prstGeom prst="ellipse">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C</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
        <p:nvSpPr>
          <p:cNvPr id="15" name="MH_Other_10"/>
          <p:cNvSpPr/>
          <p:nvPr>
            <p:custDataLst>
              <p:tags r:id="rId14"/>
            </p:custDataLst>
          </p:nvPr>
        </p:nvSpPr>
        <p:spPr>
          <a:xfrm flipH="1">
            <a:off x="6184900" y="3670300"/>
            <a:ext cx="917575" cy="820738"/>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16" name="MH_Other_11"/>
          <p:cNvSpPr/>
          <p:nvPr>
            <p:custDataLst>
              <p:tags r:id="rId15"/>
            </p:custDataLst>
          </p:nvPr>
        </p:nvSpPr>
        <p:spPr>
          <a:xfrm flipH="1">
            <a:off x="9331325" y="4016375"/>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17" name="MH_SubTitle_4"/>
          <p:cNvSpPr/>
          <p:nvPr>
            <p:custDataLst>
              <p:tags r:id="rId16"/>
            </p:custDataLst>
          </p:nvPr>
        </p:nvSpPr>
        <p:spPr>
          <a:xfrm flipH="1">
            <a:off x="6878638" y="4016375"/>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在这里添加标题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18" name="MH_Other_12"/>
          <p:cNvSpPr/>
          <p:nvPr>
            <p:custDataLst>
              <p:tags r:id="rId17"/>
            </p:custDataLst>
          </p:nvPr>
        </p:nvSpPr>
        <p:spPr>
          <a:xfrm flipH="1">
            <a:off x="6618288" y="3670300"/>
            <a:ext cx="414338" cy="414338"/>
          </a:xfrm>
          <a:prstGeom prst="ellipse">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D</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
        <p:nvSpPr>
          <p:cNvPr id="19" name="MH_Other_13"/>
          <p:cNvSpPr/>
          <p:nvPr>
            <p:custDataLst>
              <p:tags r:id="rId18"/>
            </p:custDataLst>
          </p:nvPr>
        </p:nvSpPr>
        <p:spPr>
          <a:xfrm>
            <a:off x="5089525" y="5064125"/>
            <a:ext cx="917575" cy="820738"/>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20" name="MH_Other_14"/>
          <p:cNvSpPr/>
          <p:nvPr>
            <p:custDataLst>
              <p:tags r:id="rId19"/>
            </p:custDataLst>
          </p:nvPr>
        </p:nvSpPr>
        <p:spPr>
          <a:xfrm>
            <a:off x="2535238" y="5410200"/>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21" name="MH_SubTitle_5"/>
          <p:cNvSpPr/>
          <p:nvPr>
            <p:custDataLst>
              <p:tags r:id="rId20"/>
            </p:custDataLst>
          </p:nvPr>
        </p:nvSpPr>
        <p:spPr>
          <a:xfrm>
            <a:off x="2647950" y="5410200"/>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22" name="MH_Other_15"/>
          <p:cNvSpPr/>
          <p:nvPr>
            <p:custDataLst>
              <p:tags r:id="rId21"/>
            </p:custDataLst>
          </p:nvPr>
        </p:nvSpPr>
        <p:spPr>
          <a:xfrm>
            <a:off x="5159375" y="5064125"/>
            <a:ext cx="414338" cy="414338"/>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E</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
        <p:nvSpPr>
          <p:cNvPr id="23" name="MH_Other_16"/>
          <p:cNvSpPr/>
          <p:nvPr>
            <p:custDataLst>
              <p:tags r:id="rId22"/>
            </p:custDataLst>
          </p:nvPr>
        </p:nvSpPr>
        <p:spPr>
          <a:xfrm flipH="1">
            <a:off x="6184900" y="5064125"/>
            <a:ext cx="917575" cy="820738"/>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25" name="MH_Other_17"/>
          <p:cNvSpPr/>
          <p:nvPr>
            <p:custDataLst>
              <p:tags r:id="rId23"/>
            </p:custDataLst>
          </p:nvPr>
        </p:nvSpPr>
        <p:spPr>
          <a:xfrm flipH="1">
            <a:off x="9331325" y="5410200"/>
            <a:ext cx="325438" cy="474663"/>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2135" b="0" i="0" u="none" strike="noStrike" kern="1200" cap="none" spc="0" normalizeH="0" baseline="0" noProof="0">
              <a:ln>
                <a:noFill/>
              </a:ln>
              <a:solidFill>
                <a:schemeClr val="lt1"/>
              </a:solidFill>
              <a:effectLst/>
              <a:uLnTx/>
              <a:uFillTx/>
              <a:latin typeface="+mn-ea"/>
              <a:ea typeface="+mn-ea"/>
              <a:cs typeface="+mn-cs"/>
            </a:endParaRPr>
          </a:p>
        </p:txBody>
      </p:sp>
      <p:sp>
        <p:nvSpPr>
          <p:cNvPr id="26" name="MH_SubTitle_6"/>
          <p:cNvSpPr/>
          <p:nvPr>
            <p:custDataLst>
              <p:tags r:id="rId24"/>
            </p:custDataLst>
          </p:nvPr>
        </p:nvSpPr>
        <p:spPr>
          <a:xfrm flipH="1">
            <a:off x="6878638" y="5410200"/>
            <a:ext cx="2665413" cy="474663"/>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zh-CN" altLang="en-US" sz="2135" b="0" i="0" u="none" strike="noStrike" kern="1200" cap="none" spc="0" normalizeH="0" baseline="0" noProof="0">
                <a:ln>
                  <a:noFill/>
                </a:ln>
                <a:solidFill>
                  <a:srgbClr val="FEFFFF"/>
                </a:solidFill>
                <a:effectLst/>
                <a:uLnTx/>
                <a:uFillTx/>
                <a:latin typeface="+mn-ea"/>
                <a:ea typeface="+mn-ea"/>
                <a:cs typeface="+mn-cs"/>
              </a:rPr>
              <a:t>这里添加标题</a:t>
            </a:r>
            <a:endParaRPr kumimoji="0" lang="zh-CN" altLang="en-US" sz="2135" b="0" i="0" u="none" strike="noStrike" kern="1200" cap="none" spc="0" normalizeH="0" baseline="0" noProof="0">
              <a:ln>
                <a:noFill/>
              </a:ln>
              <a:solidFill>
                <a:srgbClr val="FEFFFF"/>
              </a:solidFill>
              <a:effectLst/>
              <a:uLnTx/>
              <a:uFillTx/>
              <a:latin typeface="+mn-ea"/>
              <a:ea typeface="+mn-ea"/>
              <a:cs typeface="+mn-cs"/>
            </a:endParaRPr>
          </a:p>
        </p:txBody>
      </p:sp>
      <p:sp>
        <p:nvSpPr>
          <p:cNvPr id="27" name="MH_Other_18"/>
          <p:cNvSpPr/>
          <p:nvPr>
            <p:custDataLst>
              <p:tags r:id="rId25"/>
            </p:custDataLst>
          </p:nvPr>
        </p:nvSpPr>
        <p:spPr>
          <a:xfrm flipH="1">
            <a:off x="6618288" y="5064125"/>
            <a:ext cx="414338" cy="414338"/>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rgbClr val="FEFFFF"/>
                </a:solidFill>
                <a:effectLst/>
                <a:uLnTx/>
                <a:uFillTx/>
                <a:latin typeface="+mn-ea"/>
                <a:ea typeface="+mn-ea"/>
                <a:cs typeface="+mn-cs"/>
              </a:rPr>
              <a:t>F</a:t>
            </a:r>
            <a:endParaRPr kumimoji="0" lang="zh-CN" altLang="en-US" sz="2135" b="0" i="0" u="none" strike="noStrike" kern="1200" cap="none" spc="0" normalizeH="0" baseline="0" noProof="0" dirty="0">
              <a:ln>
                <a:noFill/>
              </a:ln>
              <a:solidFill>
                <a:srgbClr val="FEFFFF"/>
              </a:solidFill>
              <a:effectLst/>
              <a:uLnTx/>
              <a:uFillTx/>
              <a:latin typeface="+mn-ea"/>
              <a:ea typeface="+mn-ea"/>
              <a:cs typeface="+mn-cs"/>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1000"/>
                                        <p:tgtEl>
                                          <p:spTgt spid="17"/>
                                        </p:tgtEl>
                                      </p:cBhvr>
                                    </p:animEffect>
                                    <p:anim calcmode="lin" valueType="num">
                                      <p:cBhvr>
                                        <p:cTn id="88" dur="1000" fill="hold"/>
                                        <p:tgtEl>
                                          <p:spTgt spid="17"/>
                                        </p:tgtEl>
                                        <p:attrNameLst>
                                          <p:attrName>ppt_x</p:attrName>
                                        </p:attrNameLst>
                                      </p:cBhvr>
                                      <p:tavLst>
                                        <p:tav tm="0">
                                          <p:val>
                                            <p:strVal val="#ppt_x"/>
                                          </p:val>
                                        </p:tav>
                                        <p:tav tm="100000">
                                          <p:val>
                                            <p:strVal val="#ppt_x"/>
                                          </p:val>
                                        </p:tav>
                                      </p:tavLst>
                                    </p:anim>
                                    <p:anim calcmode="lin" valueType="num">
                                      <p:cBhvr>
                                        <p:cTn id="89" dur="1000" fill="hold"/>
                                        <p:tgtEl>
                                          <p:spTgt spid="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1000"/>
                                        <p:tgtEl>
                                          <p:spTgt spid="18"/>
                                        </p:tgtEl>
                                      </p:cBhvr>
                                    </p:animEffect>
                                    <p:anim calcmode="lin" valueType="num">
                                      <p:cBhvr>
                                        <p:cTn id="93" dur="1000" fill="hold"/>
                                        <p:tgtEl>
                                          <p:spTgt spid="18"/>
                                        </p:tgtEl>
                                        <p:attrNameLst>
                                          <p:attrName>ppt_x</p:attrName>
                                        </p:attrNameLst>
                                      </p:cBhvr>
                                      <p:tavLst>
                                        <p:tav tm="0">
                                          <p:val>
                                            <p:strVal val="#ppt_x"/>
                                          </p:val>
                                        </p:tav>
                                        <p:tav tm="100000">
                                          <p:val>
                                            <p:strVal val="#ppt_x"/>
                                          </p:val>
                                        </p:tav>
                                      </p:tavLst>
                                    </p:anim>
                                    <p:anim calcmode="lin" valueType="num">
                                      <p:cBhvr>
                                        <p:cTn id="94" dur="1000" fill="hold"/>
                                        <p:tgtEl>
                                          <p:spTgt spid="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anim calcmode="lin" valueType="num">
                                      <p:cBhvr>
                                        <p:cTn id="98" dur="1000" fill="hold"/>
                                        <p:tgtEl>
                                          <p:spTgt spid="19"/>
                                        </p:tgtEl>
                                        <p:attrNameLst>
                                          <p:attrName>ppt_x</p:attrName>
                                        </p:attrNameLst>
                                      </p:cBhvr>
                                      <p:tavLst>
                                        <p:tav tm="0">
                                          <p:val>
                                            <p:strVal val="#ppt_x"/>
                                          </p:val>
                                        </p:tav>
                                        <p:tav tm="100000">
                                          <p:val>
                                            <p:strVal val="#ppt_x"/>
                                          </p:val>
                                        </p:tav>
                                      </p:tavLst>
                                    </p:anim>
                                    <p:anim calcmode="lin" valueType="num">
                                      <p:cBhvr>
                                        <p:cTn id="99" dur="1000" fill="hold"/>
                                        <p:tgtEl>
                                          <p:spTgt spid="1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1000"/>
                                        <p:tgtEl>
                                          <p:spTgt spid="20"/>
                                        </p:tgtEl>
                                      </p:cBhvr>
                                    </p:animEffect>
                                    <p:anim calcmode="lin" valueType="num">
                                      <p:cBhvr>
                                        <p:cTn id="103" dur="1000" fill="hold"/>
                                        <p:tgtEl>
                                          <p:spTgt spid="20"/>
                                        </p:tgtEl>
                                        <p:attrNameLst>
                                          <p:attrName>ppt_x</p:attrName>
                                        </p:attrNameLst>
                                      </p:cBhvr>
                                      <p:tavLst>
                                        <p:tav tm="0">
                                          <p:val>
                                            <p:strVal val="#ppt_x"/>
                                          </p:val>
                                        </p:tav>
                                        <p:tav tm="100000">
                                          <p:val>
                                            <p:strVal val="#ppt_x"/>
                                          </p:val>
                                        </p:tav>
                                      </p:tavLst>
                                    </p:anim>
                                    <p:anim calcmode="lin" valueType="num">
                                      <p:cBhvr>
                                        <p:cTn id="104" dur="1000" fill="hold"/>
                                        <p:tgtEl>
                                          <p:spTgt spid="2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1000"/>
                                        <p:tgtEl>
                                          <p:spTgt spid="21"/>
                                        </p:tgtEl>
                                      </p:cBhvr>
                                    </p:animEffect>
                                    <p:anim calcmode="lin" valueType="num">
                                      <p:cBhvr>
                                        <p:cTn id="108" dur="1000" fill="hold"/>
                                        <p:tgtEl>
                                          <p:spTgt spid="21"/>
                                        </p:tgtEl>
                                        <p:attrNameLst>
                                          <p:attrName>ppt_x</p:attrName>
                                        </p:attrNameLst>
                                      </p:cBhvr>
                                      <p:tavLst>
                                        <p:tav tm="0">
                                          <p:val>
                                            <p:strVal val="#ppt_x"/>
                                          </p:val>
                                        </p:tav>
                                        <p:tav tm="100000">
                                          <p:val>
                                            <p:strVal val="#ppt_x"/>
                                          </p:val>
                                        </p:tav>
                                      </p:tavLst>
                                    </p:anim>
                                    <p:anim calcmode="lin" valueType="num">
                                      <p:cBhvr>
                                        <p:cTn id="109" dur="1000" fill="hold"/>
                                        <p:tgtEl>
                                          <p:spTgt spid="2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0"/>
                                        <p:tgtEl>
                                          <p:spTgt spid="22"/>
                                        </p:tgtEl>
                                      </p:cBhvr>
                                    </p:animEffect>
                                    <p:anim calcmode="lin" valueType="num">
                                      <p:cBhvr>
                                        <p:cTn id="113" dur="1000" fill="hold"/>
                                        <p:tgtEl>
                                          <p:spTgt spid="22"/>
                                        </p:tgtEl>
                                        <p:attrNameLst>
                                          <p:attrName>ppt_x</p:attrName>
                                        </p:attrNameLst>
                                      </p:cBhvr>
                                      <p:tavLst>
                                        <p:tav tm="0">
                                          <p:val>
                                            <p:strVal val="#ppt_x"/>
                                          </p:val>
                                        </p:tav>
                                        <p:tav tm="100000">
                                          <p:val>
                                            <p:strVal val="#ppt_x"/>
                                          </p:val>
                                        </p:tav>
                                      </p:tavLst>
                                    </p:anim>
                                    <p:anim calcmode="lin" valueType="num">
                                      <p:cBhvr>
                                        <p:cTn id="114" dur="1000" fill="hold"/>
                                        <p:tgtEl>
                                          <p:spTgt spid="2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fade">
                                      <p:cBhvr>
                                        <p:cTn id="117" dur="1000"/>
                                        <p:tgtEl>
                                          <p:spTgt spid="23"/>
                                        </p:tgtEl>
                                      </p:cBhvr>
                                    </p:animEffect>
                                    <p:anim calcmode="lin" valueType="num">
                                      <p:cBhvr>
                                        <p:cTn id="118" dur="1000" fill="hold"/>
                                        <p:tgtEl>
                                          <p:spTgt spid="23"/>
                                        </p:tgtEl>
                                        <p:attrNameLst>
                                          <p:attrName>ppt_x</p:attrName>
                                        </p:attrNameLst>
                                      </p:cBhvr>
                                      <p:tavLst>
                                        <p:tav tm="0">
                                          <p:val>
                                            <p:strVal val="#ppt_x"/>
                                          </p:val>
                                        </p:tav>
                                        <p:tav tm="100000">
                                          <p:val>
                                            <p:strVal val="#ppt_x"/>
                                          </p:val>
                                        </p:tav>
                                      </p:tavLst>
                                    </p:anim>
                                    <p:anim calcmode="lin" valueType="num">
                                      <p:cBhvr>
                                        <p:cTn id="119" dur="1000" fill="hold"/>
                                        <p:tgtEl>
                                          <p:spTgt spid="2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1000"/>
                                        <p:tgtEl>
                                          <p:spTgt spid="25"/>
                                        </p:tgtEl>
                                      </p:cBhvr>
                                    </p:animEffect>
                                    <p:anim calcmode="lin" valueType="num">
                                      <p:cBhvr>
                                        <p:cTn id="123" dur="1000" fill="hold"/>
                                        <p:tgtEl>
                                          <p:spTgt spid="25"/>
                                        </p:tgtEl>
                                        <p:attrNameLst>
                                          <p:attrName>ppt_x</p:attrName>
                                        </p:attrNameLst>
                                      </p:cBhvr>
                                      <p:tavLst>
                                        <p:tav tm="0">
                                          <p:val>
                                            <p:strVal val="#ppt_x"/>
                                          </p:val>
                                        </p:tav>
                                        <p:tav tm="100000">
                                          <p:val>
                                            <p:strVal val="#ppt_x"/>
                                          </p:val>
                                        </p:tav>
                                      </p:tavLst>
                                    </p:anim>
                                    <p:anim calcmode="lin" valueType="num">
                                      <p:cBhvr>
                                        <p:cTn id="124" dur="1000" fill="hold"/>
                                        <p:tgtEl>
                                          <p:spTgt spid="2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1000"/>
                                        <p:tgtEl>
                                          <p:spTgt spid="26"/>
                                        </p:tgtEl>
                                      </p:cBhvr>
                                    </p:animEffect>
                                    <p:anim calcmode="lin" valueType="num">
                                      <p:cBhvr>
                                        <p:cTn id="128" dur="1000" fill="hold"/>
                                        <p:tgtEl>
                                          <p:spTgt spid="26"/>
                                        </p:tgtEl>
                                        <p:attrNameLst>
                                          <p:attrName>ppt_x</p:attrName>
                                        </p:attrNameLst>
                                      </p:cBhvr>
                                      <p:tavLst>
                                        <p:tav tm="0">
                                          <p:val>
                                            <p:strVal val="#ppt_x"/>
                                          </p:val>
                                        </p:tav>
                                        <p:tav tm="100000">
                                          <p:val>
                                            <p:strVal val="#ppt_x"/>
                                          </p:val>
                                        </p:tav>
                                      </p:tavLst>
                                    </p:anim>
                                    <p:anim calcmode="lin" valueType="num">
                                      <p:cBhvr>
                                        <p:cTn id="129" dur="1000" fill="hold"/>
                                        <p:tgtEl>
                                          <p:spTgt spid="2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1000"/>
                                        <p:tgtEl>
                                          <p:spTgt spid="27"/>
                                        </p:tgtEl>
                                      </p:cBhvr>
                                    </p:animEffect>
                                    <p:anim calcmode="lin" valueType="num">
                                      <p:cBhvr>
                                        <p:cTn id="133" dur="1000" fill="hold"/>
                                        <p:tgtEl>
                                          <p:spTgt spid="27"/>
                                        </p:tgtEl>
                                        <p:attrNameLst>
                                          <p:attrName>ppt_x</p:attrName>
                                        </p:attrNameLst>
                                      </p:cBhvr>
                                      <p:tavLst>
                                        <p:tav tm="0">
                                          <p:val>
                                            <p:strVal val="#ppt_x"/>
                                          </p:val>
                                        </p:tav>
                                        <p:tav tm="100000">
                                          <p:val>
                                            <p:strVal val="#ppt_x"/>
                                          </p:val>
                                        </p:tav>
                                      </p:tavLst>
                                    </p:anim>
                                    <p:anim calcmode="lin" valueType="num">
                                      <p:cBhvr>
                                        <p:cTn id="13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35" y="-1368425"/>
            <a:ext cx="12405995" cy="10058400"/>
            <a:chOff x="1" y="-2155"/>
            <a:chExt cx="19537" cy="15840"/>
          </a:xfrm>
        </p:grpSpPr>
        <p:grpSp>
          <p:nvGrpSpPr>
            <p:cNvPr id="9" name="组合 8"/>
            <p:cNvGrpSpPr/>
            <p:nvPr/>
          </p:nvGrpSpPr>
          <p:grpSpPr>
            <a:xfrm>
              <a:off x="1" y="-22"/>
              <a:ext cx="19200" cy="10843"/>
              <a:chOff x="0" y="-22"/>
              <a:chExt cx="19200" cy="10843"/>
            </a:xfrm>
          </p:grpSpPr>
          <p:sp>
            <p:nvSpPr>
              <p:cNvPr id="11" name="矩形 10"/>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10" name="圆角矩形 9"/>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7" name="图片 16" descr="400767504"/>
            <p:cNvPicPr>
              <a:picLocks noChangeAspect="1"/>
            </p:cNvPicPr>
            <p:nvPr/>
          </p:nvPicPr>
          <p:blipFill>
            <a:blip r:embed="rId1"/>
            <a:stretch>
              <a:fillRect/>
            </a:stretch>
          </p:blipFill>
          <p:spPr>
            <a:xfrm>
              <a:off x="438" y="-2155"/>
              <a:ext cx="19101" cy="15840"/>
            </a:xfrm>
            <a:prstGeom prst="rect">
              <a:avLst/>
            </a:prstGeom>
          </p:spPr>
        </p:pic>
      </p:grpSp>
      <p:sp>
        <p:nvSpPr>
          <p:cNvPr id="2" name="标题 1"/>
          <p:cNvSpPr>
            <a:spLocks noGrp="1"/>
          </p:cNvSpPr>
          <p:nvPr>
            <p:ph type="title"/>
          </p:nvPr>
        </p:nvSpPr>
        <p:spPr>
          <a:xfrm>
            <a:off x="4367213" y="995363"/>
            <a:ext cx="3457575" cy="687388"/>
          </a:xfrm>
        </p:spPr>
        <p:txBody>
          <a:bodyPr vert="horz" wrap="square" lIns="91440" tIns="45720" rIns="91440" bIns="45720" numCol="1" anchor="ctr" anchorCtr="0" compatLnSpc="1">
            <a:normAutofit/>
          </a:bodyP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lt"/>
              <a:ea typeface="+mj-ea"/>
              <a:cs typeface="+mj-cs"/>
            </a:endParaRPr>
          </a:p>
        </p:txBody>
      </p:sp>
      <p:sp>
        <p:nvSpPr>
          <p:cNvPr id="4" name="矩形 3"/>
          <p:cNvSpPr/>
          <p:nvPr/>
        </p:nvSpPr>
        <p:spPr>
          <a:xfrm>
            <a:off x="5746115" y="1683385"/>
            <a:ext cx="4478020" cy="2377440"/>
          </a:xfrm>
          <a:prstGeom prst="rect">
            <a:avLst/>
          </a:prstGeom>
          <a:blipFill dpi="0" rotWithShape="1">
            <a:blip r:embed="rId2">
              <a:extLst>
                <a:ext uri="{28A0092B-C50C-407E-A947-70E740481C1C}">
                  <a14:useLocalDpi xmlns:a14="http://schemas.microsoft.com/office/drawing/2010/main" val="0"/>
                </a:ext>
              </a:extLst>
            </a:blip>
            <a:srcRect/>
            <a:stretch>
              <a:fillRect t="-9488" b="-9488"/>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5746115" y="4199255"/>
            <a:ext cx="2484120" cy="1458595"/>
          </a:xfrm>
          <a:prstGeom prst="rect">
            <a:avLst/>
          </a:prstGeom>
          <a:blipFill dpi="0" rotWithShape="1">
            <a:blip r:embed="rId3" cstate="print">
              <a:extLst>
                <a:ext uri="{28A0092B-C50C-407E-A947-70E740481C1C}">
                  <a14:useLocalDpi xmlns:a14="http://schemas.microsoft.com/office/drawing/2010/main" val="0"/>
                </a:ext>
              </a:extLst>
            </a:blip>
            <a:srcRect/>
            <a:stretch>
              <a:fillRect l="-1621" r="-162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8388985" y="4198620"/>
            <a:ext cx="1835150" cy="1459230"/>
          </a:xfrm>
          <a:prstGeom prst="rect">
            <a:avLst/>
          </a:prstGeom>
          <a:blipFill dpi="0" rotWithShape="1">
            <a:blip r:embed="rId4" cstate="print">
              <a:extLst>
                <a:ext uri="{28A0092B-C50C-407E-A947-70E740481C1C}">
                  <a14:useLocalDpi xmlns:a14="http://schemas.microsoft.com/office/drawing/2010/main" val="0"/>
                </a:ext>
              </a:extLst>
            </a:blip>
            <a:srcRect/>
            <a:stretch>
              <a:fillRect l="-20117" r="-20117"/>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4" name="矩形 33"/>
          <p:cNvSpPr/>
          <p:nvPr/>
        </p:nvSpPr>
        <p:spPr>
          <a:xfrm>
            <a:off x="1889125" y="1857693"/>
            <a:ext cx="3787775" cy="711200"/>
          </a:xfrm>
          <a:prstGeom prst="rect">
            <a:avLst/>
          </a:prstGeom>
          <a:noFill/>
        </p:spPr>
        <p:txBody>
          <a:bodyPr wrap="none" anchor="ctr"/>
          <a:lstStyle/>
          <a:p>
            <a:pPr marL="0" marR="0" lvl="0" indent="0" algn="l" defTabSz="457200" rtl="0" eaLnBrk="0" fontAlgn="base" latinLnBrk="0" hangingPunct="0">
              <a:lnSpc>
                <a:spcPct val="130000"/>
              </a:lnSpc>
              <a:spcBef>
                <a:spcPct val="0"/>
              </a:spcBef>
              <a:spcAft>
                <a:spcPct val="0"/>
              </a:spcAft>
              <a:buClrTx/>
              <a:buSzTx/>
              <a:buFontTx/>
              <a:buNone/>
              <a:defRPr/>
            </a:pPr>
            <a:r>
              <a:rPr kumimoji="0" lang="zh-CN" altLang="en-US" sz="2665" b="1" i="0" u="none" strike="noStrike" kern="1200" cap="none" spc="0" normalizeH="0" baseline="0" noProof="0" dirty="0">
                <a:ln>
                  <a:noFill/>
                </a:ln>
                <a:solidFill>
                  <a:schemeClr val="accent1"/>
                </a:solidFill>
                <a:effectLst/>
                <a:uLnTx/>
                <a:uFillTx/>
                <a:latin typeface="+mn-ea"/>
                <a:ea typeface="微软雅黑" panose="020B0503020204020204" pitchFamily="34" charset="-122"/>
                <a:cs typeface="+mn-cs"/>
              </a:rPr>
              <a:t>这里添加标题</a:t>
            </a:r>
            <a:r>
              <a:rPr kumimoji="0" lang="en-US" altLang="zh-CN" sz="1600" b="1" i="0" u="none" strike="noStrike" kern="1200" cap="none" spc="0" normalizeH="0" baseline="0" noProof="0" dirty="0">
                <a:ln>
                  <a:noFill/>
                </a:ln>
                <a:solidFill>
                  <a:schemeClr val="accent1"/>
                </a:solidFill>
                <a:effectLst/>
                <a:uLnTx/>
                <a:uFillTx/>
                <a:latin typeface="+mn-ea"/>
                <a:ea typeface="微软雅黑" panose="020B0503020204020204" pitchFamily="34" charset="-122"/>
                <a:cs typeface="+mn-cs"/>
              </a:rPr>
              <a:t> </a:t>
            </a:r>
            <a:endParaRPr kumimoji="0" lang="zh-CN" altLang="en-US" sz="1600" b="1" i="0" u="none" strike="noStrike" kern="1200" cap="none" spc="0" normalizeH="0" baseline="0" noProof="0" dirty="0">
              <a:ln>
                <a:noFill/>
              </a:ln>
              <a:solidFill>
                <a:schemeClr val="accent1"/>
              </a:solidFill>
              <a:effectLst/>
              <a:uLnTx/>
              <a:uFillTx/>
              <a:latin typeface="+mn-ea"/>
              <a:ea typeface="微软雅黑" panose="020B0503020204020204" pitchFamily="34" charset="-122"/>
              <a:cs typeface="+mn-cs"/>
            </a:endParaRPr>
          </a:p>
        </p:txBody>
      </p:sp>
      <p:sp>
        <p:nvSpPr>
          <p:cNvPr id="35" name="文本框 3"/>
          <p:cNvSpPr txBox="1"/>
          <p:nvPr/>
        </p:nvSpPr>
        <p:spPr>
          <a:xfrm>
            <a:off x="1889125" y="2420620"/>
            <a:ext cx="2860675" cy="129095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36" name="椭圆 35"/>
          <p:cNvSpPr/>
          <p:nvPr/>
        </p:nvSpPr>
        <p:spPr>
          <a:xfrm>
            <a:off x="2292033" y="3612833"/>
            <a:ext cx="585788" cy="5857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文本框 3"/>
          <p:cNvSpPr txBox="1"/>
          <p:nvPr/>
        </p:nvSpPr>
        <p:spPr>
          <a:xfrm>
            <a:off x="2032000" y="4067175"/>
            <a:ext cx="3048000" cy="8874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41" name="文本框 3"/>
          <p:cNvSpPr txBox="1"/>
          <p:nvPr/>
        </p:nvSpPr>
        <p:spPr>
          <a:xfrm>
            <a:off x="2032000" y="4932363"/>
            <a:ext cx="3048000" cy="887413"/>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tx1">
                    <a:lumMod val="50000"/>
                    <a:lumOff val="50000"/>
                  </a:schemeClr>
                </a:solidFill>
                <a:effectLst/>
                <a:uLnTx/>
                <a:uFillTx/>
                <a:latin typeface="+mn-ea"/>
                <a:ea typeface="+mn-ea"/>
                <a:cs typeface="+mn-cs"/>
              </a:rPr>
              <a:t>点击这里添加内容描述点击这里添加内容描述</a:t>
            </a:r>
            <a:endParaRPr kumimoji="0" lang="en-US" altLang="zh-CN" sz="1465" b="0" i="0" u="none" strike="noStrike" kern="1200" cap="none" spc="0" normalizeH="0" baseline="0" noProof="0">
              <a:ln>
                <a:noFill/>
              </a:ln>
              <a:solidFill>
                <a:schemeClr val="tx1">
                  <a:lumMod val="50000"/>
                  <a:lumOff val="50000"/>
                </a:schemeClr>
              </a:solidFill>
              <a:effectLst/>
              <a:uLnTx/>
              <a:uFillTx/>
              <a:latin typeface="+mn-ea"/>
              <a:ea typeface="+mn-ea"/>
              <a:cs typeface="+mn-cs"/>
            </a:endParaRPr>
          </a:p>
        </p:txBody>
      </p:sp>
      <p:sp>
        <p:nvSpPr>
          <p:cNvPr id="15" name="KSO_Shape"/>
          <p:cNvSpPr/>
          <p:nvPr/>
        </p:nvSpPr>
        <p:spPr bwMode="auto">
          <a:xfrm>
            <a:off x="2475230" y="3756343"/>
            <a:ext cx="220663" cy="298450"/>
          </a:xfrm>
          <a:custGeom>
            <a:avLst/>
            <a:gdLst>
              <a:gd name="T0" fmla="*/ 728694 w 1408113"/>
              <a:gd name="T1" fmla="*/ 1278756 h 1911350"/>
              <a:gd name="T2" fmla="*/ 623676 w 1408113"/>
              <a:gd name="T3" fmla="*/ 1247428 h 1911350"/>
              <a:gd name="T4" fmla="*/ 716003 w 1408113"/>
              <a:gd name="T5" fmla="*/ 981613 h 1911350"/>
              <a:gd name="T6" fmla="*/ 695063 w 1408113"/>
              <a:gd name="T7" fmla="*/ 1088572 h 1911350"/>
              <a:gd name="T8" fmla="*/ 633512 w 1408113"/>
              <a:gd name="T9" fmla="*/ 997435 h 1911350"/>
              <a:gd name="T10" fmla="*/ 739481 w 1408113"/>
              <a:gd name="T11" fmla="*/ 786684 h 1911350"/>
              <a:gd name="T12" fmla="*/ 654452 w 1408113"/>
              <a:gd name="T13" fmla="*/ 856619 h 1911350"/>
              <a:gd name="T14" fmla="*/ 665239 w 1408113"/>
              <a:gd name="T15" fmla="*/ 747760 h 1911350"/>
              <a:gd name="T16" fmla="*/ 653550 w 1408113"/>
              <a:gd name="T17" fmla="*/ 553290 h 1911350"/>
              <a:gd name="T18" fmla="*/ 817941 w 1408113"/>
              <a:gd name="T19" fmla="*/ 496819 h 1911350"/>
              <a:gd name="T20" fmla="*/ 745406 w 1408113"/>
              <a:gd name="T21" fmla="*/ 588307 h 1911350"/>
              <a:gd name="T22" fmla="*/ 542688 w 1408113"/>
              <a:gd name="T23" fmla="*/ 543509 h 1911350"/>
              <a:gd name="T24" fmla="*/ 839479 w 1408113"/>
              <a:gd name="T25" fmla="*/ 273092 h 1911350"/>
              <a:gd name="T26" fmla="*/ 807519 w 1408113"/>
              <a:gd name="T27" fmla="*/ 377836 h 1911350"/>
              <a:gd name="T28" fmla="*/ 755941 w 1408113"/>
              <a:gd name="T29" fmla="*/ 281003 h 1911350"/>
              <a:gd name="T30" fmla="*/ 617032 w 1408113"/>
              <a:gd name="T31" fmla="*/ 306952 h 1911350"/>
              <a:gd name="T32" fmla="*/ 525900 w 1408113"/>
              <a:gd name="T33" fmla="*/ 368026 h 1911350"/>
              <a:gd name="T34" fmla="*/ 547417 w 1408113"/>
              <a:gd name="T35" fmla="*/ 260751 h 1911350"/>
              <a:gd name="T36" fmla="*/ 425497 w 1408113"/>
              <a:gd name="T37" fmla="*/ 213284 h 1911350"/>
              <a:gd name="T38" fmla="*/ 406832 w 1408113"/>
              <a:gd name="T39" fmla="*/ 496819 h 1911350"/>
              <a:gd name="T40" fmla="*/ 458398 w 1408113"/>
              <a:gd name="T41" fmla="*/ 652194 h 1911350"/>
              <a:gd name="T42" fmla="*/ 70863 w 1408113"/>
              <a:gd name="T43" fmla="*/ 1024017 h 1911350"/>
              <a:gd name="T44" fmla="*/ 118949 w 1408113"/>
              <a:gd name="T45" fmla="*/ 1158822 h 1911350"/>
              <a:gd name="T46" fmla="*/ 410628 w 1408113"/>
              <a:gd name="T47" fmla="*/ 1109774 h 1911350"/>
              <a:gd name="T48" fmla="*/ 442580 w 1408113"/>
              <a:gd name="T49" fmla="*/ 1282553 h 1911350"/>
              <a:gd name="T50" fmla="*/ 243909 w 1408113"/>
              <a:gd name="T51" fmla="*/ 1756904 h 1911350"/>
              <a:gd name="T52" fmla="*/ 344827 w 1408113"/>
              <a:gd name="T53" fmla="*/ 1838231 h 1911350"/>
              <a:gd name="T54" fmla="*/ 583042 w 1408113"/>
              <a:gd name="T55" fmla="*/ 1517038 h 1911350"/>
              <a:gd name="T56" fmla="*/ 704523 w 1408113"/>
              <a:gd name="T57" fmla="*/ 1444889 h 1911350"/>
              <a:gd name="T58" fmla="*/ 929450 w 1408113"/>
              <a:gd name="T59" fmla="*/ 1771460 h 1911350"/>
              <a:gd name="T60" fmla="*/ 1072759 w 1408113"/>
              <a:gd name="T61" fmla="*/ 1835066 h 1911350"/>
              <a:gd name="T62" fmla="*/ 1161655 w 1408113"/>
              <a:gd name="T63" fmla="*/ 1737284 h 1911350"/>
              <a:gd name="T64" fmla="*/ 950330 w 1408113"/>
              <a:gd name="T65" fmla="*/ 1249010 h 1911350"/>
              <a:gd name="T66" fmla="*/ 1006009 w 1408113"/>
              <a:gd name="T67" fmla="*/ 1105027 h 1911350"/>
              <a:gd name="T68" fmla="*/ 1296106 w 1408113"/>
              <a:gd name="T69" fmla="*/ 1149329 h 1911350"/>
              <a:gd name="T70" fmla="*/ 1325843 w 1408113"/>
              <a:gd name="T71" fmla="*/ 1009144 h 1911350"/>
              <a:gd name="T72" fmla="*/ 908887 w 1408113"/>
              <a:gd name="T73" fmla="*/ 602829 h 1911350"/>
              <a:gd name="T74" fmla="*/ 997151 w 1408113"/>
              <a:gd name="T75" fmla="*/ 357583 h 1911350"/>
              <a:gd name="T76" fmla="*/ 795317 w 1408113"/>
              <a:gd name="T77" fmla="*/ 83542 h 1911350"/>
              <a:gd name="T78" fmla="*/ 826003 w 1408113"/>
              <a:gd name="T79" fmla="*/ 25949 h 1911350"/>
              <a:gd name="T80" fmla="*/ 1033215 w 1408113"/>
              <a:gd name="T81" fmla="*/ 228156 h 1911350"/>
              <a:gd name="T82" fmla="*/ 1041123 w 1408113"/>
              <a:gd name="T83" fmla="*/ 498402 h 1911350"/>
              <a:gd name="T84" fmla="*/ 1368867 w 1408113"/>
              <a:gd name="T85" fmla="*/ 955664 h 1911350"/>
              <a:gd name="T86" fmla="*/ 1378991 w 1408113"/>
              <a:gd name="T87" fmla="*/ 1145849 h 1911350"/>
              <a:gd name="T88" fmla="*/ 1228406 w 1408113"/>
              <a:gd name="T89" fmla="*/ 1239199 h 1911350"/>
              <a:gd name="T90" fmla="*/ 1007274 w 1408113"/>
              <a:gd name="T91" fmla="*/ 1194264 h 1911350"/>
              <a:gd name="T92" fmla="*/ 1217333 w 1408113"/>
              <a:gd name="T93" fmla="*/ 1662603 h 1911350"/>
              <a:gd name="T94" fmla="*/ 1176524 w 1408113"/>
              <a:gd name="T95" fmla="*/ 1852787 h 1911350"/>
              <a:gd name="T96" fmla="*/ 956657 w 1408113"/>
              <a:gd name="T97" fmla="*/ 1885697 h 1911350"/>
              <a:gd name="T98" fmla="*/ 735526 w 1408113"/>
              <a:gd name="T99" fmla="*/ 1517988 h 1911350"/>
              <a:gd name="T100" fmla="*/ 519771 w 1408113"/>
              <a:gd name="T101" fmla="*/ 1817978 h 1911350"/>
              <a:gd name="T102" fmla="*/ 320783 w 1408113"/>
              <a:gd name="T103" fmla="*/ 1899304 h 1911350"/>
              <a:gd name="T104" fmla="*/ 180006 w 1408113"/>
              <a:gd name="T105" fmla="*/ 1765448 h 1911350"/>
              <a:gd name="T106" fmla="*/ 371400 w 1408113"/>
              <a:gd name="T107" fmla="*/ 1287299 h 1911350"/>
              <a:gd name="T108" fmla="*/ 380258 w 1408113"/>
              <a:gd name="T109" fmla="*/ 1167367 h 1911350"/>
              <a:gd name="T110" fmla="*/ 93324 w 1408113"/>
              <a:gd name="T111" fmla="*/ 1218631 h 1911350"/>
              <a:gd name="T112" fmla="*/ 316 w 1408113"/>
              <a:gd name="T113" fmla="*/ 1045219 h 1911350"/>
              <a:gd name="T114" fmla="*/ 394494 w 1408113"/>
              <a:gd name="T115" fmla="*/ 642384 h 1911350"/>
              <a:gd name="T116" fmla="*/ 325212 w 1408113"/>
              <a:gd name="T117" fmla="*/ 455364 h 1911350"/>
              <a:gd name="T118" fmla="*/ 348940 w 1408113"/>
              <a:gd name="T119" fmla="*/ 219613 h 1911350"/>
              <a:gd name="T120" fmla="*/ 560897 w 1408113"/>
              <a:gd name="T121" fmla="*/ 22784 h 19113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08113" h="1911350">
                <a:moveTo>
                  <a:pt x="685325" y="1185863"/>
                </a:moveTo>
                <a:lnTo>
                  <a:pt x="691055" y="1186181"/>
                </a:lnTo>
                <a:lnTo>
                  <a:pt x="697422" y="1187451"/>
                </a:lnTo>
                <a:lnTo>
                  <a:pt x="702834" y="1188721"/>
                </a:lnTo>
                <a:lnTo>
                  <a:pt x="708246" y="1190626"/>
                </a:lnTo>
                <a:lnTo>
                  <a:pt x="713658" y="1193166"/>
                </a:lnTo>
                <a:lnTo>
                  <a:pt x="718433" y="1196023"/>
                </a:lnTo>
                <a:lnTo>
                  <a:pt x="723209" y="1199516"/>
                </a:lnTo>
                <a:lnTo>
                  <a:pt x="727347" y="1203326"/>
                </a:lnTo>
                <a:lnTo>
                  <a:pt x="731167" y="1207771"/>
                </a:lnTo>
                <a:lnTo>
                  <a:pt x="734988" y="1211898"/>
                </a:lnTo>
                <a:lnTo>
                  <a:pt x="737853" y="1216978"/>
                </a:lnTo>
                <a:lnTo>
                  <a:pt x="740400" y="1222058"/>
                </a:lnTo>
                <a:lnTo>
                  <a:pt x="741991" y="1227456"/>
                </a:lnTo>
                <a:lnTo>
                  <a:pt x="743583" y="1233488"/>
                </a:lnTo>
                <a:lnTo>
                  <a:pt x="744538" y="1239203"/>
                </a:lnTo>
                <a:lnTo>
                  <a:pt x="744538" y="1245236"/>
                </a:lnTo>
                <a:lnTo>
                  <a:pt x="744538" y="1251586"/>
                </a:lnTo>
                <a:lnTo>
                  <a:pt x="743583" y="1257301"/>
                </a:lnTo>
                <a:lnTo>
                  <a:pt x="741991" y="1263016"/>
                </a:lnTo>
                <a:lnTo>
                  <a:pt x="740400" y="1268731"/>
                </a:lnTo>
                <a:lnTo>
                  <a:pt x="737853" y="1273811"/>
                </a:lnTo>
                <a:lnTo>
                  <a:pt x="734988" y="1278891"/>
                </a:lnTo>
                <a:lnTo>
                  <a:pt x="731167" y="1283019"/>
                </a:lnTo>
                <a:lnTo>
                  <a:pt x="727347" y="1287464"/>
                </a:lnTo>
                <a:lnTo>
                  <a:pt x="723209" y="1291274"/>
                </a:lnTo>
                <a:lnTo>
                  <a:pt x="718433" y="1294766"/>
                </a:lnTo>
                <a:lnTo>
                  <a:pt x="713658" y="1297624"/>
                </a:lnTo>
                <a:lnTo>
                  <a:pt x="708246" y="1300164"/>
                </a:lnTo>
                <a:lnTo>
                  <a:pt x="702834" y="1302386"/>
                </a:lnTo>
                <a:lnTo>
                  <a:pt x="697422" y="1303656"/>
                </a:lnTo>
                <a:lnTo>
                  <a:pt x="691055" y="1304609"/>
                </a:lnTo>
                <a:lnTo>
                  <a:pt x="685325" y="1304926"/>
                </a:lnTo>
                <a:lnTo>
                  <a:pt x="679276" y="1304609"/>
                </a:lnTo>
                <a:lnTo>
                  <a:pt x="673228" y="1303656"/>
                </a:lnTo>
                <a:lnTo>
                  <a:pt x="667497" y="1302386"/>
                </a:lnTo>
                <a:lnTo>
                  <a:pt x="662085" y="1300164"/>
                </a:lnTo>
                <a:lnTo>
                  <a:pt x="656673" y="1297624"/>
                </a:lnTo>
                <a:lnTo>
                  <a:pt x="651898" y="1294766"/>
                </a:lnTo>
                <a:lnTo>
                  <a:pt x="647123" y="1291274"/>
                </a:lnTo>
                <a:lnTo>
                  <a:pt x="643303" y="1287464"/>
                </a:lnTo>
                <a:lnTo>
                  <a:pt x="639164" y="1283019"/>
                </a:lnTo>
                <a:lnTo>
                  <a:pt x="635662" y="1278891"/>
                </a:lnTo>
                <a:lnTo>
                  <a:pt x="632479" y="1273811"/>
                </a:lnTo>
                <a:lnTo>
                  <a:pt x="629932" y="1268731"/>
                </a:lnTo>
                <a:lnTo>
                  <a:pt x="628340" y="1263016"/>
                </a:lnTo>
                <a:lnTo>
                  <a:pt x="626749" y="1257301"/>
                </a:lnTo>
                <a:lnTo>
                  <a:pt x="625793" y="1251586"/>
                </a:lnTo>
                <a:lnTo>
                  <a:pt x="625475" y="1245236"/>
                </a:lnTo>
                <a:lnTo>
                  <a:pt x="625793" y="1239203"/>
                </a:lnTo>
                <a:lnTo>
                  <a:pt x="626749" y="1233488"/>
                </a:lnTo>
                <a:lnTo>
                  <a:pt x="628340" y="1227456"/>
                </a:lnTo>
                <a:lnTo>
                  <a:pt x="629932" y="1222058"/>
                </a:lnTo>
                <a:lnTo>
                  <a:pt x="632479" y="1216978"/>
                </a:lnTo>
                <a:lnTo>
                  <a:pt x="635662" y="1211898"/>
                </a:lnTo>
                <a:lnTo>
                  <a:pt x="639164" y="1207771"/>
                </a:lnTo>
                <a:lnTo>
                  <a:pt x="643303" y="1203326"/>
                </a:lnTo>
                <a:lnTo>
                  <a:pt x="647123" y="1199516"/>
                </a:lnTo>
                <a:lnTo>
                  <a:pt x="651898" y="1196023"/>
                </a:lnTo>
                <a:lnTo>
                  <a:pt x="656673" y="1193166"/>
                </a:lnTo>
                <a:lnTo>
                  <a:pt x="662085" y="1190626"/>
                </a:lnTo>
                <a:lnTo>
                  <a:pt x="667497" y="1188721"/>
                </a:lnTo>
                <a:lnTo>
                  <a:pt x="673228" y="1187451"/>
                </a:lnTo>
                <a:lnTo>
                  <a:pt x="679276" y="1186181"/>
                </a:lnTo>
                <a:lnTo>
                  <a:pt x="685325" y="1185863"/>
                </a:lnTo>
                <a:close/>
                <a:moveTo>
                  <a:pt x="685325" y="974725"/>
                </a:moveTo>
                <a:lnTo>
                  <a:pt x="691055" y="975043"/>
                </a:lnTo>
                <a:lnTo>
                  <a:pt x="697422" y="975995"/>
                </a:lnTo>
                <a:lnTo>
                  <a:pt x="702834" y="977265"/>
                </a:lnTo>
                <a:lnTo>
                  <a:pt x="708246" y="979488"/>
                </a:lnTo>
                <a:lnTo>
                  <a:pt x="713658" y="982028"/>
                </a:lnTo>
                <a:lnTo>
                  <a:pt x="718433" y="984885"/>
                </a:lnTo>
                <a:lnTo>
                  <a:pt x="723209" y="988060"/>
                </a:lnTo>
                <a:lnTo>
                  <a:pt x="727347" y="992188"/>
                </a:lnTo>
                <a:lnTo>
                  <a:pt x="731167" y="995998"/>
                </a:lnTo>
                <a:lnTo>
                  <a:pt x="734988" y="1000760"/>
                </a:lnTo>
                <a:lnTo>
                  <a:pt x="737853" y="1005523"/>
                </a:lnTo>
                <a:lnTo>
                  <a:pt x="740400" y="1010920"/>
                </a:lnTo>
                <a:lnTo>
                  <a:pt x="741991" y="1016318"/>
                </a:lnTo>
                <a:lnTo>
                  <a:pt x="743583" y="1022033"/>
                </a:lnTo>
                <a:lnTo>
                  <a:pt x="744538" y="1028065"/>
                </a:lnTo>
                <a:lnTo>
                  <a:pt x="744538" y="1033780"/>
                </a:lnTo>
                <a:lnTo>
                  <a:pt x="744538" y="1040131"/>
                </a:lnTo>
                <a:lnTo>
                  <a:pt x="743583" y="1046163"/>
                </a:lnTo>
                <a:lnTo>
                  <a:pt x="741991" y="1051561"/>
                </a:lnTo>
                <a:lnTo>
                  <a:pt x="740400" y="1056958"/>
                </a:lnTo>
                <a:lnTo>
                  <a:pt x="737853" y="1062673"/>
                </a:lnTo>
                <a:lnTo>
                  <a:pt x="734988" y="1067118"/>
                </a:lnTo>
                <a:lnTo>
                  <a:pt x="731167" y="1071881"/>
                </a:lnTo>
                <a:lnTo>
                  <a:pt x="727347" y="1076326"/>
                </a:lnTo>
                <a:lnTo>
                  <a:pt x="723209" y="1079818"/>
                </a:lnTo>
                <a:lnTo>
                  <a:pt x="718433" y="1083628"/>
                </a:lnTo>
                <a:lnTo>
                  <a:pt x="713658" y="1086486"/>
                </a:lnTo>
                <a:lnTo>
                  <a:pt x="708246" y="1089026"/>
                </a:lnTo>
                <a:lnTo>
                  <a:pt x="702834" y="1090931"/>
                </a:lnTo>
                <a:lnTo>
                  <a:pt x="697422" y="1092201"/>
                </a:lnTo>
                <a:lnTo>
                  <a:pt x="691055" y="1093471"/>
                </a:lnTo>
                <a:lnTo>
                  <a:pt x="685325" y="1093788"/>
                </a:lnTo>
                <a:lnTo>
                  <a:pt x="679276" y="1093471"/>
                </a:lnTo>
                <a:lnTo>
                  <a:pt x="673228" y="1092201"/>
                </a:lnTo>
                <a:lnTo>
                  <a:pt x="667497" y="1090931"/>
                </a:lnTo>
                <a:lnTo>
                  <a:pt x="662085" y="1089026"/>
                </a:lnTo>
                <a:lnTo>
                  <a:pt x="656673" y="1086486"/>
                </a:lnTo>
                <a:lnTo>
                  <a:pt x="651898" y="1083628"/>
                </a:lnTo>
                <a:lnTo>
                  <a:pt x="647123" y="1079818"/>
                </a:lnTo>
                <a:lnTo>
                  <a:pt x="643303" y="1076326"/>
                </a:lnTo>
                <a:lnTo>
                  <a:pt x="639164" y="1071881"/>
                </a:lnTo>
                <a:lnTo>
                  <a:pt x="635662" y="1067118"/>
                </a:lnTo>
                <a:lnTo>
                  <a:pt x="632479" y="1062673"/>
                </a:lnTo>
                <a:lnTo>
                  <a:pt x="629932" y="1056958"/>
                </a:lnTo>
                <a:lnTo>
                  <a:pt x="628340" y="1051561"/>
                </a:lnTo>
                <a:lnTo>
                  <a:pt x="626749" y="1046163"/>
                </a:lnTo>
                <a:lnTo>
                  <a:pt x="625793" y="1040131"/>
                </a:lnTo>
                <a:lnTo>
                  <a:pt x="625475" y="1033780"/>
                </a:lnTo>
                <a:lnTo>
                  <a:pt x="625793" y="1028065"/>
                </a:lnTo>
                <a:lnTo>
                  <a:pt x="626749" y="1022033"/>
                </a:lnTo>
                <a:lnTo>
                  <a:pt x="628340" y="1016318"/>
                </a:lnTo>
                <a:lnTo>
                  <a:pt x="629932" y="1010920"/>
                </a:lnTo>
                <a:lnTo>
                  <a:pt x="632479" y="1005523"/>
                </a:lnTo>
                <a:lnTo>
                  <a:pt x="635662" y="1000760"/>
                </a:lnTo>
                <a:lnTo>
                  <a:pt x="639164" y="995998"/>
                </a:lnTo>
                <a:lnTo>
                  <a:pt x="643303" y="992188"/>
                </a:lnTo>
                <a:lnTo>
                  <a:pt x="647123" y="988060"/>
                </a:lnTo>
                <a:lnTo>
                  <a:pt x="651898" y="984885"/>
                </a:lnTo>
                <a:lnTo>
                  <a:pt x="656673" y="982028"/>
                </a:lnTo>
                <a:lnTo>
                  <a:pt x="662085" y="979488"/>
                </a:lnTo>
                <a:lnTo>
                  <a:pt x="667497" y="977265"/>
                </a:lnTo>
                <a:lnTo>
                  <a:pt x="673228" y="975995"/>
                </a:lnTo>
                <a:lnTo>
                  <a:pt x="679276" y="975043"/>
                </a:lnTo>
                <a:lnTo>
                  <a:pt x="685325" y="974725"/>
                </a:lnTo>
                <a:close/>
                <a:moveTo>
                  <a:pt x="685325" y="747713"/>
                </a:moveTo>
                <a:lnTo>
                  <a:pt x="691055" y="748031"/>
                </a:lnTo>
                <a:lnTo>
                  <a:pt x="697422" y="748666"/>
                </a:lnTo>
                <a:lnTo>
                  <a:pt x="702834" y="750253"/>
                </a:lnTo>
                <a:lnTo>
                  <a:pt x="708246" y="752476"/>
                </a:lnTo>
                <a:lnTo>
                  <a:pt x="713658" y="755016"/>
                </a:lnTo>
                <a:lnTo>
                  <a:pt x="718433" y="757873"/>
                </a:lnTo>
                <a:lnTo>
                  <a:pt x="723209" y="761048"/>
                </a:lnTo>
                <a:lnTo>
                  <a:pt x="727347" y="765176"/>
                </a:lnTo>
                <a:lnTo>
                  <a:pt x="731167" y="768986"/>
                </a:lnTo>
                <a:lnTo>
                  <a:pt x="734988" y="773748"/>
                </a:lnTo>
                <a:lnTo>
                  <a:pt x="737853" y="778511"/>
                </a:lnTo>
                <a:lnTo>
                  <a:pt x="740400" y="783908"/>
                </a:lnTo>
                <a:lnTo>
                  <a:pt x="741991" y="789306"/>
                </a:lnTo>
                <a:lnTo>
                  <a:pt x="743583" y="795021"/>
                </a:lnTo>
                <a:lnTo>
                  <a:pt x="744538" y="801053"/>
                </a:lnTo>
                <a:lnTo>
                  <a:pt x="744538" y="807086"/>
                </a:lnTo>
                <a:lnTo>
                  <a:pt x="744538" y="812801"/>
                </a:lnTo>
                <a:lnTo>
                  <a:pt x="743583" y="819151"/>
                </a:lnTo>
                <a:lnTo>
                  <a:pt x="741991" y="824549"/>
                </a:lnTo>
                <a:lnTo>
                  <a:pt x="740400" y="829946"/>
                </a:lnTo>
                <a:lnTo>
                  <a:pt x="737853" y="835344"/>
                </a:lnTo>
                <a:lnTo>
                  <a:pt x="734988" y="840106"/>
                </a:lnTo>
                <a:lnTo>
                  <a:pt x="731167" y="844869"/>
                </a:lnTo>
                <a:lnTo>
                  <a:pt x="727347" y="849314"/>
                </a:lnTo>
                <a:lnTo>
                  <a:pt x="723209" y="852806"/>
                </a:lnTo>
                <a:lnTo>
                  <a:pt x="718433" y="856616"/>
                </a:lnTo>
                <a:lnTo>
                  <a:pt x="713658" y="859474"/>
                </a:lnTo>
                <a:lnTo>
                  <a:pt x="708246" y="862014"/>
                </a:lnTo>
                <a:lnTo>
                  <a:pt x="702834" y="863601"/>
                </a:lnTo>
                <a:lnTo>
                  <a:pt x="697422" y="865189"/>
                </a:lnTo>
                <a:lnTo>
                  <a:pt x="691055" y="866141"/>
                </a:lnTo>
                <a:lnTo>
                  <a:pt x="685325" y="866776"/>
                </a:lnTo>
                <a:lnTo>
                  <a:pt x="679276" y="866141"/>
                </a:lnTo>
                <a:lnTo>
                  <a:pt x="673228" y="865189"/>
                </a:lnTo>
                <a:lnTo>
                  <a:pt x="667497" y="863601"/>
                </a:lnTo>
                <a:lnTo>
                  <a:pt x="662085" y="862014"/>
                </a:lnTo>
                <a:lnTo>
                  <a:pt x="656673" y="859474"/>
                </a:lnTo>
                <a:lnTo>
                  <a:pt x="651898" y="856616"/>
                </a:lnTo>
                <a:lnTo>
                  <a:pt x="647123" y="852806"/>
                </a:lnTo>
                <a:lnTo>
                  <a:pt x="643303" y="849314"/>
                </a:lnTo>
                <a:lnTo>
                  <a:pt x="639164" y="844869"/>
                </a:lnTo>
                <a:lnTo>
                  <a:pt x="635662" y="840106"/>
                </a:lnTo>
                <a:lnTo>
                  <a:pt x="632479" y="835344"/>
                </a:lnTo>
                <a:lnTo>
                  <a:pt x="629932" y="829946"/>
                </a:lnTo>
                <a:lnTo>
                  <a:pt x="628340" y="824549"/>
                </a:lnTo>
                <a:lnTo>
                  <a:pt x="626749" y="819151"/>
                </a:lnTo>
                <a:lnTo>
                  <a:pt x="625793" y="812801"/>
                </a:lnTo>
                <a:lnTo>
                  <a:pt x="625475" y="807086"/>
                </a:lnTo>
                <a:lnTo>
                  <a:pt x="625793" y="801053"/>
                </a:lnTo>
                <a:lnTo>
                  <a:pt x="626749" y="795021"/>
                </a:lnTo>
                <a:lnTo>
                  <a:pt x="628340" y="789306"/>
                </a:lnTo>
                <a:lnTo>
                  <a:pt x="629932" y="783908"/>
                </a:lnTo>
                <a:lnTo>
                  <a:pt x="632479" y="778511"/>
                </a:lnTo>
                <a:lnTo>
                  <a:pt x="635662" y="773748"/>
                </a:lnTo>
                <a:lnTo>
                  <a:pt x="639164" y="768986"/>
                </a:lnTo>
                <a:lnTo>
                  <a:pt x="643303" y="765176"/>
                </a:lnTo>
                <a:lnTo>
                  <a:pt x="647123" y="761048"/>
                </a:lnTo>
                <a:lnTo>
                  <a:pt x="651898" y="757873"/>
                </a:lnTo>
                <a:lnTo>
                  <a:pt x="656673" y="755016"/>
                </a:lnTo>
                <a:lnTo>
                  <a:pt x="662085" y="752476"/>
                </a:lnTo>
                <a:lnTo>
                  <a:pt x="667497" y="750253"/>
                </a:lnTo>
                <a:lnTo>
                  <a:pt x="673228" y="748666"/>
                </a:lnTo>
                <a:lnTo>
                  <a:pt x="679276" y="748031"/>
                </a:lnTo>
                <a:lnTo>
                  <a:pt x="685325" y="747713"/>
                </a:lnTo>
                <a:close/>
                <a:moveTo>
                  <a:pt x="545802" y="498475"/>
                </a:moveTo>
                <a:lnTo>
                  <a:pt x="549615" y="498475"/>
                </a:lnTo>
                <a:lnTo>
                  <a:pt x="554065" y="498792"/>
                </a:lnTo>
                <a:lnTo>
                  <a:pt x="558197" y="500374"/>
                </a:lnTo>
                <a:lnTo>
                  <a:pt x="561693" y="502274"/>
                </a:lnTo>
                <a:lnTo>
                  <a:pt x="563282" y="503856"/>
                </a:lnTo>
                <a:lnTo>
                  <a:pt x="564871" y="505439"/>
                </a:lnTo>
                <a:lnTo>
                  <a:pt x="566778" y="507338"/>
                </a:lnTo>
                <a:lnTo>
                  <a:pt x="571227" y="511453"/>
                </a:lnTo>
                <a:lnTo>
                  <a:pt x="577584" y="517150"/>
                </a:lnTo>
                <a:lnTo>
                  <a:pt x="586483" y="523797"/>
                </a:lnTo>
                <a:lnTo>
                  <a:pt x="591250" y="527279"/>
                </a:lnTo>
                <a:lnTo>
                  <a:pt x="596971" y="531078"/>
                </a:lnTo>
                <a:lnTo>
                  <a:pt x="602692" y="534559"/>
                </a:lnTo>
                <a:lnTo>
                  <a:pt x="609048" y="538358"/>
                </a:lnTo>
                <a:lnTo>
                  <a:pt x="615722" y="541523"/>
                </a:lnTo>
                <a:lnTo>
                  <a:pt x="623032" y="545005"/>
                </a:lnTo>
                <a:lnTo>
                  <a:pt x="630660" y="547854"/>
                </a:lnTo>
                <a:lnTo>
                  <a:pt x="638605" y="551019"/>
                </a:lnTo>
                <a:lnTo>
                  <a:pt x="646869" y="552918"/>
                </a:lnTo>
                <a:lnTo>
                  <a:pt x="655768" y="555134"/>
                </a:lnTo>
                <a:lnTo>
                  <a:pt x="664349" y="556716"/>
                </a:lnTo>
                <a:lnTo>
                  <a:pt x="673883" y="557666"/>
                </a:lnTo>
                <a:lnTo>
                  <a:pt x="683418" y="557982"/>
                </a:lnTo>
                <a:lnTo>
                  <a:pt x="693588" y="557666"/>
                </a:lnTo>
                <a:lnTo>
                  <a:pt x="703759" y="556716"/>
                </a:lnTo>
                <a:lnTo>
                  <a:pt x="713929" y="554817"/>
                </a:lnTo>
                <a:lnTo>
                  <a:pt x="724735" y="551968"/>
                </a:lnTo>
                <a:lnTo>
                  <a:pt x="735541" y="548487"/>
                </a:lnTo>
                <a:lnTo>
                  <a:pt x="746664" y="544055"/>
                </a:lnTo>
                <a:lnTo>
                  <a:pt x="752385" y="541206"/>
                </a:lnTo>
                <a:lnTo>
                  <a:pt x="758106" y="538358"/>
                </a:lnTo>
                <a:lnTo>
                  <a:pt x="763509" y="534876"/>
                </a:lnTo>
                <a:lnTo>
                  <a:pt x="769548" y="531711"/>
                </a:lnTo>
                <a:lnTo>
                  <a:pt x="775268" y="527596"/>
                </a:lnTo>
                <a:lnTo>
                  <a:pt x="780989" y="523797"/>
                </a:lnTo>
                <a:lnTo>
                  <a:pt x="787028" y="519366"/>
                </a:lnTo>
                <a:lnTo>
                  <a:pt x="793066" y="514618"/>
                </a:lnTo>
                <a:lnTo>
                  <a:pt x="798787" y="509554"/>
                </a:lnTo>
                <a:lnTo>
                  <a:pt x="804826" y="504173"/>
                </a:lnTo>
                <a:lnTo>
                  <a:pt x="806415" y="502907"/>
                </a:lnTo>
                <a:lnTo>
                  <a:pt x="808322" y="501324"/>
                </a:lnTo>
                <a:lnTo>
                  <a:pt x="812136" y="499425"/>
                </a:lnTo>
                <a:lnTo>
                  <a:pt x="816267" y="498475"/>
                </a:lnTo>
                <a:lnTo>
                  <a:pt x="820717" y="498475"/>
                </a:lnTo>
                <a:lnTo>
                  <a:pt x="824531" y="498792"/>
                </a:lnTo>
                <a:lnTo>
                  <a:pt x="828662" y="500374"/>
                </a:lnTo>
                <a:lnTo>
                  <a:pt x="832158" y="502274"/>
                </a:lnTo>
                <a:lnTo>
                  <a:pt x="834065" y="503856"/>
                </a:lnTo>
                <a:lnTo>
                  <a:pt x="835337" y="505439"/>
                </a:lnTo>
                <a:lnTo>
                  <a:pt x="836926" y="507021"/>
                </a:lnTo>
                <a:lnTo>
                  <a:pt x="837879" y="508921"/>
                </a:lnTo>
                <a:lnTo>
                  <a:pt x="839786" y="512402"/>
                </a:lnTo>
                <a:lnTo>
                  <a:pt x="841057" y="516517"/>
                </a:lnTo>
                <a:lnTo>
                  <a:pt x="841375" y="520949"/>
                </a:lnTo>
                <a:lnTo>
                  <a:pt x="840422" y="524747"/>
                </a:lnTo>
                <a:lnTo>
                  <a:pt x="839468" y="528862"/>
                </a:lnTo>
                <a:lnTo>
                  <a:pt x="837243" y="532344"/>
                </a:lnTo>
                <a:lnTo>
                  <a:pt x="835972" y="534243"/>
                </a:lnTo>
                <a:lnTo>
                  <a:pt x="834383" y="535826"/>
                </a:lnTo>
                <a:lnTo>
                  <a:pt x="824848" y="544055"/>
                </a:lnTo>
                <a:lnTo>
                  <a:pt x="815632" y="551652"/>
                </a:lnTo>
                <a:lnTo>
                  <a:pt x="806097" y="558932"/>
                </a:lnTo>
                <a:lnTo>
                  <a:pt x="796562" y="565263"/>
                </a:lnTo>
                <a:lnTo>
                  <a:pt x="786710" y="571593"/>
                </a:lnTo>
                <a:lnTo>
                  <a:pt x="777493" y="576974"/>
                </a:lnTo>
                <a:lnTo>
                  <a:pt x="767641" y="582039"/>
                </a:lnTo>
                <a:lnTo>
                  <a:pt x="757788" y="586470"/>
                </a:lnTo>
                <a:lnTo>
                  <a:pt x="747936" y="590268"/>
                </a:lnTo>
                <a:lnTo>
                  <a:pt x="737765" y="593434"/>
                </a:lnTo>
                <a:lnTo>
                  <a:pt x="727913" y="595966"/>
                </a:lnTo>
                <a:lnTo>
                  <a:pt x="717743" y="598181"/>
                </a:lnTo>
                <a:lnTo>
                  <a:pt x="707572" y="600081"/>
                </a:lnTo>
                <a:lnTo>
                  <a:pt x="697402" y="600714"/>
                </a:lnTo>
                <a:lnTo>
                  <a:pt x="687232" y="601663"/>
                </a:lnTo>
                <a:lnTo>
                  <a:pt x="677062" y="601030"/>
                </a:lnTo>
                <a:lnTo>
                  <a:pt x="669116" y="600714"/>
                </a:lnTo>
                <a:lnTo>
                  <a:pt x="661488" y="600081"/>
                </a:lnTo>
                <a:lnTo>
                  <a:pt x="654179" y="599131"/>
                </a:lnTo>
                <a:lnTo>
                  <a:pt x="646551" y="597548"/>
                </a:lnTo>
                <a:lnTo>
                  <a:pt x="639877" y="595966"/>
                </a:lnTo>
                <a:lnTo>
                  <a:pt x="632567" y="594067"/>
                </a:lnTo>
                <a:lnTo>
                  <a:pt x="625892" y="592167"/>
                </a:lnTo>
                <a:lnTo>
                  <a:pt x="619536" y="589952"/>
                </a:lnTo>
                <a:lnTo>
                  <a:pt x="612862" y="587420"/>
                </a:lnTo>
                <a:lnTo>
                  <a:pt x="606823" y="584887"/>
                </a:lnTo>
                <a:lnTo>
                  <a:pt x="595064" y="579506"/>
                </a:lnTo>
                <a:lnTo>
                  <a:pt x="584258" y="573809"/>
                </a:lnTo>
                <a:lnTo>
                  <a:pt x="574405" y="567478"/>
                </a:lnTo>
                <a:lnTo>
                  <a:pt x="565189" y="561781"/>
                </a:lnTo>
                <a:lnTo>
                  <a:pt x="557243" y="556083"/>
                </a:lnTo>
                <a:lnTo>
                  <a:pt x="550569" y="550386"/>
                </a:lnTo>
                <a:lnTo>
                  <a:pt x="544530" y="545321"/>
                </a:lnTo>
                <a:lnTo>
                  <a:pt x="536267" y="537725"/>
                </a:lnTo>
                <a:lnTo>
                  <a:pt x="533089" y="534559"/>
                </a:lnTo>
                <a:lnTo>
                  <a:pt x="531500" y="532660"/>
                </a:lnTo>
                <a:lnTo>
                  <a:pt x="530546" y="531078"/>
                </a:lnTo>
                <a:lnTo>
                  <a:pt x="528639" y="527279"/>
                </a:lnTo>
                <a:lnTo>
                  <a:pt x="527686" y="523164"/>
                </a:lnTo>
                <a:lnTo>
                  <a:pt x="527050" y="519050"/>
                </a:lnTo>
                <a:lnTo>
                  <a:pt x="528004" y="514935"/>
                </a:lnTo>
                <a:lnTo>
                  <a:pt x="528957" y="511136"/>
                </a:lnTo>
                <a:lnTo>
                  <a:pt x="531182" y="507338"/>
                </a:lnTo>
                <a:lnTo>
                  <a:pt x="532771" y="505755"/>
                </a:lnTo>
                <a:lnTo>
                  <a:pt x="534042" y="504173"/>
                </a:lnTo>
                <a:lnTo>
                  <a:pt x="535949" y="502907"/>
                </a:lnTo>
                <a:lnTo>
                  <a:pt x="537856" y="501324"/>
                </a:lnTo>
                <a:lnTo>
                  <a:pt x="541670" y="499425"/>
                </a:lnTo>
                <a:lnTo>
                  <a:pt x="545802" y="498475"/>
                </a:lnTo>
                <a:close/>
                <a:moveTo>
                  <a:pt x="804227" y="260350"/>
                </a:moveTo>
                <a:lnTo>
                  <a:pt x="810260" y="260667"/>
                </a:lnTo>
                <a:lnTo>
                  <a:pt x="816610" y="261620"/>
                </a:lnTo>
                <a:lnTo>
                  <a:pt x="822007" y="262890"/>
                </a:lnTo>
                <a:lnTo>
                  <a:pt x="827405" y="265112"/>
                </a:lnTo>
                <a:lnTo>
                  <a:pt x="832802" y="267652"/>
                </a:lnTo>
                <a:lnTo>
                  <a:pt x="837565" y="270510"/>
                </a:lnTo>
                <a:lnTo>
                  <a:pt x="842328" y="274002"/>
                </a:lnTo>
                <a:lnTo>
                  <a:pt x="846138" y="277812"/>
                </a:lnTo>
                <a:lnTo>
                  <a:pt x="850265" y="281940"/>
                </a:lnTo>
                <a:lnTo>
                  <a:pt x="853440" y="286702"/>
                </a:lnTo>
                <a:lnTo>
                  <a:pt x="856615" y="291782"/>
                </a:lnTo>
                <a:lnTo>
                  <a:pt x="859155" y="296862"/>
                </a:lnTo>
                <a:lnTo>
                  <a:pt x="861060" y="302260"/>
                </a:lnTo>
                <a:lnTo>
                  <a:pt x="862648" y="307975"/>
                </a:lnTo>
                <a:lnTo>
                  <a:pt x="863600" y="313690"/>
                </a:lnTo>
                <a:lnTo>
                  <a:pt x="863600" y="320040"/>
                </a:lnTo>
                <a:lnTo>
                  <a:pt x="863600" y="326073"/>
                </a:lnTo>
                <a:lnTo>
                  <a:pt x="862648" y="331788"/>
                </a:lnTo>
                <a:lnTo>
                  <a:pt x="861060" y="337820"/>
                </a:lnTo>
                <a:lnTo>
                  <a:pt x="859155" y="343218"/>
                </a:lnTo>
                <a:lnTo>
                  <a:pt x="856615" y="348298"/>
                </a:lnTo>
                <a:lnTo>
                  <a:pt x="853440" y="353378"/>
                </a:lnTo>
                <a:lnTo>
                  <a:pt x="850265" y="357823"/>
                </a:lnTo>
                <a:lnTo>
                  <a:pt x="846138" y="361950"/>
                </a:lnTo>
                <a:lnTo>
                  <a:pt x="842328" y="365760"/>
                </a:lnTo>
                <a:lnTo>
                  <a:pt x="837565" y="369253"/>
                </a:lnTo>
                <a:lnTo>
                  <a:pt x="832802" y="372110"/>
                </a:lnTo>
                <a:lnTo>
                  <a:pt x="827405" y="374650"/>
                </a:lnTo>
                <a:lnTo>
                  <a:pt x="822007" y="376555"/>
                </a:lnTo>
                <a:lnTo>
                  <a:pt x="816610" y="378460"/>
                </a:lnTo>
                <a:lnTo>
                  <a:pt x="810260" y="379095"/>
                </a:lnTo>
                <a:lnTo>
                  <a:pt x="804227" y="379413"/>
                </a:lnTo>
                <a:lnTo>
                  <a:pt x="798195" y="379095"/>
                </a:lnTo>
                <a:lnTo>
                  <a:pt x="792162" y="378460"/>
                </a:lnTo>
                <a:lnTo>
                  <a:pt x="786765" y="376555"/>
                </a:lnTo>
                <a:lnTo>
                  <a:pt x="781367" y="374650"/>
                </a:lnTo>
                <a:lnTo>
                  <a:pt x="775970" y="372110"/>
                </a:lnTo>
                <a:lnTo>
                  <a:pt x="771207" y="369253"/>
                </a:lnTo>
                <a:lnTo>
                  <a:pt x="766445" y="365760"/>
                </a:lnTo>
                <a:lnTo>
                  <a:pt x="762317" y="361950"/>
                </a:lnTo>
                <a:lnTo>
                  <a:pt x="758507" y="357823"/>
                </a:lnTo>
                <a:lnTo>
                  <a:pt x="755332" y="353378"/>
                </a:lnTo>
                <a:lnTo>
                  <a:pt x="751840" y="348298"/>
                </a:lnTo>
                <a:lnTo>
                  <a:pt x="749300" y="343218"/>
                </a:lnTo>
                <a:lnTo>
                  <a:pt x="747712" y="337820"/>
                </a:lnTo>
                <a:lnTo>
                  <a:pt x="746125" y="331788"/>
                </a:lnTo>
                <a:lnTo>
                  <a:pt x="745172" y="326073"/>
                </a:lnTo>
                <a:lnTo>
                  <a:pt x="744537" y="320040"/>
                </a:lnTo>
                <a:lnTo>
                  <a:pt x="745172" y="313690"/>
                </a:lnTo>
                <a:lnTo>
                  <a:pt x="746125" y="307975"/>
                </a:lnTo>
                <a:lnTo>
                  <a:pt x="747712" y="302260"/>
                </a:lnTo>
                <a:lnTo>
                  <a:pt x="749300" y="296862"/>
                </a:lnTo>
                <a:lnTo>
                  <a:pt x="751840" y="291782"/>
                </a:lnTo>
                <a:lnTo>
                  <a:pt x="755332" y="286702"/>
                </a:lnTo>
                <a:lnTo>
                  <a:pt x="758507" y="281940"/>
                </a:lnTo>
                <a:lnTo>
                  <a:pt x="762317" y="277812"/>
                </a:lnTo>
                <a:lnTo>
                  <a:pt x="766445" y="274002"/>
                </a:lnTo>
                <a:lnTo>
                  <a:pt x="771207" y="270510"/>
                </a:lnTo>
                <a:lnTo>
                  <a:pt x="775970" y="267652"/>
                </a:lnTo>
                <a:lnTo>
                  <a:pt x="781367" y="265112"/>
                </a:lnTo>
                <a:lnTo>
                  <a:pt x="786765" y="262890"/>
                </a:lnTo>
                <a:lnTo>
                  <a:pt x="792162" y="261620"/>
                </a:lnTo>
                <a:lnTo>
                  <a:pt x="798195" y="260667"/>
                </a:lnTo>
                <a:lnTo>
                  <a:pt x="804227" y="260350"/>
                </a:lnTo>
                <a:close/>
                <a:moveTo>
                  <a:pt x="561023" y="260350"/>
                </a:moveTo>
                <a:lnTo>
                  <a:pt x="567373" y="260667"/>
                </a:lnTo>
                <a:lnTo>
                  <a:pt x="573088" y="261620"/>
                </a:lnTo>
                <a:lnTo>
                  <a:pt x="578803" y="262890"/>
                </a:lnTo>
                <a:lnTo>
                  <a:pt x="584200" y="265112"/>
                </a:lnTo>
                <a:lnTo>
                  <a:pt x="589280" y="267652"/>
                </a:lnTo>
                <a:lnTo>
                  <a:pt x="594043" y="270510"/>
                </a:lnTo>
                <a:lnTo>
                  <a:pt x="598806" y="274002"/>
                </a:lnTo>
                <a:lnTo>
                  <a:pt x="603251" y="277812"/>
                </a:lnTo>
                <a:lnTo>
                  <a:pt x="606743" y="281940"/>
                </a:lnTo>
                <a:lnTo>
                  <a:pt x="610553" y="286702"/>
                </a:lnTo>
                <a:lnTo>
                  <a:pt x="613411" y="291782"/>
                </a:lnTo>
                <a:lnTo>
                  <a:pt x="615951" y="296862"/>
                </a:lnTo>
                <a:lnTo>
                  <a:pt x="617538" y="302260"/>
                </a:lnTo>
                <a:lnTo>
                  <a:pt x="619126" y="307975"/>
                </a:lnTo>
                <a:lnTo>
                  <a:pt x="620078" y="313690"/>
                </a:lnTo>
                <a:lnTo>
                  <a:pt x="620713" y="320040"/>
                </a:lnTo>
                <a:lnTo>
                  <a:pt x="620078" y="326073"/>
                </a:lnTo>
                <a:lnTo>
                  <a:pt x="619126" y="331788"/>
                </a:lnTo>
                <a:lnTo>
                  <a:pt x="617538" y="337820"/>
                </a:lnTo>
                <a:lnTo>
                  <a:pt x="615951" y="343218"/>
                </a:lnTo>
                <a:lnTo>
                  <a:pt x="613411" y="348298"/>
                </a:lnTo>
                <a:lnTo>
                  <a:pt x="610553" y="353378"/>
                </a:lnTo>
                <a:lnTo>
                  <a:pt x="606743" y="357823"/>
                </a:lnTo>
                <a:lnTo>
                  <a:pt x="603251" y="361950"/>
                </a:lnTo>
                <a:lnTo>
                  <a:pt x="598806" y="365760"/>
                </a:lnTo>
                <a:lnTo>
                  <a:pt x="594043" y="369253"/>
                </a:lnTo>
                <a:lnTo>
                  <a:pt x="589280" y="372110"/>
                </a:lnTo>
                <a:lnTo>
                  <a:pt x="584200" y="374650"/>
                </a:lnTo>
                <a:lnTo>
                  <a:pt x="578803" y="376555"/>
                </a:lnTo>
                <a:lnTo>
                  <a:pt x="573088" y="378460"/>
                </a:lnTo>
                <a:lnTo>
                  <a:pt x="567373" y="379095"/>
                </a:lnTo>
                <a:lnTo>
                  <a:pt x="561023" y="379413"/>
                </a:lnTo>
                <a:lnTo>
                  <a:pt x="554990" y="379095"/>
                </a:lnTo>
                <a:lnTo>
                  <a:pt x="549275" y="378460"/>
                </a:lnTo>
                <a:lnTo>
                  <a:pt x="543243" y="376555"/>
                </a:lnTo>
                <a:lnTo>
                  <a:pt x="537845" y="374650"/>
                </a:lnTo>
                <a:lnTo>
                  <a:pt x="532448" y="372110"/>
                </a:lnTo>
                <a:lnTo>
                  <a:pt x="527685" y="369253"/>
                </a:lnTo>
                <a:lnTo>
                  <a:pt x="522922" y="365760"/>
                </a:lnTo>
                <a:lnTo>
                  <a:pt x="519112" y="361950"/>
                </a:lnTo>
                <a:lnTo>
                  <a:pt x="514985" y="357823"/>
                </a:lnTo>
                <a:lnTo>
                  <a:pt x="511810" y="353378"/>
                </a:lnTo>
                <a:lnTo>
                  <a:pt x="508635" y="348298"/>
                </a:lnTo>
                <a:lnTo>
                  <a:pt x="506412" y="343218"/>
                </a:lnTo>
                <a:lnTo>
                  <a:pt x="504190" y="337820"/>
                </a:lnTo>
                <a:lnTo>
                  <a:pt x="502602" y="331788"/>
                </a:lnTo>
                <a:lnTo>
                  <a:pt x="501650" y="326073"/>
                </a:lnTo>
                <a:lnTo>
                  <a:pt x="501650" y="320040"/>
                </a:lnTo>
                <a:lnTo>
                  <a:pt x="501650" y="313690"/>
                </a:lnTo>
                <a:lnTo>
                  <a:pt x="502602" y="307975"/>
                </a:lnTo>
                <a:lnTo>
                  <a:pt x="504190" y="302260"/>
                </a:lnTo>
                <a:lnTo>
                  <a:pt x="506412" y="296862"/>
                </a:lnTo>
                <a:lnTo>
                  <a:pt x="508635" y="291782"/>
                </a:lnTo>
                <a:lnTo>
                  <a:pt x="511810" y="286702"/>
                </a:lnTo>
                <a:lnTo>
                  <a:pt x="514985" y="281940"/>
                </a:lnTo>
                <a:lnTo>
                  <a:pt x="519112" y="277812"/>
                </a:lnTo>
                <a:lnTo>
                  <a:pt x="522922" y="274002"/>
                </a:lnTo>
                <a:lnTo>
                  <a:pt x="527685" y="270510"/>
                </a:lnTo>
                <a:lnTo>
                  <a:pt x="532448" y="267652"/>
                </a:lnTo>
                <a:lnTo>
                  <a:pt x="537845" y="265112"/>
                </a:lnTo>
                <a:lnTo>
                  <a:pt x="543243" y="262890"/>
                </a:lnTo>
                <a:lnTo>
                  <a:pt x="549275" y="261620"/>
                </a:lnTo>
                <a:lnTo>
                  <a:pt x="554990" y="260667"/>
                </a:lnTo>
                <a:lnTo>
                  <a:pt x="561023" y="260350"/>
                </a:lnTo>
                <a:close/>
                <a:moveTo>
                  <a:pt x="691677" y="64770"/>
                </a:moveTo>
                <a:lnTo>
                  <a:pt x="675806" y="65087"/>
                </a:lnTo>
                <a:lnTo>
                  <a:pt x="659617" y="66357"/>
                </a:lnTo>
                <a:lnTo>
                  <a:pt x="644380" y="68580"/>
                </a:lnTo>
                <a:lnTo>
                  <a:pt x="629144" y="71120"/>
                </a:lnTo>
                <a:lnTo>
                  <a:pt x="614542" y="74612"/>
                </a:lnTo>
                <a:lnTo>
                  <a:pt x="599623" y="78740"/>
                </a:lnTo>
                <a:lnTo>
                  <a:pt x="585021" y="83820"/>
                </a:lnTo>
                <a:lnTo>
                  <a:pt x="571372" y="89217"/>
                </a:lnTo>
                <a:lnTo>
                  <a:pt x="557405" y="95250"/>
                </a:lnTo>
                <a:lnTo>
                  <a:pt x="544073" y="102235"/>
                </a:lnTo>
                <a:lnTo>
                  <a:pt x="531058" y="109855"/>
                </a:lnTo>
                <a:lnTo>
                  <a:pt x="518678" y="117792"/>
                </a:lnTo>
                <a:lnTo>
                  <a:pt x="506298" y="126682"/>
                </a:lnTo>
                <a:lnTo>
                  <a:pt x="494871" y="135572"/>
                </a:lnTo>
                <a:lnTo>
                  <a:pt x="483444" y="145415"/>
                </a:lnTo>
                <a:lnTo>
                  <a:pt x="472651" y="155575"/>
                </a:lnTo>
                <a:lnTo>
                  <a:pt x="462493" y="166370"/>
                </a:lnTo>
                <a:lnTo>
                  <a:pt x="452653" y="177800"/>
                </a:lnTo>
                <a:lnTo>
                  <a:pt x="443765" y="189230"/>
                </a:lnTo>
                <a:lnTo>
                  <a:pt x="434877" y="201612"/>
                </a:lnTo>
                <a:lnTo>
                  <a:pt x="426941" y="213995"/>
                </a:lnTo>
                <a:lnTo>
                  <a:pt x="419323" y="227012"/>
                </a:lnTo>
                <a:lnTo>
                  <a:pt x="412340" y="240347"/>
                </a:lnTo>
                <a:lnTo>
                  <a:pt x="406308" y="254317"/>
                </a:lnTo>
                <a:lnTo>
                  <a:pt x="400912" y="268287"/>
                </a:lnTo>
                <a:lnTo>
                  <a:pt x="395833" y="282575"/>
                </a:lnTo>
                <a:lnTo>
                  <a:pt x="391707" y="297497"/>
                </a:lnTo>
                <a:lnTo>
                  <a:pt x="388215" y="312420"/>
                </a:lnTo>
                <a:lnTo>
                  <a:pt x="385676" y="327660"/>
                </a:lnTo>
                <a:lnTo>
                  <a:pt x="383454" y="343217"/>
                </a:lnTo>
                <a:lnTo>
                  <a:pt x="382184" y="358775"/>
                </a:lnTo>
                <a:lnTo>
                  <a:pt x="381866" y="374650"/>
                </a:lnTo>
                <a:lnTo>
                  <a:pt x="381866" y="384492"/>
                </a:lnTo>
                <a:lnTo>
                  <a:pt x="382184" y="394335"/>
                </a:lnTo>
                <a:lnTo>
                  <a:pt x="383454" y="404177"/>
                </a:lnTo>
                <a:lnTo>
                  <a:pt x="384406" y="414020"/>
                </a:lnTo>
                <a:lnTo>
                  <a:pt x="385676" y="423545"/>
                </a:lnTo>
                <a:lnTo>
                  <a:pt x="387263" y="433070"/>
                </a:lnTo>
                <a:lnTo>
                  <a:pt x="389485" y="442912"/>
                </a:lnTo>
                <a:lnTo>
                  <a:pt x="391707" y="452437"/>
                </a:lnTo>
                <a:lnTo>
                  <a:pt x="394246" y="461645"/>
                </a:lnTo>
                <a:lnTo>
                  <a:pt x="397103" y="470852"/>
                </a:lnTo>
                <a:lnTo>
                  <a:pt x="400595" y="480377"/>
                </a:lnTo>
                <a:lnTo>
                  <a:pt x="404086" y="489267"/>
                </a:lnTo>
                <a:lnTo>
                  <a:pt x="408213" y="498475"/>
                </a:lnTo>
                <a:lnTo>
                  <a:pt x="412022" y="507365"/>
                </a:lnTo>
                <a:lnTo>
                  <a:pt x="416784" y="516573"/>
                </a:lnTo>
                <a:lnTo>
                  <a:pt x="421545" y="525463"/>
                </a:lnTo>
                <a:lnTo>
                  <a:pt x="422815" y="528003"/>
                </a:lnTo>
                <a:lnTo>
                  <a:pt x="424402" y="531813"/>
                </a:lnTo>
                <a:lnTo>
                  <a:pt x="426624" y="538163"/>
                </a:lnTo>
                <a:lnTo>
                  <a:pt x="433607" y="545465"/>
                </a:lnTo>
                <a:lnTo>
                  <a:pt x="435194" y="547688"/>
                </a:lnTo>
                <a:lnTo>
                  <a:pt x="437099" y="550228"/>
                </a:lnTo>
                <a:lnTo>
                  <a:pt x="449161" y="567690"/>
                </a:lnTo>
                <a:lnTo>
                  <a:pt x="452018" y="572770"/>
                </a:lnTo>
                <a:lnTo>
                  <a:pt x="454875" y="578485"/>
                </a:lnTo>
                <a:lnTo>
                  <a:pt x="457414" y="585788"/>
                </a:lnTo>
                <a:lnTo>
                  <a:pt x="459954" y="593408"/>
                </a:lnTo>
                <a:lnTo>
                  <a:pt x="462176" y="601663"/>
                </a:lnTo>
                <a:lnTo>
                  <a:pt x="463446" y="611188"/>
                </a:lnTo>
                <a:lnTo>
                  <a:pt x="463763" y="615950"/>
                </a:lnTo>
                <a:lnTo>
                  <a:pt x="464398" y="621030"/>
                </a:lnTo>
                <a:lnTo>
                  <a:pt x="464398" y="626110"/>
                </a:lnTo>
                <a:lnTo>
                  <a:pt x="463763" y="631508"/>
                </a:lnTo>
                <a:lnTo>
                  <a:pt x="463128" y="636905"/>
                </a:lnTo>
                <a:lnTo>
                  <a:pt x="462493" y="642938"/>
                </a:lnTo>
                <a:lnTo>
                  <a:pt x="461224" y="648653"/>
                </a:lnTo>
                <a:lnTo>
                  <a:pt x="459954" y="654368"/>
                </a:lnTo>
                <a:lnTo>
                  <a:pt x="458049" y="660718"/>
                </a:lnTo>
                <a:lnTo>
                  <a:pt x="455827" y="666750"/>
                </a:lnTo>
                <a:lnTo>
                  <a:pt x="453288" y="672783"/>
                </a:lnTo>
                <a:lnTo>
                  <a:pt x="450114" y="679133"/>
                </a:lnTo>
                <a:lnTo>
                  <a:pt x="446939" y="685483"/>
                </a:lnTo>
                <a:lnTo>
                  <a:pt x="442813" y="692150"/>
                </a:lnTo>
                <a:lnTo>
                  <a:pt x="438686" y="699135"/>
                </a:lnTo>
                <a:lnTo>
                  <a:pt x="433607" y="705485"/>
                </a:lnTo>
                <a:lnTo>
                  <a:pt x="427894" y="712470"/>
                </a:lnTo>
                <a:lnTo>
                  <a:pt x="422180" y="719455"/>
                </a:lnTo>
                <a:lnTo>
                  <a:pt x="415831" y="726440"/>
                </a:lnTo>
                <a:lnTo>
                  <a:pt x="408530" y="733425"/>
                </a:lnTo>
                <a:lnTo>
                  <a:pt x="114274" y="968375"/>
                </a:lnTo>
                <a:lnTo>
                  <a:pt x="110465" y="971550"/>
                </a:lnTo>
                <a:lnTo>
                  <a:pt x="106338" y="975043"/>
                </a:lnTo>
                <a:lnTo>
                  <a:pt x="101894" y="979488"/>
                </a:lnTo>
                <a:lnTo>
                  <a:pt x="96498" y="984885"/>
                </a:lnTo>
                <a:lnTo>
                  <a:pt x="91102" y="991870"/>
                </a:lnTo>
                <a:lnTo>
                  <a:pt x="85706" y="999173"/>
                </a:lnTo>
                <a:lnTo>
                  <a:pt x="80309" y="1007745"/>
                </a:lnTo>
                <a:lnTo>
                  <a:pt x="77770" y="1012508"/>
                </a:lnTo>
                <a:lnTo>
                  <a:pt x="75230" y="1017270"/>
                </a:lnTo>
                <a:lnTo>
                  <a:pt x="73008" y="1022350"/>
                </a:lnTo>
                <a:lnTo>
                  <a:pt x="71104" y="1027430"/>
                </a:lnTo>
                <a:lnTo>
                  <a:pt x="69199" y="1032828"/>
                </a:lnTo>
                <a:lnTo>
                  <a:pt x="67930" y="1038543"/>
                </a:lnTo>
                <a:lnTo>
                  <a:pt x="66342" y="1044258"/>
                </a:lnTo>
                <a:lnTo>
                  <a:pt x="65708" y="1050290"/>
                </a:lnTo>
                <a:lnTo>
                  <a:pt x="65073" y="1056323"/>
                </a:lnTo>
                <a:lnTo>
                  <a:pt x="65073" y="1062990"/>
                </a:lnTo>
                <a:lnTo>
                  <a:pt x="65390" y="1069340"/>
                </a:lnTo>
                <a:lnTo>
                  <a:pt x="66025" y="1076325"/>
                </a:lnTo>
                <a:lnTo>
                  <a:pt x="67612" y="1083310"/>
                </a:lnTo>
                <a:lnTo>
                  <a:pt x="69199" y="1089978"/>
                </a:lnTo>
                <a:lnTo>
                  <a:pt x="71421" y="1097280"/>
                </a:lnTo>
                <a:lnTo>
                  <a:pt x="74278" y="1104583"/>
                </a:lnTo>
                <a:lnTo>
                  <a:pt x="77770" y="1111885"/>
                </a:lnTo>
                <a:lnTo>
                  <a:pt x="81262" y="1118553"/>
                </a:lnTo>
                <a:lnTo>
                  <a:pt x="85071" y="1124585"/>
                </a:lnTo>
                <a:lnTo>
                  <a:pt x="88562" y="1130300"/>
                </a:lnTo>
                <a:lnTo>
                  <a:pt x="92054" y="1135698"/>
                </a:lnTo>
                <a:lnTo>
                  <a:pt x="95863" y="1140460"/>
                </a:lnTo>
                <a:lnTo>
                  <a:pt x="99672" y="1145223"/>
                </a:lnTo>
                <a:lnTo>
                  <a:pt x="103482" y="1149350"/>
                </a:lnTo>
                <a:lnTo>
                  <a:pt x="107291" y="1153160"/>
                </a:lnTo>
                <a:lnTo>
                  <a:pt x="111417" y="1156970"/>
                </a:lnTo>
                <a:lnTo>
                  <a:pt x="115544" y="1159828"/>
                </a:lnTo>
                <a:lnTo>
                  <a:pt x="119353" y="1162685"/>
                </a:lnTo>
                <a:lnTo>
                  <a:pt x="123480" y="1165225"/>
                </a:lnTo>
                <a:lnTo>
                  <a:pt x="126971" y="1167448"/>
                </a:lnTo>
                <a:lnTo>
                  <a:pt x="134590" y="1171258"/>
                </a:lnTo>
                <a:lnTo>
                  <a:pt x="142208" y="1173798"/>
                </a:lnTo>
                <a:lnTo>
                  <a:pt x="149191" y="1176020"/>
                </a:lnTo>
                <a:lnTo>
                  <a:pt x="155540" y="1177290"/>
                </a:lnTo>
                <a:lnTo>
                  <a:pt x="161888" y="1177925"/>
                </a:lnTo>
                <a:lnTo>
                  <a:pt x="166967" y="1178243"/>
                </a:lnTo>
                <a:lnTo>
                  <a:pt x="171729" y="1178243"/>
                </a:lnTo>
                <a:lnTo>
                  <a:pt x="177760" y="1177608"/>
                </a:lnTo>
                <a:lnTo>
                  <a:pt x="323142" y="1111568"/>
                </a:lnTo>
                <a:lnTo>
                  <a:pt x="328221" y="1109980"/>
                </a:lnTo>
                <a:lnTo>
                  <a:pt x="338379" y="1107758"/>
                </a:lnTo>
                <a:lnTo>
                  <a:pt x="344727" y="1106805"/>
                </a:lnTo>
                <a:lnTo>
                  <a:pt x="351711" y="1106170"/>
                </a:lnTo>
                <a:lnTo>
                  <a:pt x="359329" y="1105218"/>
                </a:lnTo>
                <a:lnTo>
                  <a:pt x="367582" y="1104900"/>
                </a:lnTo>
                <a:lnTo>
                  <a:pt x="376153" y="1105218"/>
                </a:lnTo>
                <a:lnTo>
                  <a:pt x="385358" y="1106170"/>
                </a:lnTo>
                <a:lnTo>
                  <a:pt x="393929" y="1107440"/>
                </a:lnTo>
                <a:lnTo>
                  <a:pt x="398690" y="1108710"/>
                </a:lnTo>
                <a:lnTo>
                  <a:pt x="403134" y="1109980"/>
                </a:lnTo>
                <a:lnTo>
                  <a:pt x="407261" y="1111568"/>
                </a:lnTo>
                <a:lnTo>
                  <a:pt x="412022" y="1113473"/>
                </a:lnTo>
                <a:lnTo>
                  <a:pt x="416466" y="1115060"/>
                </a:lnTo>
                <a:lnTo>
                  <a:pt x="420910" y="1117600"/>
                </a:lnTo>
                <a:lnTo>
                  <a:pt x="424719" y="1120140"/>
                </a:lnTo>
                <a:lnTo>
                  <a:pt x="428846" y="1122998"/>
                </a:lnTo>
                <a:lnTo>
                  <a:pt x="432655" y="1126490"/>
                </a:lnTo>
                <a:lnTo>
                  <a:pt x="436782" y="1129983"/>
                </a:lnTo>
                <a:lnTo>
                  <a:pt x="441860" y="1135380"/>
                </a:lnTo>
                <a:lnTo>
                  <a:pt x="446304" y="1140778"/>
                </a:lnTo>
                <a:lnTo>
                  <a:pt x="450114" y="1147445"/>
                </a:lnTo>
                <a:lnTo>
                  <a:pt x="453288" y="1154113"/>
                </a:lnTo>
                <a:lnTo>
                  <a:pt x="456145" y="1160780"/>
                </a:lnTo>
                <a:lnTo>
                  <a:pt x="458367" y="1168400"/>
                </a:lnTo>
                <a:lnTo>
                  <a:pt x="460271" y="1176020"/>
                </a:lnTo>
                <a:lnTo>
                  <a:pt x="461224" y="1184593"/>
                </a:lnTo>
                <a:lnTo>
                  <a:pt x="462176" y="1193165"/>
                </a:lnTo>
                <a:lnTo>
                  <a:pt x="462176" y="1202373"/>
                </a:lnTo>
                <a:lnTo>
                  <a:pt x="461858" y="1211580"/>
                </a:lnTo>
                <a:lnTo>
                  <a:pt x="460589" y="1221423"/>
                </a:lnTo>
                <a:lnTo>
                  <a:pt x="459319" y="1231583"/>
                </a:lnTo>
                <a:lnTo>
                  <a:pt x="457097" y="1242060"/>
                </a:lnTo>
                <a:lnTo>
                  <a:pt x="454558" y="1253173"/>
                </a:lnTo>
                <a:lnTo>
                  <a:pt x="451383" y="1264603"/>
                </a:lnTo>
                <a:lnTo>
                  <a:pt x="447892" y="1275080"/>
                </a:lnTo>
                <a:lnTo>
                  <a:pt x="444082" y="1286828"/>
                </a:lnTo>
                <a:lnTo>
                  <a:pt x="439321" y="1299210"/>
                </a:lnTo>
                <a:lnTo>
                  <a:pt x="433925" y="1312228"/>
                </a:lnTo>
                <a:lnTo>
                  <a:pt x="421862" y="1340803"/>
                </a:lnTo>
                <a:lnTo>
                  <a:pt x="407578" y="1371600"/>
                </a:lnTo>
                <a:lnTo>
                  <a:pt x="392342" y="1403985"/>
                </a:lnTo>
                <a:lnTo>
                  <a:pt x="376470" y="1437005"/>
                </a:lnTo>
                <a:lnTo>
                  <a:pt x="359329" y="1470343"/>
                </a:lnTo>
                <a:lnTo>
                  <a:pt x="342823" y="1503363"/>
                </a:lnTo>
                <a:lnTo>
                  <a:pt x="326316" y="1534795"/>
                </a:lnTo>
                <a:lnTo>
                  <a:pt x="310445" y="1564958"/>
                </a:lnTo>
                <a:lnTo>
                  <a:pt x="282829" y="1616393"/>
                </a:lnTo>
                <a:lnTo>
                  <a:pt x="263148" y="1652905"/>
                </a:lnTo>
                <a:lnTo>
                  <a:pt x="254260" y="1668145"/>
                </a:lnTo>
                <a:lnTo>
                  <a:pt x="253308" y="1671003"/>
                </a:lnTo>
                <a:lnTo>
                  <a:pt x="250768" y="1678940"/>
                </a:lnTo>
                <a:lnTo>
                  <a:pt x="247277" y="1691323"/>
                </a:lnTo>
                <a:lnTo>
                  <a:pt x="246007" y="1698625"/>
                </a:lnTo>
                <a:lnTo>
                  <a:pt x="244420" y="1706563"/>
                </a:lnTo>
                <a:lnTo>
                  <a:pt x="243468" y="1715135"/>
                </a:lnTo>
                <a:lnTo>
                  <a:pt x="242198" y="1724343"/>
                </a:lnTo>
                <a:lnTo>
                  <a:pt x="241880" y="1733233"/>
                </a:lnTo>
                <a:lnTo>
                  <a:pt x="242198" y="1743075"/>
                </a:lnTo>
                <a:lnTo>
                  <a:pt x="243468" y="1752918"/>
                </a:lnTo>
                <a:lnTo>
                  <a:pt x="244737" y="1762760"/>
                </a:lnTo>
                <a:lnTo>
                  <a:pt x="246007" y="1767523"/>
                </a:lnTo>
                <a:lnTo>
                  <a:pt x="247277" y="1772603"/>
                </a:lnTo>
                <a:lnTo>
                  <a:pt x="249181" y="1777365"/>
                </a:lnTo>
                <a:lnTo>
                  <a:pt x="251086" y="1782128"/>
                </a:lnTo>
                <a:lnTo>
                  <a:pt x="252990" y="1786255"/>
                </a:lnTo>
                <a:lnTo>
                  <a:pt x="254895" y="1790383"/>
                </a:lnTo>
                <a:lnTo>
                  <a:pt x="257434" y="1794193"/>
                </a:lnTo>
                <a:lnTo>
                  <a:pt x="259974" y="1798320"/>
                </a:lnTo>
                <a:lnTo>
                  <a:pt x="263148" y="1801813"/>
                </a:lnTo>
                <a:lnTo>
                  <a:pt x="266005" y="1805623"/>
                </a:lnTo>
                <a:lnTo>
                  <a:pt x="269179" y="1808798"/>
                </a:lnTo>
                <a:lnTo>
                  <a:pt x="272671" y="1811973"/>
                </a:lnTo>
                <a:lnTo>
                  <a:pt x="276480" y="1815465"/>
                </a:lnTo>
                <a:lnTo>
                  <a:pt x="280289" y="1818323"/>
                </a:lnTo>
                <a:lnTo>
                  <a:pt x="284416" y="1821180"/>
                </a:lnTo>
                <a:lnTo>
                  <a:pt x="288860" y="1824038"/>
                </a:lnTo>
                <a:lnTo>
                  <a:pt x="293304" y="1826578"/>
                </a:lnTo>
                <a:lnTo>
                  <a:pt x="298065" y="1829118"/>
                </a:lnTo>
                <a:lnTo>
                  <a:pt x="308223" y="1833563"/>
                </a:lnTo>
                <a:lnTo>
                  <a:pt x="316159" y="1836420"/>
                </a:lnTo>
                <a:lnTo>
                  <a:pt x="324412" y="1838960"/>
                </a:lnTo>
                <a:lnTo>
                  <a:pt x="331395" y="1841183"/>
                </a:lnTo>
                <a:lnTo>
                  <a:pt x="338696" y="1843088"/>
                </a:lnTo>
                <a:lnTo>
                  <a:pt x="345997" y="1844358"/>
                </a:lnTo>
                <a:lnTo>
                  <a:pt x="352980" y="1845628"/>
                </a:lnTo>
                <a:lnTo>
                  <a:pt x="359964" y="1846263"/>
                </a:lnTo>
                <a:lnTo>
                  <a:pt x="366312" y="1846580"/>
                </a:lnTo>
                <a:lnTo>
                  <a:pt x="372661" y="1846263"/>
                </a:lnTo>
                <a:lnTo>
                  <a:pt x="378692" y="1845945"/>
                </a:lnTo>
                <a:lnTo>
                  <a:pt x="384723" y="1844993"/>
                </a:lnTo>
                <a:lnTo>
                  <a:pt x="390754" y="1844040"/>
                </a:lnTo>
                <a:lnTo>
                  <a:pt x="396151" y="1843088"/>
                </a:lnTo>
                <a:lnTo>
                  <a:pt x="401864" y="1841183"/>
                </a:lnTo>
                <a:lnTo>
                  <a:pt x="406943" y="1838960"/>
                </a:lnTo>
                <a:lnTo>
                  <a:pt x="412340" y="1836738"/>
                </a:lnTo>
                <a:lnTo>
                  <a:pt x="417418" y="1834198"/>
                </a:lnTo>
                <a:lnTo>
                  <a:pt x="422497" y="1831340"/>
                </a:lnTo>
                <a:lnTo>
                  <a:pt x="427259" y="1828165"/>
                </a:lnTo>
                <a:lnTo>
                  <a:pt x="432020" y="1824673"/>
                </a:lnTo>
                <a:lnTo>
                  <a:pt x="436782" y="1821180"/>
                </a:lnTo>
                <a:lnTo>
                  <a:pt x="441543" y="1817053"/>
                </a:lnTo>
                <a:lnTo>
                  <a:pt x="445670" y="1812925"/>
                </a:lnTo>
                <a:lnTo>
                  <a:pt x="450431" y="1808480"/>
                </a:lnTo>
                <a:lnTo>
                  <a:pt x="458684" y="1798955"/>
                </a:lnTo>
                <a:lnTo>
                  <a:pt x="467255" y="1788478"/>
                </a:lnTo>
                <a:lnTo>
                  <a:pt x="475508" y="1777365"/>
                </a:lnTo>
                <a:lnTo>
                  <a:pt x="483444" y="1765300"/>
                </a:lnTo>
                <a:lnTo>
                  <a:pt x="585021" y="1522095"/>
                </a:lnTo>
                <a:lnTo>
                  <a:pt x="586926" y="1517650"/>
                </a:lnTo>
                <a:lnTo>
                  <a:pt x="588195" y="1513840"/>
                </a:lnTo>
                <a:lnTo>
                  <a:pt x="590417" y="1509395"/>
                </a:lnTo>
                <a:lnTo>
                  <a:pt x="593274" y="1504315"/>
                </a:lnTo>
                <a:lnTo>
                  <a:pt x="597401" y="1498600"/>
                </a:lnTo>
                <a:lnTo>
                  <a:pt x="602162" y="1492885"/>
                </a:lnTo>
                <a:lnTo>
                  <a:pt x="607876" y="1486535"/>
                </a:lnTo>
                <a:lnTo>
                  <a:pt x="614859" y="1480820"/>
                </a:lnTo>
                <a:lnTo>
                  <a:pt x="618668" y="1477645"/>
                </a:lnTo>
                <a:lnTo>
                  <a:pt x="622795" y="1474788"/>
                </a:lnTo>
                <a:lnTo>
                  <a:pt x="627239" y="1471930"/>
                </a:lnTo>
                <a:lnTo>
                  <a:pt x="632318" y="1469390"/>
                </a:lnTo>
                <a:lnTo>
                  <a:pt x="637397" y="1466215"/>
                </a:lnTo>
                <a:lnTo>
                  <a:pt x="642793" y="1463675"/>
                </a:lnTo>
                <a:lnTo>
                  <a:pt x="648824" y="1461135"/>
                </a:lnTo>
                <a:lnTo>
                  <a:pt x="655173" y="1459230"/>
                </a:lnTo>
                <a:lnTo>
                  <a:pt x="661521" y="1457008"/>
                </a:lnTo>
                <a:lnTo>
                  <a:pt x="668822" y="1455103"/>
                </a:lnTo>
                <a:lnTo>
                  <a:pt x="676123" y="1453198"/>
                </a:lnTo>
                <a:lnTo>
                  <a:pt x="684059" y="1451928"/>
                </a:lnTo>
                <a:lnTo>
                  <a:pt x="692312" y="1450658"/>
                </a:lnTo>
                <a:lnTo>
                  <a:pt x="701200" y="1449705"/>
                </a:lnTo>
                <a:lnTo>
                  <a:pt x="704057" y="1449705"/>
                </a:lnTo>
                <a:lnTo>
                  <a:pt x="706914" y="1449705"/>
                </a:lnTo>
                <a:lnTo>
                  <a:pt x="715484" y="1450658"/>
                </a:lnTo>
                <a:lnTo>
                  <a:pt x="724055" y="1451928"/>
                </a:lnTo>
                <a:lnTo>
                  <a:pt x="731990" y="1453198"/>
                </a:lnTo>
                <a:lnTo>
                  <a:pt x="739291" y="1455103"/>
                </a:lnTo>
                <a:lnTo>
                  <a:pt x="746592" y="1457008"/>
                </a:lnTo>
                <a:lnTo>
                  <a:pt x="752941" y="1459230"/>
                </a:lnTo>
                <a:lnTo>
                  <a:pt x="759607" y="1461135"/>
                </a:lnTo>
                <a:lnTo>
                  <a:pt x="765320" y="1463675"/>
                </a:lnTo>
                <a:lnTo>
                  <a:pt x="770717" y="1466215"/>
                </a:lnTo>
                <a:lnTo>
                  <a:pt x="775796" y="1468755"/>
                </a:lnTo>
                <a:lnTo>
                  <a:pt x="780874" y="1471930"/>
                </a:lnTo>
                <a:lnTo>
                  <a:pt x="785318" y="1474788"/>
                </a:lnTo>
                <a:lnTo>
                  <a:pt x="789128" y="1477645"/>
                </a:lnTo>
                <a:lnTo>
                  <a:pt x="793254" y="1480503"/>
                </a:lnTo>
                <a:lnTo>
                  <a:pt x="800238" y="1486218"/>
                </a:lnTo>
                <a:lnTo>
                  <a:pt x="805634" y="1492250"/>
                </a:lnTo>
                <a:lnTo>
                  <a:pt x="810395" y="1497965"/>
                </a:lnTo>
                <a:lnTo>
                  <a:pt x="814204" y="1503045"/>
                </a:lnTo>
                <a:lnTo>
                  <a:pt x="816744" y="1507808"/>
                </a:lnTo>
                <a:lnTo>
                  <a:pt x="818966" y="1511618"/>
                </a:lnTo>
                <a:lnTo>
                  <a:pt x="820553" y="1515110"/>
                </a:lnTo>
                <a:lnTo>
                  <a:pt x="821505" y="1518285"/>
                </a:lnTo>
                <a:lnTo>
                  <a:pt x="924669" y="1765300"/>
                </a:lnTo>
                <a:lnTo>
                  <a:pt x="932605" y="1777365"/>
                </a:lnTo>
                <a:lnTo>
                  <a:pt x="940858" y="1788478"/>
                </a:lnTo>
                <a:lnTo>
                  <a:pt x="949111" y="1798955"/>
                </a:lnTo>
                <a:lnTo>
                  <a:pt x="957365" y="1808480"/>
                </a:lnTo>
                <a:lnTo>
                  <a:pt x="962126" y="1812925"/>
                </a:lnTo>
                <a:lnTo>
                  <a:pt x="966570" y="1817053"/>
                </a:lnTo>
                <a:lnTo>
                  <a:pt x="971331" y="1821180"/>
                </a:lnTo>
                <a:lnTo>
                  <a:pt x="975775" y="1824673"/>
                </a:lnTo>
                <a:lnTo>
                  <a:pt x="980854" y="1828165"/>
                </a:lnTo>
                <a:lnTo>
                  <a:pt x="985298" y="1831340"/>
                </a:lnTo>
                <a:lnTo>
                  <a:pt x="990377" y="1834198"/>
                </a:lnTo>
                <a:lnTo>
                  <a:pt x="995456" y="1836738"/>
                </a:lnTo>
                <a:lnTo>
                  <a:pt x="1000535" y="1839278"/>
                </a:lnTo>
                <a:lnTo>
                  <a:pt x="1006249" y="1841183"/>
                </a:lnTo>
                <a:lnTo>
                  <a:pt x="1011962" y="1843088"/>
                </a:lnTo>
                <a:lnTo>
                  <a:pt x="1017359" y="1844040"/>
                </a:lnTo>
                <a:lnTo>
                  <a:pt x="1023072" y="1844993"/>
                </a:lnTo>
                <a:lnTo>
                  <a:pt x="1029421" y="1845945"/>
                </a:lnTo>
                <a:lnTo>
                  <a:pt x="1035452" y="1846263"/>
                </a:lnTo>
                <a:lnTo>
                  <a:pt x="1041801" y="1846580"/>
                </a:lnTo>
                <a:lnTo>
                  <a:pt x="1048149" y="1846263"/>
                </a:lnTo>
                <a:lnTo>
                  <a:pt x="1055133" y="1845628"/>
                </a:lnTo>
                <a:lnTo>
                  <a:pt x="1062116" y="1844358"/>
                </a:lnTo>
                <a:lnTo>
                  <a:pt x="1069100" y="1843088"/>
                </a:lnTo>
                <a:lnTo>
                  <a:pt x="1076400" y="1841183"/>
                </a:lnTo>
                <a:lnTo>
                  <a:pt x="1083701" y="1838960"/>
                </a:lnTo>
                <a:lnTo>
                  <a:pt x="1091637" y="1836420"/>
                </a:lnTo>
                <a:lnTo>
                  <a:pt x="1099573" y="1833563"/>
                </a:lnTo>
                <a:lnTo>
                  <a:pt x="1109730" y="1829118"/>
                </a:lnTo>
                <a:lnTo>
                  <a:pt x="1114492" y="1826578"/>
                </a:lnTo>
                <a:lnTo>
                  <a:pt x="1119253" y="1824038"/>
                </a:lnTo>
                <a:lnTo>
                  <a:pt x="1123697" y="1821180"/>
                </a:lnTo>
                <a:lnTo>
                  <a:pt x="1127506" y="1818323"/>
                </a:lnTo>
                <a:lnTo>
                  <a:pt x="1131633" y="1815465"/>
                </a:lnTo>
                <a:lnTo>
                  <a:pt x="1135125" y="1811973"/>
                </a:lnTo>
                <a:lnTo>
                  <a:pt x="1138934" y="1808798"/>
                </a:lnTo>
                <a:lnTo>
                  <a:pt x="1142108" y="1805623"/>
                </a:lnTo>
                <a:lnTo>
                  <a:pt x="1144965" y="1801813"/>
                </a:lnTo>
                <a:lnTo>
                  <a:pt x="1147822" y="1798320"/>
                </a:lnTo>
                <a:lnTo>
                  <a:pt x="1150361" y="1794193"/>
                </a:lnTo>
                <a:lnTo>
                  <a:pt x="1152901" y="1790383"/>
                </a:lnTo>
                <a:lnTo>
                  <a:pt x="1155123" y="1786255"/>
                </a:lnTo>
                <a:lnTo>
                  <a:pt x="1157027" y="1782128"/>
                </a:lnTo>
                <a:lnTo>
                  <a:pt x="1158932" y="1777365"/>
                </a:lnTo>
                <a:lnTo>
                  <a:pt x="1160519" y="1772603"/>
                </a:lnTo>
                <a:lnTo>
                  <a:pt x="1162106" y="1767523"/>
                </a:lnTo>
                <a:lnTo>
                  <a:pt x="1163058" y="1762760"/>
                </a:lnTo>
                <a:lnTo>
                  <a:pt x="1164963" y="1752918"/>
                </a:lnTo>
                <a:lnTo>
                  <a:pt x="1165598" y="1743075"/>
                </a:lnTo>
                <a:lnTo>
                  <a:pt x="1165915" y="1733868"/>
                </a:lnTo>
                <a:lnTo>
                  <a:pt x="1165598" y="1724343"/>
                </a:lnTo>
                <a:lnTo>
                  <a:pt x="1164963" y="1715135"/>
                </a:lnTo>
                <a:lnTo>
                  <a:pt x="1164011" y="1706880"/>
                </a:lnTo>
                <a:lnTo>
                  <a:pt x="1162423" y="1699260"/>
                </a:lnTo>
                <a:lnTo>
                  <a:pt x="1160836" y="1691958"/>
                </a:lnTo>
                <a:lnTo>
                  <a:pt x="1157979" y="1680845"/>
                </a:lnTo>
                <a:lnTo>
                  <a:pt x="1155440" y="1671638"/>
                </a:lnTo>
                <a:lnTo>
                  <a:pt x="1146235" y="1655445"/>
                </a:lnTo>
                <a:lnTo>
                  <a:pt x="1126237" y="1617980"/>
                </a:lnTo>
                <a:lnTo>
                  <a:pt x="1097986" y="1565593"/>
                </a:lnTo>
                <a:lnTo>
                  <a:pt x="1081797" y="1535748"/>
                </a:lnTo>
                <a:lnTo>
                  <a:pt x="1065608" y="1503680"/>
                </a:lnTo>
                <a:lnTo>
                  <a:pt x="1048467" y="1470660"/>
                </a:lnTo>
                <a:lnTo>
                  <a:pt x="1031960" y="1437323"/>
                </a:lnTo>
                <a:lnTo>
                  <a:pt x="1015454" y="1403985"/>
                </a:lnTo>
                <a:lnTo>
                  <a:pt x="1000217" y="1371600"/>
                </a:lnTo>
                <a:lnTo>
                  <a:pt x="986251" y="1340803"/>
                </a:lnTo>
                <a:lnTo>
                  <a:pt x="974188" y="1312228"/>
                </a:lnTo>
                <a:lnTo>
                  <a:pt x="968792" y="1299210"/>
                </a:lnTo>
                <a:lnTo>
                  <a:pt x="964031" y="1286828"/>
                </a:lnTo>
                <a:lnTo>
                  <a:pt x="959904" y="1275080"/>
                </a:lnTo>
                <a:lnTo>
                  <a:pt x="956730" y="1264603"/>
                </a:lnTo>
                <a:lnTo>
                  <a:pt x="953555" y="1253173"/>
                </a:lnTo>
                <a:lnTo>
                  <a:pt x="951016" y="1242060"/>
                </a:lnTo>
                <a:lnTo>
                  <a:pt x="948794" y="1231583"/>
                </a:lnTo>
                <a:lnTo>
                  <a:pt x="947207" y="1221423"/>
                </a:lnTo>
                <a:lnTo>
                  <a:pt x="946255" y="1211580"/>
                </a:lnTo>
                <a:lnTo>
                  <a:pt x="945937" y="1202373"/>
                </a:lnTo>
                <a:lnTo>
                  <a:pt x="945937" y="1193165"/>
                </a:lnTo>
                <a:lnTo>
                  <a:pt x="946572" y="1184593"/>
                </a:lnTo>
                <a:lnTo>
                  <a:pt x="947842" y="1176020"/>
                </a:lnTo>
                <a:lnTo>
                  <a:pt x="949429" y="1168400"/>
                </a:lnTo>
                <a:lnTo>
                  <a:pt x="951651" y="1160780"/>
                </a:lnTo>
                <a:lnTo>
                  <a:pt x="954508" y="1154113"/>
                </a:lnTo>
                <a:lnTo>
                  <a:pt x="957999" y="1147445"/>
                </a:lnTo>
                <a:lnTo>
                  <a:pt x="961809" y="1140778"/>
                </a:lnTo>
                <a:lnTo>
                  <a:pt x="966253" y="1135380"/>
                </a:lnTo>
                <a:lnTo>
                  <a:pt x="971331" y="1129983"/>
                </a:lnTo>
                <a:lnTo>
                  <a:pt x="974823" y="1126490"/>
                </a:lnTo>
                <a:lnTo>
                  <a:pt x="978950" y="1122998"/>
                </a:lnTo>
                <a:lnTo>
                  <a:pt x="983394" y="1120140"/>
                </a:lnTo>
                <a:lnTo>
                  <a:pt x="987203" y="1117600"/>
                </a:lnTo>
                <a:lnTo>
                  <a:pt x="991647" y="1115060"/>
                </a:lnTo>
                <a:lnTo>
                  <a:pt x="996091" y="1113473"/>
                </a:lnTo>
                <a:lnTo>
                  <a:pt x="1000535" y="1111568"/>
                </a:lnTo>
                <a:lnTo>
                  <a:pt x="1004979" y="1109980"/>
                </a:lnTo>
                <a:lnTo>
                  <a:pt x="1009423" y="1108710"/>
                </a:lnTo>
                <a:lnTo>
                  <a:pt x="1014184" y="1107440"/>
                </a:lnTo>
                <a:lnTo>
                  <a:pt x="1023072" y="1106170"/>
                </a:lnTo>
                <a:lnTo>
                  <a:pt x="1032278" y="1105218"/>
                </a:lnTo>
                <a:lnTo>
                  <a:pt x="1040848" y="1105218"/>
                </a:lnTo>
                <a:lnTo>
                  <a:pt x="1049419" y="1105853"/>
                </a:lnTo>
                <a:lnTo>
                  <a:pt x="1057355" y="1106488"/>
                </a:lnTo>
                <a:lnTo>
                  <a:pt x="1064656" y="1107123"/>
                </a:lnTo>
                <a:lnTo>
                  <a:pt x="1071322" y="1108710"/>
                </a:lnTo>
                <a:lnTo>
                  <a:pt x="1082432" y="1111250"/>
                </a:lnTo>
                <a:lnTo>
                  <a:pt x="1088780" y="1112838"/>
                </a:lnTo>
                <a:lnTo>
                  <a:pt x="1230353" y="1177608"/>
                </a:lnTo>
                <a:lnTo>
                  <a:pt x="1236384" y="1178243"/>
                </a:lnTo>
                <a:lnTo>
                  <a:pt x="1241146" y="1178243"/>
                </a:lnTo>
                <a:lnTo>
                  <a:pt x="1246542" y="1177925"/>
                </a:lnTo>
                <a:lnTo>
                  <a:pt x="1252256" y="1177290"/>
                </a:lnTo>
                <a:lnTo>
                  <a:pt x="1258922" y="1176020"/>
                </a:lnTo>
                <a:lnTo>
                  <a:pt x="1265905" y="1173798"/>
                </a:lnTo>
                <a:lnTo>
                  <a:pt x="1273523" y="1171258"/>
                </a:lnTo>
                <a:lnTo>
                  <a:pt x="1281142" y="1167448"/>
                </a:lnTo>
                <a:lnTo>
                  <a:pt x="1284633" y="1165225"/>
                </a:lnTo>
                <a:lnTo>
                  <a:pt x="1288760" y="1162685"/>
                </a:lnTo>
                <a:lnTo>
                  <a:pt x="1292569" y="1159828"/>
                </a:lnTo>
                <a:lnTo>
                  <a:pt x="1296696" y="1156653"/>
                </a:lnTo>
                <a:lnTo>
                  <a:pt x="1300505" y="1153160"/>
                </a:lnTo>
                <a:lnTo>
                  <a:pt x="1304631" y="1149350"/>
                </a:lnTo>
                <a:lnTo>
                  <a:pt x="1308123" y="1145223"/>
                </a:lnTo>
                <a:lnTo>
                  <a:pt x="1312250" y="1140460"/>
                </a:lnTo>
                <a:lnTo>
                  <a:pt x="1315741" y="1135698"/>
                </a:lnTo>
                <a:lnTo>
                  <a:pt x="1319551" y="1130300"/>
                </a:lnTo>
                <a:lnTo>
                  <a:pt x="1323042" y="1124585"/>
                </a:lnTo>
                <a:lnTo>
                  <a:pt x="1326851" y="1118553"/>
                </a:lnTo>
                <a:lnTo>
                  <a:pt x="1330343" y="1111885"/>
                </a:lnTo>
                <a:lnTo>
                  <a:pt x="1333517" y="1104583"/>
                </a:lnTo>
                <a:lnTo>
                  <a:pt x="1336374" y="1097280"/>
                </a:lnTo>
                <a:lnTo>
                  <a:pt x="1338596" y="1089978"/>
                </a:lnTo>
                <a:lnTo>
                  <a:pt x="1340501" y="1083310"/>
                </a:lnTo>
                <a:lnTo>
                  <a:pt x="1342088" y="1076325"/>
                </a:lnTo>
                <a:lnTo>
                  <a:pt x="1342723" y="1069340"/>
                </a:lnTo>
                <a:lnTo>
                  <a:pt x="1343040" y="1062990"/>
                </a:lnTo>
                <a:lnTo>
                  <a:pt x="1343040" y="1056323"/>
                </a:lnTo>
                <a:lnTo>
                  <a:pt x="1342405" y="1050290"/>
                </a:lnTo>
                <a:lnTo>
                  <a:pt x="1341453" y="1044258"/>
                </a:lnTo>
                <a:lnTo>
                  <a:pt x="1340183" y="1038543"/>
                </a:lnTo>
                <a:lnTo>
                  <a:pt x="1338596" y="1032828"/>
                </a:lnTo>
                <a:lnTo>
                  <a:pt x="1337009" y="1027430"/>
                </a:lnTo>
                <a:lnTo>
                  <a:pt x="1335105" y="1022350"/>
                </a:lnTo>
                <a:lnTo>
                  <a:pt x="1332883" y="1017270"/>
                </a:lnTo>
                <a:lnTo>
                  <a:pt x="1330343" y="1012508"/>
                </a:lnTo>
                <a:lnTo>
                  <a:pt x="1327804" y="1007745"/>
                </a:lnTo>
                <a:lnTo>
                  <a:pt x="1322407" y="999173"/>
                </a:lnTo>
                <a:lnTo>
                  <a:pt x="1317011" y="991870"/>
                </a:lnTo>
                <a:lnTo>
                  <a:pt x="1310980" y="984885"/>
                </a:lnTo>
                <a:lnTo>
                  <a:pt x="1305901" y="979488"/>
                </a:lnTo>
                <a:lnTo>
                  <a:pt x="1301457" y="975043"/>
                </a:lnTo>
                <a:lnTo>
                  <a:pt x="1297648" y="971550"/>
                </a:lnTo>
                <a:lnTo>
                  <a:pt x="1293839" y="968375"/>
                </a:lnTo>
                <a:lnTo>
                  <a:pt x="1292569" y="967423"/>
                </a:lnTo>
                <a:lnTo>
                  <a:pt x="1117349" y="828040"/>
                </a:lnTo>
                <a:lnTo>
                  <a:pt x="996408" y="732155"/>
                </a:lnTo>
                <a:lnTo>
                  <a:pt x="939589" y="686753"/>
                </a:lnTo>
                <a:lnTo>
                  <a:pt x="931970" y="678498"/>
                </a:lnTo>
                <a:lnTo>
                  <a:pt x="925622" y="669925"/>
                </a:lnTo>
                <a:lnTo>
                  <a:pt x="920225" y="662305"/>
                </a:lnTo>
                <a:lnTo>
                  <a:pt x="915781" y="654685"/>
                </a:lnTo>
                <a:lnTo>
                  <a:pt x="912607" y="647383"/>
                </a:lnTo>
                <a:lnTo>
                  <a:pt x="910068" y="640715"/>
                </a:lnTo>
                <a:lnTo>
                  <a:pt x="908481" y="634048"/>
                </a:lnTo>
                <a:lnTo>
                  <a:pt x="907846" y="627698"/>
                </a:lnTo>
                <a:lnTo>
                  <a:pt x="907846" y="621348"/>
                </a:lnTo>
                <a:lnTo>
                  <a:pt x="908481" y="615633"/>
                </a:lnTo>
                <a:lnTo>
                  <a:pt x="910068" y="610235"/>
                </a:lnTo>
                <a:lnTo>
                  <a:pt x="911972" y="604838"/>
                </a:lnTo>
                <a:lnTo>
                  <a:pt x="913877" y="599123"/>
                </a:lnTo>
                <a:lnTo>
                  <a:pt x="916416" y="594043"/>
                </a:lnTo>
                <a:lnTo>
                  <a:pt x="918956" y="589598"/>
                </a:lnTo>
                <a:lnTo>
                  <a:pt x="922447" y="584835"/>
                </a:lnTo>
                <a:lnTo>
                  <a:pt x="925304" y="579755"/>
                </a:lnTo>
                <a:lnTo>
                  <a:pt x="927844" y="574993"/>
                </a:lnTo>
                <a:lnTo>
                  <a:pt x="930701" y="570548"/>
                </a:lnTo>
                <a:lnTo>
                  <a:pt x="938954" y="559753"/>
                </a:lnTo>
                <a:lnTo>
                  <a:pt x="946889" y="548958"/>
                </a:lnTo>
                <a:lnTo>
                  <a:pt x="954190" y="537528"/>
                </a:lnTo>
                <a:lnTo>
                  <a:pt x="961174" y="526415"/>
                </a:lnTo>
                <a:lnTo>
                  <a:pt x="967205" y="514350"/>
                </a:lnTo>
                <a:lnTo>
                  <a:pt x="973236" y="502603"/>
                </a:lnTo>
                <a:lnTo>
                  <a:pt x="978632" y="490537"/>
                </a:lnTo>
                <a:lnTo>
                  <a:pt x="983394" y="478472"/>
                </a:lnTo>
                <a:lnTo>
                  <a:pt x="987520" y="465772"/>
                </a:lnTo>
                <a:lnTo>
                  <a:pt x="991329" y="453390"/>
                </a:lnTo>
                <a:lnTo>
                  <a:pt x="994186" y="440690"/>
                </a:lnTo>
                <a:lnTo>
                  <a:pt x="996726" y="427672"/>
                </a:lnTo>
                <a:lnTo>
                  <a:pt x="998630" y="414655"/>
                </a:lnTo>
                <a:lnTo>
                  <a:pt x="999900" y="401637"/>
                </a:lnTo>
                <a:lnTo>
                  <a:pt x="1001170" y="387985"/>
                </a:lnTo>
                <a:lnTo>
                  <a:pt x="1001487" y="374650"/>
                </a:lnTo>
                <a:lnTo>
                  <a:pt x="1000535" y="358775"/>
                </a:lnTo>
                <a:lnTo>
                  <a:pt x="999583" y="343217"/>
                </a:lnTo>
                <a:lnTo>
                  <a:pt x="997678" y="327660"/>
                </a:lnTo>
                <a:lnTo>
                  <a:pt x="994821" y="312420"/>
                </a:lnTo>
                <a:lnTo>
                  <a:pt x="991647" y="297497"/>
                </a:lnTo>
                <a:lnTo>
                  <a:pt x="987203" y="282575"/>
                </a:lnTo>
                <a:lnTo>
                  <a:pt x="982441" y="268287"/>
                </a:lnTo>
                <a:lnTo>
                  <a:pt x="976728" y="254317"/>
                </a:lnTo>
                <a:lnTo>
                  <a:pt x="970697" y="240347"/>
                </a:lnTo>
                <a:lnTo>
                  <a:pt x="963713" y="227012"/>
                </a:lnTo>
                <a:lnTo>
                  <a:pt x="956412" y="213995"/>
                </a:lnTo>
                <a:lnTo>
                  <a:pt x="948159" y="201612"/>
                </a:lnTo>
                <a:lnTo>
                  <a:pt x="939589" y="189230"/>
                </a:lnTo>
                <a:lnTo>
                  <a:pt x="930383" y="177800"/>
                </a:lnTo>
                <a:lnTo>
                  <a:pt x="920543" y="166370"/>
                </a:lnTo>
                <a:lnTo>
                  <a:pt x="910385" y="155575"/>
                </a:lnTo>
                <a:lnTo>
                  <a:pt x="899593" y="145415"/>
                </a:lnTo>
                <a:lnTo>
                  <a:pt x="888165" y="135572"/>
                </a:lnTo>
                <a:lnTo>
                  <a:pt x="876738" y="126682"/>
                </a:lnTo>
                <a:lnTo>
                  <a:pt x="864675" y="117792"/>
                </a:lnTo>
                <a:lnTo>
                  <a:pt x="851978" y="109855"/>
                </a:lnTo>
                <a:lnTo>
                  <a:pt x="838964" y="102235"/>
                </a:lnTo>
                <a:lnTo>
                  <a:pt x="825632" y="95250"/>
                </a:lnTo>
                <a:lnTo>
                  <a:pt x="811982" y="89217"/>
                </a:lnTo>
                <a:lnTo>
                  <a:pt x="798016" y="83820"/>
                </a:lnTo>
                <a:lnTo>
                  <a:pt x="783414" y="78740"/>
                </a:lnTo>
                <a:lnTo>
                  <a:pt x="768812" y="74612"/>
                </a:lnTo>
                <a:lnTo>
                  <a:pt x="753576" y="71120"/>
                </a:lnTo>
                <a:lnTo>
                  <a:pt x="738339" y="68580"/>
                </a:lnTo>
                <a:lnTo>
                  <a:pt x="723102" y="66357"/>
                </a:lnTo>
                <a:lnTo>
                  <a:pt x="707548" y="65087"/>
                </a:lnTo>
                <a:lnTo>
                  <a:pt x="691677" y="64770"/>
                </a:lnTo>
                <a:close/>
                <a:moveTo>
                  <a:pt x="681837" y="0"/>
                </a:moveTo>
                <a:lnTo>
                  <a:pt x="691677" y="0"/>
                </a:lnTo>
                <a:lnTo>
                  <a:pt x="701200" y="0"/>
                </a:lnTo>
                <a:lnTo>
                  <a:pt x="711040" y="317"/>
                </a:lnTo>
                <a:lnTo>
                  <a:pt x="720246" y="952"/>
                </a:lnTo>
                <a:lnTo>
                  <a:pt x="729768" y="1587"/>
                </a:lnTo>
                <a:lnTo>
                  <a:pt x="739291" y="2857"/>
                </a:lnTo>
                <a:lnTo>
                  <a:pt x="748497" y="4127"/>
                </a:lnTo>
                <a:lnTo>
                  <a:pt x="757702" y="5715"/>
                </a:lnTo>
                <a:lnTo>
                  <a:pt x="767225" y="7620"/>
                </a:lnTo>
                <a:lnTo>
                  <a:pt x="776113" y="9207"/>
                </a:lnTo>
                <a:lnTo>
                  <a:pt x="785001" y="11430"/>
                </a:lnTo>
                <a:lnTo>
                  <a:pt x="793889" y="13970"/>
                </a:lnTo>
                <a:lnTo>
                  <a:pt x="802777" y="16510"/>
                </a:lnTo>
                <a:lnTo>
                  <a:pt x="811665" y="19367"/>
                </a:lnTo>
                <a:lnTo>
                  <a:pt x="819918" y="22860"/>
                </a:lnTo>
                <a:lnTo>
                  <a:pt x="828806" y="26035"/>
                </a:lnTo>
                <a:lnTo>
                  <a:pt x="837059" y="29210"/>
                </a:lnTo>
                <a:lnTo>
                  <a:pt x="845312" y="33020"/>
                </a:lnTo>
                <a:lnTo>
                  <a:pt x="853883" y="36830"/>
                </a:lnTo>
                <a:lnTo>
                  <a:pt x="861819" y="40957"/>
                </a:lnTo>
                <a:lnTo>
                  <a:pt x="870072" y="45402"/>
                </a:lnTo>
                <a:lnTo>
                  <a:pt x="877690" y="49530"/>
                </a:lnTo>
                <a:lnTo>
                  <a:pt x="885626" y="54292"/>
                </a:lnTo>
                <a:lnTo>
                  <a:pt x="900862" y="64135"/>
                </a:lnTo>
                <a:lnTo>
                  <a:pt x="915464" y="74295"/>
                </a:lnTo>
                <a:lnTo>
                  <a:pt x="929748" y="85407"/>
                </a:lnTo>
                <a:lnTo>
                  <a:pt x="943398" y="97472"/>
                </a:lnTo>
                <a:lnTo>
                  <a:pt x="956412" y="109855"/>
                </a:lnTo>
                <a:lnTo>
                  <a:pt x="968792" y="122872"/>
                </a:lnTo>
                <a:lnTo>
                  <a:pt x="980219" y="136207"/>
                </a:lnTo>
                <a:lnTo>
                  <a:pt x="991647" y="150495"/>
                </a:lnTo>
                <a:lnTo>
                  <a:pt x="1002122" y="165417"/>
                </a:lnTo>
                <a:lnTo>
                  <a:pt x="1007201" y="173037"/>
                </a:lnTo>
                <a:lnTo>
                  <a:pt x="1011962" y="180657"/>
                </a:lnTo>
                <a:lnTo>
                  <a:pt x="1016406" y="188277"/>
                </a:lnTo>
                <a:lnTo>
                  <a:pt x="1020850" y="196215"/>
                </a:lnTo>
                <a:lnTo>
                  <a:pt x="1024977" y="204152"/>
                </a:lnTo>
                <a:lnTo>
                  <a:pt x="1029103" y="212407"/>
                </a:lnTo>
                <a:lnTo>
                  <a:pt x="1032913" y="220345"/>
                </a:lnTo>
                <a:lnTo>
                  <a:pt x="1036722" y="228917"/>
                </a:lnTo>
                <a:lnTo>
                  <a:pt x="1040213" y="237490"/>
                </a:lnTo>
                <a:lnTo>
                  <a:pt x="1043388" y="245745"/>
                </a:lnTo>
                <a:lnTo>
                  <a:pt x="1046245" y="254635"/>
                </a:lnTo>
                <a:lnTo>
                  <a:pt x="1049419" y="263207"/>
                </a:lnTo>
                <a:lnTo>
                  <a:pt x="1051958" y="272415"/>
                </a:lnTo>
                <a:lnTo>
                  <a:pt x="1054498" y="280987"/>
                </a:lnTo>
                <a:lnTo>
                  <a:pt x="1056402" y="290195"/>
                </a:lnTo>
                <a:lnTo>
                  <a:pt x="1058307" y="299085"/>
                </a:lnTo>
                <a:lnTo>
                  <a:pt x="1060212" y="308292"/>
                </a:lnTo>
                <a:lnTo>
                  <a:pt x="1062116" y="317817"/>
                </a:lnTo>
                <a:lnTo>
                  <a:pt x="1063068" y="327025"/>
                </a:lnTo>
                <a:lnTo>
                  <a:pt x="1064021" y="336550"/>
                </a:lnTo>
                <a:lnTo>
                  <a:pt x="1064973" y="346075"/>
                </a:lnTo>
                <a:lnTo>
                  <a:pt x="1065608" y="355600"/>
                </a:lnTo>
                <a:lnTo>
                  <a:pt x="1065925" y="364807"/>
                </a:lnTo>
                <a:lnTo>
                  <a:pt x="1065925" y="374650"/>
                </a:lnTo>
                <a:lnTo>
                  <a:pt x="1065925" y="391160"/>
                </a:lnTo>
                <a:lnTo>
                  <a:pt x="1064973" y="407035"/>
                </a:lnTo>
                <a:lnTo>
                  <a:pt x="1063068" y="422910"/>
                </a:lnTo>
                <a:lnTo>
                  <a:pt x="1060529" y="438785"/>
                </a:lnTo>
                <a:lnTo>
                  <a:pt x="1057672" y="454342"/>
                </a:lnTo>
                <a:lnTo>
                  <a:pt x="1053863" y="469582"/>
                </a:lnTo>
                <a:lnTo>
                  <a:pt x="1049736" y="484822"/>
                </a:lnTo>
                <a:lnTo>
                  <a:pt x="1044657" y="500063"/>
                </a:lnTo>
                <a:lnTo>
                  <a:pt x="1038626" y="514985"/>
                </a:lnTo>
                <a:lnTo>
                  <a:pt x="1032278" y="529590"/>
                </a:lnTo>
                <a:lnTo>
                  <a:pt x="1025294" y="543878"/>
                </a:lnTo>
                <a:lnTo>
                  <a:pt x="1017676" y="557848"/>
                </a:lnTo>
                <a:lnTo>
                  <a:pt x="1009423" y="571818"/>
                </a:lnTo>
                <a:lnTo>
                  <a:pt x="1000535" y="585153"/>
                </a:lnTo>
                <a:lnTo>
                  <a:pt x="991329" y="598488"/>
                </a:lnTo>
                <a:lnTo>
                  <a:pt x="981172" y="611188"/>
                </a:lnTo>
                <a:lnTo>
                  <a:pt x="976410" y="618808"/>
                </a:lnTo>
                <a:lnTo>
                  <a:pt x="974188" y="621665"/>
                </a:lnTo>
                <a:lnTo>
                  <a:pt x="972601" y="623570"/>
                </a:lnTo>
                <a:lnTo>
                  <a:pt x="973236" y="624523"/>
                </a:lnTo>
                <a:lnTo>
                  <a:pt x="974506" y="627698"/>
                </a:lnTo>
                <a:lnTo>
                  <a:pt x="977363" y="631825"/>
                </a:lnTo>
                <a:lnTo>
                  <a:pt x="979902" y="634683"/>
                </a:lnTo>
                <a:lnTo>
                  <a:pt x="982759" y="638175"/>
                </a:lnTo>
                <a:lnTo>
                  <a:pt x="1333517" y="916940"/>
                </a:lnTo>
                <a:lnTo>
                  <a:pt x="1332565" y="915988"/>
                </a:lnTo>
                <a:lnTo>
                  <a:pt x="1340183" y="922655"/>
                </a:lnTo>
                <a:lnTo>
                  <a:pt x="1348437" y="929640"/>
                </a:lnTo>
                <a:lnTo>
                  <a:pt x="1356690" y="938530"/>
                </a:lnTo>
                <a:lnTo>
                  <a:pt x="1365260" y="948055"/>
                </a:lnTo>
                <a:lnTo>
                  <a:pt x="1369069" y="953453"/>
                </a:lnTo>
                <a:lnTo>
                  <a:pt x="1373513" y="958850"/>
                </a:lnTo>
                <a:lnTo>
                  <a:pt x="1377005" y="964565"/>
                </a:lnTo>
                <a:lnTo>
                  <a:pt x="1381132" y="970280"/>
                </a:lnTo>
                <a:lnTo>
                  <a:pt x="1384623" y="976630"/>
                </a:lnTo>
                <a:lnTo>
                  <a:pt x="1388115" y="982980"/>
                </a:lnTo>
                <a:lnTo>
                  <a:pt x="1391607" y="989648"/>
                </a:lnTo>
                <a:lnTo>
                  <a:pt x="1394464" y="996633"/>
                </a:lnTo>
                <a:lnTo>
                  <a:pt x="1397321" y="1003618"/>
                </a:lnTo>
                <a:lnTo>
                  <a:pt x="1399860" y="1010920"/>
                </a:lnTo>
                <a:lnTo>
                  <a:pt x="1402082" y="1018223"/>
                </a:lnTo>
                <a:lnTo>
                  <a:pt x="1403987" y="1026160"/>
                </a:lnTo>
                <a:lnTo>
                  <a:pt x="1405574" y="1033780"/>
                </a:lnTo>
                <a:lnTo>
                  <a:pt x="1406843" y="1041718"/>
                </a:lnTo>
                <a:lnTo>
                  <a:pt x="1407478" y="1050290"/>
                </a:lnTo>
                <a:lnTo>
                  <a:pt x="1408113" y="1058545"/>
                </a:lnTo>
                <a:lnTo>
                  <a:pt x="1408113" y="1067118"/>
                </a:lnTo>
                <a:lnTo>
                  <a:pt x="1407161" y="1075690"/>
                </a:lnTo>
                <a:lnTo>
                  <a:pt x="1406209" y="1084580"/>
                </a:lnTo>
                <a:lnTo>
                  <a:pt x="1404621" y="1093470"/>
                </a:lnTo>
                <a:lnTo>
                  <a:pt x="1402399" y="1102360"/>
                </a:lnTo>
                <a:lnTo>
                  <a:pt x="1399860" y="1111885"/>
                </a:lnTo>
                <a:lnTo>
                  <a:pt x="1396686" y="1121410"/>
                </a:lnTo>
                <a:lnTo>
                  <a:pt x="1393194" y="1130618"/>
                </a:lnTo>
                <a:lnTo>
                  <a:pt x="1388433" y="1140143"/>
                </a:lnTo>
                <a:lnTo>
                  <a:pt x="1383671" y="1149668"/>
                </a:lnTo>
                <a:lnTo>
                  <a:pt x="1378592" y="1158240"/>
                </a:lnTo>
                <a:lnTo>
                  <a:pt x="1373513" y="1166178"/>
                </a:lnTo>
                <a:lnTo>
                  <a:pt x="1368117" y="1173798"/>
                </a:lnTo>
                <a:lnTo>
                  <a:pt x="1362721" y="1181100"/>
                </a:lnTo>
                <a:lnTo>
                  <a:pt x="1356690" y="1187768"/>
                </a:lnTo>
                <a:lnTo>
                  <a:pt x="1350976" y="1194118"/>
                </a:lnTo>
                <a:lnTo>
                  <a:pt x="1345262" y="1200150"/>
                </a:lnTo>
                <a:lnTo>
                  <a:pt x="1338914" y="1205230"/>
                </a:lnTo>
                <a:lnTo>
                  <a:pt x="1332883" y="1210310"/>
                </a:lnTo>
                <a:lnTo>
                  <a:pt x="1326851" y="1214438"/>
                </a:lnTo>
                <a:lnTo>
                  <a:pt x="1320503" y="1218883"/>
                </a:lnTo>
                <a:lnTo>
                  <a:pt x="1314472" y="1222693"/>
                </a:lnTo>
                <a:lnTo>
                  <a:pt x="1307806" y="1226185"/>
                </a:lnTo>
                <a:lnTo>
                  <a:pt x="1301775" y="1229043"/>
                </a:lnTo>
                <a:lnTo>
                  <a:pt x="1295426" y="1231583"/>
                </a:lnTo>
                <a:lnTo>
                  <a:pt x="1289077" y="1234123"/>
                </a:lnTo>
                <a:lnTo>
                  <a:pt x="1282729" y="1236345"/>
                </a:lnTo>
                <a:lnTo>
                  <a:pt x="1277015" y="1238250"/>
                </a:lnTo>
                <a:lnTo>
                  <a:pt x="1270984" y="1239520"/>
                </a:lnTo>
                <a:lnTo>
                  <a:pt x="1264953" y="1240790"/>
                </a:lnTo>
                <a:lnTo>
                  <a:pt x="1258922" y="1241743"/>
                </a:lnTo>
                <a:lnTo>
                  <a:pt x="1253525" y="1242378"/>
                </a:lnTo>
                <a:lnTo>
                  <a:pt x="1242733" y="1243330"/>
                </a:lnTo>
                <a:lnTo>
                  <a:pt x="1232575" y="1243330"/>
                </a:lnTo>
                <a:lnTo>
                  <a:pt x="1223052" y="1242378"/>
                </a:lnTo>
                <a:lnTo>
                  <a:pt x="1215117" y="1241108"/>
                </a:lnTo>
                <a:lnTo>
                  <a:pt x="1211307" y="1240473"/>
                </a:lnTo>
                <a:lnTo>
                  <a:pt x="1207816" y="1238885"/>
                </a:lnTo>
                <a:lnTo>
                  <a:pt x="1065925" y="1173480"/>
                </a:lnTo>
                <a:lnTo>
                  <a:pt x="1060529" y="1172210"/>
                </a:lnTo>
                <a:lnTo>
                  <a:pt x="1054498" y="1170940"/>
                </a:lnTo>
                <a:lnTo>
                  <a:pt x="1047197" y="1170305"/>
                </a:lnTo>
                <a:lnTo>
                  <a:pt x="1040213" y="1169988"/>
                </a:lnTo>
                <a:lnTo>
                  <a:pt x="1032913" y="1170305"/>
                </a:lnTo>
                <a:lnTo>
                  <a:pt x="1029738" y="1170623"/>
                </a:lnTo>
                <a:lnTo>
                  <a:pt x="1026881" y="1171258"/>
                </a:lnTo>
                <a:lnTo>
                  <a:pt x="1024025" y="1172210"/>
                </a:lnTo>
                <a:lnTo>
                  <a:pt x="1020850" y="1173163"/>
                </a:lnTo>
                <a:lnTo>
                  <a:pt x="1018946" y="1174433"/>
                </a:lnTo>
                <a:lnTo>
                  <a:pt x="1016724" y="1176020"/>
                </a:lnTo>
                <a:lnTo>
                  <a:pt x="1015454" y="1177608"/>
                </a:lnTo>
                <a:lnTo>
                  <a:pt x="1014502" y="1179513"/>
                </a:lnTo>
                <a:lnTo>
                  <a:pt x="1013232" y="1181418"/>
                </a:lnTo>
                <a:lnTo>
                  <a:pt x="1012597" y="1183958"/>
                </a:lnTo>
                <a:lnTo>
                  <a:pt x="1011962" y="1187133"/>
                </a:lnTo>
                <a:lnTo>
                  <a:pt x="1011327" y="1190625"/>
                </a:lnTo>
                <a:lnTo>
                  <a:pt x="1010693" y="1194118"/>
                </a:lnTo>
                <a:lnTo>
                  <a:pt x="1010693" y="1198245"/>
                </a:lnTo>
                <a:lnTo>
                  <a:pt x="1010693" y="1203008"/>
                </a:lnTo>
                <a:lnTo>
                  <a:pt x="1010693" y="1207770"/>
                </a:lnTo>
                <a:lnTo>
                  <a:pt x="1011645" y="1213168"/>
                </a:lnTo>
                <a:lnTo>
                  <a:pt x="1012280" y="1218883"/>
                </a:lnTo>
                <a:lnTo>
                  <a:pt x="1013232" y="1225233"/>
                </a:lnTo>
                <a:lnTo>
                  <a:pt x="1014819" y="1231583"/>
                </a:lnTo>
                <a:lnTo>
                  <a:pt x="1016724" y="1238568"/>
                </a:lnTo>
                <a:lnTo>
                  <a:pt x="1018946" y="1246188"/>
                </a:lnTo>
                <a:lnTo>
                  <a:pt x="1022120" y="1256030"/>
                </a:lnTo>
                <a:lnTo>
                  <a:pt x="1025612" y="1266825"/>
                </a:lnTo>
                <a:lnTo>
                  <a:pt x="1030373" y="1278890"/>
                </a:lnTo>
                <a:lnTo>
                  <a:pt x="1035452" y="1291590"/>
                </a:lnTo>
                <a:lnTo>
                  <a:pt x="1047514" y="1319530"/>
                </a:lnTo>
                <a:lnTo>
                  <a:pt x="1061164" y="1349375"/>
                </a:lnTo>
                <a:lnTo>
                  <a:pt x="1076400" y="1381443"/>
                </a:lnTo>
                <a:lnTo>
                  <a:pt x="1092907" y="1414145"/>
                </a:lnTo>
                <a:lnTo>
                  <a:pt x="1109413" y="1447483"/>
                </a:lnTo>
                <a:lnTo>
                  <a:pt x="1126237" y="1480185"/>
                </a:lnTo>
                <a:lnTo>
                  <a:pt x="1158297" y="1541463"/>
                </a:lnTo>
                <a:lnTo>
                  <a:pt x="1186231" y="1592898"/>
                </a:lnTo>
                <a:lnTo>
                  <a:pt x="1213847" y="1643698"/>
                </a:lnTo>
                <a:lnTo>
                  <a:pt x="1215751" y="1648778"/>
                </a:lnTo>
                <a:lnTo>
                  <a:pt x="1219243" y="1660525"/>
                </a:lnTo>
                <a:lnTo>
                  <a:pt x="1221465" y="1668145"/>
                </a:lnTo>
                <a:lnTo>
                  <a:pt x="1224005" y="1677035"/>
                </a:lnTo>
                <a:lnTo>
                  <a:pt x="1225909" y="1687513"/>
                </a:lnTo>
                <a:lnTo>
                  <a:pt x="1228131" y="1698625"/>
                </a:lnTo>
                <a:lnTo>
                  <a:pt x="1229401" y="1711008"/>
                </a:lnTo>
                <a:lnTo>
                  <a:pt x="1230353" y="1723708"/>
                </a:lnTo>
                <a:lnTo>
                  <a:pt x="1230671" y="1736725"/>
                </a:lnTo>
                <a:lnTo>
                  <a:pt x="1230671" y="1743393"/>
                </a:lnTo>
                <a:lnTo>
                  <a:pt x="1230353" y="1750378"/>
                </a:lnTo>
                <a:lnTo>
                  <a:pt x="1229401" y="1757680"/>
                </a:lnTo>
                <a:lnTo>
                  <a:pt x="1228766" y="1764665"/>
                </a:lnTo>
                <a:lnTo>
                  <a:pt x="1227496" y="1771968"/>
                </a:lnTo>
                <a:lnTo>
                  <a:pt x="1225909" y="1778635"/>
                </a:lnTo>
                <a:lnTo>
                  <a:pt x="1224005" y="1785938"/>
                </a:lnTo>
                <a:lnTo>
                  <a:pt x="1222417" y="1792923"/>
                </a:lnTo>
                <a:lnTo>
                  <a:pt x="1219878" y="1800225"/>
                </a:lnTo>
                <a:lnTo>
                  <a:pt x="1216704" y="1806893"/>
                </a:lnTo>
                <a:lnTo>
                  <a:pt x="1213529" y="1814513"/>
                </a:lnTo>
                <a:lnTo>
                  <a:pt x="1210038" y="1821498"/>
                </a:lnTo>
                <a:lnTo>
                  <a:pt x="1205594" y="1828483"/>
                </a:lnTo>
                <a:lnTo>
                  <a:pt x="1201150" y="1834833"/>
                </a:lnTo>
                <a:lnTo>
                  <a:pt x="1196388" y="1841500"/>
                </a:lnTo>
                <a:lnTo>
                  <a:pt x="1191944" y="1847215"/>
                </a:lnTo>
                <a:lnTo>
                  <a:pt x="1186231" y="1852930"/>
                </a:lnTo>
                <a:lnTo>
                  <a:pt x="1180517" y="1858963"/>
                </a:lnTo>
                <a:lnTo>
                  <a:pt x="1174803" y="1864043"/>
                </a:lnTo>
                <a:lnTo>
                  <a:pt x="1168137" y="1869123"/>
                </a:lnTo>
                <a:lnTo>
                  <a:pt x="1161789" y="1873885"/>
                </a:lnTo>
                <a:lnTo>
                  <a:pt x="1154488" y="1878330"/>
                </a:lnTo>
                <a:lnTo>
                  <a:pt x="1147187" y="1882458"/>
                </a:lnTo>
                <a:lnTo>
                  <a:pt x="1139569" y="1886585"/>
                </a:lnTo>
                <a:lnTo>
                  <a:pt x="1131633" y="1890395"/>
                </a:lnTo>
                <a:lnTo>
                  <a:pt x="1123697" y="1893570"/>
                </a:lnTo>
                <a:lnTo>
                  <a:pt x="1110683" y="1898333"/>
                </a:lnTo>
                <a:lnTo>
                  <a:pt x="1098303" y="1902460"/>
                </a:lnTo>
                <a:lnTo>
                  <a:pt x="1086241" y="1905635"/>
                </a:lnTo>
                <a:lnTo>
                  <a:pt x="1074178" y="1908175"/>
                </a:lnTo>
                <a:lnTo>
                  <a:pt x="1063068" y="1910080"/>
                </a:lnTo>
                <a:lnTo>
                  <a:pt x="1052276" y="1911033"/>
                </a:lnTo>
                <a:lnTo>
                  <a:pt x="1041801" y="1911350"/>
                </a:lnTo>
                <a:lnTo>
                  <a:pt x="1031008" y="1911350"/>
                </a:lnTo>
                <a:lnTo>
                  <a:pt x="1021485" y="1910715"/>
                </a:lnTo>
                <a:lnTo>
                  <a:pt x="1011645" y="1909445"/>
                </a:lnTo>
                <a:lnTo>
                  <a:pt x="1002122" y="1907858"/>
                </a:lnTo>
                <a:lnTo>
                  <a:pt x="992917" y="1905318"/>
                </a:lnTo>
                <a:lnTo>
                  <a:pt x="984346" y="1902778"/>
                </a:lnTo>
                <a:lnTo>
                  <a:pt x="976093" y="1899603"/>
                </a:lnTo>
                <a:lnTo>
                  <a:pt x="968157" y="1895793"/>
                </a:lnTo>
                <a:lnTo>
                  <a:pt x="959904" y="1891983"/>
                </a:lnTo>
                <a:lnTo>
                  <a:pt x="952286" y="1887538"/>
                </a:lnTo>
                <a:lnTo>
                  <a:pt x="945302" y="1882775"/>
                </a:lnTo>
                <a:lnTo>
                  <a:pt x="938319" y="1877695"/>
                </a:lnTo>
                <a:lnTo>
                  <a:pt x="931335" y="1872615"/>
                </a:lnTo>
                <a:lnTo>
                  <a:pt x="925304" y="1867218"/>
                </a:lnTo>
                <a:lnTo>
                  <a:pt x="918638" y="1861503"/>
                </a:lnTo>
                <a:lnTo>
                  <a:pt x="912925" y="1855470"/>
                </a:lnTo>
                <a:lnTo>
                  <a:pt x="907211" y="1849438"/>
                </a:lnTo>
                <a:lnTo>
                  <a:pt x="901815" y="1843405"/>
                </a:lnTo>
                <a:lnTo>
                  <a:pt x="896101" y="1837055"/>
                </a:lnTo>
                <a:lnTo>
                  <a:pt x="885943" y="1824038"/>
                </a:lnTo>
                <a:lnTo>
                  <a:pt x="877055" y="1811338"/>
                </a:lnTo>
                <a:lnTo>
                  <a:pt x="868802" y="1798638"/>
                </a:lnTo>
                <a:lnTo>
                  <a:pt x="867215" y="1796098"/>
                </a:lnTo>
                <a:lnTo>
                  <a:pt x="866263" y="1793558"/>
                </a:lnTo>
                <a:lnTo>
                  <a:pt x="760559" y="1541145"/>
                </a:lnTo>
                <a:lnTo>
                  <a:pt x="760242" y="1539875"/>
                </a:lnTo>
                <a:lnTo>
                  <a:pt x="758337" y="1537335"/>
                </a:lnTo>
                <a:lnTo>
                  <a:pt x="755163" y="1533843"/>
                </a:lnTo>
                <a:lnTo>
                  <a:pt x="752623" y="1531620"/>
                </a:lnTo>
                <a:lnTo>
                  <a:pt x="750084" y="1529398"/>
                </a:lnTo>
                <a:lnTo>
                  <a:pt x="746592" y="1527175"/>
                </a:lnTo>
                <a:lnTo>
                  <a:pt x="742466" y="1525270"/>
                </a:lnTo>
                <a:lnTo>
                  <a:pt x="738022" y="1523048"/>
                </a:lnTo>
                <a:lnTo>
                  <a:pt x="732625" y="1521143"/>
                </a:lnTo>
                <a:lnTo>
                  <a:pt x="726912" y="1519238"/>
                </a:lnTo>
                <a:lnTo>
                  <a:pt x="719928" y="1517650"/>
                </a:lnTo>
                <a:lnTo>
                  <a:pt x="712310" y="1516063"/>
                </a:lnTo>
                <a:lnTo>
                  <a:pt x="704057" y="1515110"/>
                </a:lnTo>
                <a:lnTo>
                  <a:pt x="695804" y="1516063"/>
                </a:lnTo>
                <a:lnTo>
                  <a:pt x="688185" y="1517650"/>
                </a:lnTo>
                <a:lnTo>
                  <a:pt x="681202" y="1519238"/>
                </a:lnTo>
                <a:lnTo>
                  <a:pt x="675488" y="1521143"/>
                </a:lnTo>
                <a:lnTo>
                  <a:pt x="669774" y="1523365"/>
                </a:lnTo>
                <a:lnTo>
                  <a:pt x="665648" y="1525588"/>
                </a:lnTo>
                <a:lnTo>
                  <a:pt x="661521" y="1527810"/>
                </a:lnTo>
                <a:lnTo>
                  <a:pt x="658030" y="1529715"/>
                </a:lnTo>
                <a:lnTo>
                  <a:pt x="655173" y="1531938"/>
                </a:lnTo>
                <a:lnTo>
                  <a:pt x="652951" y="1534160"/>
                </a:lnTo>
                <a:lnTo>
                  <a:pt x="650729" y="1536383"/>
                </a:lnTo>
                <a:lnTo>
                  <a:pt x="649142" y="1538288"/>
                </a:lnTo>
                <a:lnTo>
                  <a:pt x="647554" y="1541463"/>
                </a:lnTo>
                <a:lnTo>
                  <a:pt x="646285" y="1543368"/>
                </a:lnTo>
                <a:lnTo>
                  <a:pt x="541851" y="1793558"/>
                </a:lnTo>
                <a:lnTo>
                  <a:pt x="540898" y="1796098"/>
                </a:lnTo>
                <a:lnTo>
                  <a:pt x="539311" y="1798638"/>
                </a:lnTo>
                <a:lnTo>
                  <a:pt x="531058" y="1811338"/>
                </a:lnTo>
                <a:lnTo>
                  <a:pt x="521535" y="1824038"/>
                </a:lnTo>
                <a:lnTo>
                  <a:pt x="511695" y="1837055"/>
                </a:lnTo>
                <a:lnTo>
                  <a:pt x="506298" y="1843405"/>
                </a:lnTo>
                <a:lnTo>
                  <a:pt x="500902" y="1849438"/>
                </a:lnTo>
                <a:lnTo>
                  <a:pt x="495188" y="1855470"/>
                </a:lnTo>
                <a:lnTo>
                  <a:pt x="488840" y="1861503"/>
                </a:lnTo>
                <a:lnTo>
                  <a:pt x="482809" y="1867218"/>
                </a:lnTo>
                <a:lnTo>
                  <a:pt x="476143" y="1872615"/>
                </a:lnTo>
                <a:lnTo>
                  <a:pt x="469794" y="1877695"/>
                </a:lnTo>
                <a:lnTo>
                  <a:pt x="462493" y="1882775"/>
                </a:lnTo>
                <a:lnTo>
                  <a:pt x="455192" y="1887538"/>
                </a:lnTo>
                <a:lnTo>
                  <a:pt x="447892" y="1891983"/>
                </a:lnTo>
                <a:lnTo>
                  <a:pt x="439956" y="1895793"/>
                </a:lnTo>
                <a:lnTo>
                  <a:pt x="432020" y="1899603"/>
                </a:lnTo>
                <a:lnTo>
                  <a:pt x="423450" y="1902778"/>
                </a:lnTo>
                <a:lnTo>
                  <a:pt x="414879" y="1905318"/>
                </a:lnTo>
                <a:lnTo>
                  <a:pt x="405991" y="1907858"/>
                </a:lnTo>
                <a:lnTo>
                  <a:pt x="396468" y="1909445"/>
                </a:lnTo>
                <a:lnTo>
                  <a:pt x="386628" y="1910715"/>
                </a:lnTo>
                <a:lnTo>
                  <a:pt x="376788" y="1911350"/>
                </a:lnTo>
                <a:lnTo>
                  <a:pt x="366630" y="1911350"/>
                </a:lnTo>
                <a:lnTo>
                  <a:pt x="355837" y="1911033"/>
                </a:lnTo>
                <a:lnTo>
                  <a:pt x="345045" y="1910080"/>
                </a:lnTo>
                <a:lnTo>
                  <a:pt x="333617" y="1908175"/>
                </a:lnTo>
                <a:lnTo>
                  <a:pt x="321872" y="1905635"/>
                </a:lnTo>
                <a:lnTo>
                  <a:pt x="309810" y="1902460"/>
                </a:lnTo>
                <a:lnTo>
                  <a:pt x="297430" y="1898333"/>
                </a:lnTo>
                <a:lnTo>
                  <a:pt x="284733" y="1893570"/>
                </a:lnTo>
                <a:lnTo>
                  <a:pt x="276480" y="1890395"/>
                </a:lnTo>
                <a:lnTo>
                  <a:pt x="268544" y="1886585"/>
                </a:lnTo>
                <a:lnTo>
                  <a:pt x="260926" y="1882458"/>
                </a:lnTo>
                <a:lnTo>
                  <a:pt x="253625" y="1878330"/>
                </a:lnTo>
                <a:lnTo>
                  <a:pt x="246324" y="1873885"/>
                </a:lnTo>
                <a:lnTo>
                  <a:pt x="239658" y="1869123"/>
                </a:lnTo>
                <a:lnTo>
                  <a:pt x="233627" y="1864043"/>
                </a:lnTo>
                <a:lnTo>
                  <a:pt x="227596" y="1858963"/>
                </a:lnTo>
                <a:lnTo>
                  <a:pt x="221565" y="1852930"/>
                </a:lnTo>
                <a:lnTo>
                  <a:pt x="216169" y="1847215"/>
                </a:lnTo>
                <a:lnTo>
                  <a:pt x="211407" y="1841500"/>
                </a:lnTo>
                <a:lnTo>
                  <a:pt x="206646" y="1834833"/>
                </a:lnTo>
                <a:lnTo>
                  <a:pt x="202519" y="1828483"/>
                </a:lnTo>
                <a:lnTo>
                  <a:pt x="198075" y="1821498"/>
                </a:lnTo>
                <a:lnTo>
                  <a:pt x="194584" y="1814513"/>
                </a:lnTo>
                <a:lnTo>
                  <a:pt x="191092" y="1806893"/>
                </a:lnTo>
                <a:lnTo>
                  <a:pt x="188235" y="1800225"/>
                </a:lnTo>
                <a:lnTo>
                  <a:pt x="185696" y="1792923"/>
                </a:lnTo>
                <a:lnTo>
                  <a:pt x="183791" y="1785938"/>
                </a:lnTo>
                <a:lnTo>
                  <a:pt x="182204" y="1778635"/>
                </a:lnTo>
                <a:lnTo>
                  <a:pt x="180617" y="1771333"/>
                </a:lnTo>
                <a:lnTo>
                  <a:pt x="179347" y="1764665"/>
                </a:lnTo>
                <a:lnTo>
                  <a:pt x="178395" y="1757363"/>
                </a:lnTo>
                <a:lnTo>
                  <a:pt x="177760" y="1750378"/>
                </a:lnTo>
                <a:lnTo>
                  <a:pt x="177442" y="1743393"/>
                </a:lnTo>
                <a:lnTo>
                  <a:pt x="177442" y="1736725"/>
                </a:lnTo>
                <a:lnTo>
                  <a:pt x="177760" y="1723073"/>
                </a:lnTo>
                <a:lnTo>
                  <a:pt x="178712" y="1710373"/>
                </a:lnTo>
                <a:lnTo>
                  <a:pt x="180299" y="1698308"/>
                </a:lnTo>
                <a:lnTo>
                  <a:pt x="182204" y="1686878"/>
                </a:lnTo>
                <a:lnTo>
                  <a:pt x="184743" y="1676400"/>
                </a:lnTo>
                <a:lnTo>
                  <a:pt x="186965" y="1666875"/>
                </a:lnTo>
                <a:lnTo>
                  <a:pt x="189505" y="1658620"/>
                </a:lnTo>
                <a:lnTo>
                  <a:pt x="193314" y="1646238"/>
                </a:lnTo>
                <a:lnTo>
                  <a:pt x="195853" y="1640205"/>
                </a:lnTo>
                <a:lnTo>
                  <a:pt x="203472" y="1626235"/>
                </a:lnTo>
                <a:lnTo>
                  <a:pt x="222835" y="1591628"/>
                </a:lnTo>
                <a:lnTo>
                  <a:pt x="249816" y="1540828"/>
                </a:lnTo>
                <a:lnTo>
                  <a:pt x="281876" y="1479868"/>
                </a:lnTo>
                <a:lnTo>
                  <a:pt x="298383" y="1447165"/>
                </a:lnTo>
                <a:lnTo>
                  <a:pt x="315206" y="1414145"/>
                </a:lnTo>
                <a:lnTo>
                  <a:pt x="331395" y="1381443"/>
                </a:lnTo>
                <a:lnTo>
                  <a:pt x="346632" y="1349375"/>
                </a:lnTo>
                <a:lnTo>
                  <a:pt x="360599" y="1319530"/>
                </a:lnTo>
                <a:lnTo>
                  <a:pt x="372661" y="1291590"/>
                </a:lnTo>
                <a:lnTo>
                  <a:pt x="377740" y="1278890"/>
                </a:lnTo>
                <a:lnTo>
                  <a:pt x="382184" y="1266825"/>
                </a:lnTo>
                <a:lnTo>
                  <a:pt x="385993" y="1256030"/>
                </a:lnTo>
                <a:lnTo>
                  <a:pt x="389167" y="1246188"/>
                </a:lnTo>
                <a:lnTo>
                  <a:pt x="391389" y="1238568"/>
                </a:lnTo>
                <a:lnTo>
                  <a:pt x="393294" y="1231583"/>
                </a:lnTo>
                <a:lnTo>
                  <a:pt x="394564" y="1225233"/>
                </a:lnTo>
                <a:lnTo>
                  <a:pt x="395833" y="1218883"/>
                </a:lnTo>
                <a:lnTo>
                  <a:pt x="396468" y="1213168"/>
                </a:lnTo>
                <a:lnTo>
                  <a:pt x="397103" y="1207770"/>
                </a:lnTo>
                <a:lnTo>
                  <a:pt x="397420" y="1203008"/>
                </a:lnTo>
                <a:lnTo>
                  <a:pt x="397420" y="1198245"/>
                </a:lnTo>
                <a:lnTo>
                  <a:pt x="397103" y="1194118"/>
                </a:lnTo>
                <a:lnTo>
                  <a:pt x="396786" y="1190625"/>
                </a:lnTo>
                <a:lnTo>
                  <a:pt x="396468" y="1187133"/>
                </a:lnTo>
                <a:lnTo>
                  <a:pt x="395833" y="1183958"/>
                </a:lnTo>
                <a:lnTo>
                  <a:pt x="394564" y="1181418"/>
                </a:lnTo>
                <a:lnTo>
                  <a:pt x="393611" y="1179513"/>
                </a:lnTo>
                <a:lnTo>
                  <a:pt x="392342" y="1177608"/>
                </a:lnTo>
                <a:lnTo>
                  <a:pt x="391389" y="1176020"/>
                </a:lnTo>
                <a:lnTo>
                  <a:pt x="389167" y="1174433"/>
                </a:lnTo>
                <a:lnTo>
                  <a:pt x="386945" y="1173163"/>
                </a:lnTo>
                <a:lnTo>
                  <a:pt x="384406" y="1172210"/>
                </a:lnTo>
                <a:lnTo>
                  <a:pt x="381549" y="1171258"/>
                </a:lnTo>
                <a:lnTo>
                  <a:pt x="378375" y="1170623"/>
                </a:lnTo>
                <a:lnTo>
                  <a:pt x="375200" y="1170305"/>
                </a:lnTo>
                <a:lnTo>
                  <a:pt x="368534" y="1169988"/>
                </a:lnTo>
                <a:lnTo>
                  <a:pt x="361551" y="1169988"/>
                </a:lnTo>
                <a:lnTo>
                  <a:pt x="355520" y="1170305"/>
                </a:lnTo>
                <a:lnTo>
                  <a:pt x="350124" y="1171258"/>
                </a:lnTo>
                <a:lnTo>
                  <a:pt x="345997" y="1172210"/>
                </a:lnTo>
                <a:lnTo>
                  <a:pt x="200297" y="1238885"/>
                </a:lnTo>
                <a:lnTo>
                  <a:pt x="196488" y="1240473"/>
                </a:lnTo>
                <a:lnTo>
                  <a:pt x="192996" y="1241108"/>
                </a:lnTo>
                <a:lnTo>
                  <a:pt x="185061" y="1242378"/>
                </a:lnTo>
                <a:lnTo>
                  <a:pt x="175538" y="1243330"/>
                </a:lnTo>
                <a:lnTo>
                  <a:pt x="165380" y="1243330"/>
                </a:lnTo>
                <a:lnTo>
                  <a:pt x="154588" y="1242378"/>
                </a:lnTo>
                <a:lnTo>
                  <a:pt x="148874" y="1241743"/>
                </a:lnTo>
                <a:lnTo>
                  <a:pt x="142843" y="1240790"/>
                </a:lnTo>
                <a:lnTo>
                  <a:pt x="137129" y="1239520"/>
                </a:lnTo>
                <a:lnTo>
                  <a:pt x="131098" y="1238250"/>
                </a:lnTo>
                <a:lnTo>
                  <a:pt x="125067" y="1236345"/>
                </a:lnTo>
                <a:lnTo>
                  <a:pt x="119036" y="1234123"/>
                </a:lnTo>
                <a:lnTo>
                  <a:pt x="112370" y="1231583"/>
                </a:lnTo>
                <a:lnTo>
                  <a:pt x="106338" y="1229043"/>
                </a:lnTo>
                <a:lnTo>
                  <a:pt x="100307" y="1226185"/>
                </a:lnTo>
                <a:lnTo>
                  <a:pt x="93641" y="1222693"/>
                </a:lnTo>
                <a:lnTo>
                  <a:pt x="87610" y="1218883"/>
                </a:lnTo>
                <a:lnTo>
                  <a:pt x="81262" y="1214438"/>
                </a:lnTo>
                <a:lnTo>
                  <a:pt x="75230" y="1210310"/>
                </a:lnTo>
                <a:lnTo>
                  <a:pt x="68882" y="1205230"/>
                </a:lnTo>
                <a:lnTo>
                  <a:pt x="62851" y="1200150"/>
                </a:lnTo>
                <a:lnTo>
                  <a:pt x="57137" y="1194118"/>
                </a:lnTo>
                <a:lnTo>
                  <a:pt x="51106" y="1187768"/>
                </a:lnTo>
                <a:lnTo>
                  <a:pt x="45392" y="1181100"/>
                </a:lnTo>
                <a:lnTo>
                  <a:pt x="39996" y="1173798"/>
                </a:lnTo>
                <a:lnTo>
                  <a:pt x="34600" y="1166178"/>
                </a:lnTo>
                <a:lnTo>
                  <a:pt x="29521" y="1158240"/>
                </a:lnTo>
                <a:lnTo>
                  <a:pt x="24442" y="1149668"/>
                </a:lnTo>
                <a:lnTo>
                  <a:pt x="19680" y="1140143"/>
                </a:lnTo>
                <a:lnTo>
                  <a:pt x="15236" y="1130618"/>
                </a:lnTo>
                <a:lnTo>
                  <a:pt x="11427" y="1121728"/>
                </a:lnTo>
                <a:lnTo>
                  <a:pt x="8253" y="1112520"/>
                </a:lnTo>
                <a:lnTo>
                  <a:pt x="5396" y="1103948"/>
                </a:lnTo>
                <a:lnTo>
                  <a:pt x="3809" y="1095058"/>
                </a:lnTo>
                <a:lnTo>
                  <a:pt x="1904" y="1086485"/>
                </a:lnTo>
                <a:lnTo>
                  <a:pt x="635" y="1078230"/>
                </a:lnTo>
                <a:lnTo>
                  <a:pt x="317" y="1069658"/>
                </a:lnTo>
                <a:lnTo>
                  <a:pt x="0" y="1061403"/>
                </a:lnTo>
                <a:lnTo>
                  <a:pt x="0" y="1055053"/>
                </a:lnTo>
                <a:lnTo>
                  <a:pt x="317" y="1048703"/>
                </a:lnTo>
                <a:lnTo>
                  <a:pt x="1270" y="1042670"/>
                </a:lnTo>
                <a:lnTo>
                  <a:pt x="1904" y="1036320"/>
                </a:lnTo>
                <a:lnTo>
                  <a:pt x="2857" y="1030288"/>
                </a:lnTo>
                <a:lnTo>
                  <a:pt x="4444" y="1024573"/>
                </a:lnTo>
                <a:lnTo>
                  <a:pt x="7618" y="1012825"/>
                </a:lnTo>
                <a:lnTo>
                  <a:pt x="11427" y="1002030"/>
                </a:lnTo>
                <a:lnTo>
                  <a:pt x="15554" y="991553"/>
                </a:lnTo>
                <a:lnTo>
                  <a:pt x="20633" y="981393"/>
                </a:lnTo>
                <a:lnTo>
                  <a:pt x="26029" y="971868"/>
                </a:lnTo>
                <a:lnTo>
                  <a:pt x="32060" y="962660"/>
                </a:lnTo>
                <a:lnTo>
                  <a:pt x="37774" y="954405"/>
                </a:lnTo>
                <a:lnTo>
                  <a:pt x="43805" y="946468"/>
                </a:lnTo>
                <a:lnTo>
                  <a:pt x="50154" y="939165"/>
                </a:lnTo>
                <a:lnTo>
                  <a:pt x="56502" y="932815"/>
                </a:lnTo>
                <a:lnTo>
                  <a:pt x="62851" y="926783"/>
                </a:lnTo>
                <a:lnTo>
                  <a:pt x="68564" y="921703"/>
                </a:lnTo>
                <a:lnTo>
                  <a:pt x="74278" y="916940"/>
                </a:lnTo>
                <a:lnTo>
                  <a:pt x="365995" y="684213"/>
                </a:lnTo>
                <a:lnTo>
                  <a:pt x="374248" y="676275"/>
                </a:lnTo>
                <a:lnTo>
                  <a:pt x="381232" y="667703"/>
                </a:lnTo>
                <a:lnTo>
                  <a:pt x="386945" y="660083"/>
                </a:lnTo>
                <a:lnTo>
                  <a:pt x="392024" y="652145"/>
                </a:lnTo>
                <a:lnTo>
                  <a:pt x="393929" y="648653"/>
                </a:lnTo>
                <a:lnTo>
                  <a:pt x="395833" y="644525"/>
                </a:lnTo>
                <a:lnTo>
                  <a:pt x="397103" y="641033"/>
                </a:lnTo>
                <a:lnTo>
                  <a:pt x="398373" y="637223"/>
                </a:lnTo>
                <a:lnTo>
                  <a:pt x="399325" y="633730"/>
                </a:lnTo>
                <a:lnTo>
                  <a:pt x="399642" y="630238"/>
                </a:lnTo>
                <a:lnTo>
                  <a:pt x="400595" y="626745"/>
                </a:lnTo>
                <a:lnTo>
                  <a:pt x="400595" y="623253"/>
                </a:lnTo>
                <a:lnTo>
                  <a:pt x="399960" y="618173"/>
                </a:lnTo>
                <a:lnTo>
                  <a:pt x="399008" y="613093"/>
                </a:lnTo>
                <a:lnTo>
                  <a:pt x="397420" y="608330"/>
                </a:lnTo>
                <a:lnTo>
                  <a:pt x="395516" y="603568"/>
                </a:lnTo>
                <a:lnTo>
                  <a:pt x="390437" y="596265"/>
                </a:lnTo>
                <a:lnTo>
                  <a:pt x="385358" y="588963"/>
                </a:lnTo>
                <a:lnTo>
                  <a:pt x="379644" y="583248"/>
                </a:lnTo>
                <a:lnTo>
                  <a:pt x="360916" y="545148"/>
                </a:lnTo>
                <a:lnTo>
                  <a:pt x="365043" y="557213"/>
                </a:lnTo>
                <a:lnTo>
                  <a:pt x="359012" y="546735"/>
                </a:lnTo>
                <a:lnTo>
                  <a:pt x="353933" y="535623"/>
                </a:lnTo>
                <a:lnTo>
                  <a:pt x="348854" y="524828"/>
                </a:lnTo>
                <a:lnTo>
                  <a:pt x="344092" y="514033"/>
                </a:lnTo>
                <a:lnTo>
                  <a:pt x="339966" y="502603"/>
                </a:lnTo>
                <a:lnTo>
                  <a:pt x="335839" y="491490"/>
                </a:lnTo>
                <a:lnTo>
                  <a:pt x="332348" y="480377"/>
                </a:lnTo>
                <a:lnTo>
                  <a:pt x="328856" y="468630"/>
                </a:lnTo>
                <a:lnTo>
                  <a:pt x="326316" y="456882"/>
                </a:lnTo>
                <a:lnTo>
                  <a:pt x="323777" y="445452"/>
                </a:lnTo>
                <a:lnTo>
                  <a:pt x="321872" y="433705"/>
                </a:lnTo>
                <a:lnTo>
                  <a:pt x="319968" y="421957"/>
                </a:lnTo>
                <a:lnTo>
                  <a:pt x="318698" y="410210"/>
                </a:lnTo>
                <a:lnTo>
                  <a:pt x="317746" y="398145"/>
                </a:lnTo>
                <a:lnTo>
                  <a:pt x="317111" y="386715"/>
                </a:lnTo>
                <a:lnTo>
                  <a:pt x="317111" y="374650"/>
                </a:lnTo>
                <a:lnTo>
                  <a:pt x="317111" y="364807"/>
                </a:lnTo>
                <a:lnTo>
                  <a:pt x="317428" y="355600"/>
                </a:lnTo>
                <a:lnTo>
                  <a:pt x="318063" y="346075"/>
                </a:lnTo>
                <a:lnTo>
                  <a:pt x="318698" y="336550"/>
                </a:lnTo>
                <a:lnTo>
                  <a:pt x="319968" y="327025"/>
                </a:lnTo>
                <a:lnTo>
                  <a:pt x="321238" y="317817"/>
                </a:lnTo>
                <a:lnTo>
                  <a:pt x="322825" y="308292"/>
                </a:lnTo>
                <a:lnTo>
                  <a:pt x="324729" y="299085"/>
                </a:lnTo>
                <a:lnTo>
                  <a:pt x="326316" y="290195"/>
                </a:lnTo>
                <a:lnTo>
                  <a:pt x="328538" y="280987"/>
                </a:lnTo>
                <a:lnTo>
                  <a:pt x="331078" y="272415"/>
                </a:lnTo>
                <a:lnTo>
                  <a:pt x="333617" y="263207"/>
                </a:lnTo>
                <a:lnTo>
                  <a:pt x="336474" y="254635"/>
                </a:lnTo>
                <a:lnTo>
                  <a:pt x="339966" y="245745"/>
                </a:lnTo>
                <a:lnTo>
                  <a:pt x="343140" y="237490"/>
                </a:lnTo>
                <a:lnTo>
                  <a:pt x="346314" y="228917"/>
                </a:lnTo>
                <a:lnTo>
                  <a:pt x="350124" y="220345"/>
                </a:lnTo>
                <a:lnTo>
                  <a:pt x="353933" y="212407"/>
                </a:lnTo>
                <a:lnTo>
                  <a:pt x="358059" y="204152"/>
                </a:lnTo>
                <a:lnTo>
                  <a:pt x="362503" y="196215"/>
                </a:lnTo>
                <a:lnTo>
                  <a:pt x="366630" y="188277"/>
                </a:lnTo>
                <a:lnTo>
                  <a:pt x="371391" y="180657"/>
                </a:lnTo>
                <a:lnTo>
                  <a:pt x="376153" y="173037"/>
                </a:lnTo>
                <a:lnTo>
                  <a:pt x="380914" y="165417"/>
                </a:lnTo>
                <a:lnTo>
                  <a:pt x="391389" y="150495"/>
                </a:lnTo>
                <a:lnTo>
                  <a:pt x="402499" y="136207"/>
                </a:lnTo>
                <a:lnTo>
                  <a:pt x="414244" y="122872"/>
                </a:lnTo>
                <a:lnTo>
                  <a:pt x="426941" y="109855"/>
                </a:lnTo>
                <a:lnTo>
                  <a:pt x="439956" y="97472"/>
                </a:lnTo>
                <a:lnTo>
                  <a:pt x="453288" y="85407"/>
                </a:lnTo>
                <a:lnTo>
                  <a:pt x="467572" y="74295"/>
                </a:lnTo>
                <a:lnTo>
                  <a:pt x="482491" y="64135"/>
                </a:lnTo>
                <a:lnTo>
                  <a:pt x="497410" y="54292"/>
                </a:lnTo>
                <a:lnTo>
                  <a:pt x="505346" y="49530"/>
                </a:lnTo>
                <a:lnTo>
                  <a:pt x="513282" y="45402"/>
                </a:lnTo>
                <a:lnTo>
                  <a:pt x="521218" y="40957"/>
                </a:lnTo>
                <a:lnTo>
                  <a:pt x="529154" y="36830"/>
                </a:lnTo>
                <a:lnTo>
                  <a:pt x="537407" y="33020"/>
                </a:lnTo>
                <a:lnTo>
                  <a:pt x="545977" y="29210"/>
                </a:lnTo>
                <a:lnTo>
                  <a:pt x="554230" y="26035"/>
                </a:lnTo>
                <a:lnTo>
                  <a:pt x="562801" y="22860"/>
                </a:lnTo>
                <a:lnTo>
                  <a:pt x="571689" y="19367"/>
                </a:lnTo>
                <a:lnTo>
                  <a:pt x="580260" y="16510"/>
                </a:lnTo>
                <a:lnTo>
                  <a:pt x="589148" y="13970"/>
                </a:lnTo>
                <a:lnTo>
                  <a:pt x="598036" y="11430"/>
                </a:lnTo>
                <a:lnTo>
                  <a:pt x="607241" y="9207"/>
                </a:lnTo>
                <a:lnTo>
                  <a:pt x="616129" y="7620"/>
                </a:lnTo>
                <a:lnTo>
                  <a:pt x="625334" y="5715"/>
                </a:lnTo>
                <a:lnTo>
                  <a:pt x="634857" y="4127"/>
                </a:lnTo>
                <a:lnTo>
                  <a:pt x="643745" y="2857"/>
                </a:lnTo>
                <a:lnTo>
                  <a:pt x="653268" y="1587"/>
                </a:lnTo>
                <a:lnTo>
                  <a:pt x="662791" y="952"/>
                </a:lnTo>
                <a:lnTo>
                  <a:pt x="672314" y="317"/>
                </a:lnTo>
                <a:lnTo>
                  <a:pt x="68183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pic>
        <p:nvPicPr>
          <p:cNvPr id="12" name="图片 11" descr="400700633"/>
          <p:cNvPicPr>
            <a:picLocks noChangeAspect="1"/>
          </p:cNvPicPr>
          <p:nvPr/>
        </p:nvPicPr>
        <p:blipFill>
          <a:blip r:embed="rId5"/>
          <a:stretch>
            <a:fillRect/>
          </a:stretch>
        </p:blipFill>
        <p:spPr>
          <a:xfrm rot="19680000">
            <a:off x="3487420" y="2258695"/>
            <a:ext cx="2119630" cy="211963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34" grpId="0"/>
      <p:bldP spid="35" grpId="0"/>
      <p:bldP spid="36" grpId="0" animBg="1"/>
      <p:bldP spid="38" grpId="0"/>
      <p:bldP spid="41" grpId="0"/>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5" y="-1368425"/>
            <a:ext cx="12405995" cy="10058400"/>
            <a:chOff x="1" y="-2155"/>
            <a:chExt cx="19537" cy="15840"/>
          </a:xfrm>
        </p:grpSpPr>
        <p:grpSp>
          <p:nvGrpSpPr>
            <p:cNvPr id="7" name="组合 6"/>
            <p:cNvGrpSpPr/>
            <p:nvPr/>
          </p:nvGrpSpPr>
          <p:grpSpPr>
            <a:xfrm>
              <a:off x="1" y="-22"/>
              <a:ext cx="19200" cy="10843"/>
              <a:chOff x="0" y="-22"/>
              <a:chExt cx="19200" cy="10843"/>
            </a:xfrm>
          </p:grpSpPr>
          <p:sp>
            <p:nvSpPr>
              <p:cNvPr id="4" name="矩形 3"/>
              <p:cNvSpPr/>
              <p:nvPr/>
            </p:nvSpPr>
            <p:spPr>
              <a:xfrm>
                <a:off x="0" y="-22"/>
                <a:ext cx="19200" cy="10843"/>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sp>
            <p:nvSpPr>
              <p:cNvPr id="6" name="圆角矩形 5"/>
              <p:cNvSpPr/>
              <p:nvPr/>
            </p:nvSpPr>
            <p:spPr>
              <a:xfrm>
                <a:off x="3112" y="1428"/>
                <a:ext cx="13267" cy="8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grpSp>
        <p:pic>
          <p:nvPicPr>
            <p:cNvPr id="17" name="图片 16" descr="400767504"/>
            <p:cNvPicPr>
              <a:picLocks noChangeAspect="1"/>
            </p:cNvPicPr>
            <p:nvPr/>
          </p:nvPicPr>
          <p:blipFill>
            <a:blip r:embed="rId1"/>
            <a:stretch>
              <a:fillRect/>
            </a:stretch>
          </p:blipFill>
          <p:spPr>
            <a:xfrm>
              <a:off x="438" y="-2155"/>
              <a:ext cx="19101" cy="15840"/>
            </a:xfrm>
            <a:prstGeom prst="rect">
              <a:avLst/>
            </a:prstGeom>
          </p:spPr>
        </p:pic>
      </p:grpSp>
      <p:sp>
        <p:nvSpPr>
          <p:cNvPr id="2" name="标题 1"/>
          <p:cNvSpPr>
            <a:spLocks noGrp="1"/>
          </p:cNvSpPr>
          <p:nvPr>
            <p:ph type="title"/>
          </p:nvPr>
        </p:nvSpPr>
        <p:spPr>
          <a:xfrm>
            <a:off x="4366578" y="906463"/>
            <a:ext cx="3457575" cy="687388"/>
          </a:xfrm>
        </p:spPr>
        <p:txBody>
          <a:bodyPr vert="horz" wrap="square" lIns="91440" tIns="45720" rIns="91440" bIns="45720" numCol="1" anchor="ctr" anchorCtr="0" compatLnSpc="1">
            <a:normAutofit/>
          </a:bodyPr>
          <a:lstStyle/>
          <a:p>
            <a:pPr marL="0" marR="0" lvl="0" indent="0" algn="ctr" defTabSz="914400" rtl="0" eaLnBrk="0" fontAlgn="base" latinLnBrk="0" hangingPunct="0">
              <a:lnSpc>
                <a:spcPct val="9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j-cs"/>
              </a:rPr>
              <a:t>单击此处编辑您的标题</a:t>
            </a:r>
            <a:endParaRPr kumimoji="0" lang="zh-CN" altLang="en-US" sz="2400" b="1" i="0" u="none" strike="noStrike" kern="1200" cap="none" spc="0" normalizeH="0" baseline="0" noProof="0" dirty="0">
              <a:ln>
                <a:noFill/>
              </a:ln>
              <a:solidFill>
                <a:schemeClr val="accent1"/>
              </a:solidFill>
              <a:effectLst/>
              <a:uLnTx/>
              <a:uFillTx/>
              <a:latin typeface="+mj-lt"/>
              <a:ea typeface="+mj-ea"/>
              <a:cs typeface="+mj-cs"/>
            </a:endParaRPr>
          </a:p>
        </p:txBody>
      </p:sp>
      <p:sp>
        <p:nvSpPr>
          <p:cNvPr id="12" name="任意多边形: 形状 11"/>
          <p:cNvSpPr/>
          <p:nvPr/>
        </p:nvSpPr>
        <p:spPr>
          <a:xfrm>
            <a:off x="2032847" y="1788992"/>
            <a:ext cx="5249333" cy="3557420"/>
          </a:xfrm>
          <a:custGeom>
            <a:avLst/>
            <a:gdLst>
              <a:gd name="connsiteX0" fmla="*/ 2709333 w 5249333"/>
              <a:gd name="connsiteY0" fmla="*/ 1847152 h 3557419"/>
              <a:gd name="connsiteX1" fmla="*/ 5249333 w 5249333"/>
              <a:gd name="connsiteY1" fmla="*/ 1847152 h 3557419"/>
              <a:gd name="connsiteX2" fmla="*/ 5249333 w 5249333"/>
              <a:gd name="connsiteY2" fmla="*/ 3557419 h 3557419"/>
              <a:gd name="connsiteX3" fmla="*/ 2709333 w 5249333"/>
              <a:gd name="connsiteY3" fmla="*/ 3557419 h 3557419"/>
              <a:gd name="connsiteX4" fmla="*/ 0 w 5249333"/>
              <a:gd name="connsiteY4" fmla="*/ 1847152 h 3557419"/>
              <a:gd name="connsiteX5" fmla="*/ 2540000 w 5249333"/>
              <a:gd name="connsiteY5" fmla="*/ 1847152 h 3557419"/>
              <a:gd name="connsiteX6" fmla="*/ 2540000 w 5249333"/>
              <a:gd name="connsiteY6" fmla="*/ 3557419 h 3557419"/>
              <a:gd name="connsiteX7" fmla="*/ 0 w 5249333"/>
              <a:gd name="connsiteY7" fmla="*/ 3557419 h 3557419"/>
              <a:gd name="connsiteX8" fmla="*/ 2709333 w 5249333"/>
              <a:gd name="connsiteY8" fmla="*/ 0 h 3557419"/>
              <a:gd name="connsiteX9" fmla="*/ 5249333 w 5249333"/>
              <a:gd name="connsiteY9" fmla="*/ 0 h 3557419"/>
              <a:gd name="connsiteX10" fmla="*/ 5249333 w 5249333"/>
              <a:gd name="connsiteY10" fmla="*/ 1710267 h 3557419"/>
              <a:gd name="connsiteX11" fmla="*/ 2709333 w 5249333"/>
              <a:gd name="connsiteY11" fmla="*/ 1710267 h 3557419"/>
              <a:gd name="connsiteX12" fmla="*/ 0 w 5249333"/>
              <a:gd name="connsiteY12" fmla="*/ 0 h 3557419"/>
              <a:gd name="connsiteX13" fmla="*/ 2540000 w 5249333"/>
              <a:gd name="connsiteY13" fmla="*/ 0 h 3557419"/>
              <a:gd name="connsiteX14" fmla="*/ 2540000 w 5249333"/>
              <a:gd name="connsiteY14" fmla="*/ 1710267 h 3557419"/>
              <a:gd name="connsiteX15" fmla="*/ 0 w 5249333"/>
              <a:gd name="connsiteY15" fmla="*/ 1710267 h 355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49333" h="3557419">
                <a:moveTo>
                  <a:pt x="2709333" y="1847152"/>
                </a:moveTo>
                <a:lnTo>
                  <a:pt x="5249333" y="1847152"/>
                </a:lnTo>
                <a:lnTo>
                  <a:pt x="5249333" y="3557419"/>
                </a:lnTo>
                <a:lnTo>
                  <a:pt x="2709333" y="3557419"/>
                </a:lnTo>
                <a:close/>
                <a:moveTo>
                  <a:pt x="0" y="1847152"/>
                </a:moveTo>
                <a:lnTo>
                  <a:pt x="2540000" y="1847152"/>
                </a:lnTo>
                <a:lnTo>
                  <a:pt x="2540000" y="3557419"/>
                </a:lnTo>
                <a:lnTo>
                  <a:pt x="0" y="3557419"/>
                </a:lnTo>
                <a:close/>
                <a:moveTo>
                  <a:pt x="2709333" y="0"/>
                </a:moveTo>
                <a:lnTo>
                  <a:pt x="5249333" y="0"/>
                </a:lnTo>
                <a:lnTo>
                  <a:pt x="5249333" y="1710267"/>
                </a:lnTo>
                <a:lnTo>
                  <a:pt x="2709333" y="1710267"/>
                </a:lnTo>
                <a:close/>
                <a:moveTo>
                  <a:pt x="0" y="0"/>
                </a:moveTo>
                <a:lnTo>
                  <a:pt x="2540000" y="0"/>
                </a:lnTo>
                <a:lnTo>
                  <a:pt x="2540000" y="1710267"/>
                </a:lnTo>
                <a:lnTo>
                  <a:pt x="0" y="1710267"/>
                </a:lnTo>
                <a:close/>
              </a:path>
            </a:pathLst>
          </a:custGeom>
          <a:blipFill dpi="0" rotWithShape="1">
            <a:blip r:embed="rId2">
              <a:extLst>
                <a:ext uri="{28A0092B-C50C-407E-A947-70E740481C1C}">
                  <a14:useLocalDpi xmlns:a14="http://schemas.microsoft.com/office/drawing/2010/main" val="0"/>
                </a:ext>
              </a:extLst>
            </a:blip>
            <a:srcRect/>
            <a:stretch>
              <a:fillRect l="-10992" r="-109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Autofit/>
          </a:bodyP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文本框 3"/>
          <p:cNvSpPr txBox="1"/>
          <p:nvPr/>
        </p:nvSpPr>
        <p:spPr>
          <a:xfrm>
            <a:off x="7451725" y="1425893"/>
            <a:ext cx="3114675" cy="693738"/>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30000"/>
              </a:lnSpc>
              <a:spcBef>
                <a:spcPct val="0"/>
              </a:spcBef>
              <a:spcAft>
                <a:spcPct val="0"/>
              </a:spcAft>
              <a:buClrTx/>
              <a:buSzTx/>
              <a:buFontTx/>
              <a:buNone/>
              <a:defRPr/>
            </a:pPr>
            <a:r>
              <a:rPr kumimoji="0" lang="zh-CN" altLang="en-US" sz="2665" b="1" i="0" u="none" strike="noStrike" kern="1200" cap="none" spc="0" normalizeH="0" baseline="0" noProof="0">
                <a:ln>
                  <a:noFill/>
                </a:ln>
                <a:solidFill>
                  <a:schemeClr val="accent1"/>
                </a:solidFill>
                <a:effectLst/>
                <a:uLnTx/>
                <a:uFillTx/>
                <a:latin typeface="Impact" panose="020B0806030902050204" pitchFamily="34" charset="0"/>
                <a:ea typeface="+mn-ea"/>
                <a:cs typeface="+mn-cs"/>
              </a:rPr>
              <a:t>添加标题</a:t>
            </a:r>
            <a:endParaRPr kumimoji="0" lang="en-US" altLang="zh-CN" sz="2665" b="1" i="0" u="none" strike="noStrike" kern="1200" cap="none" spc="0" normalizeH="0" baseline="0" noProof="0">
              <a:ln>
                <a:noFill/>
              </a:ln>
              <a:solidFill>
                <a:schemeClr val="accent1"/>
              </a:solidFill>
              <a:effectLst/>
              <a:uLnTx/>
              <a:uFillTx/>
              <a:latin typeface="Impact" panose="020B0806030902050204" pitchFamily="34" charset="0"/>
              <a:ea typeface="+mn-ea"/>
              <a:cs typeface="+mn-cs"/>
            </a:endParaRPr>
          </a:p>
        </p:txBody>
      </p:sp>
      <p:sp>
        <p:nvSpPr>
          <p:cNvPr id="9" name="文本框 3"/>
          <p:cNvSpPr txBox="1"/>
          <p:nvPr/>
        </p:nvSpPr>
        <p:spPr>
          <a:xfrm>
            <a:off x="7281863" y="2318385"/>
            <a:ext cx="3454400" cy="693738"/>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3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bg1">
                    <a:lumMod val="65000"/>
                  </a:schemeClr>
                </a:solidFill>
                <a:effectLst/>
                <a:uLnTx/>
                <a:uFillTx/>
                <a:latin typeface="+mn-lt"/>
                <a:ea typeface="+mn-ea"/>
                <a:cs typeface="+mn-cs"/>
              </a:rPr>
              <a:t>点击这里添加内容描述点击这里添加内容描述点击这里添加内容</a:t>
            </a:r>
            <a:endParaRPr kumimoji="0" lang="en-US" altLang="zh-CN" sz="1465" b="0" i="0" u="none" strike="noStrike" kern="1200" cap="none" spc="0" normalizeH="0" baseline="0" noProof="0">
              <a:ln>
                <a:noFill/>
              </a:ln>
              <a:solidFill>
                <a:schemeClr val="bg1">
                  <a:lumMod val="65000"/>
                </a:schemeClr>
              </a:solidFill>
              <a:effectLst/>
              <a:uLnTx/>
              <a:uFillTx/>
              <a:latin typeface="+mn-lt"/>
              <a:ea typeface="+mn-ea"/>
              <a:cs typeface="+mn-cs"/>
            </a:endParaRPr>
          </a:p>
        </p:txBody>
      </p:sp>
      <p:sp>
        <p:nvSpPr>
          <p:cNvPr id="10" name="文本框 3"/>
          <p:cNvSpPr txBox="1"/>
          <p:nvPr/>
        </p:nvSpPr>
        <p:spPr>
          <a:xfrm>
            <a:off x="7452360" y="3544570"/>
            <a:ext cx="3114675" cy="695325"/>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30000"/>
              </a:lnSpc>
              <a:spcBef>
                <a:spcPct val="0"/>
              </a:spcBef>
              <a:spcAft>
                <a:spcPct val="0"/>
              </a:spcAft>
              <a:buClrTx/>
              <a:buSzTx/>
              <a:buFontTx/>
              <a:buNone/>
              <a:defRPr/>
            </a:pPr>
            <a:r>
              <a:rPr kumimoji="0" lang="zh-CN" altLang="en-US" sz="2665" b="1" i="0" u="none" strike="noStrike" kern="1200" cap="none" spc="0" normalizeH="0" baseline="0" noProof="0" dirty="0">
                <a:ln>
                  <a:noFill/>
                </a:ln>
                <a:solidFill>
                  <a:schemeClr val="accent2"/>
                </a:solidFill>
                <a:effectLst/>
                <a:uLnTx/>
                <a:uFillTx/>
                <a:latin typeface="Impact" panose="020B0806030902050204" pitchFamily="34" charset="0"/>
                <a:ea typeface="+mn-ea"/>
                <a:cs typeface="+mn-cs"/>
              </a:rPr>
              <a:t>添加标题</a:t>
            </a:r>
            <a:endParaRPr kumimoji="0" lang="en-US" altLang="zh-CN" sz="2665" b="1" i="0" u="none" strike="noStrike" kern="1200" cap="none" spc="0" normalizeH="0" baseline="0" noProof="0" dirty="0">
              <a:ln>
                <a:noFill/>
              </a:ln>
              <a:solidFill>
                <a:schemeClr val="accent2"/>
              </a:solidFill>
              <a:effectLst/>
              <a:uLnTx/>
              <a:uFillTx/>
              <a:latin typeface="Impact" panose="020B0806030902050204" pitchFamily="34" charset="0"/>
              <a:ea typeface="+mn-ea"/>
              <a:cs typeface="+mn-cs"/>
            </a:endParaRPr>
          </a:p>
        </p:txBody>
      </p:sp>
      <p:sp>
        <p:nvSpPr>
          <p:cNvPr id="11" name="文本框 3"/>
          <p:cNvSpPr txBox="1"/>
          <p:nvPr/>
        </p:nvSpPr>
        <p:spPr>
          <a:xfrm>
            <a:off x="7281863" y="4426268"/>
            <a:ext cx="3454400" cy="787400"/>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30000"/>
              </a:lnSpc>
              <a:spcBef>
                <a:spcPct val="0"/>
              </a:spcBef>
              <a:spcAft>
                <a:spcPct val="0"/>
              </a:spcAft>
              <a:buClrTx/>
              <a:buSzTx/>
              <a:buFontTx/>
              <a:buNone/>
              <a:defRPr/>
            </a:pPr>
            <a:r>
              <a:rPr kumimoji="0" lang="zh-CN" altLang="en-US" sz="1465" b="0" i="0" u="none" strike="noStrike" kern="1200" cap="none" spc="0" normalizeH="0" baseline="0" noProof="0">
                <a:ln>
                  <a:noFill/>
                </a:ln>
                <a:solidFill>
                  <a:schemeClr val="bg1">
                    <a:lumMod val="65000"/>
                  </a:schemeClr>
                </a:solidFill>
                <a:effectLst/>
                <a:uLnTx/>
                <a:uFillTx/>
                <a:latin typeface="+mn-lt"/>
                <a:ea typeface="+mn-ea"/>
                <a:cs typeface="+mn-cs"/>
              </a:rPr>
              <a:t>点击这里添加内容描述点击这里添加内容描述点击这里添加内容</a:t>
            </a:r>
            <a:endParaRPr kumimoji="0" lang="en-US" altLang="zh-CN" sz="1465" b="0" i="0" u="none" strike="noStrike" kern="1200" cap="none" spc="0" normalizeH="0" baseline="0" noProof="0">
              <a:ln>
                <a:noFill/>
              </a:ln>
              <a:solidFill>
                <a:schemeClr val="bg1">
                  <a:lumMod val="65000"/>
                </a:schemeClr>
              </a:solidFill>
              <a:effectLst/>
              <a:uLnTx/>
              <a:uFillTx/>
              <a:latin typeface="+mn-lt"/>
              <a:ea typeface="+mn-ea"/>
              <a:cs typeface="+mn-cs"/>
            </a:endParaRPr>
          </a:p>
        </p:txBody>
      </p:sp>
      <p:cxnSp>
        <p:nvCxnSpPr>
          <p:cNvPr id="13" name="直接连接符 12"/>
          <p:cNvCxnSpPr/>
          <p:nvPr/>
        </p:nvCxnSpPr>
        <p:spPr>
          <a:xfrm>
            <a:off x="6792913" y="4127500"/>
            <a:ext cx="437356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8"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3970"/>
            <a:ext cx="12192000" cy="6885305"/>
          </a:xfrm>
          <a:prstGeom prst="rect">
            <a:avLst/>
          </a:prstGeom>
          <a:solidFill>
            <a:srgbClr val="1E5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pic>
        <p:nvPicPr>
          <p:cNvPr id="12" name="图片 11" descr="400767545"/>
          <p:cNvPicPr>
            <a:picLocks noChangeAspect="1"/>
          </p:cNvPicPr>
          <p:nvPr/>
        </p:nvPicPr>
        <p:blipFill>
          <a:blip r:embed="rId1"/>
          <a:stretch>
            <a:fillRect/>
          </a:stretch>
        </p:blipFill>
        <p:spPr>
          <a:xfrm>
            <a:off x="63500" y="-13970"/>
            <a:ext cx="12193270" cy="6931025"/>
          </a:xfrm>
          <a:prstGeom prst="rect">
            <a:avLst/>
          </a:prstGeom>
        </p:spPr>
      </p:pic>
      <p:sp>
        <p:nvSpPr>
          <p:cNvPr id="4" name="任意多边形 3"/>
          <p:cNvSpPr/>
          <p:nvPr/>
        </p:nvSpPr>
        <p:spPr>
          <a:xfrm>
            <a:off x="1623060" y="913765"/>
            <a:ext cx="9073515" cy="5031105"/>
          </a:xfrm>
          <a:custGeom>
            <a:avLst/>
            <a:gdLst>
              <a:gd name="connsiteX0" fmla="*/ 1389 w 14289"/>
              <a:gd name="connsiteY0" fmla="*/ 0 h 8334"/>
              <a:gd name="connsiteX1" fmla="*/ 12900 w 14289"/>
              <a:gd name="connsiteY1" fmla="*/ 0 h 8334"/>
              <a:gd name="connsiteX2" fmla="*/ 14289 w 14289"/>
              <a:gd name="connsiteY2" fmla="*/ 1389 h 8334"/>
              <a:gd name="connsiteX3" fmla="*/ 14289 w 14289"/>
              <a:gd name="connsiteY3" fmla="*/ 8334 h 8334"/>
              <a:gd name="connsiteX4" fmla="*/ 0 w 14289"/>
              <a:gd name="connsiteY4" fmla="*/ 8334 h 8334"/>
              <a:gd name="connsiteX5" fmla="*/ 0 w 14289"/>
              <a:gd name="connsiteY5" fmla="*/ 1389 h 8334"/>
              <a:gd name="connsiteX6" fmla="*/ 1389 w 14289"/>
              <a:gd name="connsiteY6" fmla="*/ 0 h 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89" h="8334">
                <a:moveTo>
                  <a:pt x="1389" y="0"/>
                </a:moveTo>
                <a:lnTo>
                  <a:pt x="12900" y="0"/>
                </a:lnTo>
                <a:cubicBezTo>
                  <a:pt x="13667" y="0"/>
                  <a:pt x="14289" y="622"/>
                  <a:pt x="14289" y="1389"/>
                </a:cubicBezTo>
                <a:cubicBezTo>
                  <a:pt x="14289" y="3704"/>
                  <a:pt x="11305" y="8315"/>
                  <a:pt x="14289" y="8334"/>
                </a:cubicBezTo>
                <a:lnTo>
                  <a:pt x="0" y="8334"/>
                </a:lnTo>
                <a:cubicBezTo>
                  <a:pt x="2489" y="6743"/>
                  <a:pt x="0" y="3704"/>
                  <a:pt x="0" y="1389"/>
                </a:cubicBezTo>
                <a:cubicBezTo>
                  <a:pt x="0" y="622"/>
                  <a:pt x="622" y="0"/>
                  <a:pt x="138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smtClean="0"/>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7724" t="19375" r="20634" b="34791"/>
          <a:stretch>
            <a:fillRect/>
          </a:stretch>
        </p:blipFill>
        <p:spPr>
          <a:xfrm>
            <a:off x="3761740" y="989965"/>
            <a:ext cx="4814570" cy="2497455"/>
          </a:xfrm>
          <a:prstGeom prst="rect">
            <a:avLst/>
          </a:prstGeom>
        </p:spPr>
      </p:pic>
      <p:pic>
        <p:nvPicPr>
          <p:cNvPr id="10" name="图片 9" descr="400769746"/>
          <p:cNvPicPr>
            <a:picLocks noChangeAspect="1"/>
          </p:cNvPicPr>
          <p:nvPr/>
        </p:nvPicPr>
        <p:blipFill>
          <a:blip r:embed="rId3"/>
          <a:stretch>
            <a:fillRect/>
          </a:stretch>
        </p:blipFill>
        <p:spPr>
          <a:xfrm rot="19980000">
            <a:off x="-536575" y="134620"/>
            <a:ext cx="4784090" cy="2134870"/>
          </a:xfrm>
          <a:prstGeom prst="rect">
            <a:avLst/>
          </a:prstGeom>
        </p:spPr>
      </p:pic>
      <p:pic>
        <p:nvPicPr>
          <p:cNvPr id="13" name="图片 12" descr="400260526"/>
          <p:cNvPicPr>
            <a:picLocks noChangeAspect="1"/>
          </p:cNvPicPr>
          <p:nvPr/>
        </p:nvPicPr>
        <p:blipFill>
          <a:blip r:embed="rId4"/>
          <a:stretch>
            <a:fillRect/>
          </a:stretch>
        </p:blipFill>
        <p:spPr>
          <a:xfrm>
            <a:off x="1833880" y="4826000"/>
            <a:ext cx="8415655" cy="2396490"/>
          </a:xfrm>
          <a:prstGeom prst="rect">
            <a:avLst/>
          </a:prstGeom>
        </p:spPr>
      </p:pic>
      <p:pic>
        <p:nvPicPr>
          <p:cNvPr id="14" name="图片 13" descr="400700633"/>
          <p:cNvPicPr>
            <a:picLocks noChangeAspect="1"/>
          </p:cNvPicPr>
          <p:nvPr/>
        </p:nvPicPr>
        <p:blipFill>
          <a:blip r:embed="rId5"/>
          <a:stretch>
            <a:fillRect/>
          </a:stretch>
        </p:blipFill>
        <p:spPr>
          <a:xfrm rot="20580000">
            <a:off x="8136255" y="-8890"/>
            <a:ext cx="3874135" cy="3874135"/>
          </a:xfrm>
          <a:prstGeom prst="rect">
            <a:avLst/>
          </a:prstGeom>
        </p:spPr>
      </p:pic>
      <p:pic>
        <p:nvPicPr>
          <p:cNvPr id="15" name="图片 14" descr="400707308"/>
          <p:cNvPicPr>
            <a:picLocks noChangeAspect="1"/>
          </p:cNvPicPr>
          <p:nvPr/>
        </p:nvPicPr>
        <p:blipFill>
          <a:blip r:embed="rId6"/>
          <a:stretch>
            <a:fillRect/>
          </a:stretch>
        </p:blipFill>
        <p:spPr>
          <a:xfrm>
            <a:off x="-349250" y="1351915"/>
            <a:ext cx="5144135" cy="5144135"/>
          </a:xfrm>
          <a:prstGeom prst="rect">
            <a:avLst/>
          </a:prstGeom>
        </p:spPr>
      </p:pic>
      <p:sp>
        <p:nvSpPr>
          <p:cNvPr id="27652" name="文本框 3"/>
          <p:cNvSpPr txBox="1"/>
          <p:nvPr/>
        </p:nvSpPr>
        <p:spPr>
          <a:xfrm>
            <a:off x="3410268" y="3360103"/>
            <a:ext cx="5262562" cy="693737"/>
          </a:xfrm>
          <a:prstGeom prst="rect">
            <a:avLst/>
          </a:prstGeom>
          <a:noFill/>
          <a:ln w="9525">
            <a:noFill/>
          </a:ln>
        </p:spPr>
        <p:txBody>
          <a:bodyPr anchor="ctr"/>
          <a:lstStyle>
            <a:lvl1pPr marL="228600" indent="-228600" algn="l" rtl="0" eaLnBrk="0" fontAlgn="base" hangingPunct="0">
              <a:lnSpc>
                <a:spcPct val="15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stStyle>
          <a:p>
            <a:pPr marL="0" lvl="0" indent="0" algn="ctr" defTabSz="457200" eaLnBrk="1" hangingPunct="1">
              <a:lnSpc>
                <a:spcPct val="130000"/>
              </a:lnSpc>
              <a:spcBef>
                <a:spcPct val="0"/>
              </a:spcBef>
              <a:buNone/>
            </a:pPr>
            <a:r>
              <a:rPr lang="en-US" altLang="zh-CN" sz="7200" dirty="0">
                <a:solidFill>
                  <a:schemeClr val="accent2"/>
                </a:solidFill>
                <a:latin typeface="华文楷体" panose="02010600040101010101" pitchFamily="2" charset="-122"/>
                <a:ea typeface="华文楷体" panose="02010600040101010101" pitchFamily="2" charset="-122"/>
              </a:rPr>
              <a:t>THANKS</a:t>
            </a:r>
            <a:endParaRPr lang="en-US" altLang="zh-CN" sz="7200" dirty="0">
              <a:solidFill>
                <a:schemeClr val="accent2"/>
              </a:solidFill>
              <a:latin typeface="华文楷体" panose="02010600040101010101" pitchFamily="2" charset="-122"/>
              <a:ea typeface="华文楷体" panose="02010600040101010101" pitchFamily="2" charset="-122"/>
            </a:endParaRPr>
          </a:p>
        </p:txBody>
      </p:sp>
      <p:pic>
        <p:nvPicPr>
          <p:cNvPr id="16" name="图片 15" descr="400740885"/>
          <p:cNvPicPr>
            <a:picLocks noChangeAspect="1"/>
          </p:cNvPicPr>
          <p:nvPr/>
        </p:nvPicPr>
        <p:blipFill>
          <a:blip r:embed="rId7"/>
          <a:stretch>
            <a:fillRect/>
          </a:stretch>
        </p:blipFill>
        <p:spPr>
          <a:xfrm>
            <a:off x="3978910" y="2916555"/>
            <a:ext cx="5398135" cy="3148330"/>
          </a:xfrm>
          <a:prstGeom prst="rect">
            <a:avLst/>
          </a:prstGeom>
        </p:spPr>
      </p:pic>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7652"/>
                                        </p:tgtEl>
                                        <p:attrNameLst>
                                          <p:attrName>style.visibility</p:attrName>
                                        </p:attrNameLst>
                                      </p:cBhvr>
                                      <p:to>
                                        <p:strVal val="visible"/>
                                      </p:to>
                                    </p:set>
                                    <p:animEffect transition="in" filter="wipe(down)">
                                      <p:cBhvr>
                                        <p:cTn id="31" dur="500"/>
                                        <p:tgtEl>
                                          <p:spTgt spid="27652"/>
                                        </p:tgtEl>
                                      </p:cBhvr>
                                    </p:animEffect>
                                  </p:childTnLst>
                                </p:cTn>
                              </p:par>
                              <p:par>
                                <p:cTn id="32" presetID="22" presetClass="entr" presetSubtype="4"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7652" grpId="0"/>
    </p:bldLst>
  </p:timing>
</p:sld>
</file>

<file path=ppt/tags/tag1.xml><?xml version="1.0" encoding="utf-8"?>
<p:tagLst xmlns:p="http://schemas.openxmlformats.org/presentationml/2006/main">
  <p:tag name="MH" val="20170223223054"/>
  <p:tag name="MH_LIBRARY" val="GRAPHIC"/>
  <p:tag name="MH_TYPE" val="Other"/>
  <p:tag name="MH_ORDER" val="1"/>
</p:tagLst>
</file>

<file path=ppt/tags/tag2.xml><?xml version="1.0" encoding="utf-8"?>
<p:tagLst xmlns:p="http://schemas.openxmlformats.org/presentationml/2006/main">
  <p:tag name="MH" val="20170223223054"/>
  <p:tag name="MH_LIBRARY" val="GRAPHIC"/>
  <p:tag name="MH_TYPE" val="Other"/>
  <p:tag name="MH_ORDER" val="2"/>
</p:tagLst>
</file>

<file path=ppt/tags/tag3.xml><?xml version="1.0" encoding="utf-8"?>
<p:tagLst xmlns:p="http://schemas.openxmlformats.org/presentationml/2006/main">
  <p:tag name="MH" val="20170223223054"/>
  <p:tag name="MH_LIBRARY" val="GRAPHIC"/>
  <p:tag name="MH_TYPE" val="SubTitle"/>
  <p:tag name="MH_ORDER" val="1"/>
</p:tagLst>
</file>

<file path=ppt/tags/tag4.xml><?xml version="1.0" encoding="utf-8"?>
<p:tagLst xmlns:p="http://schemas.openxmlformats.org/presentationml/2006/main">
  <p:tag name="MH" val="20170223223054"/>
  <p:tag name="MH_LIBRARY" val="GRAPHIC"/>
  <p:tag name="MH_TYPE" val="Other"/>
  <p:tag name="MH_ORDER" val="3"/>
</p:tagLst>
</file>

<file path=ppt/tags/tag5.xml><?xml version="1.0" encoding="utf-8"?>
<p:tagLst xmlns:p="http://schemas.openxmlformats.org/presentationml/2006/main">
  <p:tag name="MH" val="20170223223054"/>
  <p:tag name="MH_LIBRARY" val="GRAPHIC"/>
  <p:tag name="MH_TYPE" val="Other"/>
  <p:tag name="MH_ORDER" val="4"/>
</p:tagLst>
</file>

<file path=ppt/tags/tag6.xml><?xml version="1.0" encoding="utf-8"?>
<p:tagLst xmlns:p="http://schemas.openxmlformats.org/presentationml/2006/main">
  <p:tag name="MH" val="20170223223054"/>
  <p:tag name="MH_LIBRARY" val="GRAPHIC"/>
  <p:tag name="MH_TYPE" val="Other"/>
  <p:tag name="MH_ORDER" val="5"/>
</p:tagLst>
</file>

<file path=ppt/tags/tag7.xml><?xml version="1.0" encoding="utf-8"?>
<p:tagLst xmlns:p="http://schemas.openxmlformats.org/presentationml/2006/main">
  <p:tag name="MH" val="20170223223054"/>
  <p:tag name="MH_LIBRARY" val="GRAPHIC"/>
  <p:tag name="MH_TYPE" val="SubTitle"/>
  <p:tag name="MH_ORDER" val="2"/>
</p:tagLst>
</file>

<file path=ppt/tags/tag8.xml><?xml version="1.0" encoding="utf-8"?>
<p:tagLst xmlns:p="http://schemas.openxmlformats.org/presentationml/2006/main">
  <p:tag name="MH" val="20170223223054"/>
  <p:tag name="MH_LIBRARY" val="GRAPHIC"/>
  <p:tag name="MH_TYPE" val="Other"/>
  <p:tag name="MH_ORDER" val="6"/>
</p:tagLst>
</file>

<file path=ppt/tags/tag9.xml><?xml version="1.0" encoding="utf-8"?>
<p:tagLst xmlns:p="http://schemas.openxmlformats.org/presentationml/2006/main">
  <p:tag name="MH" val="20170223223054"/>
  <p:tag name="MH_LIBRARY" val="GRAPHIC"/>
  <p:tag name="MH_TYPE" val="Other"/>
  <p:tag name="MH_ORDER" val="7"/>
</p:tagLst>
</file>

<file path=ppt/tags/tag10.xml><?xml version="1.0" encoding="utf-8"?>
<p:tagLst xmlns:p="http://schemas.openxmlformats.org/presentationml/2006/main">
  <p:tag name="MH" val="20170223223054"/>
  <p:tag name="MH_LIBRARY" val="GRAPHIC"/>
  <p:tag name="MH_TYPE" val="Other"/>
  <p:tag name="MH_ORDER" val="8"/>
</p:tagLst>
</file>

<file path=ppt/tags/tag11.xml><?xml version="1.0" encoding="utf-8"?>
<p:tagLst xmlns:p="http://schemas.openxmlformats.org/presentationml/2006/main">
  <p:tag name="MH" val="20170223223054"/>
  <p:tag name="MH_LIBRARY" val="GRAPHIC"/>
  <p:tag name="MH_TYPE" val="SubTitle"/>
  <p:tag name="MH_ORDER" val="3"/>
</p:tagLst>
</file>

<file path=ppt/tags/tag12.xml><?xml version="1.0" encoding="utf-8"?>
<p:tagLst xmlns:p="http://schemas.openxmlformats.org/presentationml/2006/main">
  <p:tag name="MH" val="20170223223054"/>
  <p:tag name="MH_LIBRARY" val="GRAPHIC"/>
  <p:tag name="MH_TYPE" val="Other"/>
  <p:tag name="MH_ORDER" val="9"/>
</p:tagLst>
</file>

<file path=ppt/tags/tag13.xml><?xml version="1.0" encoding="utf-8"?>
<p:tagLst xmlns:p="http://schemas.openxmlformats.org/presentationml/2006/main">
  <p:tag name="MH" val="20170223223054"/>
  <p:tag name="MH_LIBRARY" val="GRAPHIC"/>
  <p:tag name="MH_TYPE" val="Other"/>
  <p:tag name="MH_ORDER" val="10"/>
</p:tagLst>
</file>

<file path=ppt/tags/tag14.xml><?xml version="1.0" encoding="utf-8"?>
<p:tagLst xmlns:p="http://schemas.openxmlformats.org/presentationml/2006/main">
  <p:tag name="MH" val="20170223223054"/>
  <p:tag name="MH_LIBRARY" val="GRAPHIC"/>
  <p:tag name="MH_TYPE" val="Other"/>
  <p:tag name="MH_ORDER" val="11"/>
</p:tagLst>
</file>

<file path=ppt/tags/tag15.xml><?xml version="1.0" encoding="utf-8"?>
<p:tagLst xmlns:p="http://schemas.openxmlformats.org/presentationml/2006/main">
  <p:tag name="MH" val="20170223223054"/>
  <p:tag name="MH_LIBRARY" val="GRAPHIC"/>
  <p:tag name="MH_TYPE" val="SubTitle"/>
  <p:tag name="MH_ORDER" val="4"/>
</p:tagLst>
</file>

<file path=ppt/tags/tag16.xml><?xml version="1.0" encoding="utf-8"?>
<p:tagLst xmlns:p="http://schemas.openxmlformats.org/presentationml/2006/main">
  <p:tag name="MH" val="20170223223054"/>
  <p:tag name="MH_LIBRARY" val="GRAPHIC"/>
  <p:tag name="MH_TYPE" val="Other"/>
  <p:tag name="MH_ORDER" val="12"/>
</p:tagLst>
</file>

<file path=ppt/tags/tag17.xml><?xml version="1.0" encoding="utf-8"?>
<p:tagLst xmlns:p="http://schemas.openxmlformats.org/presentationml/2006/main">
  <p:tag name="MH" val="20170223223054"/>
  <p:tag name="MH_LIBRARY" val="GRAPHIC"/>
  <p:tag name="MH_TYPE" val="Other"/>
  <p:tag name="MH_ORDER" val="13"/>
</p:tagLst>
</file>

<file path=ppt/tags/tag18.xml><?xml version="1.0" encoding="utf-8"?>
<p:tagLst xmlns:p="http://schemas.openxmlformats.org/presentationml/2006/main">
  <p:tag name="MH" val="20170223223054"/>
  <p:tag name="MH_LIBRARY" val="GRAPHIC"/>
  <p:tag name="MH_TYPE" val="Other"/>
  <p:tag name="MH_ORDER" val="14"/>
</p:tagLst>
</file>

<file path=ppt/tags/tag19.xml><?xml version="1.0" encoding="utf-8"?>
<p:tagLst xmlns:p="http://schemas.openxmlformats.org/presentationml/2006/main">
  <p:tag name="MH" val="20170223223054"/>
  <p:tag name="MH_LIBRARY" val="GRAPHIC"/>
  <p:tag name="MH_TYPE" val="SubTitle"/>
  <p:tag name="MH_ORDER" val="5"/>
</p:tagLst>
</file>

<file path=ppt/tags/tag20.xml><?xml version="1.0" encoding="utf-8"?>
<p:tagLst xmlns:p="http://schemas.openxmlformats.org/presentationml/2006/main">
  <p:tag name="MH" val="20170223223054"/>
  <p:tag name="MH_LIBRARY" val="GRAPHIC"/>
  <p:tag name="MH_TYPE" val="Other"/>
  <p:tag name="MH_ORDER" val="15"/>
</p:tagLst>
</file>

<file path=ppt/tags/tag21.xml><?xml version="1.0" encoding="utf-8"?>
<p:tagLst xmlns:p="http://schemas.openxmlformats.org/presentationml/2006/main">
  <p:tag name="MH" val="20170223223054"/>
  <p:tag name="MH_LIBRARY" val="GRAPHIC"/>
  <p:tag name="MH_TYPE" val="Other"/>
  <p:tag name="MH_ORDER" val="16"/>
</p:tagLst>
</file>

<file path=ppt/tags/tag22.xml><?xml version="1.0" encoding="utf-8"?>
<p:tagLst xmlns:p="http://schemas.openxmlformats.org/presentationml/2006/main">
  <p:tag name="MH" val="20170223223054"/>
  <p:tag name="MH_LIBRARY" val="GRAPHIC"/>
  <p:tag name="MH_TYPE" val="Other"/>
  <p:tag name="MH_ORDER" val="17"/>
</p:tagLst>
</file>

<file path=ppt/tags/tag23.xml><?xml version="1.0" encoding="utf-8"?>
<p:tagLst xmlns:p="http://schemas.openxmlformats.org/presentationml/2006/main">
  <p:tag name="MH" val="20170223223054"/>
  <p:tag name="MH_LIBRARY" val="GRAPHIC"/>
  <p:tag name="MH_TYPE" val="SubTitle"/>
  <p:tag name="MH_ORDER" val="6"/>
</p:tagLst>
</file>

<file path=ppt/tags/tag24.xml><?xml version="1.0" encoding="utf-8"?>
<p:tagLst xmlns:p="http://schemas.openxmlformats.org/presentationml/2006/main">
  <p:tag name="MH" val="20170223223054"/>
  <p:tag name="MH_LIBRARY" val="GRAPHIC"/>
  <p:tag name="MH_TYPE" val="Other"/>
  <p:tag name="MH_ORDER" val="18"/>
</p:tagLst>
</file>

<file path=ppt/theme/theme1.xml><?xml version="1.0" encoding="utf-8"?>
<a:theme xmlns:a="http://schemas.openxmlformats.org/drawingml/2006/main" name="默认设计模板">
  <a:themeElements>
    <a:clrScheme name="自定义 12">
      <a:dk1>
        <a:sysClr val="windowText" lastClr="000000"/>
      </a:dk1>
      <a:lt1>
        <a:sysClr val="window" lastClr="FFFFFF"/>
      </a:lt1>
      <a:dk2>
        <a:srgbClr val="44546A"/>
      </a:dk2>
      <a:lt2>
        <a:srgbClr val="E7E6E6"/>
      </a:lt2>
      <a:accent1>
        <a:srgbClr val="3A5B64"/>
      </a:accent1>
      <a:accent2>
        <a:srgbClr val="FF896C"/>
      </a:accent2>
      <a:accent3>
        <a:srgbClr val="A5A5A5"/>
      </a:accent3>
      <a:accent4>
        <a:srgbClr val="FFC000"/>
      </a:accent4>
      <a:accent5>
        <a:srgbClr val="5B9BD5"/>
      </a:accent5>
      <a:accent6>
        <a:srgbClr val="70AD47"/>
      </a:accent6>
      <a:hlink>
        <a:srgbClr val="0563C1"/>
      </a:hlink>
      <a:folHlink>
        <a:srgbClr val="954F72"/>
      </a:folHlink>
    </a:clrScheme>
    <a:fontScheme name="自定义 3">
      <a:majorFont>
        <a:latin typeface="Calibri Light"/>
        <a:ea typeface="微软雅黑"/>
        <a:cs typeface=""/>
      </a:majorFont>
      <a:minorFont>
        <a:latin typeface="Calibri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BDB7B9"/>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1764</Words>
  <Application>WPS 演示</Application>
  <PresentationFormat>自定义</PresentationFormat>
  <Paragraphs>272</Paragraphs>
  <Slides>18</Slides>
  <Notes>19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18</vt:i4>
      </vt:variant>
    </vt:vector>
  </HeadingPairs>
  <TitlesOfParts>
    <vt:vector size="31" baseType="lpstr">
      <vt:lpstr>Arial</vt:lpstr>
      <vt:lpstr>宋体</vt:lpstr>
      <vt:lpstr>Wingdings</vt:lpstr>
      <vt:lpstr>Calibri Light</vt:lpstr>
      <vt:lpstr>微软雅黑</vt:lpstr>
      <vt:lpstr>Impact</vt:lpstr>
      <vt:lpstr>华文楷体</vt:lpstr>
      <vt:lpstr>Helvetica Light</vt:lpstr>
      <vt:lpstr>等线</vt:lpstr>
      <vt:lpstr>Calibri</vt:lpstr>
      <vt:lpstr>微软雅黑 Light</vt:lpstr>
      <vt:lpstr>Arial Unicode MS</vt:lpstr>
      <vt:lpstr>默认设计模板</vt:lpstr>
      <vt:lpstr>PowerPoint 演示文稿</vt:lpstr>
      <vt:lpstr>PowerPoint 演示文稿</vt:lpstr>
      <vt:lpstr>PowerPoint 演示文稿</vt:lpstr>
      <vt:lpstr>单击此处添加标题内容</vt:lpstr>
      <vt:lpstr>单击此处添加标题内容</vt:lpstr>
      <vt:lpstr>单击此处编辑您的标题</vt:lpstr>
      <vt:lpstr>单击此处编辑您的标题</vt:lpstr>
      <vt:lpstr>单击此处编辑您的标题</vt:lpstr>
      <vt:lpstr>单击此处编辑您的标题</vt:lpstr>
      <vt:lpstr>单击此处编辑您的标题</vt:lpstr>
      <vt:lpstr>单击此处编辑您的标题</vt:lpstr>
      <vt:lpstr>PowerPoint 演示文稿</vt:lpstr>
      <vt:lpstr>单击此处编辑您的标题</vt:lpstr>
      <vt:lpstr>PowerPoint 演示文稿</vt:lpstr>
      <vt:lpstr>单击此处编辑您的标题</vt:lpstr>
      <vt:lpstr>单击此处编辑您的标题</vt:lpstr>
      <vt:lpstr>单击此处编辑您的标题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3</cp:revision>
  <dcterms:created xsi:type="dcterms:W3CDTF">2018-11-04T05:29:00Z</dcterms:created>
  <dcterms:modified xsi:type="dcterms:W3CDTF">2018-12-14T06:54:17Z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